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432" r:id="rId3"/>
    <p:sldId id="530" r:id="rId4"/>
    <p:sldId id="443" r:id="rId5"/>
    <p:sldId id="2145707869" r:id="rId6"/>
    <p:sldId id="561" r:id="rId7"/>
    <p:sldId id="455" r:id="rId8"/>
    <p:sldId id="2145707873" r:id="rId9"/>
    <p:sldId id="2145707870" r:id="rId10"/>
    <p:sldId id="427" r:id="rId11"/>
    <p:sldId id="2145707879" r:id="rId12"/>
    <p:sldId id="456" r:id="rId13"/>
    <p:sldId id="2145707538" r:id="rId14"/>
    <p:sldId id="2145707875" r:id="rId15"/>
    <p:sldId id="2145707872" r:id="rId16"/>
    <p:sldId id="2145707877" r:id="rId17"/>
    <p:sldId id="2215" r:id="rId18"/>
    <p:sldId id="32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189" userDrawn="1">
          <p15:clr>
            <a:srgbClr val="A4A3A4"/>
          </p15:clr>
        </p15:guide>
        <p15:guide id="4" orient="horz" pos="1412" userDrawn="1">
          <p15:clr>
            <a:srgbClr val="A4A3A4"/>
          </p15:clr>
        </p15:guide>
        <p15:guide id="5" orient="horz" pos="34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CED9"/>
    <a:srgbClr val="404C55"/>
    <a:srgbClr val="96E4EA"/>
    <a:srgbClr val="222222"/>
    <a:srgbClr val="E0E0E0"/>
    <a:srgbClr val="D9D9D9"/>
    <a:srgbClr val="878D97"/>
    <a:srgbClr val="111111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62" autoAdjust="0"/>
    <p:restoredTop sz="93085" autoAdjust="0"/>
  </p:normalViewPr>
  <p:slideViewPr>
    <p:cSldViewPr snapToGrid="0">
      <p:cViewPr varScale="1">
        <p:scale>
          <a:sx n="63" d="100"/>
          <a:sy n="63" d="100"/>
        </p:scale>
        <p:origin x="588" y="68"/>
      </p:cViewPr>
      <p:guideLst>
        <p:guide orient="horz" pos="2160"/>
        <p:guide pos="3840"/>
        <p:guide pos="189"/>
        <p:guide orient="horz" pos="1412"/>
        <p:guide orient="horz" pos="343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6FCDE-8F14-442A-B11E-0EDD5160C858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92278-9A59-4EB8-A54E-3174981AB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36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3CD93-2AFD-4BB3-A5ED-C28D6B6D68D5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D7256-642D-41EF-82F9-49545E025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668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D7256-642D-41EF-82F9-49545E025BE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838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D7256-642D-41EF-82F9-49545E025BE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765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 смотря на всю кажущуюся простоту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D7256-642D-41EF-82F9-49545E025BE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473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D7256-642D-41EF-82F9-49545E025BE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274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D7256-642D-41EF-82F9-49545E025BE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421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D7256-642D-41EF-82F9-49545E025BE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42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D7256-642D-41EF-82F9-49545E025BE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948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D7256-642D-41EF-82F9-49545E025BE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675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D7256-642D-41EF-82F9-49545E025BE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16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0"/>
          <p:cNvSpPr>
            <a:spLocks noGrp="1"/>
          </p:cNvSpPr>
          <p:nvPr>
            <p:ph type="pic" sz="quarter" idx="10"/>
          </p:nvPr>
        </p:nvSpPr>
        <p:spPr>
          <a:xfrm>
            <a:off x="5712643" y="0"/>
            <a:ext cx="6479357" cy="6867525"/>
          </a:xfrm>
          <a:custGeom>
            <a:avLst/>
            <a:gdLst>
              <a:gd name="connsiteX0" fmla="*/ 0 w 4572000"/>
              <a:gd name="connsiteY0" fmla="*/ 0 h 6858000"/>
              <a:gd name="connsiteX1" fmla="*/ 4572000 w 4572000"/>
              <a:gd name="connsiteY1" fmla="*/ 0 h 6858000"/>
              <a:gd name="connsiteX2" fmla="*/ 4572000 w 4572000"/>
              <a:gd name="connsiteY2" fmla="*/ 6858000 h 6858000"/>
              <a:gd name="connsiteX3" fmla="*/ 0 w 4572000"/>
              <a:gd name="connsiteY3" fmla="*/ 6858000 h 6858000"/>
              <a:gd name="connsiteX4" fmla="*/ 0 w 4572000"/>
              <a:gd name="connsiteY4" fmla="*/ 0 h 6858000"/>
              <a:gd name="connsiteX0" fmla="*/ 752475 w 5324475"/>
              <a:gd name="connsiteY0" fmla="*/ 0 h 6867525"/>
              <a:gd name="connsiteX1" fmla="*/ 5324475 w 5324475"/>
              <a:gd name="connsiteY1" fmla="*/ 0 h 6867525"/>
              <a:gd name="connsiteX2" fmla="*/ 5324475 w 5324475"/>
              <a:gd name="connsiteY2" fmla="*/ 6858000 h 6867525"/>
              <a:gd name="connsiteX3" fmla="*/ 0 w 5324475"/>
              <a:gd name="connsiteY3" fmla="*/ 6867525 h 6867525"/>
              <a:gd name="connsiteX4" fmla="*/ 752475 w 5324475"/>
              <a:gd name="connsiteY4" fmla="*/ 0 h 6867525"/>
              <a:gd name="connsiteX0" fmla="*/ 1457325 w 5324475"/>
              <a:gd name="connsiteY0" fmla="*/ 0 h 6867525"/>
              <a:gd name="connsiteX1" fmla="*/ 5324475 w 5324475"/>
              <a:gd name="connsiteY1" fmla="*/ 0 h 6867525"/>
              <a:gd name="connsiteX2" fmla="*/ 5324475 w 5324475"/>
              <a:gd name="connsiteY2" fmla="*/ 6858000 h 6867525"/>
              <a:gd name="connsiteX3" fmla="*/ 0 w 5324475"/>
              <a:gd name="connsiteY3" fmla="*/ 6867525 h 6867525"/>
              <a:gd name="connsiteX4" fmla="*/ 1457325 w 5324475"/>
              <a:gd name="connsiteY4" fmla="*/ 0 h 6867525"/>
              <a:gd name="connsiteX0" fmla="*/ 2348181 w 5324475"/>
              <a:gd name="connsiteY0" fmla="*/ 0 h 6867525"/>
              <a:gd name="connsiteX1" fmla="*/ 5324475 w 5324475"/>
              <a:gd name="connsiteY1" fmla="*/ 0 h 6867525"/>
              <a:gd name="connsiteX2" fmla="*/ 5324475 w 5324475"/>
              <a:gd name="connsiteY2" fmla="*/ 6858000 h 6867525"/>
              <a:gd name="connsiteX3" fmla="*/ 0 w 5324475"/>
              <a:gd name="connsiteY3" fmla="*/ 6867525 h 6867525"/>
              <a:gd name="connsiteX4" fmla="*/ 2348181 w 5324475"/>
              <a:gd name="connsiteY4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4475" h="6867525">
                <a:moveTo>
                  <a:pt x="2348181" y="0"/>
                </a:moveTo>
                <a:lnTo>
                  <a:pt x="5324475" y="0"/>
                </a:lnTo>
                <a:lnTo>
                  <a:pt x="5324475" y="6858000"/>
                </a:lnTo>
                <a:lnTo>
                  <a:pt x="0" y="6867525"/>
                </a:lnTo>
                <a:lnTo>
                  <a:pt x="2348181" y="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12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4604" y="-147268"/>
            <a:ext cx="111391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1111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248814"/>
            <a:ext cx="196850" cy="533400"/>
          </a:xfrm>
          <a:prstGeom prst="rect">
            <a:avLst/>
          </a:prstGeom>
          <a:solidFill>
            <a:srgbClr val="41C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3"/>
          <p:cNvSpPr txBox="1">
            <a:spLocks/>
          </p:cNvSpPr>
          <p:nvPr userDrawn="1"/>
        </p:nvSpPr>
        <p:spPr>
          <a:xfrm>
            <a:off x="9907568" y="6418276"/>
            <a:ext cx="2133600" cy="27463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454605D7-AD8A-4818-9084-DE702E22E717}" type="slidenum">
              <a:rPr lang="en-US" sz="1000" smtClean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>
                <a:defRPr/>
              </a:pPr>
              <a:t>‹#›</a:t>
            </a:fld>
            <a:endParaRPr lang="ru-RU" sz="1400" dirty="0">
              <a:solidFill>
                <a:srgbClr val="22222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Рисунок 10"/>
          <p:cNvSpPr>
            <a:spLocks noGrp="1"/>
          </p:cNvSpPr>
          <p:nvPr>
            <p:ph type="pic" sz="quarter" idx="10"/>
          </p:nvPr>
        </p:nvSpPr>
        <p:spPr>
          <a:xfrm>
            <a:off x="5712643" y="0"/>
            <a:ext cx="6479357" cy="6867525"/>
          </a:xfrm>
          <a:custGeom>
            <a:avLst/>
            <a:gdLst>
              <a:gd name="connsiteX0" fmla="*/ 0 w 4572000"/>
              <a:gd name="connsiteY0" fmla="*/ 0 h 6858000"/>
              <a:gd name="connsiteX1" fmla="*/ 4572000 w 4572000"/>
              <a:gd name="connsiteY1" fmla="*/ 0 h 6858000"/>
              <a:gd name="connsiteX2" fmla="*/ 4572000 w 4572000"/>
              <a:gd name="connsiteY2" fmla="*/ 6858000 h 6858000"/>
              <a:gd name="connsiteX3" fmla="*/ 0 w 4572000"/>
              <a:gd name="connsiteY3" fmla="*/ 6858000 h 6858000"/>
              <a:gd name="connsiteX4" fmla="*/ 0 w 4572000"/>
              <a:gd name="connsiteY4" fmla="*/ 0 h 6858000"/>
              <a:gd name="connsiteX0" fmla="*/ 752475 w 5324475"/>
              <a:gd name="connsiteY0" fmla="*/ 0 h 6867525"/>
              <a:gd name="connsiteX1" fmla="*/ 5324475 w 5324475"/>
              <a:gd name="connsiteY1" fmla="*/ 0 h 6867525"/>
              <a:gd name="connsiteX2" fmla="*/ 5324475 w 5324475"/>
              <a:gd name="connsiteY2" fmla="*/ 6858000 h 6867525"/>
              <a:gd name="connsiteX3" fmla="*/ 0 w 5324475"/>
              <a:gd name="connsiteY3" fmla="*/ 6867525 h 6867525"/>
              <a:gd name="connsiteX4" fmla="*/ 752475 w 5324475"/>
              <a:gd name="connsiteY4" fmla="*/ 0 h 6867525"/>
              <a:gd name="connsiteX0" fmla="*/ 1457325 w 5324475"/>
              <a:gd name="connsiteY0" fmla="*/ 0 h 6867525"/>
              <a:gd name="connsiteX1" fmla="*/ 5324475 w 5324475"/>
              <a:gd name="connsiteY1" fmla="*/ 0 h 6867525"/>
              <a:gd name="connsiteX2" fmla="*/ 5324475 w 5324475"/>
              <a:gd name="connsiteY2" fmla="*/ 6858000 h 6867525"/>
              <a:gd name="connsiteX3" fmla="*/ 0 w 5324475"/>
              <a:gd name="connsiteY3" fmla="*/ 6867525 h 6867525"/>
              <a:gd name="connsiteX4" fmla="*/ 1457325 w 5324475"/>
              <a:gd name="connsiteY4" fmla="*/ 0 h 6867525"/>
              <a:gd name="connsiteX0" fmla="*/ 2348181 w 5324475"/>
              <a:gd name="connsiteY0" fmla="*/ 0 h 6867525"/>
              <a:gd name="connsiteX1" fmla="*/ 5324475 w 5324475"/>
              <a:gd name="connsiteY1" fmla="*/ 0 h 6867525"/>
              <a:gd name="connsiteX2" fmla="*/ 5324475 w 5324475"/>
              <a:gd name="connsiteY2" fmla="*/ 6858000 h 6867525"/>
              <a:gd name="connsiteX3" fmla="*/ 0 w 5324475"/>
              <a:gd name="connsiteY3" fmla="*/ 6867525 h 6867525"/>
              <a:gd name="connsiteX4" fmla="*/ 2348181 w 5324475"/>
              <a:gd name="connsiteY4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4475" h="6867525">
                <a:moveTo>
                  <a:pt x="2348181" y="0"/>
                </a:moveTo>
                <a:lnTo>
                  <a:pt x="5324475" y="0"/>
                </a:lnTo>
                <a:lnTo>
                  <a:pt x="5324475" y="6858000"/>
                </a:lnTo>
                <a:lnTo>
                  <a:pt x="0" y="6867525"/>
                </a:lnTo>
                <a:lnTo>
                  <a:pt x="2348181" y="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pic>
        <p:nvPicPr>
          <p:cNvPr id="8" name="Picture 3" descr="F:\rabstol\Лого ГПБ_ЦРТ\STCGroup_ru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22" y="6146779"/>
            <a:ext cx="2158961" cy="6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591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4604" y="-147268"/>
            <a:ext cx="111391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1111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248814"/>
            <a:ext cx="196850" cy="533400"/>
          </a:xfrm>
          <a:prstGeom prst="rect">
            <a:avLst/>
          </a:prstGeom>
          <a:solidFill>
            <a:srgbClr val="41C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3"/>
          <p:cNvSpPr txBox="1">
            <a:spLocks/>
          </p:cNvSpPr>
          <p:nvPr userDrawn="1"/>
        </p:nvSpPr>
        <p:spPr>
          <a:xfrm>
            <a:off x="9907568" y="6418276"/>
            <a:ext cx="2133600" cy="27463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454605D7-AD8A-4818-9084-DE702E22E717}" type="slidenum">
              <a:rPr lang="en-US" sz="1000" smtClean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>
                <a:defRPr/>
              </a:pPr>
              <a:t>‹#›</a:t>
            </a:fld>
            <a:endParaRPr lang="ru-RU" sz="1400" dirty="0">
              <a:solidFill>
                <a:srgbClr val="22222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3" descr="F:\rabstol\Лого ГПБ_ЦРТ\STCGroup_ru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797" y="248814"/>
            <a:ext cx="2158961" cy="6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70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4604" y="-147268"/>
            <a:ext cx="111391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1111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248814"/>
            <a:ext cx="196850" cy="533400"/>
          </a:xfrm>
          <a:prstGeom prst="rect">
            <a:avLst/>
          </a:prstGeom>
          <a:solidFill>
            <a:srgbClr val="41C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3"/>
          <p:cNvSpPr txBox="1">
            <a:spLocks/>
          </p:cNvSpPr>
          <p:nvPr userDrawn="1"/>
        </p:nvSpPr>
        <p:spPr>
          <a:xfrm>
            <a:off x="9907568" y="6418276"/>
            <a:ext cx="2133600" cy="27463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454605D7-AD8A-4818-9084-DE702E22E717}" type="slidenum">
              <a:rPr lang="en-US" sz="1000" smtClean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>
                <a:defRPr/>
              </a:pPr>
              <a:t>‹#›</a:t>
            </a:fld>
            <a:endParaRPr lang="ru-RU" sz="1400" dirty="0">
              <a:solidFill>
                <a:srgbClr val="22222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Рисунок 10"/>
          <p:cNvSpPr>
            <a:spLocks noGrp="1"/>
          </p:cNvSpPr>
          <p:nvPr>
            <p:ph type="pic" sz="quarter" idx="10"/>
          </p:nvPr>
        </p:nvSpPr>
        <p:spPr>
          <a:xfrm>
            <a:off x="6089715" y="-9427"/>
            <a:ext cx="6102285" cy="6876952"/>
          </a:xfrm>
          <a:custGeom>
            <a:avLst/>
            <a:gdLst>
              <a:gd name="connsiteX0" fmla="*/ 0 w 4572000"/>
              <a:gd name="connsiteY0" fmla="*/ 0 h 6858000"/>
              <a:gd name="connsiteX1" fmla="*/ 4572000 w 4572000"/>
              <a:gd name="connsiteY1" fmla="*/ 0 h 6858000"/>
              <a:gd name="connsiteX2" fmla="*/ 4572000 w 4572000"/>
              <a:gd name="connsiteY2" fmla="*/ 6858000 h 6858000"/>
              <a:gd name="connsiteX3" fmla="*/ 0 w 4572000"/>
              <a:gd name="connsiteY3" fmla="*/ 6858000 h 6858000"/>
              <a:gd name="connsiteX4" fmla="*/ 0 w 4572000"/>
              <a:gd name="connsiteY4" fmla="*/ 0 h 6858000"/>
              <a:gd name="connsiteX0" fmla="*/ 752475 w 5324475"/>
              <a:gd name="connsiteY0" fmla="*/ 0 h 6867525"/>
              <a:gd name="connsiteX1" fmla="*/ 5324475 w 5324475"/>
              <a:gd name="connsiteY1" fmla="*/ 0 h 6867525"/>
              <a:gd name="connsiteX2" fmla="*/ 5324475 w 5324475"/>
              <a:gd name="connsiteY2" fmla="*/ 6858000 h 6867525"/>
              <a:gd name="connsiteX3" fmla="*/ 0 w 5324475"/>
              <a:gd name="connsiteY3" fmla="*/ 6867525 h 6867525"/>
              <a:gd name="connsiteX4" fmla="*/ 752475 w 5324475"/>
              <a:gd name="connsiteY4" fmla="*/ 0 h 6867525"/>
              <a:gd name="connsiteX0" fmla="*/ 1457325 w 5324475"/>
              <a:gd name="connsiteY0" fmla="*/ 0 h 6867525"/>
              <a:gd name="connsiteX1" fmla="*/ 5324475 w 5324475"/>
              <a:gd name="connsiteY1" fmla="*/ 0 h 6867525"/>
              <a:gd name="connsiteX2" fmla="*/ 5324475 w 5324475"/>
              <a:gd name="connsiteY2" fmla="*/ 6858000 h 6867525"/>
              <a:gd name="connsiteX3" fmla="*/ 0 w 5324475"/>
              <a:gd name="connsiteY3" fmla="*/ 6867525 h 6867525"/>
              <a:gd name="connsiteX4" fmla="*/ 1457325 w 5324475"/>
              <a:gd name="connsiteY4" fmla="*/ 0 h 6867525"/>
              <a:gd name="connsiteX0" fmla="*/ 2348181 w 5324475"/>
              <a:gd name="connsiteY0" fmla="*/ 0 h 6867525"/>
              <a:gd name="connsiteX1" fmla="*/ 5324475 w 5324475"/>
              <a:gd name="connsiteY1" fmla="*/ 0 h 6867525"/>
              <a:gd name="connsiteX2" fmla="*/ 5324475 w 5324475"/>
              <a:gd name="connsiteY2" fmla="*/ 6858000 h 6867525"/>
              <a:gd name="connsiteX3" fmla="*/ 0 w 5324475"/>
              <a:gd name="connsiteY3" fmla="*/ 6867525 h 6867525"/>
              <a:gd name="connsiteX4" fmla="*/ 2348181 w 5324475"/>
              <a:gd name="connsiteY4" fmla="*/ 0 h 6867525"/>
              <a:gd name="connsiteX0" fmla="*/ 3987 w 5324475"/>
              <a:gd name="connsiteY0" fmla="*/ 0 h 6876952"/>
              <a:gd name="connsiteX1" fmla="*/ 5324475 w 5324475"/>
              <a:gd name="connsiteY1" fmla="*/ 9427 h 6876952"/>
              <a:gd name="connsiteX2" fmla="*/ 5324475 w 5324475"/>
              <a:gd name="connsiteY2" fmla="*/ 6867427 h 6876952"/>
              <a:gd name="connsiteX3" fmla="*/ 0 w 5324475"/>
              <a:gd name="connsiteY3" fmla="*/ 6876952 h 6876952"/>
              <a:gd name="connsiteX4" fmla="*/ 3987 w 5324475"/>
              <a:gd name="connsiteY4" fmla="*/ 0 h 687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4475" h="6876952">
                <a:moveTo>
                  <a:pt x="3987" y="0"/>
                </a:moveTo>
                <a:lnTo>
                  <a:pt x="5324475" y="9427"/>
                </a:lnTo>
                <a:lnTo>
                  <a:pt x="5324475" y="6867427"/>
                </a:lnTo>
                <a:lnTo>
                  <a:pt x="0" y="6876952"/>
                </a:lnTo>
                <a:lnTo>
                  <a:pt x="3987" y="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pic>
        <p:nvPicPr>
          <p:cNvPr id="8" name="Picture 3" descr="F:\rabstol\Лого ГПБ_ЦРТ\STCGroup_ru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22" y="6146779"/>
            <a:ext cx="2158961" cy="6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660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4604" y="-147268"/>
            <a:ext cx="111391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rgbClr val="11111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248814"/>
            <a:ext cx="196850" cy="533400"/>
          </a:xfrm>
          <a:prstGeom prst="rect">
            <a:avLst/>
          </a:prstGeom>
          <a:solidFill>
            <a:srgbClr val="41C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F:\rabstol\Лого ГПБ_ЦРТ\STCGroup_ru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797" y="248814"/>
            <a:ext cx="2158961" cy="6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268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404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4604" y="-147268"/>
            <a:ext cx="111391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rgbClr val="11111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248814"/>
            <a:ext cx="196850" cy="533400"/>
          </a:xfrm>
          <a:prstGeom prst="rect">
            <a:avLst/>
          </a:prstGeom>
          <a:solidFill>
            <a:srgbClr val="41C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F:\rabstol\Лого ГПБ_ЦРТ\STCGroup_ru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797" y="248814"/>
            <a:ext cx="2158961" cy="6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08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4726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400"/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20071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381B9-B848-4279-8FBE-2BDB11337706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05448-AA3C-4D8F-90CF-601D2DABB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283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381B9-B848-4279-8FBE-2BDB11337706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05448-AA3C-4D8F-90CF-601D2DABB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945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604" y="-91282"/>
            <a:ext cx="11139196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381B9-B848-4279-8FBE-2BDB11337706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05448-AA3C-4D8F-90CF-601D2DABB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435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381B9-B848-4279-8FBE-2BDB11337706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05448-AA3C-4D8F-90CF-601D2DABB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50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604" y="-91282"/>
            <a:ext cx="11139196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381B9-B848-4279-8FBE-2BDB11337706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05448-AA3C-4D8F-90CF-601D2DABB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077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083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083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083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083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59352" y="258867"/>
            <a:ext cx="10764108" cy="36009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2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4" name="Нумерация"/>
          <p:cNvSpPr>
            <a:spLocks noGrp="1"/>
          </p:cNvSpPr>
          <p:nvPr>
            <p:ph type="sldNum" sz="quarter" idx="10"/>
          </p:nvPr>
        </p:nvSpPr>
        <p:spPr>
          <a:xfrm>
            <a:off x="11870347" y="6638979"/>
            <a:ext cx="13144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lang="ru-RU" sz="800" b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572"/>
            <a:fld id="{634842D5-E4D1-44B6-8190-DAE88E8DDF19}" type="slidenum">
              <a:rPr lang="ru-RU" smtClean="0"/>
              <a:pPr defTabSz="913572"/>
              <a:t>‹#›</a:t>
            </a:fld>
            <a:r>
              <a:rPr lang="ru-RU"/>
              <a:t> </a:t>
            </a:r>
            <a:endParaRPr lang="ru-RU" dirty="0"/>
          </a:p>
        </p:txBody>
      </p:sp>
      <p:sp>
        <p:nvSpPr>
          <p:cNvPr id="6" name="Подзаголовок"/>
          <p:cNvSpPr>
            <a:spLocks noGrp="1"/>
          </p:cNvSpPr>
          <p:nvPr>
            <p:ph type="body" sz="quarter" idx="11" hasCustomPrompt="1"/>
          </p:nvPr>
        </p:nvSpPr>
        <p:spPr>
          <a:xfrm>
            <a:off x="859352" y="638016"/>
            <a:ext cx="10764109" cy="29238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lnSpc>
                <a:spcPct val="95000"/>
              </a:lnSpc>
              <a:spcBef>
                <a:spcPts val="0"/>
              </a:spcBef>
              <a:defRPr sz="20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 слайда</a:t>
            </a:r>
          </a:p>
        </p:txBody>
      </p:sp>
      <p:sp>
        <p:nvSpPr>
          <p:cNvPr id="10" name="Сноска"/>
          <p:cNvSpPr>
            <a:spLocks noGrp="1"/>
          </p:cNvSpPr>
          <p:nvPr>
            <p:ph type="body" sz="quarter" idx="13" hasCustomPrompt="1"/>
          </p:nvPr>
        </p:nvSpPr>
        <p:spPr>
          <a:xfrm>
            <a:off x="241037" y="6623590"/>
            <a:ext cx="1147572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Tx/>
              <a:buNone/>
              <a:defRPr lang="ru-RU" sz="1000" baseline="0" dirty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/>
              <a:t>Сноска/ ИСТОЧНИК: </a:t>
            </a:r>
          </a:p>
        </p:txBody>
      </p:sp>
      <p:sp>
        <p:nvSpPr>
          <p:cNvPr id="11" name="Текст слайда"/>
          <p:cNvSpPr>
            <a:spLocks noGrp="1"/>
          </p:cNvSpPr>
          <p:nvPr>
            <p:ph type="body" sz="quarter" idx="15"/>
          </p:nvPr>
        </p:nvSpPr>
        <p:spPr>
          <a:xfrm>
            <a:off x="3725900" y="2277569"/>
            <a:ext cx="4740201" cy="1831830"/>
          </a:xfrm>
          <a:prstGeom prst="rect">
            <a:avLst/>
          </a:prstGeom>
        </p:spPr>
        <p:txBody>
          <a:bodyPr/>
          <a:lstStyle>
            <a:lvl1pPr algn="l">
              <a:spcBef>
                <a:spcPts val="204"/>
              </a:spcBef>
              <a:defRPr sz="2245">
                <a:solidFill>
                  <a:schemeClr val="tx1"/>
                </a:solidFill>
              </a:defRPr>
            </a:lvl1pPr>
            <a:lvl2pPr algn="l">
              <a:spcBef>
                <a:spcPts val="204"/>
              </a:spcBef>
              <a:buClr>
                <a:schemeClr val="accent6"/>
              </a:buClr>
              <a:defRPr sz="2245">
                <a:solidFill>
                  <a:schemeClr val="tx1"/>
                </a:solidFill>
              </a:defRPr>
            </a:lvl2pPr>
            <a:lvl3pPr algn="l">
              <a:spcBef>
                <a:spcPts val="204"/>
              </a:spcBef>
              <a:buClr>
                <a:schemeClr val="accent6"/>
              </a:buClr>
              <a:defRPr sz="2245">
                <a:solidFill>
                  <a:schemeClr val="tx1"/>
                </a:solidFill>
              </a:defRPr>
            </a:lvl3pPr>
            <a:lvl4pPr algn="l">
              <a:spcBef>
                <a:spcPts val="204"/>
              </a:spcBef>
              <a:buClr>
                <a:schemeClr val="accent6"/>
              </a:buClr>
              <a:defRPr sz="2245">
                <a:solidFill>
                  <a:schemeClr val="tx1"/>
                </a:solidFill>
              </a:defRPr>
            </a:lvl4pPr>
            <a:lvl5pPr algn="l">
              <a:spcBef>
                <a:spcPts val="204"/>
              </a:spcBef>
              <a:buClr>
                <a:schemeClr val="accent6"/>
              </a:buClr>
              <a:defRPr sz="2245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1666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083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0833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083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083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08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381B9-B848-4279-8FBE-2BDB11337706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05448-AA3C-4D8F-90CF-601D2DABB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459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0833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083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82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604" y="-91282"/>
            <a:ext cx="11139196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381B9-B848-4279-8FBE-2BDB11337706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05448-AA3C-4D8F-90CF-601D2DABB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548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381B9-B848-4279-8FBE-2BDB11337706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05448-AA3C-4D8F-90CF-601D2DABB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6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604" y="-91282"/>
            <a:ext cx="11139196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381B9-B848-4279-8FBE-2BDB11337706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05448-AA3C-4D8F-90CF-601D2DABB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66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4604" y="1581519"/>
            <a:ext cx="53479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1977601"/>
            <a:ext cx="196850" cy="533400"/>
          </a:xfrm>
          <a:prstGeom prst="rect">
            <a:avLst/>
          </a:prstGeom>
          <a:solidFill>
            <a:srgbClr val="41C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исунок 10"/>
          <p:cNvSpPr>
            <a:spLocks noGrp="1"/>
          </p:cNvSpPr>
          <p:nvPr>
            <p:ph type="pic" sz="quarter" idx="10"/>
          </p:nvPr>
        </p:nvSpPr>
        <p:spPr>
          <a:xfrm>
            <a:off x="5712643" y="0"/>
            <a:ext cx="6479357" cy="6867525"/>
          </a:xfrm>
          <a:custGeom>
            <a:avLst/>
            <a:gdLst>
              <a:gd name="connsiteX0" fmla="*/ 0 w 4572000"/>
              <a:gd name="connsiteY0" fmla="*/ 0 h 6858000"/>
              <a:gd name="connsiteX1" fmla="*/ 4572000 w 4572000"/>
              <a:gd name="connsiteY1" fmla="*/ 0 h 6858000"/>
              <a:gd name="connsiteX2" fmla="*/ 4572000 w 4572000"/>
              <a:gd name="connsiteY2" fmla="*/ 6858000 h 6858000"/>
              <a:gd name="connsiteX3" fmla="*/ 0 w 4572000"/>
              <a:gd name="connsiteY3" fmla="*/ 6858000 h 6858000"/>
              <a:gd name="connsiteX4" fmla="*/ 0 w 4572000"/>
              <a:gd name="connsiteY4" fmla="*/ 0 h 6858000"/>
              <a:gd name="connsiteX0" fmla="*/ 752475 w 5324475"/>
              <a:gd name="connsiteY0" fmla="*/ 0 h 6867525"/>
              <a:gd name="connsiteX1" fmla="*/ 5324475 w 5324475"/>
              <a:gd name="connsiteY1" fmla="*/ 0 h 6867525"/>
              <a:gd name="connsiteX2" fmla="*/ 5324475 w 5324475"/>
              <a:gd name="connsiteY2" fmla="*/ 6858000 h 6867525"/>
              <a:gd name="connsiteX3" fmla="*/ 0 w 5324475"/>
              <a:gd name="connsiteY3" fmla="*/ 6867525 h 6867525"/>
              <a:gd name="connsiteX4" fmla="*/ 752475 w 5324475"/>
              <a:gd name="connsiteY4" fmla="*/ 0 h 6867525"/>
              <a:gd name="connsiteX0" fmla="*/ 1457325 w 5324475"/>
              <a:gd name="connsiteY0" fmla="*/ 0 h 6867525"/>
              <a:gd name="connsiteX1" fmla="*/ 5324475 w 5324475"/>
              <a:gd name="connsiteY1" fmla="*/ 0 h 6867525"/>
              <a:gd name="connsiteX2" fmla="*/ 5324475 w 5324475"/>
              <a:gd name="connsiteY2" fmla="*/ 6858000 h 6867525"/>
              <a:gd name="connsiteX3" fmla="*/ 0 w 5324475"/>
              <a:gd name="connsiteY3" fmla="*/ 6867525 h 6867525"/>
              <a:gd name="connsiteX4" fmla="*/ 1457325 w 5324475"/>
              <a:gd name="connsiteY4" fmla="*/ 0 h 6867525"/>
              <a:gd name="connsiteX0" fmla="*/ 2348181 w 5324475"/>
              <a:gd name="connsiteY0" fmla="*/ 0 h 6867525"/>
              <a:gd name="connsiteX1" fmla="*/ 5324475 w 5324475"/>
              <a:gd name="connsiteY1" fmla="*/ 0 h 6867525"/>
              <a:gd name="connsiteX2" fmla="*/ 5324475 w 5324475"/>
              <a:gd name="connsiteY2" fmla="*/ 6858000 h 6867525"/>
              <a:gd name="connsiteX3" fmla="*/ 0 w 5324475"/>
              <a:gd name="connsiteY3" fmla="*/ 6867525 h 6867525"/>
              <a:gd name="connsiteX4" fmla="*/ 2348181 w 5324475"/>
              <a:gd name="connsiteY4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4475" h="6867525">
                <a:moveTo>
                  <a:pt x="2348181" y="0"/>
                </a:moveTo>
                <a:lnTo>
                  <a:pt x="5324475" y="0"/>
                </a:lnTo>
                <a:lnTo>
                  <a:pt x="5324475" y="6858000"/>
                </a:lnTo>
                <a:lnTo>
                  <a:pt x="0" y="6867525"/>
                </a:lnTo>
                <a:lnTo>
                  <a:pt x="2348181" y="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pic>
        <p:nvPicPr>
          <p:cNvPr id="7" name="Picture 3" descr="F:\rabstol\Лого ГПБ_ЦРТ\STCGroup_ru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22" y="6146779"/>
            <a:ext cx="2158961" cy="6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22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4604" y="1581519"/>
            <a:ext cx="53479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1977601"/>
            <a:ext cx="196850" cy="533400"/>
          </a:xfrm>
          <a:prstGeom prst="rect">
            <a:avLst/>
          </a:prstGeom>
          <a:solidFill>
            <a:srgbClr val="41C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10"/>
          <p:cNvSpPr>
            <a:spLocks noGrp="1"/>
          </p:cNvSpPr>
          <p:nvPr>
            <p:ph type="pic" sz="quarter" idx="10"/>
          </p:nvPr>
        </p:nvSpPr>
        <p:spPr>
          <a:xfrm>
            <a:off x="6089715" y="-9427"/>
            <a:ext cx="6102285" cy="6876952"/>
          </a:xfrm>
          <a:custGeom>
            <a:avLst/>
            <a:gdLst>
              <a:gd name="connsiteX0" fmla="*/ 0 w 4572000"/>
              <a:gd name="connsiteY0" fmla="*/ 0 h 6858000"/>
              <a:gd name="connsiteX1" fmla="*/ 4572000 w 4572000"/>
              <a:gd name="connsiteY1" fmla="*/ 0 h 6858000"/>
              <a:gd name="connsiteX2" fmla="*/ 4572000 w 4572000"/>
              <a:gd name="connsiteY2" fmla="*/ 6858000 h 6858000"/>
              <a:gd name="connsiteX3" fmla="*/ 0 w 4572000"/>
              <a:gd name="connsiteY3" fmla="*/ 6858000 h 6858000"/>
              <a:gd name="connsiteX4" fmla="*/ 0 w 4572000"/>
              <a:gd name="connsiteY4" fmla="*/ 0 h 6858000"/>
              <a:gd name="connsiteX0" fmla="*/ 752475 w 5324475"/>
              <a:gd name="connsiteY0" fmla="*/ 0 h 6867525"/>
              <a:gd name="connsiteX1" fmla="*/ 5324475 w 5324475"/>
              <a:gd name="connsiteY1" fmla="*/ 0 h 6867525"/>
              <a:gd name="connsiteX2" fmla="*/ 5324475 w 5324475"/>
              <a:gd name="connsiteY2" fmla="*/ 6858000 h 6867525"/>
              <a:gd name="connsiteX3" fmla="*/ 0 w 5324475"/>
              <a:gd name="connsiteY3" fmla="*/ 6867525 h 6867525"/>
              <a:gd name="connsiteX4" fmla="*/ 752475 w 5324475"/>
              <a:gd name="connsiteY4" fmla="*/ 0 h 6867525"/>
              <a:gd name="connsiteX0" fmla="*/ 1457325 w 5324475"/>
              <a:gd name="connsiteY0" fmla="*/ 0 h 6867525"/>
              <a:gd name="connsiteX1" fmla="*/ 5324475 w 5324475"/>
              <a:gd name="connsiteY1" fmla="*/ 0 h 6867525"/>
              <a:gd name="connsiteX2" fmla="*/ 5324475 w 5324475"/>
              <a:gd name="connsiteY2" fmla="*/ 6858000 h 6867525"/>
              <a:gd name="connsiteX3" fmla="*/ 0 w 5324475"/>
              <a:gd name="connsiteY3" fmla="*/ 6867525 h 6867525"/>
              <a:gd name="connsiteX4" fmla="*/ 1457325 w 5324475"/>
              <a:gd name="connsiteY4" fmla="*/ 0 h 6867525"/>
              <a:gd name="connsiteX0" fmla="*/ 2348181 w 5324475"/>
              <a:gd name="connsiteY0" fmla="*/ 0 h 6867525"/>
              <a:gd name="connsiteX1" fmla="*/ 5324475 w 5324475"/>
              <a:gd name="connsiteY1" fmla="*/ 0 h 6867525"/>
              <a:gd name="connsiteX2" fmla="*/ 5324475 w 5324475"/>
              <a:gd name="connsiteY2" fmla="*/ 6858000 h 6867525"/>
              <a:gd name="connsiteX3" fmla="*/ 0 w 5324475"/>
              <a:gd name="connsiteY3" fmla="*/ 6867525 h 6867525"/>
              <a:gd name="connsiteX4" fmla="*/ 2348181 w 5324475"/>
              <a:gd name="connsiteY4" fmla="*/ 0 h 6867525"/>
              <a:gd name="connsiteX0" fmla="*/ 3987 w 5324475"/>
              <a:gd name="connsiteY0" fmla="*/ 0 h 6876952"/>
              <a:gd name="connsiteX1" fmla="*/ 5324475 w 5324475"/>
              <a:gd name="connsiteY1" fmla="*/ 9427 h 6876952"/>
              <a:gd name="connsiteX2" fmla="*/ 5324475 w 5324475"/>
              <a:gd name="connsiteY2" fmla="*/ 6867427 h 6876952"/>
              <a:gd name="connsiteX3" fmla="*/ 0 w 5324475"/>
              <a:gd name="connsiteY3" fmla="*/ 6876952 h 6876952"/>
              <a:gd name="connsiteX4" fmla="*/ 3987 w 5324475"/>
              <a:gd name="connsiteY4" fmla="*/ 0 h 687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4475" h="6876952">
                <a:moveTo>
                  <a:pt x="3987" y="0"/>
                </a:moveTo>
                <a:lnTo>
                  <a:pt x="5324475" y="9427"/>
                </a:lnTo>
                <a:lnTo>
                  <a:pt x="5324475" y="6867427"/>
                </a:lnTo>
                <a:lnTo>
                  <a:pt x="0" y="6876952"/>
                </a:lnTo>
                <a:lnTo>
                  <a:pt x="3987" y="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pic>
        <p:nvPicPr>
          <p:cNvPr id="7" name="Picture 3" descr="F:\rabstol\Лого ГПБ_ЦРТ\STCGroup_ru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22" y="6146779"/>
            <a:ext cx="2158961" cy="6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54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0"/>
          <p:cNvSpPr>
            <a:spLocks noGrp="1"/>
          </p:cNvSpPr>
          <p:nvPr>
            <p:ph type="pic" sz="quarter" idx="10"/>
          </p:nvPr>
        </p:nvSpPr>
        <p:spPr>
          <a:xfrm>
            <a:off x="-66675" y="-9427"/>
            <a:ext cx="12258675" cy="6876952"/>
          </a:xfrm>
          <a:custGeom>
            <a:avLst/>
            <a:gdLst>
              <a:gd name="connsiteX0" fmla="*/ 0 w 4572000"/>
              <a:gd name="connsiteY0" fmla="*/ 0 h 6858000"/>
              <a:gd name="connsiteX1" fmla="*/ 4572000 w 4572000"/>
              <a:gd name="connsiteY1" fmla="*/ 0 h 6858000"/>
              <a:gd name="connsiteX2" fmla="*/ 4572000 w 4572000"/>
              <a:gd name="connsiteY2" fmla="*/ 6858000 h 6858000"/>
              <a:gd name="connsiteX3" fmla="*/ 0 w 4572000"/>
              <a:gd name="connsiteY3" fmla="*/ 6858000 h 6858000"/>
              <a:gd name="connsiteX4" fmla="*/ 0 w 4572000"/>
              <a:gd name="connsiteY4" fmla="*/ 0 h 6858000"/>
              <a:gd name="connsiteX0" fmla="*/ 752475 w 5324475"/>
              <a:gd name="connsiteY0" fmla="*/ 0 h 6867525"/>
              <a:gd name="connsiteX1" fmla="*/ 5324475 w 5324475"/>
              <a:gd name="connsiteY1" fmla="*/ 0 h 6867525"/>
              <a:gd name="connsiteX2" fmla="*/ 5324475 w 5324475"/>
              <a:gd name="connsiteY2" fmla="*/ 6858000 h 6867525"/>
              <a:gd name="connsiteX3" fmla="*/ 0 w 5324475"/>
              <a:gd name="connsiteY3" fmla="*/ 6867525 h 6867525"/>
              <a:gd name="connsiteX4" fmla="*/ 752475 w 5324475"/>
              <a:gd name="connsiteY4" fmla="*/ 0 h 6867525"/>
              <a:gd name="connsiteX0" fmla="*/ 1457325 w 5324475"/>
              <a:gd name="connsiteY0" fmla="*/ 0 h 6867525"/>
              <a:gd name="connsiteX1" fmla="*/ 5324475 w 5324475"/>
              <a:gd name="connsiteY1" fmla="*/ 0 h 6867525"/>
              <a:gd name="connsiteX2" fmla="*/ 5324475 w 5324475"/>
              <a:gd name="connsiteY2" fmla="*/ 6858000 h 6867525"/>
              <a:gd name="connsiteX3" fmla="*/ 0 w 5324475"/>
              <a:gd name="connsiteY3" fmla="*/ 6867525 h 6867525"/>
              <a:gd name="connsiteX4" fmla="*/ 1457325 w 5324475"/>
              <a:gd name="connsiteY4" fmla="*/ 0 h 6867525"/>
              <a:gd name="connsiteX0" fmla="*/ 2348181 w 5324475"/>
              <a:gd name="connsiteY0" fmla="*/ 0 h 6867525"/>
              <a:gd name="connsiteX1" fmla="*/ 5324475 w 5324475"/>
              <a:gd name="connsiteY1" fmla="*/ 0 h 6867525"/>
              <a:gd name="connsiteX2" fmla="*/ 5324475 w 5324475"/>
              <a:gd name="connsiteY2" fmla="*/ 6858000 h 6867525"/>
              <a:gd name="connsiteX3" fmla="*/ 0 w 5324475"/>
              <a:gd name="connsiteY3" fmla="*/ 6867525 h 6867525"/>
              <a:gd name="connsiteX4" fmla="*/ 2348181 w 5324475"/>
              <a:gd name="connsiteY4" fmla="*/ 0 h 6867525"/>
              <a:gd name="connsiteX0" fmla="*/ 3987 w 5324475"/>
              <a:gd name="connsiteY0" fmla="*/ 0 h 6876952"/>
              <a:gd name="connsiteX1" fmla="*/ 5324475 w 5324475"/>
              <a:gd name="connsiteY1" fmla="*/ 9427 h 6876952"/>
              <a:gd name="connsiteX2" fmla="*/ 5324475 w 5324475"/>
              <a:gd name="connsiteY2" fmla="*/ 6867427 h 6876952"/>
              <a:gd name="connsiteX3" fmla="*/ 0 w 5324475"/>
              <a:gd name="connsiteY3" fmla="*/ 6876952 h 6876952"/>
              <a:gd name="connsiteX4" fmla="*/ 3987 w 5324475"/>
              <a:gd name="connsiteY4" fmla="*/ 0 h 687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4475" h="6876952">
                <a:moveTo>
                  <a:pt x="3987" y="0"/>
                </a:moveTo>
                <a:lnTo>
                  <a:pt x="5324475" y="9427"/>
                </a:lnTo>
                <a:lnTo>
                  <a:pt x="5324475" y="6867427"/>
                </a:lnTo>
                <a:lnTo>
                  <a:pt x="0" y="6876952"/>
                </a:lnTo>
                <a:lnTo>
                  <a:pt x="3987" y="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47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23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5" r:id="rId8"/>
    <p:sldLayoutId id="2147483682" r:id="rId9"/>
    <p:sldLayoutId id="2147483662" r:id="rId10"/>
    <p:sldLayoutId id="2147483664" r:id="rId11"/>
    <p:sldLayoutId id="2147483663" r:id="rId12"/>
    <p:sldLayoutId id="2147483661" r:id="rId13"/>
    <p:sldLayoutId id="2147483687" r:id="rId14"/>
    <p:sldLayoutId id="2147483660" r:id="rId15"/>
    <p:sldLayoutId id="2147483656" r:id="rId16"/>
    <p:sldLayoutId id="2147483657" r:id="rId17"/>
    <p:sldLayoutId id="2147483658" r:id="rId18"/>
    <p:sldLayoutId id="2147483659" r:id="rId19"/>
    <p:sldLayoutId id="2147483666" r:id="rId20"/>
    <p:sldLayoutId id="2147483669" r:id="rId21"/>
    <p:sldLayoutId id="2147483670" r:id="rId22"/>
    <p:sldLayoutId id="2147483671" r:id="rId23"/>
    <p:sldLayoutId id="2147483673" r:id="rId24"/>
    <p:sldLayoutId id="2147483674" r:id="rId25"/>
    <p:sldLayoutId id="2147483675" r:id="rId26"/>
    <p:sldLayoutId id="2147483676" r:id="rId27"/>
    <p:sldLayoutId id="2147483678" r:id="rId28"/>
    <p:sldLayoutId id="2147483679" r:id="rId29"/>
    <p:sldLayoutId id="2147483680" r:id="rId30"/>
    <p:sldLayoutId id="2147483681" r:id="rId31"/>
    <p:sldLayoutId id="2147483685" r:id="rId32"/>
  </p:sldLayoutIdLst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tc-msk@speechpro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tc-spb@speechpro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rutube.ru/video/private/d66ed6d3c105fc678e80f4b70398bf56/?p=OVmYXNsJu46u4gTHCkroLQ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s://rutube.ru/video/04015d49748e7fce85964cbb44af58f4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7167" y="1968970"/>
            <a:ext cx="66000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1CE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Voice2Med</a:t>
            </a:r>
            <a:endParaRPr lang="ru-RU" sz="3200" b="1" dirty="0">
              <a:solidFill>
                <a:srgbClr val="22222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Голосовое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заполнение медицинской документации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3" r="28575"/>
          <a:stretch/>
        </p:blipFill>
        <p:spPr/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FB494E3-B401-4E29-AA96-2AB858263D97}"/>
              </a:ext>
            </a:extLst>
          </p:cNvPr>
          <p:cNvSpPr/>
          <p:nvPr/>
        </p:nvSpPr>
        <p:spPr>
          <a:xfrm>
            <a:off x="207167" y="44692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Конкурс «Лучшее ИТ решение для здравоохранения-2022»</a:t>
            </a:r>
          </a:p>
        </p:txBody>
      </p:sp>
    </p:spTree>
    <p:extLst>
      <p:ext uri="{BB962C8B-B14F-4D97-AF65-F5344CB8AC3E}">
        <p14:creationId xmlns:p14="http://schemas.microsoft.com/office/powerpoint/2010/main" val="420909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0639" y="1550820"/>
            <a:ext cx="353367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41CE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10-15 </a:t>
            </a:r>
            <a:r>
              <a:rPr lang="ru-RU" sz="2000" b="1" dirty="0">
                <a:solidFill>
                  <a:srgbClr val="41CE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минут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0639" y="2028073"/>
            <a:ext cx="48820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Время обучения врача новой технологией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639" y="3773319"/>
            <a:ext cx="353367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41CE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ru-RU" sz="2000" b="1" dirty="0">
                <a:solidFill>
                  <a:srgbClr val="41CE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дня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0639" y="4272319"/>
            <a:ext cx="4335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Время адаптации врача</a:t>
            </a:r>
            <a:r>
              <a:rPr lang="en-US" altLang="ru-RU" sz="16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6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новому методу заполнения протоколов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0639" y="2544497"/>
            <a:ext cx="353367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41CE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 </a:t>
            </a:r>
            <a:r>
              <a:rPr lang="ru-RU" sz="2000" b="1" dirty="0">
                <a:solidFill>
                  <a:srgbClr val="41CE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минут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0639" y="3036241"/>
            <a:ext cx="5631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Экономия времени врача на заполнение протоколов за одну смену (19 протоколов)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5" r="34912"/>
          <a:stretch/>
        </p:blipFill>
        <p:spPr>
          <a:xfrm>
            <a:off x="6089715" y="-9427"/>
            <a:ext cx="6102285" cy="6876952"/>
          </a:xfrm>
        </p:spPr>
      </p:pic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3B4A2E4A-8DE8-4780-BBF6-62842DBCC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04" y="-147268"/>
            <a:ext cx="1113919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Voice2Med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1B58F2B-19CA-474E-84B9-F129322AD47A}"/>
              </a:ext>
            </a:extLst>
          </p:cNvPr>
          <p:cNvSpPr/>
          <p:nvPr/>
        </p:nvSpPr>
        <p:spPr>
          <a:xfrm>
            <a:off x="214604" y="791501"/>
            <a:ext cx="736559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1CE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 пилотных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2208278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3AB3113-7F11-4823-A572-13ACCBC1942B}"/>
              </a:ext>
            </a:extLst>
          </p:cNvPr>
          <p:cNvSpPr/>
          <p:nvPr/>
        </p:nvSpPr>
        <p:spPr>
          <a:xfrm>
            <a:off x="0" y="1452226"/>
            <a:ext cx="9578263" cy="4562670"/>
          </a:xfrm>
          <a:prstGeom prst="rect">
            <a:avLst/>
          </a:prstGeom>
          <a:gradFill>
            <a:gsLst>
              <a:gs pos="100000">
                <a:srgbClr val="09BEAB"/>
              </a:gs>
              <a:gs pos="0">
                <a:srgbClr val="41CED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4F80E6E-7672-480B-9AA7-AFF68C79A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Voice2Med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2B40FD8-F6A4-49A3-AA24-DA3ECD4CB8D6}"/>
              </a:ext>
            </a:extLst>
          </p:cNvPr>
          <p:cNvSpPr/>
          <p:nvPr/>
        </p:nvSpPr>
        <p:spPr>
          <a:xfrm>
            <a:off x="562585" y="3831710"/>
            <a:ext cx="75298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Благодаря слаженной работе ГБУЗ «НПКЦ </a:t>
            </a:r>
            <a:r>
              <a:rPr lang="ru-RU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ДиТ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ДЗМ» </a:t>
            </a:r>
            <a:b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группы ЦРТ на всех рабочих местах врачей-рентгенологов и врачей УЗИ в медицинских организациях Департамента здравоохранения города Москвы, оказывающих амбулаторную и специализированную медицинскую помощь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внедрена система распознавания речи.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2743E74-D173-44E3-A178-019C866AEADD}"/>
              </a:ext>
            </a:extLst>
          </p:cNvPr>
          <p:cNvSpPr/>
          <p:nvPr/>
        </p:nvSpPr>
        <p:spPr>
          <a:xfrm>
            <a:off x="562585" y="1596816"/>
            <a:ext cx="8457765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404C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120 </a:t>
            </a:r>
            <a:r>
              <a:rPr lang="ru-RU" sz="3200" b="1" dirty="0">
                <a:solidFill>
                  <a:srgbClr val="404C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медицинских организаций</a:t>
            </a:r>
          </a:p>
          <a:p>
            <a:r>
              <a:rPr lang="ru-RU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обеспечены доступом к системе</a:t>
            </a:r>
            <a:br>
              <a:rPr lang="ru-RU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распознавания речи</a:t>
            </a:r>
            <a:endParaRPr lang="ru-RU" sz="3200" b="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D76DE15-DE61-486F-84DC-B20F93872AA8}"/>
              </a:ext>
            </a:extLst>
          </p:cNvPr>
          <p:cNvSpPr/>
          <p:nvPr/>
        </p:nvSpPr>
        <p:spPr>
          <a:xfrm>
            <a:off x="335902" y="1084984"/>
            <a:ext cx="8892074" cy="525049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13CB2E-7984-4BD2-B5EC-5B043EC5A5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989" y="292946"/>
            <a:ext cx="1673987" cy="45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61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90501" y="256210"/>
            <a:ext cx="11677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  <a:spcBef>
                <a:spcPct val="0"/>
              </a:spcBef>
            </a:pP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Сценарии использования</a:t>
            </a: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707059"/>
              </p:ext>
            </p:extLst>
          </p:nvPr>
        </p:nvGraphicFramePr>
        <p:xfrm>
          <a:off x="3037603" y="2385723"/>
          <a:ext cx="2932305" cy="335280"/>
        </p:xfrm>
        <a:graphic>
          <a:graphicData uri="http://schemas.openxmlformats.org/drawingml/2006/table">
            <a:tbl>
              <a:tblPr/>
              <a:tblGrid>
                <a:gridCol w="2932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11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CED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Выездные бригады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68094"/>
              </p:ext>
            </p:extLst>
          </p:nvPr>
        </p:nvGraphicFramePr>
        <p:xfrm>
          <a:off x="1685" y="2385723"/>
          <a:ext cx="2932305" cy="335280"/>
        </p:xfrm>
        <a:graphic>
          <a:graphicData uri="http://schemas.openxmlformats.org/drawingml/2006/table">
            <a:tbl>
              <a:tblPr/>
              <a:tblGrid>
                <a:gridCol w="2932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41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CED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Врачи-диагносты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21803"/>
              </p:ext>
            </p:extLst>
          </p:nvPr>
        </p:nvGraphicFramePr>
        <p:xfrm>
          <a:off x="6240973" y="2385723"/>
          <a:ext cx="2932305" cy="579120"/>
        </p:xfrm>
        <a:graphic>
          <a:graphicData uri="http://schemas.openxmlformats.org/drawingml/2006/table">
            <a:tbl>
              <a:tblPr/>
              <a:tblGrid>
                <a:gridCol w="2932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11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CED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Дежурные врачи (обход)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629389"/>
              </p:ext>
            </p:extLst>
          </p:nvPr>
        </p:nvGraphicFramePr>
        <p:xfrm>
          <a:off x="9360572" y="2385723"/>
          <a:ext cx="2621880" cy="579120"/>
        </p:xfrm>
        <a:graphic>
          <a:graphicData uri="http://schemas.openxmlformats.org/drawingml/2006/table">
            <a:tbl>
              <a:tblPr/>
              <a:tblGrid>
                <a:gridCol w="262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11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1CED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Поликлинические врачи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755046" y="1589613"/>
            <a:ext cx="1425583" cy="550695"/>
            <a:chOff x="898970" y="1478979"/>
            <a:chExt cx="1425583" cy="550695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873" y="1490745"/>
              <a:ext cx="506680" cy="509865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70" y="1478979"/>
              <a:ext cx="902224" cy="550695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3276600" y="1589613"/>
            <a:ext cx="2431284" cy="550695"/>
            <a:chOff x="3242694" y="1355303"/>
            <a:chExt cx="2431284" cy="550695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2366" y="1391651"/>
              <a:ext cx="331612" cy="477999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2694" y="1416158"/>
              <a:ext cx="892082" cy="485580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6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823" y="1355303"/>
              <a:ext cx="498912" cy="550695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883" y="1375718"/>
              <a:ext cx="506680" cy="509865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7281686" y="1586127"/>
            <a:ext cx="850878" cy="557666"/>
            <a:chOff x="7122661" y="1470331"/>
            <a:chExt cx="850878" cy="557666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7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0555" y="1470332"/>
              <a:ext cx="242984" cy="557665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6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2661" y="1470331"/>
              <a:ext cx="498912" cy="550695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10036986" y="1589613"/>
            <a:ext cx="1269052" cy="550695"/>
            <a:chOff x="10339828" y="1470331"/>
            <a:chExt cx="1269052" cy="550695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8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935" y="1600754"/>
              <a:ext cx="251945" cy="417253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9828" y="1470331"/>
              <a:ext cx="902224" cy="550695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397462" y="3391620"/>
            <a:ext cx="2140750" cy="2469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41CED9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КТ/МРТ/ПЭТ КТ</a:t>
            </a:r>
          </a:p>
          <a:p>
            <a:pPr marL="285750" indent="-285750">
              <a:lnSpc>
                <a:spcPct val="150000"/>
              </a:lnSpc>
              <a:buClr>
                <a:srgbClr val="41CED9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УЗИ</a:t>
            </a:r>
          </a:p>
          <a:p>
            <a:pPr marL="285750" indent="-285750">
              <a:lnSpc>
                <a:spcPct val="150000"/>
              </a:lnSpc>
              <a:buClr>
                <a:srgbClr val="41CED9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Патанатомия</a:t>
            </a:r>
          </a:p>
          <a:p>
            <a:pPr marL="285750" indent="-285750">
              <a:lnSpc>
                <a:spcPct val="150000"/>
              </a:lnSpc>
              <a:buClr>
                <a:srgbClr val="41CED9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Рентген</a:t>
            </a:r>
          </a:p>
          <a:p>
            <a:pPr marL="285750" indent="-285750">
              <a:lnSpc>
                <a:spcPct val="150000"/>
              </a:lnSpc>
              <a:buClr>
                <a:srgbClr val="41CED9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Кардиология</a:t>
            </a:r>
          </a:p>
          <a:p>
            <a:pPr marL="285750" indent="-285750">
              <a:lnSpc>
                <a:spcPct val="150000"/>
              </a:lnSpc>
              <a:buClr>
                <a:srgbClr val="41CED9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Эндоскопия</a:t>
            </a:r>
          </a:p>
          <a:p>
            <a:pPr marL="285750" indent="-285750">
              <a:lnSpc>
                <a:spcPct val="150000"/>
              </a:lnSpc>
              <a:buClr>
                <a:srgbClr val="41CED9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т.д.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073436" y="3391620"/>
            <a:ext cx="2936839" cy="1430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361950">
              <a:lnSpc>
                <a:spcPct val="150000"/>
              </a:lnSpc>
              <a:buClr>
                <a:srgbClr val="41CED9"/>
              </a:buClr>
              <a:buFont typeface="Wingdings 3" charset="2"/>
              <a:buChar char=""/>
              <a:defRPr sz="140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buFont typeface="Arial" panose="020B0604020202020204" pitchFamily="34" charset="0"/>
              <a:buChar char="•"/>
            </a:pPr>
            <a:r>
              <a:rPr lang="ru-RU" sz="1500" dirty="0"/>
              <a:t>Бригады скорой помощи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500" dirty="0"/>
              <a:t>Участковые врачи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500" dirty="0"/>
              <a:t>(вызов на дом)</a:t>
            </a:r>
          </a:p>
        </p:txBody>
      </p:sp>
      <p:pic>
        <p:nvPicPr>
          <p:cNvPr id="51" name="Рисунок 3">
            <a:extLst>
              <a:ext uri="{FF2B5EF4-FFF2-40B4-BE49-F238E27FC236}">
                <a16:creationId xmlns:a16="http://schemas.microsoft.com/office/drawing/2014/main" id="{FEBAD06A-D747-844D-8945-901D3CBF9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3" t="16087" r="6284" b="16759"/>
          <a:stretch>
            <a:fillRect/>
          </a:stretch>
        </p:blipFill>
        <p:spPr bwMode="auto">
          <a:xfrm>
            <a:off x="6090131" y="3391620"/>
            <a:ext cx="3233989" cy="18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9711000" y="3391620"/>
            <a:ext cx="1921024" cy="2123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41CED9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Терапевты</a:t>
            </a:r>
          </a:p>
          <a:p>
            <a:pPr marL="285750" indent="-285750">
              <a:lnSpc>
                <a:spcPct val="150000"/>
              </a:lnSpc>
              <a:buClr>
                <a:srgbClr val="41CED9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Педиатры</a:t>
            </a:r>
          </a:p>
          <a:p>
            <a:pPr marL="285750" indent="-285750">
              <a:lnSpc>
                <a:spcPct val="150000"/>
              </a:lnSpc>
              <a:buClr>
                <a:srgbClr val="41CED9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Урологи</a:t>
            </a:r>
          </a:p>
          <a:p>
            <a:pPr marL="285750" indent="-285750">
              <a:lnSpc>
                <a:spcPct val="150000"/>
              </a:lnSpc>
              <a:buClr>
                <a:srgbClr val="41CED9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Офтальмологи</a:t>
            </a:r>
          </a:p>
          <a:p>
            <a:pPr marL="285750" indent="-285750">
              <a:lnSpc>
                <a:spcPct val="150000"/>
              </a:lnSpc>
              <a:buClr>
                <a:srgbClr val="41CED9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ЛОР</a:t>
            </a:r>
          </a:p>
          <a:p>
            <a:pPr marL="285750" indent="-285750">
              <a:lnSpc>
                <a:spcPct val="150000"/>
              </a:lnSpc>
              <a:buClr>
                <a:srgbClr val="41CED9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т.д.</a:t>
            </a:r>
          </a:p>
        </p:txBody>
      </p:sp>
    </p:spTree>
    <p:extLst>
      <p:ext uri="{BB962C8B-B14F-4D97-AF65-F5344CB8AC3E}">
        <p14:creationId xmlns:p14="http://schemas.microsoft.com/office/powerpoint/2010/main" val="247174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Группа 231">
            <a:extLst>
              <a:ext uri="{FF2B5EF4-FFF2-40B4-BE49-F238E27FC236}">
                <a16:creationId xmlns:a16="http://schemas.microsoft.com/office/drawing/2014/main" id="{49945274-365B-49E9-B631-0091F83C1B61}"/>
              </a:ext>
            </a:extLst>
          </p:cNvPr>
          <p:cNvGrpSpPr>
            <a:grpSpLocks/>
          </p:cNvGrpSpPr>
          <p:nvPr/>
        </p:nvGrpSpPr>
        <p:grpSpPr bwMode="auto">
          <a:xfrm>
            <a:off x="6402" y="1049529"/>
            <a:ext cx="9177350" cy="5104285"/>
            <a:chOff x="246063" y="1136651"/>
            <a:chExt cx="5905499" cy="3284538"/>
          </a:xfrm>
          <a:solidFill>
            <a:srgbClr val="C3CCD3"/>
          </a:solidFill>
        </p:grpSpPr>
        <p:sp>
          <p:nvSpPr>
            <p:cNvPr id="158" name="Freeform 6">
              <a:extLst>
                <a:ext uri="{FF2B5EF4-FFF2-40B4-BE49-F238E27FC236}">
                  <a16:creationId xmlns:a16="http://schemas.microsoft.com/office/drawing/2014/main" id="{F9CC6EEB-401C-4A82-860F-F48DCEA87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250" y="3313113"/>
              <a:ext cx="34925" cy="44450"/>
            </a:xfrm>
            <a:custGeom>
              <a:avLst/>
              <a:gdLst>
                <a:gd name="T0" fmla="*/ 2147483646 w 22"/>
                <a:gd name="T1" fmla="*/ 0 h 28"/>
                <a:gd name="T2" fmla="*/ 2147483646 w 22"/>
                <a:gd name="T3" fmla="*/ 2147483646 h 28"/>
                <a:gd name="T4" fmla="*/ 0 w 22"/>
                <a:gd name="T5" fmla="*/ 2147483646 h 28"/>
                <a:gd name="T6" fmla="*/ 2147483646 w 22"/>
                <a:gd name="T7" fmla="*/ 2147483646 h 28"/>
                <a:gd name="T8" fmla="*/ 2147483646 w 22"/>
                <a:gd name="T9" fmla="*/ 2147483646 h 28"/>
                <a:gd name="T10" fmla="*/ 2147483646 w 22"/>
                <a:gd name="T11" fmla="*/ 2147483646 h 28"/>
                <a:gd name="T12" fmla="*/ 2147483646 w 22"/>
                <a:gd name="T13" fmla="*/ 2147483646 h 28"/>
                <a:gd name="T14" fmla="*/ 2147483646 w 22"/>
                <a:gd name="T15" fmla="*/ 2147483646 h 28"/>
                <a:gd name="T16" fmla="*/ 2147483646 w 22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8">
                  <a:moveTo>
                    <a:pt x="15" y="0"/>
                  </a:moveTo>
                  <a:lnTo>
                    <a:pt x="22" y="28"/>
                  </a:lnTo>
                  <a:lnTo>
                    <a:pt x="0" y="26"/>
                  </a:lnTo>
                  <a:lnTo>
                    <a:pt x="1" y="25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1" y="17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59" name="Freeform 7">
              <a:extLst>
                <a:ext uri="{FF2B5EF4-FFF2-40B4-BE49-F238E27FC236}">
                  <a16:creationId xmlns:a16="http://schemas.microsoft.com/office/drawing/2014/main" id="{9A240A39-9402-4E33-B17A-9D9A5B133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3500" y="3340101"/>
              <a:ext cx="14287" cy="22225"/>
            </a:xfrm>
            <a:custGeom>
              <a:avLst/>
              <a:gdLst>
                <a:gd name="T0" fmla="*/ 2147483646 w 9"/>
                <a:gd name="T1" fmla="*/ 0 h 14"/>
                <a:gd name="T2" fmla="*/ 2147483646 w 9"/>
                <a:gd name="T3" fmla="*/ 2147483646 h 14"/>
                <a:gd name="T4" fmla="*/ 2147483646 w 9"/>
                <a:gd name="T5" fmla="*/ 2147483646 h 14"/>
                <a:gd name="T6" fmla="*/ 2147483646 w 9"/>
                <a:gd name="T7" fmla="*/ 2147483646 h 14"/>
                <a:gd name="T8" fmla="*/ 0 w 9"/>
                <a:gd name="T9" fmla="*/ 2147483646 h 14"/>
                <a:gd name="T10" fmla="*/ 2147483646 w 9"/>
                <a:gd name="T11" fmla="*/ 2147483646 h 14"/>
                <a:gd name="T12" fmla="*/ 2147483646 w 9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14">
                  <a:moveTo>
                    <a:pt x="9" y="0"/>
                  </a:moveTo>
                  <a:lnTo>
                    <a:pt x="8" y="14"/>
                  </a:lnTo>
                  <a:lnTo>
                    <a:pt x="7" y="13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4" y="5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60" name="Freeform 8">
              <a:extLst>
                <a:ext uri="{FF2B5EF4-FFF2-40B4-BE49-F238E27FC236}">
                  <a16:creationId xmlns:a16="http://schemas.microsoft.com/office/drawing/2014/main" id="{14A3E547-8CFA-4CCD-B243-34BB82BD3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2000" y="1651001"/>
              <a:ext cx="22225" cy="19050"/>
            </a:xfrm>
            <a:custGeom>
              <a:avLst/>
              <a:gdLst>
                <a:gd name="T0" fmla="*/ 2147483646 w 14"/>
                <a:gd name="T1" fmla="*/ 0 h 12"/>
                <a:gd name="T2" fmla="*/ 2147483646 w 14"/>
                <a:gd name="T3" fmla="*/ 0 h 12"/>
                <a:gd name="T4" fmla="*/ 2147483646 w 14"/>
                <a:gd name="T5" fmla="*/ 0 h 12"/>
                <a:gd name="T6" fmla="*/ 2147483646 w 14"/>
                <a:gd name="T7" fmla="*/ 2147483646 h 12"/>
                <a:gd name="T8" fmla="*/ 2147483646 w 14"/>
                <a:gd name="T9" fmla="*/ 2147483646 h 12"/>
                <a:gd name="T10" fmla="*/ 2147483646 w 14"/>
                <a:gd name="T11" fmla="*/ 2147483646 h 12"/>
                <a:gd name="T12" fmla="*/ 2147483646 w 14"/>
                <a:gd name="T13" fmla="*/ 2147483646 h 12"/>
                <a:gd name="T14" fmla="*/ 2147483646 w 14"/>
                <a:gd name="T15" fmla="*/ 2147483646 h 12"/>
                <a:gd name="T16" fmla="*/ 2147483646 w 14"/>
                <a:gd name="T17" fmla="*/ 2147483646 h 12"/>
                <a:gd name="T18" fmla="*/ 2147483646 w 14"/>
                <a:gd name="T19" fmla="*/ 2147483646 h 12"/>
                <a:gd name="T20" fmla="*/ 2147483646 w 14"/>
                <a:gd name="T21" fmla="*/ 2147483646 h 12"/>
                <a:gd name="T22" fmla="*/ 2147483646 w 14"/>
                <a:gd name="T23" fmla="*/ 2147483646 h 12"/>
                <a:gd name="T24" fmla="*/ 2147483646 w 14"/>
                <a:gd name="T25" fmla="*/ 2147483646 h 12"/>
                <a:gd name="T26" fmla="*/ 2147483646 w 14"/>
                <a:gd name="T27" fmla="*/ 2147483646 h 12"/>
                <a:gd name="T28" fmla="*/ 0 w 14"/>
                <a:gd name="T29" fmla="*/ 2147483646 h 12"/>
                <a:gd name="T30" fmla="*/ 0 w 14"/>
                <a:gd name="T31" fmla="*/ 2147483646 h 12"/>
                <a:gd name="T32" fmla="*/ 2147483646 w 14"/>
                <a:gd name="T33" fmla="*/ 2147483646 h 12"/>
                <a:gd name="T34" fmla="*/ 2147483646 w 14"/>
                <a:gd name="T35" fmla="*/ 0 h 12"/>
                <a:gd name="T36" fmla="*/ 2147483646 w 14"/>
                <a:gd name="T37" fmla="*/ 0 h 12"/>
                <a:gd name="T38" fmla="*/ 2147483646 w 14"/>
                <a:gd name="T39" fmla="*/ 0 h 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" h="12">
                  <a:moveTo>
                    <a:pt x="6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2" y="9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4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61" name="Freeform 9">
              <a:extLst>
                <a:ext uri="{FF2B5EF4-FFF2-40B4-BE49-F238E27FC236}">
                  <a16:creationId xmlns:a16="http://schemas.microsoft.com/office/drawing/2014/main" id="{1DAC910D-605F-468D-AB78-04E76FF75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113" y="1762126"/>
              <a:ext cx="39687" cy="39688"/>
            </a:xfrm>
            <a:custGeom>
              <a:avLst/>
              <a:gdLst>
                <a:gd name="T0" fmla="*/ 2147483646 w 25"/>
                <a:gd name="T1" fmla="*/ 0 h 25"/>
                <a:gd name="T2" fmla="*/ 2147483646 w 25"/>
                <a:gd name="T3" fmla="*/ 2147483646 h 25"/>
                <a:gd name="T4" fmla="*/ 2147483646 w 25"/>
                <a:gd name="T5" fmla="*/ 2147483646 h 25"/>
                <a:gd name="T6" fmla="*/ 2147483646 w 25"/>
                <a:gd name="T7" fmla="*/ 2147483646 h 25"/>
                <a:gd name="T8" fmla="*/ 2147483646 w 25"/>
                <a:gd name="T9" fmla="*/ 2147483646 h 25"/>
                <a:gd name="T10" fmla="*/ 2147483646 w 25"/>
                <a:gd name="T11" fmla="*/ 2147483646 h 25"/>
                <a:gd name="T12" fmla="*/ 2147483646 w 25"/>
                <a:gd name="T13" fmla="*/ 2147483646 h 25"/>
                <a:gd name="T14" fmla="*/ 2147483646 w 25"/>
                <a:gd name="T15" fmla="*/ 2147483646 h 25"/>
                <a:gd name="T16" fmla="*/ 2147483646 w 25"/>
                <a:gd name="T17" fmla="*/ 2147483646 h 25"/>
                <a:gd name="T18" fmla="*/ 2147483646 w 25"/>
                <a:gd name="T19" fmla="*/ 2147483646 h 25"/>
                <a:gd name="T20" fmla="*/ 2147483646 w 25"/>
                <a:gd name="T21" fmla="*/ 2147483646 h 25"/>
                <a:gd name="T22" fmla="*/ 2147483646 w 25"/>
                <a:gd name="T23" fmla="*/ 2147483646 h 25"/>
                <a:gd name="T24" fmla="*/ 2147483646 w 25"/>
                <a:gd name="T25" fmla="*/ 2147483646 h 25"/>
                <a:gd name="T26" fmla="*/ 2147483646 w 25"/>
                <a:gd name="T27" fmla="*/ 2147483646 h 25"/>
                <a:gd name="T28" fmla="*/ 2147483646 w 25"/>
                <a:gd name="T29" fmla="*/ 2147483646 h 25"/>
                <a:gd name="T30" fmla="*/ 2147483646 w 25"/>
                <a:gd name="T31" fmla="*/ 2147483646 h 25"/>
                <a:gd name="T32" fmla="*/ 2147483646 w 25"/>
                <a:gd name="T33" fmla="*/ 2147483646 h 25"/>
                <a:gd name="T34" fmla="*/ 2147483646 w 25"/>
                <a:gd name="T35" fmla="*/ 2147483646 h 25"/>
                <a:gd name="T36" fmla="*/ 2147483646 w 25"/>
                <a:gd name="T37" fmla="*/ 2147483646 h 25"/>
                <a:gd name="T38" fmla="*/ 2147483646 w 25"/>
                <a:gd name="T39" fmla="*/ 2147483646 h 25"/>
                <a:gd name="T40" fmla="*/ 2147483646 w 25"/>
                <a:gd name="T41" fmla="*/ 2147483646 h 25"/>
                <a:gd name="T42" fmla="*/ 2147483646 w 25"/>
                <a:gd name="T43" fmla="*/ 2147483646 h 25"/>
                <a:gd name="T44" fmla="*/ 2147483646 w 25"/>
                <a:gd name="T45" fmla="*/ 2147483646 h 25"/>
                <a:gd name="T46" fmla="*/ 0 w 25"/>
                <a:gd name="T47" fmla="*/ 2147483646 h 25"/>
                <a:gd name="T48" fmla="*/ 0 w 25"/>
                <a:gd name="T49" fmla="*/ 2147483646 h 25"/>
                <a:gd name="T50" fmla="*/ 0 w 25"/>
                <a:gd name="T51" fmla="*/ 2147483646 h 25"/>
                <a:gd name="T52" fmla="*/ 0 w 25"/>
                <a:gd name="T53" fmla="*/ 2147483646 h 25"/>
                <a:gd name="T54" fmla="*/ 0 w 25"/>
                <a:gd name="T55" fmla="*/ 2147483646 h 25"/>
                <a:gd name="T56" fmla="*/ 0 w 25"/>
                <a:gd name="T57" fmla="*/ 2147483646 h 25"/>
                <a:gd name="T58" fmla="*/ 2147483646 w 25"/>
                <a:gd name="T59" fmla="*/ 2147483646 h 25"/>
                <a:gd name="T60" fmla="*/ 2147483646 w 25"/>
                <a:gd name="T61" fmla="*/ 2147483646 h 25"/>
                <a:gd name="T62" fmla="*/ 2147483646 w 25"/>
                <a:gd name="T63" fmla="*/ 2147483646 h 25"/>
                <a:gd name="T64" fmla="*/ 2147483646 w 25"/>
                <a:gd name="T65" fmla="*/ 0 h 25"/>
                <a:gd name="T66" fmla="*/ 2147483646 w 25"/>
                <a:gd name="T67" fmla="*/ 0 h 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5" h="25">
                  <a:moveTo>
                    <a:pt x="7" y="0"/>
                  </a:moveTo>
                  <a:lnTo>
                    <a:pt x="9" y="2"/>
                  </a:lnTo>
                  <a:lnTo>
                    <a:pt x="12" y="3"/>
                  </a:lnTo>
                  <a:lnTo>
                    <a:pt x="16" y="4"/>
                  </a:lnTo>
                  <a:lnTo>
                    <a:pt x="19" y="5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5" y="14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3" y="17"/>
                  </a:lnTo>
                  <a:lnTo>
                    <a:pt x="20" y="20"/>
                  </a:lnTo>
                  <a:lnTo>
                    <a:pt x="19" y="22"/>
                  </a:lnTo>
                  <a:lnTo>
                    <a:pt x="17" y="23"/>
                  </a:lnTo>
                  <a:lnTo>
                    <a:pt x="16" y="25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1" y="24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62" name="Freeform 10">
              <a:extLst>
                <a:ext uri="{FF2B5EF4-FFF2-40B4-BE49-F238E27FC236}">
                  <a16:creationId xmlns:a16="http://schemas.microsoft.com/office/drawing/2014/main" id="{F03D1E56-B008-46EC-839A-F7C1EE612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875" y="1651001"/>
              <a:ext cx="96837" cy="119063"/>
            </a:xfrm>
            <a:custGeom>
              <a:avLst/>
              <a:gdLst>
                <a:gd name="T0" fmla="*/ 2147483646 w 61"/>
                <a:gd name="T1" fmla="*/ 2147483646 h 75"/>
                <a:gd name="T2" fmla="*/ 2147483646 w 61"/>
                <a:gd name="T3" fmla="*/ 2147483646 h 75"/>
                <a:gd name="T4" fmla="*/ 2147483646 w 61"/>
                <a:gd name="T5" fmla="*/ 2147483646 h 75"/>
                <a:gd name="T6" fmla="*/ 2147483646 w 61"/>
                <a:gd name="T7" fmla="*/ 2147483646 h 75"/>
                <a:gd name="T8" fmla="*/ 2147483646 w 61"/>
                <a:gd name="T9" fmla="*/ 2147483646 h 75"/>
                <a:gd name="T10" fmla="*/ 2147483646 w 61"/>
                <a:gd name="T11" fmla="*/ 2147483646 h 75"/>
                <a:gd name="T12" fmla="*/ 2147483646 w 61"/>
                <a:gd name="T13" fmla="*/ 2147483646 h 75"/>
                <a:gd name="T14" fmla="*/ 2147483646 w 61"/>
                <a:gd name="T15" fmla="*/ 2147483646 h 75"/>
                <a:gd name="T16" fmla="*/ 2147483646 w 61"/>
                <a:gd name="T17" fmla="*/ 2147483646 h 75"/>
                <a:gd name="T18" fmla="*/ 2147483646 w 61"/>
                <a:gd name="T19" fmla="*/ 2147483646 h 75"/>
                <a:gd name="T20" fmla="*/ 2147483646 w 61"/>
                <a:gd name="T21" fmla="*/ 2147483646 h 75"/>
                <a:gd name="T22" fmla="*/ 2147483646 w 61"/>
                <a:gd name="T23" fmla="*/ 2147483646 h 75"/>
                <a:gd name="T24" fmla="*/ 2147483646 w 61"/>
                <a:gd name="T25" fmla="*/ 2147483646 h 75"/>
                <a:gd name="T26" fmla="*/ 2147483646 w 61"/>
                <a:gd name="T27" fmla="*/ 2147483646 h 75"/>
                <a:gd name="T28" fmla="*/ 2147483646 w 61"/>
                <a:gd name="T29" fmla="*/ 2147483646 h 75"/>
                <a:gd name="T30" fmla="*/ 2147483646 w 61"/>
                <a:gd name="T31" fmla="*/ 2147483646 h 75"/>
                <a:gd name="T32" fmla="*/ 2147483646 w 61"/>
                <a:gd name="T33" fmla="*/ 2147483646 h 75"/>
                <a:gd name="T34" fmla="*/ 2147483646 w 61"/>
                <a:gd name="T35" fmla="*/ 2147483646 h 75"/>
                <a:gd name="T36" fmla="*/ 2147483646 w 61"/>
                <a:gd name="T37" fmla="*/ 2147483646 h 75"/>
                <a:gd name="T38" fmla="*/ 2147483646 w 61"/>
                <a:gd name="T39" fmla="*/ 2147483646 h 75"/>
                <a:gd name="T40" fmla="*/ 2147483646 w 61"/>
                <a:gd name="T41" fmla="*/ 2147483646 h 75"/>
                <a:gd name="T42" fmla="*/ 0 w 61"/>
                <a:gd name="T43" fmla="*/ 2147483646 h 75"/>
                <a:gd name="T44" fmla="*/ 2147483646 w 61"/>
                <a:gd name="T45" fmla="*/ 2147483646 h 75"/>
                <a:gd name="T46" fmla="*/ 2147483646 w 61"/>
                <a:gd name="T47" fmla="*/ 2147483646 h 75"/>
                <a:gd name="T48" fmla="*/ 2147483646 w 61"/>
                <a:gd name="T49" fmla="*/ 2147483646 h 75"/>
                <a:gd name="T50" fmla="*/ 2147483646 w 61"/>
                <a:gd name="T51" fmla="*/ 2147483646 h 75"/>
                <a:gd name="T52" fmla="*/ 2147483646 w 61"/>
                <a:gd name="T53" fmla="*/ 2147483646 h 75"/>
                <a:gd name="T54" fmla="*/ 2147483646 w 61"/>
                <a:gd name="T55" fmla="*/ 2147483646 h 75"/>
                <a:gd name="T56" fmla="*/ 2147483646 w 61"/>
                <a:gd name="T57" fmla="*/ 2147483646 h 75"/>
                <a:gd name="T58" fmla="*/ 2147483646 w 61"/>
                <a:gd name="T59" fmla="*/ 2147483646 h 75"/>
                <a:gd name="T60" fmla="*/ 2147483646 w 61"/>
                <a:gd name="T61" fmla="*/ 2147483646 h 75"/>
                <a:gd name="T62" fmla="*/ 2147483646 w 61"/>
                <a:gd name="T63" fmla="*/ 2147483646 h 75"/>
                <a:gd name="T64" fmla="*/ 2147483646 w 61"/>
                <a:gd name="T65" fmla="*/ 2147483646 h 75"/>
                <a:gd name="T66" fmla="*/ 2147483646 w 61"/>
                <a:gd name="T67" fmla="*/ 2147483646 h 75"/>
                <a:gd name="T68" fmla="*/ 2147483646 w 61"/>
                <a:gd name="T69" fmla="*/ 2147483646 h 75"/>
                <a:gd name="T70" fmla="*/ 2147483646 w 61"/>
                <a:gd name="T71" fmla="*/ 2147483646 h 75"/>
                <a:gd name="T72" fmla="*/ 2147483646 w 61"/>
                <a:gd name="T73" fmla="*/ 2147483646 h 75"/>
                <a:gd name="T74" fmla="*/ 2147483646 w 61"/>
                <a:gd name="T75" fmla="*/ 0 h 7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1" h="75">
                  <a:moveTo>
                    <a:pt x="41" y="0"/>
                  </a:moveTo>
                  <a:lnTo>
                    <a:pt x="44" y="3"/>
                  </a:lnTo>
                  <a:lnTo>
                    <a:pt x="47" y="9"/>
                  </a:lnTo>
                  <a:lnTo>
                    <a:pt x="50" y="16"/>
                  </a:lnTo>
                  <a:lnTo>
                    <a:pt x="52" y="20"/>
                  </a:lnTo>
                  <a:lnTo>
                    <a:pt x="56" y="21"/>
                  </a:lnTo>
                  <a:lnTo>
                    <a:pt x="58" y="22"/>
                  </a:lnTo>
                  <a:lnTo>
                    <a:pt x="60" y="24"/>
                  </a:lnTo>
                  <a:lnTo>
                    <a:pt x="61" y="26"/>
                  </a:lnTo>
                  <a:lnTo>
                    <a:pt x="61" y="31"/>
                  </a:lnTo>
                  <a:lnTo>
                    <a:pt x="61" y="33"/>
                  </a:lnTo>
                  <a:lnTo>
                    <a:pt x="60" y="35"/>
                  </a:lnTo>
                  <a:lnTo>
                    <a:pt x="58" y="37"/>
                  </a:lnTo>
                  <a:lnTo>
                    <a:pt x="56" y="39"/>
                  </a:lnTo>
                  <a:lnTo>
                    <a:pt x="55" y="40"/>
                  </a:lnTo>
                  <a:lnTo>
                    <a:pt x="52" y="41"/>
                  </a:lnTo>
                  <a:lnTo>
                    <a:pt x="52" y="43"/>
                  </a:lnTo>
                  <a:lnTo>
                    <a:pt x="52" y="46"/>
                  </a:lnTo>
                  <a:lnTo>
                    <a:pt x="53" y="49"/>
                  </a:lnTo>
                  <a:lnTo>
                    <a:pt x="56" y="50"/>
                  </a:lnTo>
                  <a:lnTo>
                    <a:pt x="58" y="52"/>
                  </a:lnTo>
                  <a:lnTo>
                    <a:pt x="59" y="55"/>
                  </a:lnTo>
                  <a:lnTo>
                    <a:pt x="60" y="57"/>
                  </a:lnTo>
                  <a:lnTo>
                    <a:pt x="57" y="60"/>
                  </a:lnTo>
                  <a:lnTo>
                    <a:pt x="52" y="64"/>
                  </a:lnTo>
                  <a:lnTo>
                    <a:pt x="46" y="65"/>
                  </a:lnTo>
                  <a:lnTo>
                    <a:pt x="40" y="65"/>
                  </a:lnTo>
                  <a:lnTo>
                    <a:pt x="35" y="67"/>
                  </a:lnTo>
                  <a:lnTo>
                    <a:pt x="32" y="70"/>
                  </a:lnTo>
                  <a:lnTo>
                    <a:pt x="28" y="74"/>
                  </a:lnTo>
                  <a:lnTo>
                    <a:pt x="21" y="75"/>
                  </a:lnTo>
                  <a:lnTo>
                    <a:pt x="18" y="74"/>
                  </a:lnTo>
                  <a:lnTo>
                    <a:pt x="16" y="73"/>
                  </a:lnTo>
                  <a:lnTo>
                    <a:pt x="15" y="70"/>
                  </a:lnTo>
                  <a:lnTo>
                    <a:pt x="14" y="67"/>
                  </a:lnTo>
                  <a:lnTo>
                    <a:pt x="13" y="65"/>
                  </a:lnTo>
                  <a:lnTo>
                    <a:pt x="12" y="63"/>
                  </a:lnTo>
                  <a:lnTo>
                    <a:pt x="9" y="60"/>
                  </a:lnTo>
                  <a:lnTo>
                    <a:pt x="8" y="59"/>
                  </a:lnTo>
                  <a:lnTo>
                    <a:pt x="6" y="59"/>
                  </a:lnTo>
                  <a:lnTo>
                    <a:pt x="4" y="58"/>
                  </a:lnTo>
                  <a:lnTo>
                    <a:pt x="2" y="57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2"/>
                  </a:lnTo>
                  <a:lnTo>
                    <a:pt x="3" y="51"/>
                  </a:lnTo>
                  <a:lnTo>
                    <a:pt x="5" y="50"/>
                  </a:lnTo>
                  <a:lnTo>
                    <a:pt x="6" y="48"/>
                  </a:lnTo>
                  <a:lnTo>
                    <a:pt x="6" y="44"/>
                  </a:lnTo>
                  <a:lnTo>
                    <a:pt x="9" y="44"/>
                  </a:lnTo>
                  <a:lnTo>
                    <a:pt x="13" y="42"/>
                  </a:lnTo>
                  <a:lnTo>
                    <a:pt x="15" y="39"/>
                  </a:lnTo>
                  <a:lnTo>
                    <a:pt x="17" y="34"/>
                  </a:lnTo>
                  <a:lnTo>
                    <a:pt x="18" y="31"/>
                  </a:lnTo>
                  <a:lnTo>
                    <a:pt x="17" y="30"/>
                  </a:lnTo>
                  <a:lnTo>
                    <a:pt x="16" y="29"/>
                  </a:lnTo>
                  <a:lnTo>
                    <a:pt x="15" y="28"/>
                  </a:lnTo>
                  <a:lnTo>
                    <a:pt x="14" y="25"/>
                  </a:lnTo>
                  <a:lnTo>
                    <a:pt x="13" y="24"/>
                  </a:lnTo>
                  <a:lnTo>
                    <a:pt x="13" y="22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2" y="13"/>
                  </a:lnTo>
                  <a:lnTo>
                    <a:pt x="25" y="12"/>
                  </a:lnTo>
                  <a:lnTo>
                    <a:pt x="28" y="12"/>
                  </a:lnTo>
                  <a:lnTo>
                    <a:pt x="29" y="11"/>
                  </a:lnTo>
                  <a:lnTo>
                    <a:pt x="30" y="9"/>
                  </a:lnTo>
                  <a:lnTo>
                    <a:pt x="32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7" y="4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9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63" name="Freeform 11">
              <a:extLst>
                <a:ext uri="{FF2B5EF4-FFF2-40B4-BE49-F238E27FC236}">
                  <a16:creationId xmlns:a16="http://schemas.microsoft.com/office/drawing/2014/main" id="{9E29A863-73BC-4776-B6D6-97C6C5ACB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5" y="1757363"/>
              <a:ext cx="107950" cy="125413"/>
            </a:xfrm>
            <a:custGeom>
              <a:avLst/>
              <a:gdLst>
                <a:gd name="T0" fmla="*/ 2147483646 w 68"/>
                <a:gd name="T1" fmla="*/ 2147483646 h 79"/>
                <a:gd name="T2" fmla="*/ 2147483646 w 68"/>
                <a:gd name="T3" fmla="*/ 2147483646 h 79"/>
                <a:gd name="T4" fmla="*/ 2147483646 w 68"/>
                <a:gd name="T5" fmla="*/ 2147483646 h 79"/>
                <a:gd name="T6" fmla="*/ 2147483646 w 68"/>
                <a:gd name="T7" fmla="*/ 2147483646 h 79"/>
                <a:gd name="T8" fmla="*/ 2147483646 w 68"/>
                <a:gd name="T9" fmla="*/ 2147483646 h 79"/>
                <a:gd name="T10" fmla="*/ 2147483646 w 68"/>
                <a:gd name="T11" fmla="*/ 2147483646 h 79"/>
                <a:gd name="T12" fmla="*/ 2147483646 w 68"/>
                <a:gd name="T13" fmla="*/ 2147483646 h 79"/>
                <a:gd name="T14" fmla="*/ 2147483646 w 68"/>
                <a:gd name="T15" fmla="*/ 2147483646 h 79"/>
                <a:gd name="T16" fmla="*/ 2147483646 w 68"/>
                <a:gd name="T17" fmla="*/ 2147483646 h 79"/>
                <a:gd name="T18" fmla="*/ 2147483646 w 68"/>
                <a:gd name="T19" fmla="*/ 2147483646 h 79"/>
                <a:gd name="T20" fmla="*/ 2147483646 w 68"/>
                <a:gd name="T21" fmla="*/ 2147483646 h 79"/>
                <a:gd name="T22" fmla="*/ 2147483646 w 68"/>
                <a:gd name="T23" fmla="*/ 2147483646 h 79"/>
                <a:gd name="T24" fmla="*/ 2147483646 w 68"/>
                <a:gd name="T25" fmla="*/ 2147483646 h 79"/>
                <a:gd name="T26" fmla="*/ 2147483646 w 68"/>
                <a:gd name="T27" fmla="*/ 2147483646 h 79"/>
                <a:gd name="T28" fmla="*/ 2147483646 w 68"/>
                <a:gd name="T29" fmla="*/ 2147483646 h 79"/>
                <a:gd name="T30" fmla="*/ 2147483646 w 68"/>
                <a:gd name="T31" fmla="*/ 2147483646 h 79"/>
                <a:gd name="T32" fmla="*/ 2147483646 w 68"/>
                <a:gd name="T33" fmla="*/ 2147483646 h 79"/>
                <a:gd name="T34" fmla="*/ 2147483646 w 68"/>
                <a:gd name="T35" fmla="*/ 2147483646 h 79"/>
                <a:gd name="T36" fmla="*/ 2147483646 w 68"/>
                <a:gd name="T37" fmla="*/ 2147483646 h 79"/>
                <a:gd name="T38" fmla="*/ 2147483646 w 68"/>
                <a:gd name="T39" fmla="*/ 2147483646 h 79"/>
                <a:gd name="T40" fmla="*/ 2147483646 w 68"/>
                <a:gd name="T41" fmla="*/ 2147483646 h 79"/>
                <a:gd name="T42" fmla="*/ 2147483646 w 68"/>
                <a:gd name="T43" fmla="*/ 2147483646 h 79"/>
                <a:gd name="T44" fmla="*/ 2147483646 w 68"/>
                <a:gd name="T45" fmla="*/ 2147483646 h 79"/>
                <a:gd name="T46" fmla="*/ 2147483646 w 68"/>
                <a:gd name="T47" fmla="*/ 2147483646 h 79"/>
                <a:gd name="T48" fmla="*/ 2147483646 w 68"/>
                <a:gd name="T49" fmla="*/ 2147483646 h 79"/>
                <a:gd name="T50" fmla="*/ 2147483646 w 68"/>
                <a:gd name="T51" fmla="*/ 2147483646 h 79"/>
                <a:gd name="T52" fmla="*/ 2147483646 w 68"/>
                <a:gd name="T53" fmla="*/ 2147483646 h 79"/>
                <a:gd name="T54" fmla="*/ 2147483646 w 68"/>
                <a:gd name="T55" fmla="*/ 2147483646 h 79"/>
                <a:gd name="T56" fmla="*/ 2147483646 w 68"/>
                <a:gd name="T57" fmla="*/ 2147483646 h 79"/>
                <a:gd name="T58" fmla="*/ 2147483646 w 68"/>
                <a:gd name="T59" fmla="*/ 2147483646 h 79"/>
                <a:gd name="T60" fmla="*/ 2147483646 w 68"/>
                <a:gd name="T61" fmla="*/ 2147483646 h 79"/>
                <a:gd name="T62" fmla="*/ 2147483646 w 68"/>
                <a:gd name="T63" fmla="*/ 2147483646 h 79"/>
                <a:gd name="T64" fmla="*/ 2147483646 w 68"/>
                <a:gd name="T65" fmla="*/ 2147483646 h 79"/>
                <a:gd name="T66" fmla="*/ 2147483646 w 68"/>
                <a:gd name="T67" fmla="*/ 2147483646 h 79"/>
                <a:gd name="T68" fmla="*/ 2147483646 w 68"/>
                <a:gd name="T69" fmla="*/ 2147483646 h 79"/>
                <a:gd name="T70" fmla="*/ 2147483646 w 68"/>
                <a:gd name="T71" fmla="*/ 2147483646 h 79"/>
                <a:gd name="T72" fmla="*/ 2147483646 w 68"/>
                <a:gd name="T73" fmla="*/ 2147483646 h 79"/>
                <a:gd name="T74" fmla="*/ 2147483646 w 68"/>
                <a:gd name="T75" fmla="*/ 2147483646 h 79"/>
                <a:gd name="T76" fmla="*/ 2147483646 w 68"/>
                <a:gd name="T77" fmla="*/ 2147483646 h 79"/>
                <a:gd name="T78" fmla="*/ 2147483646 w 68"/>
                <a:gd name="T79" fmla="*/ 2147483646 h 79"/>
                <a:gd name="T80" fmla="*/ 2147483646 w 68"/>
                <a:gd name="T81" fmla="*/ 0 h 7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8" h="79">
                  <a:moveTo>
                    <a:pt x="42" y="0"/>
                  </a:moveTo>
                  <a:lnTo>
                    <a:pt x="44" y="1"/>
                  </a:lnTo>
                  <a:lnTo>
                    <a:pt x="45" y="1"/>
                  </a:lnTo>
                  <a:lnTo>
                    <a:pt x="48" y="1"/>
                  </a:lnTo>
                  <a:lnTo>
                    <a:pt x="49" y="2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8" y="9"/>
                  </a:lnTo>
                  <a:lnTo>
                    <a:pt x="46" y="11"/>
                  </a:lnTo>
                  <a:lnTo>
                    <a:pt x="45" y="14"/>
                  </a:lnTo>
                  <a:lnTo>
                    <a:pt x="43" y="17"/>
                  </a:lnTo>
                  <a:lnTo>
                    <a:pt x="43" y="19"/>
                  </a:lnTo>
                  <a:lnTo>
                    <a:pt x="43" y="22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8" y="24"/>
                  </a:lnTo>
                  <a:lnTo>
                    <a:pt x="51" y="20"/>
                  </a:lnTo>
                  <a:lnTo>
                    <a:pt x="53" y="16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6" y="8"/>
                  </a:lnTo>
                  <a:lnTo>
                    <a:pt x="57" y="7"/>
                  </a:lnTo>
                  <a:lnTo>
                    <a:pt x="57" y="6"/>
                  </a:lnTo>
                  <a:lnTo>
                    <a:pt x="59" y="6"/>
                  </a:lnTo>
                  <a:lnTo>
                    <a:pt x="61" y="7"/>
                  </a:lnTo>
                  <a:lnTo>
                    <a:pt x="63" y="8"/>
                  </a:lnTo>
                  <a:lnTo>
                    <a:pt x="66" y="11"/>
                  </a:lnTo>
                  <a:lnTo>
                    <a:pt x="67" y="14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7" y="27"/>
                  </a:lnTo>
                  <a:lnTo>
                    <a:pt x="67" y="35"/>
                  </a:lnTo>
                  <a:lnTo>
                    <a:pt x="66" y="46"/>
                  </a:lnTo>
                  <a:lnTo>
                    <a:pt x="65" y="47"/>
                  </a:lnTo>
                  <a:lnTo>
                    <a:pt x="63" y="50"/>
                  </a:lnTo>
                  <a:lnTo>
                    <a:pt x="63" y="51"/>
                  </a:lnTo>
                  <a:lnTo>
                    <a:pt x="62" y="52"/>
                  </a:lnTo>
                  <a:lnTo>
                    <a:pt x="63" y="55"/>
                  </a:lnTo>
                  <a:lnTo>
                    <a:pt x="63" y="58"/>
                  </a:lnTo>
                  <a:lnTo>
                    <a:pt x="66" y="59"/>
                  </a:lnTo>
                  <a:lnTo>
                    <a:pt x="67" y="61"/>
                  </a:lnTo>
                  <a:lnTo>
                    <a:pt x="68" y="64"/>
                  </a:lnTo>
                  <a:lnTo>
                    <a:pt x="68" y="68"/>
                  </a:lnTo>
                  <a:lnTo>
                    <a:pt x="67" y="71"/>
                  </a:lnTo>
                  <a:lnTo>
                    <a:pt x="66" y="75"/>
                  </a:lnTo>
                  <a:lnTo>
                    <a:pt x="62" y="77"/>
                  </a:lnTo>
                  <a:lnTo>
                    <a:pt x="60" y="78"/>
                  </a:lnTo>
                  <a:lnTo>
                    <a:pt x="56" y="79"/>
                  </a:lnTo>
                  <a:lnTo>
                    <a:pt x="52" y="79"/>
                  </a:lnTo>
                  <a:lnTo>
                    <a:pt x="43" y="76"/>
                  </a:lnTo>
                  <a:lnTo>
                    <a:pt x="36" y="70"/>
                  </a:lnTo>
                  <a:lnTo>
                    <a:pt x="28" y="66"/>
                  </a:lnTo>
                  <a:lnTo>
                    <a:pt x="21" y="62"/>
                  </a:lnTo>
                  <a:lnTo>
                    <a:pt x="17" y="62"/>
                  </a:lnTo>
                  <a:lnTo>
                    <a:pt x="15" y="60"/>
                  </a:lnTo>
                  <a:lnTo>
                    <a:pt x="13" y="57"/>
                  </a:lnTo>
                  <a:lnTo>
                    <a:pt x="12" y="52"/>
                  </a:lnTo>
                  <a:lnTo>
                    <a:pt x="12" y="49"/>
                  </a:lnTo>
                  <a:lnTo>
                    <a:pt x="12" y="45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41"/>
                  </a:lnTo>
                  <a:lnTo>
                    <a:pt x="4" y="38"/>
                  </a:lnTo>
                  <a:lnTo>
                    <a:pt x="2" y="37"/>
                  </a:lnTo>
                  <a:lnTo>
                    <a:pt x="1" y="36"/>
                  </a:lnTo>
                  <a:lnTo>
                    <a:pt x="0" y="34"/>
                  </a:lnTo>
                  <a:lnTo>
                    <a:pt x="1" y="32"/>
                  </a:lnTo>
                  <a:lnTo>
                    <a:pt x="4" y="29"/>
                  </a:lnTo>
                  <a:lnTo>
                    <a:pt x="7" y="27"/>
                  </a:lnTo>
                  <a:lnTo>
                    <a:pt x="9" y="25"/>
                  </a:lnTo>
                  <a:lnTo>
                    <a:pt x="12" y="23"/>
                  </a:lnTo>
                  <a:lnTo>
                    <a:pt x="13" y="22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5" y="11"/>
                  </a:lnTo>
                  <a:lnTo>
                    <a:pt x="18" y="8"/>
                  </a:lnTo>
                  <a:lnTo>
                    <a:pt x="25" y="6"/>
                  </a:lnTo>
                  <a:lnTo>
                    <a:pt x="33" y="2"/>
                  </a:lnTo>
                  <a:lnTo>
                    <a:pt x="39" y="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64" name="Freeform 12">
              <a:extLst>
                <a:ext uri="{FF2B5EF4-FFF2-40B4-BE49-F238E27FC236}">
                  <a16:creationId xmlns:a16="http://schemas.microsoft.com/office/drawing/2014/main" id="{828B171E-DF9D-4152-B185-E9E6C9FA6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638" y="1822451"/>
              <a:ext cx="100012" cy="136525"/>
            </a:xfrm>
            <a:custGeom>
              <a:avLst/>
              <a:gdLst>
                <a:gd name="T0" fmla="*/ 2147483646 w 63"/>
                <a:gd name="T1" fmla="*/ 0 h 86"/>
                <a:gd name="T2" fmla="*/ 2147483646 w 63"/>
                <a:gd name="T3" fmla="*/ 2147483646 h 86"/>
                <a:gd name="T4" fmla="*/ 2147483646 w 63"/>
                <a:gd name="T5" fmla="*/ 2147483646 h 86"/>
                <a:gd name="T6" fmla="*/ 2147483646 w 63"/>
                <a:gd name="T7" fmla="*/ 2147483646 h 86"/>
                <a:gd name="T8" fmla="*/ 2147483646 w 63"/>
                <a:gd name="T9" fmla="*/ 2147483646 h 86"/>
                <a:gd name="T10" fmla="*/ 2147483646 w 63"/>
                <a:gd name="T11" fmla="*/ 2147483646 h 86"/>
                <a:gd name="T12" fmla="*/ 2147483646 w 63"/>
                <a:gd name="T13" fmla="*/ 2147483646 h 86"/>
                <a:gd name="T14" fmla="*/ 2147483646 w 63"/>
                <a:gd name="T15" fmla="*/ 2147483646 h 86"/>
                <a:gd name="T16" fmla="*/ 2147483646 w 63"/>
                <a:gd name="T17" fmla="*/ 2147483646 h 86"/>
                <a:gd name="T18" fmla="*/ 2147483646 w 63"/>
                <a:gd name="T19" fmla="*/ 2147483646 h 86"/>
                <a:gd name="T20" fmla="*/ 2147483646 w 63"/>
                <a:gd name="T21" fmla="*/ 2147483646 h 86"/>
                <a:gd name="T22" fmla="*/ 2147483646 w 63"/>
                <a:gd name="T23" fmla="*/ 2147483646 h 86"/>
                <a:gd name="T24" fmla="*/ 2147483646 w 63"/>
                <a:gd name="T25" fmla="*/ 2147483646 h 86"/>
                <a:gd name="T26" fmla="*/ 2147483646 w 63"/>
                <a:gd name="T27" fmla="*/ 2147483646 h 86"/>
                <a:gd name="T28" fmla="*/ 2147483646 w 63"/>
                <a:gd name="T29" fmla="*/ 2147483646 h 86"/>
                <a:gd name="T30" fmla="*/ 2147483646 w 63"/>
                <a:gd name="T31" fmla="*/ 2147483646 h 86"/>
                <a:gd name="T32" fmla="*/ 2147483646 w 63"/>
                <a:gd name="T33" fmla="*/ 2147483646 h 86"/>
                <a:gd name="T34" fmla="*/ 2147483646 w 63"/>
                <a:gd name="T35" fmla="*/ 2147483646 h 86"/>
                <a:gd name="T36" fmla="*/ 2147483646 w 63"/>
                <a:gd name="T37" fmla="*/ 2147483646 h 86"/>
                <a:gd name="T38" fmla="*/ 2147483646 w 63"/>
                <a:gd name="T39" fmla="*/ 2147483646 h 86"/>
                <a:gd name="T40" fmla="*/ 2147483646 w 63"/>
                <a:gd name="T41" fmla="*/ 2147483646 h 86"/>
                <a:gd name="T42" fmla="*/ 2147483646 w 63"/>
                <a:gd name="T43" fmla="*/ 2147483646 h 86"/>
                <a:gd name="T44" fmla="*/ 2147483646 w 63"/>
                <a:gd name="T45" fmla="*/ 2147483646 h 86"/>
                <a:gd name="T46" fmla="*/ 2147483646 w 63"/>
                <a:gd name="T47" fmla="*/ 2147483646 h 86"/>
                <a:gd name="T48" fmla="*/ 2147483646 w 63"/>
                <a:gd name="T49" fmla="*/ 2147483646 h 86"/>
                <a:gd name="T50" fmla="*/ 2147483646 w 63"/>
                <a:gd name="T51" fmla="*/ 2147483646 h 86"/>
                <a:gd name="T52" fmla="*/ 2147483646 w 63"/>
                <a:gd name="T53" fmla="*/ 2147483646 h 86"/>
                <a:gd name="T54" fmla="*/ 2147483646 w 63"/>
                <a:gd name="T55" fmla="*/ 2147483646 h 86"/>
                <a:gd name="T56" fmla="*/ 2147483646 w 63"/>
                <a:gd name="T57" fmla="*/ 2147483646 h 86"/>
                <a:gd name="T58" fmla="*/ 2147483646 w 63"/>
                <a:gd name="T59" fmla="*/ 2147483646 h 86"/>
                <a:gd name="T60" fmla="*/ 2147483646 w 63"/>
                <a:gd name="T61" fmla="*/ 2147483646 h 86"/>
                <a:gd name="T62" fmla="*/ 2147483646 w 63"/>
                <a:gd name="T63" fmla="*/ 2147483646 h 86"/>
                <a:gd name="T64" fmla="*/ 2147483646 w 63"/>
                <a:gd name="T65" fmla="*/ 2147483646 h 86"/>
                <a:gd name="T66" fmla="*/ 2147483646 w 63"/>
                <a:gd name="T67" fmla="*/ 2147483646 h 86"/>
                <a:gd name="T68" fmla="*/ 2147483646 w 63"/>
                <a:gd name="T69" fmla="*/ 2147483646 h 86"/>
                <a:gd name="T70" fmla="*/ 2147483646 w 63"/>
                <a:gd name="T71" fmla="*/ 2147483646 h 86"/>
                <a:gd name="T72" fmla="*/ 0 w 63"/>
                <a:gd name="T73" fmla="*/ 2147483646 h 86"/>
                <a:gd name="T74" fmla="*/ 2147483646 w 63"/>
                <a:gd name="T75" fmla="*/ 2147483646 h 86"/>
                <a:gd name="T76" fmla="*/ 2147483646 w 63"/>
                <a:gd name="T77" fmla="*/ 2147483646 h 86"/>
                <a:gd name="T78" fmla="*/ 2147483646 w 63"/>
                <a:gd name="T79" fmla="*/ 2147483646 h 86"/>
                <a:gd name="T80" fmla="*/ 2147483646 w 63"/>
                <a:gd name="T81" fmla="*/ 2147483646 h 86"/>
                <a:gd name="T82" fmla="*/ 2147483646 w 63"/>
                <a:gd name="T83" fmla="*/ 2147483646 h 86"/>
                <a:gd name="T84" fmla="*/ 2147483646 w 63"/>
                <a:gd name="T85" fmla="*/ 2147483646 h 86"/>
                <a:gd name="T86" fmla="*/ 2147483646 w 63"/>
                <a:gd name="T87" fmla="*/ 2147483646 h 86"/>
                <a:gd name="T88" fmla="*/ 2147483646 w 63"/>
                <a:gd name="T89" fmla="*/ 2147483646 h 86"/>
                <a:gd name="T90" fmla="*/ 2147483646 w 63"/>
                <a:gd name="T91" fmla="*/ 2147483646 h 86"/>
                <a:gd name="T92" fmla="*/ 2147483646 w 63"/>
                <a:gd name="T93" fmla="*/ 2147483646 h 86"/>
                <a:gd name="T94" fmla="*/ 2147483646 w 63"/>
                <a:gd name="T95" fmla="*/ 2147483646 h 86"/>
                <a:gd name="T96" fmla="*/ 2147483646 w 63"/>
                <a:gd name="T97" fmla="*/ 2147483646 h 86"/>
                <a:gd name="T98" fmla="*/ 2147483646 w 63"/>
                <a:gd name="T99" fmla="*/ 2147483646 h 86"/>
                <a:gd name="T100" fmla="*/ 2147483646 w 63"/>
                <a:gd name="T101" fmla="*/ 2147483646 h 86"/>
                <a:gd name="T102" fmla="*/ 2147483646 w 63"/>
                <a:gd name="T103" fmla="*/ 2147483646 h 86"/>
                <a:gd name="T104" fmla="*/ 2147483646 w 63"/>
                <a:gd name="T105" fmla="*/ 0 h 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3" h="86">
                  <a:moveTo>
                    <a:pt x="29" y="0"/>
                  </a:moveTo>
                  <a:lnTo>
                    <a:pt x="31" y="1"/>
                  </a:lnTo>
                  <a:lnTo>
                    <a:pt x="33" y="3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4" y="9"/>
                  </a:lnTo>
                  <a:lnTo>
                    <a:pt x="28" y="23"/>
                  </a:lnTo>
                  <a:lnTo>
                    <a:pt x="28" y="31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6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9"/>
                  </a:lnTo>
                  <a:lnTo>
                    <a:pt x="40" y="18"/>
                  </a:lnTo>
                  <a:lnTo>
                    <a:pt x="44" y="18"/>
                  </a:lnTo>
                  <a:lnTo>
                    <a:pt x="48" y="20"/>
                  </a:lnTo>
                  <a:lnTo>
                    <a:pt x="54" y="25"/>
                  </a:lnTo>
                  <a:lnTo>
                    <a:pt x="58" y="31"/>
                  </a:lnTo>
                  <a:lnTo>
                    <a:pt x="62" y="39"/>
                  </a:lnTo>
                  <a:lnTo>
                    <a:pt x="63" y="45"/>
                  </a:lnTo>
                  <a:lnTo>
                    <a:pt x="61" y="54"/>
                  </a:lnTo>
                  <a:lnTo>
                    <a:pt x="55" y="61"/>
                  </a:lnTo>
                  <a:lnTo>
                    <a:pt x="47" y="65"/>
                  </a:lnTo>
                  <a:lnTo>
                    <a:pt x="40" y="69"/>
                  </a:lnTo>
                  <a:lnTo>
                    <a:pt x="27" y="72"/>
                  </a:lnTo>
                  <a:lnTo>
                    <a:pt x="16" y="79"/>
                  </a:lnTo>
                  <a:lnTo>
                    <a:pt x="13" y="81"/>
                  </a:lnTo>
                  <a:lnTo>
                    <a:pt x="12" y="82"/>
                  </a:lnTo>
                  <a:lnTo>
                    <a:pt x="10" y="84"/>
                  </a:lnTo>
                  <a:lnTo>
                    <a:pt x="8" y="86"/>
                  </a:lnTo>
                  <a:lnTo>
                    <a:pt x="4" y="86"/>
                  </a:lnTo>
                  <a:lnTo>
                    <a:pt x="3" y="86"/>
                  </a:lnTo>
                  <a:lnTo>
                    <a:pt x="2" y="84"/>
                  </a:lnTo>
                  <a:lnTo>
                    <a:pt x="1" y="82"/>
                  </a:lnTo>
                  <a:lnTo>
                    <a:pt x="0" y="80"/>
                  </a:lnTo>
                  <a:lnTo>
                    <a:pt x="1" y="78"/>
                  </a:lnTo>
                  <a:lnTo>
                    <a:pt x="2" y="74"/>
                  </a:lnTo>
                  <a:lnTo>
                    <a:pt x="3" y="71"/>
                  </a:lnTo>
                  <a:lnTo>
                    <a:pt x="4" y="67"/>
                  </a:lnTo>
                  <a:lnTo>
                    <a:pt x="7" y="65"/>
                  </a:lnTo>
                  <a:lnTo>
                    <a:pt x="8" y="55"/>
                  </a:lnTo>
                  <a:lnTo>
                    <a:pt x="12" y="40"/>
                  </a:lnTo>
                  <a:lnTo>
                    <a:pt x="17" y="25"/>
                  </a:lnTo>
                  <a:lnTo>
                    <a:pt x="18" y="12"/>
                  </a:lnTo>
                  <a:lnTo>
                    <a:pt x="19" y="10"/>
                  </a:lnTo>
                  <a:lnTo>
                    <a:pt x="20" y="9"/>
                  </a:lnTo>
                  <a:lnTo>
                    <a:pt x="22" y="6"/>
                  </a:lnTo>
                  <a:lnTo>
                    <a:pt x="25" y="4"/>
                  </a:lnTo>
                  <a:lnTo>
                    <a:pt x="27" y="2"/>
                  </a:lnTo>
                  <a:lnTo>
                    <a:pt x="28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65" name="Freeform 13">
              <a:extLst>
                <a:ext uri="{FF2B5EF4-FFF2-40B4-BE49-F238E27FC236}">
                  <a16:creationId xmlns:a16="http://schemas.microsoft.com/office/drawing/2014/main" id="{2D855928-3396-48F7-8F0A-A1EB695E0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3" y="3324226"/>
              <a:ext cx="234950" cy="307975"/>
            </a:xfrm>
            <a:custGeom>
              <a:avLst/>
              <a:gdLst>
                <a:gd name="T0" fmla="*/ 2147483646 w 148"/>
                <a:gd name="T1" fmla="*/ 2147483646 h 194"/>
                <a:gd name="T2" fmla="*/ 2147483646 w 148"/>
                <a:gd name="T3" fmla="*/ 2147483646 h 194"/>
                <a:gd name="T4" fmla="*/ 2147483646 w 148"/>
                <a:gd name="T5" fmla="*/ 2147483646 h 194"/>
                <a:gd name="T6" fmla="*/ 2147483646 w 148"/>
                <a:gd name="T7" fmla="*/ 2147483646 h 194"/>
                <a:gd name="T8" fmla="*/ 2147483646 w 148"/>
                <a:gd name="T9" fmla="*/ 2147483646 h 194"/>
                <a:gd name="T10" fmla="*/ 2147483646 w 148"/>
                <a:gd name="T11" fmla="*/ 2147483646 h 194"/>
                <a:gd name="T12" fmla="*/ 2147483646 w 148"/>
                <a:gd name="T13" fmla="*/ 2147483646 h 194"/>
                <a:gd name="T14" fmla="*/ 2147483646 w 148"/>
                <a:gd name="T15" fmla="*/ 2147483646 h 194"/>
                <a:gd name="T16" fmla="*/ 2147483646 w 148"/>
                <a:gd name="T17" fmla="*/ 2147483646 h 194"/>
                <a:gd name="T18" fmla="*/ 2147483646 w 148"/>
                <a:gd name="T19" fmla="*/ 2147483646 h 194"/>
                <a:gd name="T20" fmla="*/ 2147483646 w 148"/>
                <a:gd name="T21" fmla="*/ 2147483646 h 194"/>
                <a:gd name="T22" fmla="*/ 2147483646 w 148"/>
                <a:gd name="T23" fmla="*/ 2147483646 h 194"/>
                <a:gd name="T24" fmla="*/ 2147483646 w 148"/>
                <a:gd name="T25" fmla="*/ 2147483646 h 194"/>
                <a:gd name="T26" fmla="*/ 2147483646 w 148"/>
                <a:gd name="T27" fmla="*/ 2147483646 h 194"/>
                <a:gd name="T28" fmla="*/ 2147483646 w 148"/>
                <a:gd name="T29" fmla="*/ 2147483646 h 194"/>
                <a:gd name="T30" fmla="*/ 2147483646 w 148"/>
                <a:gd name="T31" fmla="*/ 2147483646 h 194"/>
                <a:gd name="T32" fmla="*/ 2147483646 w 148"/>
                <a:gd name="T33" fmla="*/ 2147483646 h 194"/>
                <a:gd name="T34" fmla="*/ 2147483646 w 148"/>
                <a:gd name="T35" fmla="*/ 2147483646 h 194"/>
                <a:gd name="T36" fmla="*/ 2147483646 w 148"/>
                <a:gd name="T37" fmla="*/ 2147483646 h 194"/>
                <a:gd name="T38" fmla="*/ 2147483646 w 148"/>
                <a:gd name="T39" fmla="*/ 2147483646 h 194"/>
                <a:gd name="T40" fmla="*/ 2147483646 w 148"/>
                <a:gd name="T41" fmla="*/ 2147483646 h 194"/>
                <a:gd name="T42" fmla="*/ 2147483646 w 148"/>
                <a:gd name="T43" fmla="*/ 2147483646 h 194"/>
                <a:gd name="T44" fmla="*/ 2147483646 w 148"/>
                <a:gd name="T45" fmla="*/ 2147483646 h 194"/>
                <a:gd name="T46" fmla="*/ 2147483646 w 148"/>
                <a:gd name="T47" fmla="*/ 2147483646 h 194"/>
                <a:gd name="T48" fmla="*/ 2147483646 w 148"/>
                <a:gd name="T49" fmla="*/ 2147483646 h 194"/>
                <a:gd name="T50" fmla="*/ 2147483646 w 148"/>
                <a:gd name="T51" fmla="*/ 2147483646 h 194"/>
                <a:gd name="T52" fmla="*/ 2147483646 w 148"/>
                <a:gd name="T53" fmla="*/ 2147483646 h 194"/>
                <a:gd name="T54" fmla="*/ 2147483646 w 148"/>
                <a:gd name="T55" fmla="*/ 2147483646 h 194"/>
                <a:gd name="T56" fmla="*/ 2147483646 w 148"/>
                <a:gd name="T57" fmla="*/ 2147483646 h 194"/>
                <a:gd name="T58" fmla="*/ 2147483646 w 148"/>
                <a:gd name="T59" fmla="*/ 2147483646 h 194"/>
                <a:gd name="T60" fmla="*/ 2147483646 w 148"/>
                <a:gd name="T61" fmla="*/ 2147483646 h 194"/>
                <a:gd name="T62" fmla="*/ 2147483646 w 148"/>
                <a:gd name="T63" fmla="*/ 2147483646 h 194"/>
                <a:gd name="T64" fmla="*/ 2147483646 w 148"/>
                <a:gd name="T65" fmla="*/ 2147483646 h 194"/>
                <a:gd name="T66" fmla="*/ 2147483646 w 148"/>
                <a:gd name="T67" fmla="*/ 2147483646 h 194"/>
                <a:gd name="T68" fmla="*/ 2147483646 w 148"/>
                <a:gd name="T69" fmla="*/ 2147483646 h 194"/>
                <a:gd name="T70" fmla="*/ 2147483646 w 148"/>
                <a:gd name="T71" fmla="*/ 2147483646 h 194"/>
                <a:gd name="T72" fmla="*/ 2147483646 w 148"/>
                <a:gd name="T73" fmla="*/ 2147483646 h 194"/>
                <a:gd name="T74" fmla="*/ 2147483646 w 148"/>
                <a:gd name="T75" fmla="*/ 2147483646 h 194"/>
                <a:gd name="T76" fmla="*/ 0 w 148"/>
                <a:gd name="T77" fmla="*/ 2147483646 h 194"/>
                <a:gd name="T78" fmla="*/ 2147483646 w 148"/>
                <a:gd name="T79" fmla="*/ 2147483646 h 194"/>
                <a:gd name="T80" fmla="*/ 2147483646 w 148"/>
                <a:gd name="T81" fmla="*/ 2147483646 h 194"/>
                <a:gd name="T82" fmla="*/ 2147483646 w 148"/>
                <a:gd name="T83" fmla="*/ 2147483646 h 194"/>
                <a:gd name="T84" fmla="*/ 2147483646 w 148"/>
                <a:gd name="T85" fmla="*/ 2147483646 h 194"/>
                <a:gd name="T86" fmla="*/ 2147483646 w 148"/>
                <a:gd name="T87" fmla="*/ 2147483646 h 194"/>
                <a:gd name="T88" fmla="*/ 2147483646 w 148"/>
                <a:gd name="T89" fmla="*/ 2147483646 h 194"/>
                <a:gd name="T90" fmla="*/ 2147483646 w 148"/>
                <a:gd name="T91" fmla="*/ 2147483646 h 194"/>
                <a:gd name="T92" fmla="*/ 2147483646 w 148"/>
                <a:gd name="T93" fmla="*/ 2147483646 h 1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48" h="194">
                  <a:moveTo>
                    <a:pt x="82" y="0"/>
                  </a:moveTo>
                  <a:lnTo>
                    <a:pt x="83" y="0"/>
                  </a:lnTo>
                  <a:lnTo>
                    <a:pt x="85" y="1"/>
                  </a:lnTo>
                  <a:lnTo>
                    <a:pt x="88" y="3"/>
                  </a:lnTo>
                  <a:lnTo>
                    <a:pt x="90" y="7"/>
                  </a:lnTo>
                  <a:lnTo>
                    <a:pt x="98" y="12"/>
                  </a:lnTo>
                  <a:lnTo>
                    <a:pt x="111" y="18"/>
                  </a:lnTo>
                  <a:lnTo>
                    <a:pt x="113" y="19"/>
                  </a:lnTo>
                  <a:lnTo>
                    <a:pt x="115" y="19"/>
                  </a:lnTo>
                  <a:lnTo>
                    <a:pt x="116" y="20"/>
                  </a:lnTo>
                  <a:lnTo>
                    <a:pt x="116" y="24"/>
                  </a:lnTo>
                  <a:lnTo>
                    <a:pt x="115" y="27"/>
                  </a:lnTo>
                  <a:lnTo>
                    <a:pt x="115" y="33"/>
                  </a:lnTo>
                  <a:lnTo>
                    <a:pt x="115" y="37"/>
                  </a:lnTo>
                  <a:lnTo>
                    <a:pt x="125" y="38"/>
                  </a:lnTo>
                  <a:lnTo>
                    <a:pt x="135" y="43"/>
                  </a:lnTo>
                  <a:lnTo>
                    <a:pt x="143" y="49"/>
                  </a:lnTo>
                  <a:lnTo>
                    <a:pt x="146" y="56"/>
                  </a:lnTo>
                  <a:lnTo>
                    <a:pt x="144" y="61"/>
                  </a:lnTo>
                  <a:lnTo>
                    <a:pt x="141" y="64"/>
                  </a:lnTo>
                  <a:lnTo>
                    <a:pt x="137" y="70"/>
                  </a:lnTo>
                  <a:lnTo>
                    <a:pt x="135" y="77"/>
                  </a:lnTo>
                  <a:lnTo>
                    <a:pt x="137" y="84"/>
                  </a:lnTo>
                  <a:lnTo>
                    <a:pt x="142" y="89"/>
                  </a:lnTo>
                  <a:lnTo>
                    <a:pt x="146" y="94"/>
                  </a:lnTo>
                  <a:lnTo>
                    <a:pt x="148" y="99"/>
                  </a:lnTo>
                  <a:lnTo>
                    <a:pt x="146" y="104"/>
                  </a:lnTo>
                  <a:lnTo>
                    <a:pt x="145" y="108"/>
                  </a:lnTo>
                  <a:lnTo>
                    <a:pt x="144" y="113"/>
                  </a:lnTo>
                  <a:lnTo>
                    <a:pt x="144" y="117"/>
                  </a:lnTo>
                  <a:lnTo>
                    <a:pt x="141" y="120"/>
                  </a:lnTo>
                  <a:lnTo>
                    <a:pt x="141" y="121"/>
                  </a:lnTo>
                  <a:lnTo>
                    <a:pt x="140" y="123"/>
                  </a:lnTo>
                  <a:lnTo>
                    <a:pt x="139" y="123"/>
                  </a:lnTo>
                  <a:lnTo>
                    <a:pt x="135" y="124"/>
                  </a:lnTo>
                  <a:lnTo>
                    <a:pt x="134" y="123"/>
                  </a:lnTo>
                  <a:lnTo>
                    <a:pt x="132" y="122"/>
                  </a:lnTo>
                  <a:lnTo>
                    <a:pt x="131" y="120"/>
                  </a:lnTo>
                  <a:lnTo>
                    <a:pt x="130" y="119"/>
                  </a:lnTo>
                  <a:lnTo>
                    <a:pt x="128" y="117"/>
                  </a:lnTo>
                  <a:lnTo>
                    <a:pt x="126" y="116"/>
                  </a:lnTo>
                  <a:lnTo>
                    <a:pt x="125" y="119"/>
                  </a:lnTo>
                  <a:lnTo>
                    <a:pt x="122" y="123"/>
                  </a:lnTo>
                  <a:lnTo>
                    <a:pt x="118" y="128"/>
                  </a:lnTo>
                  <a:lnTo>
                    <a:pt x="116" y="133"/>
                  </a:lnTo>
                  <a:lnTo>
                    <a:pt x="115" y="135"/>
                  </a:lnTo>
                  <a:lnTo>
                    <a:pt x="115" y="138"/>
                  </a:lnTo>
                  <a:lnTo>
                    <a:pt x="116" y="139"/>
                  </a:lnTo>
                  <a:lnTo>
                    <a:pt x="117" y="140"/>
                  </a:lnTo>
                  <a:lnTo>
                    <a:pt x="118" y="140"/>
                  </a:lnTo>
                  <a:lnTo>
                    <a:pt x="119" y="141"/>
                  </a:lnTo>
                  <a:lnTo>
                    <a:pt x="120" y="142"/>
                  </a:lnTo>
                  <a:lnTo>
                    <a:pt x="120" y="143"/>
                  </a:lnTo>
                  <a:lnTo>
                    <a:pt x="119" y="151"/>
                  </a:lnTo>
                  <a:lnTo>
                    <a:pt x="119" y="158"/>
                  </a:lnTo>
                  <a:lnTo>
                    <a:pt x="118" y="167"/>
                  </a:lnTo>
                  <a:lnTo>
                    <a:pt x="114" y="168"/>
                  </a:lnTo>
                  <a:lnTo>
                    <a:pt x="109" y="170"/>
                  </a:lnTo>
                  <a:lnTo>
                    <a:pt x="106" y="173"/>
                  </a:lnTo>
                  <a:lnTo>
                    <a:pt x="105" y="176"/>
                  </a:lnTo>
                  <a:lnTo>
                    <a:pt x="104" y="181"/>
                  </a:lnTo>
                  <a:lnTo>
                    <a:pt x="104" y="184"/>
                  </a:lnTo>
                  <a:lnTo>
                    <a:pt x="101" y="189"/>
                  </a:lnTo>
                  <a:lnTo>
                    <a:pt x="98" y="191"/>
                  </a:lnTo>
                  <a:lnTo>
                    <a:pt x="95" y="193"/>
                  </a:lnTo>
                  <a:lnTo>
                    <a:pt x="91" y="194"/>
                  </a:lnTo>
                  <a:lnTo>
                    <a:pt x="87" y="193"/>
                  </a:lnTo>
                  <a:lnTo>
                    <a:pt x="83" y="193"/>
                  </a:lnTo>
                  <a:lnTo>
                    <a:pt x="81" y="192"/>
                  </a:lnTo>
                  <a:lnTo>
                    <a:pt x="80" y="190"/>
                  </a:lnTo>
                  <a:lnTo>
                    <a:pt x="79" y="189"/>
                  </a:lnTo>
                  <a:lnTo>
                    <a:pt x="79" y="186"/>
                  </a:lnTo>
                  <a:lnTo>
                    <a:pt x="78" y="184"/>
                  </a:lnTo>
                  <a:lnTo>
                    <a:pt x="76" y="182"/>
                  </a:lnTo>
                  <a:lnTo>
                    <a:pt x="75" y="181"/>
                  </a:lnTo>
                  <a:lnTo>
                    <a:pt x="72" y="179"/>
                  </a:lnTo>
                  <a:lnTo>
                    <a:pt x="69" y="178"/>
                  </a:lnTo>
                  <a:lnTo>
                    <a:pt x="62" y="179"/>
                  </a:lnTo>
                  <a:lnTo>
                    <a:pt x="54" y="182"/>
                  </a:lnTo>
                  <a:lnTo>
                    <a:pt x="47" y="187"/>
                  </a:lnTo>
                  <a:lnTo>
                    <a:pt x="44" y="194"/>
                  </a:lnTo>
                  <a:lnTo>
                    <a:pt x="41" y="193"/>
                  </a:lnTo>
                  <a:lnTo>
                    <a:pt x="39" y="191"/>
                  </a:lnTo>
                  <a:lnTo>
                    <a:pt x="37" y="187"/>
                  </a:lnTo>
                  <a:lnTo>
                    <a:pt x="36" y="184"/>
                  </a:lnTo>
                  <a:lnTo>
                    <a:pt x="34" y="182"/>
                  </a:lnTo>
                  <a:lnTo>
                    <a:pt x="32" y="179"/>
                  </a:lnTo>
                  <a:lnTo>
                    <a:pt x="31" y="178"/>
                  </a:lnTo>
                  <a:lnTo>
                    <a:pt x="29" y="176"/>
                  </a:lnTo>
                  <a:lnTo>
                    <a:pt x="27" y="176"/>
                  </a:lnTo>
                  <a:lnTo>
                    <a:pt x="25" y="176"/>
                  </a:lnTo>
                  <a:lnTo>
                    <a:pt x="23" y="177"/>
                  </a:lnTo>
                  <a:lnTo>
                    <a:pt x="21" y="172"/>
                  </a:lnTo>
                  <a:lnTo>
                    <a:pt x="20" y="166"/>
                  </a:lnTo>
                  <a:lnTo>
                    <a:pt x="19" y="160"/>
                  </a:lnTo>
                  <a:lnTo>
                    <a:pt x="19" y="147"/>
                  </a:lnTo>
                  <a:lnTo>
                    <a:pt x="19" y="135"/>
                  </a:lnTo>
                  <a:lnTo>
                    <a:pt x="19" y="124"/>
                  </a:lnTo>
                  <a:lnTo>
                    <a:pt x="17" y="112"/>
                  </a:lnTo>
                  <a:lnTo>
                    <a:pt x="16" y="108"/>
                  </a:lnTo>
                  <a:lnTo>
                    <a:pt x="13" y="105"/>
                  </a:lnTo>
                  <a:lnTo>
                    <a:pt x="12" y="104"/>
                  </a:lnTo>
                  <a:lnTo>
                    <a:pt x="10" y="102"/>
                  </a:lnTo>
                  <a:lnTo>
                    <a:pt x="9" y="100"/>
                  </a:lnTo>
                  <a:lnTo>
                    <a:pt x="9" y="99"/>
                  </a:lnTo>
                  <a:lnTo>
                    <a:pt x="9" y="97"/>
                  </a:lnTo>
                  <a:lnTo>
                    <a:pt x="10" y="95"/>
                  </a:lnTo>
                  <a:lnTo>
                    <a:pt x="12" y="90"/>
                  </a:lnTo>
                  <a:lnTo>
                    <a:pt x="12" y="85"/>
                  </a:lnTo>
                  <a:lnTo>
                    <a:pt x="10" y="77"/>
                  </a:lnTo>
                  <a:lnTo>
                    <a:pt x="6" y="69"/>
                  </a:lnTo>
                  <a:lnTo>
                    <a:pt x="4" y="61"/>
                  </a:lnTo>
                  <a:lnTo>
                    <a:pt x="4" y="53"/>
                  </a:lnTo>
                  <a:lnTo>
                    <a:pt x="4" y="45"/>
                  </a:lnTo>
                  <a:lnTo>
                    <a:pt x="4" y="37"/>
                  </a:lnTo>
                  <a:lnTo>
                    <a:pt x="3" y="29"/>
                  </a:lnTo>
                  <a:lnTo>
                    <a:pt x="0" y="24"/>
                  </a:lnTo>
                  <a:lnTo>
                    <a:pt x="12" y="17"/>
                  </a:lnTo>
                  <a:lnTo>
                    <a:pt x="25" y="39"/>
                  </a:lnTo>
                  <a:lnTo>
                    <a:pt x="29" y="43"/>
                  </a:lnTo>
                  <a:lnTo>
                    <a:pt x="34" y="44"/>
                  </a:lnTo>
                  <a:lnTo>
                    <a:pt x="39" y="41"/>
                  </a:lnTo>
                  <a:lnTo>
                    <a:pt x="47" y="32"/>
                  </a:lnTo>
                  <a:lnTo>
                    <a:pt x="52" y="28"/>
                  </a:lnTo>
                  <a:lnTo>
                    <a:pt x="58" y="29"/>
                  </a:lnTo>
                  <a:lnTo>
                    <a:pt x="66" y="32"/>
                  </a:lnTo>
                  <a:lnTo>
                    <a:pt x="74" y="36"/>
                  </a:lnTo>
                  <a:lnTo>
                    <a:pt x="79" y="39"/>
                  </a:lnTo>
                  <a:lnTo>
                    <a:pt x="81" y="41"/>
                  </a:lnTo>
                  <a:lnTo>
                    <a:pt x="84" y="34"/>
                  </a:lnTo>
                  <a:lnTo>
                    <a:pt x="84" y="26"/>
                  </a:lnTo>
                  <a:lnTo>
                    <a:pt x="80" y="19"/>
                  </a:lnTo>
                  <a:lnTo>
                    <a:pt x="74" y="12"/>
                  </a:lnTo>
                  <a:lnTo>
                    <a:pt x="75" y="12"/>
                  </a:lnTo>
                  <a:lnTo>
                    <a:pt x="76" y="11"/>
                  </a:lnTo>
                  <a:lnTo>
                    <a:pt x="78" y="9"/>
                  </a:lnTo>
                  <a:lnTo>
                    <a:pt x="79" y="8"/>
                  </a:lnTo>
                  <a:lnTo>
                    <a:pt x="79" y="6"/>
                  </a:lnTo>
                  <a:lnTo>
                    <a:pt x="80" y="3"/>
                  </a:lnTo>
                  <a:lnTo>
                    <a:pt x="80" y="2"/>
                  </a:lnTo>
                  <a:lnTo>
                    <a:pt x="81" y="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66" name="Freeform 14">
              <a:extLst>
                <a:ext uri="{FF2B5EF4-FFF2-40B4-BE49-F238E27FC236}">
                  <a16:creationId xmlns:a16="http://schemas.microsoft.com/office/drawing/2014/main" id="{6DDE1164-FA18-4F35-9023-B19C962BE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963" y="3508376"/>
              <a:ext cx="201612" cy="290513"/>
            </a:xfrm>
            <a:custGeom>
              <a:avLst/>
              <a:gdLst>
                <a:gd name="T0" fmla="*/ 2147483646 w 127"/>
                <a:gd name="T1" fmla="*/ 2147483646 h 183"/>
                <a:gd name="T2" fmla="*/ 2147483646 w 127"/>
                <a:gd name="T3" fmla="*/ 2147483646 h 183"/>
                <a:gd name="T4" fmla="*/ 2147483646 w 127"/>
                <a:gd name="T5" fmla="*/ 2147483646 h 183"/>
                <a:gd name="T6" fmla="*/ 2147483646 w 127"/>
                <a:gd name="T7" fmla="*/ 2147483646 h 183"/>
                <a:gd name="T8" fmla="*/ 2147483646 w 127"/>
                <a:gd name="T9" fmla="*/ 2147483646 h 183"/>
                <a:gd name="T10" fmla="*/ 2147483646 w 127"/>
                <a:gd name="T11" fmla="*/ 2147483646 h 183"/>
                <a:gd name="T12" fmla="*/ 2147483646 w 127"/>
                <a:gd name="T13" fmla="*/ 2147483646 h 183"/>
                <a:gd name="T14" fmla="*/ 2147483646 w 127"/>
                <a:gd name="T15" fmla="*/ 2147483646 h 183"/>
                <a:gd name="T16" fmla="*/ 2147483646 w 127"/>
                <a:gd name="T17" fmla="*/ 2147483646 h 183"/>
                <a:gd name="T18" fmla="*/ 2147483646 w 127"/>
                <a:gd name="T19" fmla="*/ 2147483646 h 183"/>
                <a:gd name="T20" fmla="*/ 2147483646 w 127"/>
                <a:gd name="T21" fmla="*/ 2147483646 h 183"/>
                <a:gd name="T22" fmla="*/ 2147483646 w 127"/>
                <a:gd name="T23" fmla="*/ 2147483646 h 183"/>
                <a:gd name="T24" fmla="*/ 2147483646 w 127"/>
                <a:gd name="T25" fmla="*/ 2147483646 h 183"/>
                <a:gd name="T26" fmla="*/ 2147483646 w 127"/>
                <a:gd name="T27" fmla="*/ 2147483646 h 183"/>
                <a:gd name="T28" fmla="*/ 2147483646 w 127"/>
                <a:gd name="T29" fmla="*/ 2147483646 h 183"/>
                <a:gd name="T30" fmla="*/ 2147483646 w 127"/>
                <a:gd name="T31" fmla="*/ 2147483646 h 183"/>
                <a:gd name="T32" fmla="*/ 2147483646 w 127"/>
                <a:gd name="T33" fmla="*/ 2147483646 h 183"/>
                <a:gd name="T34" fmla="*/ 2147483646 w 127"/>
                <a:gd name="T35" fmla="*/ 2147483646 h 183"/>
                <a:gd name="T36" fmla="*/ 2147483646 w 127"/>
                <a:gd name="T37" fmla="*/ 2147483646 h 183"/>
                <a:gd name="T38" fmla="*/ 2147483646 w 127"/>
                <a:gd name="T39" fmla="*/ 2147483646 h 183"/>
                <a:gd name="T40" fmla="*/ 2147483646 w 127"/>
                <a:gd name="T41" fmla="*/ 2147483646 h 183"/>
                <a:gd name="T42" fmla="*/ 2147483646 w 127"/>
                <a:gd name="T43" fmla="*/ 2147483646 h 183"/>
                <a:gd name="T44" fmla="*/ 2147483646 w 127"/>
                <a:gd name="T45" fmla="*/ 2147483646 h 183"/>
                <a:gd name="T46" fmla="*/ 2147483646 w 127"/>
                <a:gd name="T47" fmla="*/ 2147483646 h 183"/>
                <a:gd name="T48" fmla="*/ 2147483646 w 127"/>
                <a:gd name="T49" fmla="*/ 2147483646 h 183"/>
                <a:gd name="T50" fmla="*/ 2147483646 w 127"/>
                <a:gd name="T51" fmla="*/ 2147483646 h 183"/>
                <a:gd name="T52" fmla="*/ 2147483646 w 127"/>
                <a:gd name="T53" fmla="*/ 2147483646 h 183"/>
                <a:gd name="T54" fmla="*/ 2147483646 w 127"/>
                <a:gd name="T55" fmla="*/ 2147483646 h 183"/>
                <a:gd name="T56" fmla="*/ 2147483646 w 127"/>
                <a:gd name="T57" fmla="*/ 2147483646 h 183"/>
                <a:gd name="T58" fmla="*/ 2147483646 w 127"/>
                <a:gd name="T59" fmla="*/ 2147483646 h 183"/>
                <a:gd name="T60" fmla="*/ 2147483646 w 127"/>
                <a:gd name="T61" fmla="*/ 2147483646 h 183"/>
                <a:gd name="T62" fmla="*/ 2147483646 w 127"/>
                <a:gd name="T63" fmla="*/ 2147483646 h 183"/>
                <a:gd name="T64" fmla="*/ 2147483646 w 127"/>
                <a:gd name="T65" fmla="*/ 2147483646 h 183"/>
                <a:gd name="T66" fmla="*/ 2147483646 w 127"/>
                <a:gd name="T67" fmla="*/ 2147483646 h 183"/>
                <a:gd name="T68" fmla="*/ 2147483646 w 127"/>
                <a:gd name="T69" fmla="*/ 2147483646 h 183"/>
                <a:gd name="T70" fmla="*/ 2147483646 w 127"/>
                <a:gd name="T71" fmla="*/ 2147483646 h 183"/>
                <a:gd name="T72" fmla="*/ 2147483646 w 127"/>
                <a:gd name="T73" fmla="*/ 2147483646 h 183"/>
                <a:gd name="T74" fmla="*/ 2147483646 w 127"/>
                <a:gd name="T75" fmla="*/ 2147483646 h 183"/>
                <a:gd name="T76" fmla="*/ 2147483646 w 127"/>
                <a:gd name="T77" fmla="*/ 2147483646 h 183"/>
                <a:gd name="T78" fmla="*/ 2147483646 w 127"/>
                <a:gd name="T79" fmla="*/ 2147483646 h 183"/>
                <a:gd name="T80" fmla="*/ 2147483646 w 127"/>
                <a:gd name="T81" fmla="*/ 2147483646 h 183"/>
                <a:gd name="T82" fmla="*/ 2147483646 w 127"/>
                <a:gd name="T83" fmla="*/ 2147483646 h 183"/>
                <a:gd name="T84" fmla="*/ 2147483646 w 127"/>
                <a:gd name="T85" fmla="*/ 2147483646 h 183"/>
                <a:gd name="T86" fmla="*/ 2147483646 w 127"/>
                <a:gd name="T87" fmla="*/ 2147483646 h 183"/>
                <a:gd name="T88" fmla="*/ 2147483646 w 127"/>
                <a:gd name="T89" fmla="*/ 2147483646 h 183"/>
                <a:gd name="T90" fmla="*/ 2147483646 w 127"/>
                <a:gd name="T91" fmla="*/ 2147483646 h 183"/>
                <a:gd name="T92" fmla="*/ 2147483646 w 127"/>
                <a:gd name="T93" fmla="*/ 2147483646 h 183"/>
                <a:gd name="T94" fmla="*/ 2147483646 w 127"/>
                <a:gd name="T95" fmla="*/ 0 h 18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27" h="183">
                  <a:moveTo>
                    <a:pt x="22" y="0"/>
                  </a:moveTo>
                  <a:lnTo>
                    <a:pt x="24" y="1"/>
                  </a:lnTo>
                  <a:lnTo>
                    <a:pt x="26" y="3"/>
                  </a:lnTo>
                  <a:lnTo>
                    <a:pt x="27" y="4"/>
                  </a:lnTo>
                  <a:lnTo>
                    <a:pt x="28" y="6"/>
                  </a:lnTo>
                  <a:lnTo>
                    <a:pt x="30" y="7"/>
                  </a:lnTo>
                  <a:lnTo>
                    <a:pt x="31" y="8"/>
                  </a:lnTo>
                  <a:lnTo>
                    <a:pt x="35" y="7"/>
                  </a:lnTo>
                  <a:lnTo>
                    <a:pt x="36" y="7"/>
                  </a:lnTo>
                  <a:lnTo>
                    <a:pt x="37" y="6"/>
                  </a:lnTo>
                  <a:lnTo>
                    <a:pt x="38" y="5"/>
                  </a:lnTo>
                  <a:lnTo>
                    <a:pt x="38" y="4"/>
                  </a:lnTo>
                  <a:lnTo>
                    <a:pt x="39" y="3"/>
                  </a:lnTo>
                  <a:lnTo>
                    <a:pt x="41" y="1"/>
                  </a:lnTo>
                  <a:lnTo>
                    <a:pt x="44" y="1"/>
                  </a:lnTo>
                  <a:lnTo>
                    <a:pt x="47" y="1"/>
                  </a:lnTo>
                  <a:lnTo>
                    <a:pt x="49" y="4"/>
                  </a:lnTo>
                  <a:lnTo>
                    <a:pt x="51" y="6"/>
                  </a:lnTo>
                  <a:lnTo>
                    <a:pt x="54" y="9"/>
                  </a:lnTo>
                  <a:lnTo>
                    <a:pt x="55" y="13"/>
                  </a:lnTo>
                  <a:lnTo>
                    <a:pt x="56" y="16"/>
                  </a:lnTo>
                  <a:lnTo>
                    <a:pt x="57" y="18"/>
                  </a:lnTo>
                  <a:lnTo>
                    <a:pt x="60" y="21"/>
                  </a:lnTo>
                  <a:lnTo>
                    <a:pt x="63" y="22"/>
                  </a:lnTo>
                  <a:lnTo>
                    <a:pt x="66" y="22"/>
                  </a:lnTo>
                  <a:lnTo>
                    <a:pt x="67" y="21"/>
                  </a:lnTo>
                  <a:lnTo>
                    <a:pt x="70" y="19"/>
                  </a:lnTo>
                  <a:lnTo>
                    <a:pt x="71" y="19"/>
                  </a:lnTo>
                  <a:lnTo>
                    <a:pt x="73" y="18"/>
                  </a:lnTo>
                  <a:lnTo>
                    <a:pt x="74" y="23"/>
                  </a:lnTo>
                  <a:lnTo>
                    <a:pt x="74" y="25"/>
                  </a:lnTo>
                  <a:lnTo>
                    <a:pt x="75" y="27"/>
                  </a:lnTo>
                  <a:lnTo>
                    <a:pt x="77" y="28"/>
                  </a:lnTo>
                  <a:lnTo>
                    <a:pt x="79" y="30"/>
                  </a:lnTo>
                  <a:lnTo>
                    <a:pt x="81" y="30"/>
                  </a:lnTo>
                  <a:lnTo>
                    <a:pt x="84" y="31"/>
                  </a:lnTo>
                  <a:lnTo>
                    <a:pt x="86" y="31"/>
                  </a:lnTo>
                  <a:lnTo>
                    <a:pt x="90" y="32"/>
                  </a:lnTo>
                  <a:lnTo>
                    <a:pt x="92" y="34"/>
                  </a:lnTo>
                  <a:lnTo>
                    <a:pt x="92" y="36"/>
                  </a:lnTo>
                  <a:lnTo>
                    <a:pt x="92" y="39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101" y="52"/>
                  </a:lnTo>
                  <a:lnTo>
                    <a:pt x="106" y="57"/>
                  </a:lnTo>
                  <a:lnTo>
                    <a:pt x="109" y="62"/>
                  </a:lnTo>
                  <a:lnTo>
                    <a:pt x="110" y="69"/>
                  </a:lnTo>
                  <a:lnTo>
                    <a:pt x="110" y="73"/>
                  </a:lnTo>
                  <a:lnTo>
                    <a:pt x="109" y="75"/>
                  </a:lnTo>
                  <a:lnTo>
                    <a:pt x="108" y="76"/>
                  </a:lnTo>
                  <a:lnTo>
                    <a:pt x="107" y="78"/>
                  </a:lnTo>
                  <a:lnTo>
                    <a:pt x="107" y="80"/>
                  </a:lnTo>
                  <a:lnTo>
                    <a:pt x="106" y="83"/>
                  </a:lnTo>
                  <a:lnTo>
                    <a:pt x="108" y="95"/>
                  </a:lnTo>
                  <a:lnTo>
                    <a:pt x="114" y="106"/>
                  </a:lnTo>
                  <a:lnTo>
                    <a:pt x="120" y="117"/>
                  </a:lnTo>
                  <a:lnTo>
                    <a:pt x="126" y="128"/>
                  </a:lnTo>
                  <a:lnTo>
                    <a:pt x="127" y="139"/>
                  </a:lnTo>
                  <a:lnTo>
                    <a:pt x="127" y="141"/>
                  </a:lnTo>
                  <a:lnTo>
                    <a:pt x="127" y="145"/>
                  </a:lnTo>
                  <a:lnTo>
                    <a:pt x="127" y="147"/>
                  </a:lnTo>
                  <a:lnTo>
                    <a:pt x="117" y="152"/>
                  </a:lnTo>
                  <a:lnTo>
                    <a:pt x="106" y="152"/>
                  </a:lnTo>
                  <a:lnTo>
                    <a:pt x="92" y="152"/>
                  </a:lnTo>
                  <a:lnTo>
                    <a:pt x="97" y="163"/>
                  </a:lnTo>
                  <a:lnTo>
                    <a:pt x="94" y="163"/>
                  </a:lnTo>
                  <a:lnTo>
                    <a:pt x="93" y="164"/>
                  </a:lnTo>
                  <a:lnTo>
                    <a:pt x="91" y="164"/>
                  </a:lnTo>
                  <a:lnTo>
                    <a:pt x="90" y="165"/>
                  </a:lnTo>
                  <a:lnTo>
                    <a:pt x="89" y="167"/>
                  </a:lnTo>
                  <a:lnTo>
                    <a:pt x="89" y="171"/>
                  </a:lnTo>
                  <a:lnTo>
                    <a:pt x="88" y="173"/>
                  </a:lnTo>
                  <a:lnTo>
                    <a:pt x="88" y="175"/>
                  </a:lnTo>
                  <a:lnTo>
                    <a:pt x="86" y="176"/>
                  </a:lnTo>
                  <a:lnTo>
                    <a:pt x="86" y="178"/>
                  </a:lnTo>
                  <a:lnTo>
                    <a:pt x="86" y="180"/>
                  </a:lnTo>
                  <a:lnTo>
                    <a:pt x="88" y="183"/>
                  </a:lnTo>
                  <a:lnTo>
                    <a:pt x="85" y="181"/>
                  </a:lnTo>
                  <a:lnTo>
                    <a:pt x="83" y="180"/>
                  </a:lnTo>
                  <a:lnTo>
                    <a:pt x="80" y="180"/>
                  </a:lnTo>
                  <a:lnTo>
                    <a:pt x="79" y="180"/>
                  </a:lnTo>
                  <a:lnTo>
                    <a:pt x="77" y="178"/>
                  </a:lnTo>
                  <a:lnTo>
                    <a:pt x="75" y="176"/>
                  </a:lnTo>
                  <a:lnTo>
                    <a:pt x="74" y="175"/>
                  </a:lnTo>
                  <a:lnTo>
                    <a:pt x="71" y="174"/>
                  </a:lnTo>
                  <a:lnTo>
                    <a:pt x="70" y="174"/>
                  </a:lnTo>
                  <a:lnTo>
                    <a:pt x="66" y="174"/>
                  </a:lnTo>
                  <a:lnTo>
                    <a:pt x="62" y="175"/>
                  </a:lnTo>
                  <a:lnTo>
                    <a:pt x="59" y="171"/>
                  </a:lnTo>
                  <a:lnTo>
                    <a:pt x="58" y="167"/>
                  </a:lnTo>
                  <a:lnTo>
                    <a:pt x="56" y="164"/>
                  </a:lnTo>
                  <a:lnTo>
                    <a:pt x="53" y="162"/>
                  </a:lnTo>
                  <a:lnTo>
                    <a:pt x="48" y="162"/>
                  </a:lnTo>
                  <a:lnTo>
                    <a:pt x="47" y="158"/>
                  </a:lnTo>
                  <a:lnTo>
                    <a:pt x="49" y="157"/>
                  </a:lnTo>
                  <a:lnTo>
                    <a:pt x="50" y="155"/>
                  </a:lnTo>
                  <a:lnTo>
                    <a:pt x="51" y="155"/>
                  </a:lnTo>
                  <a:lnTo>
                    <a:pt x="53" y="153"/>
                  </a:lnTo>
                  <a:lnTo>
                    <a:pt x="49" y="150"/>
                  </a:lnTo>
                  <a:lnTo>
                    <a:pt x="46" y="147"/>
                  </a:lnTo>
                  <a:lnTo>
                    <a:pt x="42" y="145"/>
                  </a:lnTo>
                  <a:lnTo>
                    <a:pt x="40" y="140"/>
                  </a:lnTo>
                  <a:lnTo>
                    <a:pt x="33" y="141"/>
                  </a:lnTo>
                  <a:lnTo>
                    <a:pt x="29" y="139"/>
                  </a:lnTo>
                  <a:lnTo>
                    <a:pt x="24" y="135"/>
                  </a:lnTo>
                  <a:lnTo>
                    <a:pt x="19" y="129"/>
                  </a:lnTo>
                  <a:lnTo>
                    <a:pt x="13" y="123"/>
                  </a:lnTo>
                  <a:lnTo>
                    <a:pt x="5" y="121"/>
                  </a:lnTo>
                  <a:lnTo>
                    <a:pt x="5" y="113"/>
                  </a:lnTo>
                  <a:lnTo>
                    <a:pt x="4" y="106"/>
                  </a:lnTo>
                  <a:lnTo>
                    <a:pt x="3" y="101"/>
                  </a:lnTo>
                  <a:lnTo>
                    <a:pt x="4" y="98"/>
                  </a:lnTo>
                  <a:lnTo>
                    <a:pt x="5" y="96"/>
                  </a:lnTo>
                  <a:lnTo>
                    <a:pt x="6" y="96"/>
                  </a:lnTo>
                  <a:lnTo>
                    <a:pt x="9" y="95"/>
                  </a:lnTo>
                  <a:lnTo>
                    <a:pt x="11" y="95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1"/>
                  </a:lnTo>
                  <a:lnTo>
                    <a:pt x="13" y="84"/>
                  </a:lnTo>
                  <a:lnTo>
                    <a:pt x="10" y="79"/>
                  </a:lnTo>
                  <a:lnTo>
                    <a:pt x="5" y="76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1" y="60"/>
                  </a:lnTo>
                  <a:lnTo>
                    <a:pt x="2" y="57"/>
                  </a:lnTo>
                  <a:lnTo>
                    <a:pt x="5" y="54"/>
                  </a:lnTo>
                  <a:lnTo>
                    <a:pt x="10" y="52"/>
                  </a:lnTo>
                  <a:lnTo>
                    <a:pt x="14" y="51"/>
                  </a:lnTo>
                  <a:lnTo>
                    <a:pt x="15" y="42"/>
                  </a:lnTo>
                  <a:lnTo>
                    <a:pt x="15" y="35"/>
                  </a:lnTo>
                  <a:lnTo>
                    <a:pt x="16" y="27"/>
                  </a:lnTo>
                  <a:lnTo>
                    <a:pt x="16" y="26"/>
                  </a:lnTo>
                  <a:lnTo>
                    <a:pt x="15" y="25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2" y="23"/>
                  </a:lnTo>
                  <a:lnTo>
                    <a:pt x="11" y="22"/>
                  </a:lnTo>
                  <a:lnTo>
                    <a:pt x="11" y="19"/>
                  </a:lnTo>
                  <a:lnTo>
                    <a:pt x="12" y="17"/>
                  </a:lnTo>
                  <a:lnTo>
                    <a:pt x="14" y="12"/>
                  </a:lnTo>
                  <a:lnTo>
                    <a:pt x="18" y="7"/>
                  </a:lnTo>
                  <a:lnTo>
                    <a:pt x="21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67" name="Freeform 15">
              <a:extLst>
                <a:ext uri="{FF2B5EF4-FFF2-40B4-BE49-F238E27FC236}">
                  <a16:creationId xmlns:a16="http://schemas.microsoft.com/office/drawing/2014/main" id="{78A659F3-BB4B-4DC8-8962-182731A7D9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4288" y="3902076"/>
              <a:ext cx="427037" cy="325438"/>
            </a:xfrm>
            <a:custGeom>
              <a:avLst/>
              <a:gdLst>
                <a:gd name="T0" fmla="*/ 2147483646 w 269"/>
                <a:gd name="T1" fmla="*/ 2147483646 h 205"/>
                <a:gd name="T2" fmla="*/ 2147483646 w 269"/>
                <a:gd name="T3" fmla="*/ 2147483646 h 205"/>
                <a:gd name="T4" fmla="*/ 2147483646 w 269"/>
                <a:gd name="T5" fmla="*/ 2147483646 h 205"/>
                <a:gd name="T6" fmla="*/ 2147483646 w 269"/>
                <a:gd name="T7" fmla="*/ 2147483646 h 205"/>
                <a:gd name="T8" fmla="*/ 2147483646 w 269"/>
                <a:gd name="T9" fmla="*/ 2147483646 h 205"/>
                <a:gd name="T10" fmla="*/ 2147483646 w 269"/>
                <a:gd name="T11" fmla="*/ 2147483646 h 205"/>
                <a:gd name="T12" fmla="*/ 2147483646 w 269"/>
                <a:gd name="T13" fmla="*/ 2147483646 h 205"/>
                <a:gd name="T14" fmla="*/ 2147483646 w 269"/>
                <a:gd name="T15" fmla="*/ 2147483646 h 205"/>
                <a:gd name="T16" fmla="*/ 2147483646 w 269"/>
                <a:gd name="T17" fmla="*/ 2147483646 h 205"/>
                <a:gd name="T18" fmla="*/ 2147483646 w 269"/>
                <a:gd name="T19" fmla="*/ 2147483646 h 205"/>
                <a:gd name="T20" fmla="*/ 2147483646 w 269"/>
                <a:gd name="T21" fmla="*/ 2147483646 h 205"/>
                <a:gd name="T22" fmla="*/ 2147483646 w 269"/>
                <a:gd name="T23" fmla="*/ 2147483646 h 205"/>
                <a:gd name="T24" fmla="*/ 2147483646 w 269"/>
                <a:gd name="T25" fmla="*/ 2147483646 h 205"/>
                <a:gd name="T26" fmla="*/ 2147483646 w 269"/>
                <a:gd name="T27" fmla="*/ 2147483646 h 205"/>
                <a:gd name="T28" fmla="*/ 2147483646 w 269"/>
                <a:gd name="T29" fmla="*/ 2147483646 h 205"/>
                <a:gd name="T30" fmla="*/ 2147483646 w 269"/>
                <a:gd name="T31" fmla="*/ 2147483646 h 205"/>
                <a:gd name="T32" fmla="*/ 2147483646 w 269"/>
                <a:gd name="T33" fmla="*/ 2147483646 h 205"/>
                <a:gd name="T34" fmla="*/ 2147483646 w 269"/>
                <a:gd name="T35" fmla="*/ 2147483646 h 205"/>
                <a:gd name="T36" fmla="*/ 2147483646 w 269"/>
                <a:gd name="T37" fmla="*/ 2147483646 h 205"/>
                <a:gd name="T38" fmla="*/ 2147483646 w 269"/>
                <a:gd name="T39" fmla="*/ 2147483646 h 205"/>
                <a:gd name="T40" fmla="*/ 2147483646 w 269"/>
                <a:gd name="T41" fmla="*/ 2147483646 h 205"/>
                <a:gd name="T42" fmla="*/ 2147483646 w 269"/>
                <a:gd name="T43" fmla="*/ 2147483646 h 205"/>
                <a:gd name="T44" fmla="*/ 2147483646 w 269"/>
                <a:gd name="T45" fmla="*/ 2147483646 h 205"/>
                <a:gd name="T46" fmla="*/ 2147483646 w 269"/>
                <a:gd name="T47" fmla="*/ 2147483646 h 205"/>
                <a:gd name="T48" fmla="*/ 2147483646 w 269"/>
                <a:gd name="T49" fmla="*/ 2147483646 h 205"/>
                <a:gd name="T50" fmla="*/ 2147483646 w 269"/>
                <a:gd name="T51" fmla="*/ 2147483646 h 205"/>
                <a:gd name="T52" fmla="*/ 2147483646 w 269"/>
                <a:gd name="T53" fmla="*/ 2147483646 h 205"/>
                <a:gd name="T54" fmla="*/ 2147483646 w 269"/>
                <a:gd name="T55" fmla="*/ 2147483646 h 205"/>
                <a:gd name="T56" fmla="*/ 2147483646 w 269"/>
                <a:gd name="T57" fmla="*/ 2147483646 h 205"/>
                <a:gd name="T58" fmla="*/ 2147483646 w 269"/>
                <a:gd name="T59" fmla="*/ 2147483646 h 205"/>
                <a:gd name="T60" fmla="*/ 2147483646 w 269"/>
                <a:gd name="T61" fmla="*/ 2147483646 h 205"/>
                <a:gd name="T62" fmla="*/ 2147483646 w 269"/>
                <a:gd name="T63" fmla="*/ 2147483646 h 205"/>
                <a:gd name="T64" fmla="*/ 2147483646 w 269"/>
                <a:gd name="T65" fmla="*/ 2147483646 h 205"/>
                <a:gd name="T66" fmla="*/ 2147483646 w 269"/>
                <a:gd name="T67" fmla="*/ 2147483646 h 205"/>
                <a:gd name="T68" fmla="*/ 2147483646 w 269"/>
                <a:gd name="T69" fmla="*/ 2147483646 h 205"/>
                <a:gd name="T70" fmla="*/ 2147483646 w 269"/>
                <a:gd name="T71" fmla="*/ 2147483646 h 205"/>
                <a:gd name="T72" fmla="*/ 2147483646 w 269"/>
                <a:gd name="T73" fmla="*/ 2147483646 h 205"/>
                <a:gd name="T74" fmla="*/ 2147483646 w 269"/>
                <a:gd name="T75" fmla="*/ 2147483646 h 205"/>
                <a:gd name="T76" fmla="*/ 2147483646 w 269"/>
                <a:gd name="T77" fmla="*/ 2147483646 h 205"/>
                <a:gd name="T78" fmla="*/ 2147483646 w 269"/>
                <a:gd name="T79" fmla="*/ 2147483646 h 205"/>
                <a:gd name="T80" fmla="*/ 2147483646 w 269"/>
                <a:gd name="T81" fmla="*/ 2147483646 h 205"/>
                <a:gd name="T82" fmla="*/ 2147483646 w 269"/>
                <a:gd name="T83" fmla="*/ 2147483646 h 205"/>
                <a:gd name="T84" fmla="*/ 2147483646 w 269"/>
                <a:gd name="T85" fmla="*/ 2147483646 h 205"/>
                <a:gd name="T86" fmla="*/ 2147483646 w 269"/>
                <a:gd name="T87" fmla="*/ 2147483646 h 205"/>
                <a:gd name="T88" fmla="*/ 2147483646 w 269"/>
                <a:gd name="T89" fmla="*/ 2147483646 h 205"/>
                <a:gd name="T90" fmla="*/ 2147483646 w 269"/>
                <a:gd name="T91" fmla="*/ 2147483646 h 205"/>
                <a:gd name="T92" fmla="*/ 2147483646 w 269"/>
                <a:gd name="T93" fmla="*/ 2147483646 h 205"/>
                <a:gd name="T94" fmla="*/ 0 w 269"/>
                <a:gd name="T95" fmla="*/ 2147483646 h 205"/>
                <a:gd name="T96" fmla="*/ 2147483646 w 269"/>
                <a:gd name="T97" fmla="*/ 2147483646 h 205"/>
                <a:gd name="T98" fmla="*/ 2147483646 w 269"/>
                <a:gd name="T99" fmla="*/ 2147483646 h 205"/>
                <a:gd name="T100" fmla="*/ 2147483646 w 269"/>
                <a:gd name="T101" fmla="*/ 2147483646 h 205"/>
                <a:gd name="T102" fmla="*/ 2147483646 w 269"/>
                <a:gd name="T103" fmla="*/ 2147483646 h 205"/>
                <a:gd name="T104" fmla="*/ 2147483646 w 269"/>
                <a:gd name="T105" fmla="*/ 2147483646 h 205"/>
                <a:gd name="T106" fmla="*/ 2147483646 w 269"/>
                <a:gd name="T107" fmla="*/ 2147483646 h 20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69" h="205">
                  <a:moveTo>
                    <a:pt x="167" y="204"/>
                  </a:moveTo>
                  <a:lnTo>
                    <a:pt x="167" y="204"/>
                  </a:lnTo>
                  <a:lnTo>
                    <a:pt x="165" y="205"/>
                  </a:lnTo>
                  <a:lnTo>
                    <a:pt x="167" y="204"/>
                  </a:lnTo>
                  <a:close/>
                  <a:moveTo>
                    <a:pt x="103" y="0"/>
                  </a:moveTo>
                  <a:lnTo>
                    <a:pt x="109" y="2"/>
                  </a:lnTo>
                  <a:lnTo>
                    <a:pt x="112" y="7"/>
                  </a:lnTo>
                  <a:lnTo>
                    <a:pt x="117" y="14"/>
                  </a:lnTo>
                  <a:lnTo>
                    <a:pt x="121" y="18"/>
                  </a:lnTo>
                  <a:lnTo>
                    <a:pt x="121" y="21"/>
                  </a:lnTo>
                  <a:lnTo>
                    <a:pt x="121" y="23"/>
                  </a:lnTo>
                  <a:lnTo>
                    <a:pt x="121" y="24"/>
                  </a:lnTo>
                  <a:lnTo>
                    <a:pt x="120" y="27"/>
                  </a:lnTo>
                  <a:lnTo>
                    <a:pt x="123" y="32"/>
                  </a:lnTo>
                  <a:lnTo>
                    <a:pt x="128" y="39"/>
                  </a:lnTo>
                  <a:lnTo>
                    <a:pt x="134" y="45"/>
                  </a:lnTo>
                  <a:lnTo>
                    <a:pt x="139" y="47"/>
                  </a:lnTo>
                  <a:lnTo>
                    <a:pt x="145" y="45"/>
                  </a:lnTo>
                  <a:lnTo>
                    <a:pt x="151" y="39"/>
                  </a:lnTo>
                  <a:lnTo>
                    <a:pt x="155" y="32"/>
                  </a:lnTo>
                  <a:lnTo>
                    <a:pt x="159" y="26"/>
                  </a:lnTo>
                  <a:lnTo>
                    <a:pt x="160" y="23"/>
                  </a:lnTo>
                  <a:lnTo>
                    <a:pt x="163" y="24"/>
                  </a:lnTo>
                  <a:lnTo>
                    <a:pt x="167" y="24"/>
                  </a:lnTo>
                  <a:lnTo>
                    <a:pt x="170" y="24"/>
                  </a:lnTo>
                  <a:lnTo>
                    <a:pt x="172" y="24"/>
                  </a:lnTo>
                  <a:lnTo>
                    <a:pt x="173" y="24"/>
                  </a:lnTo>
                  <a:lnTo>
                    <a:pt x="176" y="23"/>
                  </a:lnTo>
                  <a:lnTo>
                    <a:pt x="177" y="22"/>
                  </a:lnTo>
                  <a:lnTo>
                    <a:pt x="178" y="21"/>
                  </a:lnTo>
                  <a:lnTo>
                    <a:pt x="179" y="20"/>
                  </a:lnTo>
                  <a:lnTo>
                    <a:pt x="188" y="20"/>
                  </a:lnTo>
                  <a:lnTo>
                    <a:pt x="197" y="21"/>
                  </a:lnTo>
                  <a:lnTo>
                    <a:pt x="205" y="22"/>
                  </a:lnTo>
                  <a:lnTo>
                    <a:pt x="207" y="21"/>
                  </a:lnTo>
                  <a:lnTo>
                    <a:pt x="209" y="20"/>
                  </a:lnTo>
                  <a:lnTo>
                    <a:pt x="212" y="19"/>
                  </a:lnTo>
                  <a:lnTo>
                    <a:pt x="213" y="16"/>
                  </a:lnTo>
                  <a:lnTo>
                    <a:pt x="214" y="14"/>
                  </a:lnTo>
                  <a:lnTo>
                    <a:pt x="216" y="12"/>
                  </a:lnTo>
                  <a:lnTo>
                    <a:pt x="217" y="10"/>
                  </a:lnTo>
                  <a:lnTo>
                    <a:pt x="221" y="9"/>
                  </a:lnTo>
                  <a:lnTo>
                    <a:pt x="224" y="16"/>
                  </a:lnTo>
                  <a:lnTo>
                    <a:pt x="231" y="23"/>
                  </a:lnTo>
                  <a:lnTo>
                    <a:pt x="238" y="29"/>
                  </a:lnTo>
                  <a:lnTo>
                    <a:pt x="244" y="36"/>
                  </a:lnTo>
                  <a:lnTo>
                    <a:pt x="249" y="40"/>
                  </a:lnTo>
                  <a:lnTo>
                    <a:pt x="251" y="47"/>
                  </a:lnTo>
                  <a:lnTo>
                    <a:pt x="253" y="54"/>
                  </a:lnTo>
                  <a:lnTo>
                    <a:pt x="257" y="61"/>
                  </a:lnTo>
                  <a:lnTo>
                    <a:pt x="261" y="66"/>
                  </a:lnTo>
                  <a:lnTo>
                    <a:pt x="268" y="68"/>
                  </a:lnTo>
                  <a:lnTo>
                    <a:pt x="268" y="71"/>
                  </a:lnTo>
                  <a:lnTo>
                    <a:pt x="266" y="73"/>
                  </a:lnTo>
                  <a:lnTo>
                    <a:pt x="264" y="75"/>
                  </a:lnTo>
                  <a:lnTo>
                    <a:pt x="262" y="76"/>
                  </a:lnTo>
                  <a:lnTo>
                    <a:pt x="261" y="79"/>
                  </a:lnTo>
                  <a:lnTo>
                    <a:pt x="261" y="82"/>
                  </a:lnTo>
                  <a:lnTo>
                    <a:pt x="264" y="84"/>
                  </a:lnTo>
                  <a:lnTo>
                    <a:pt x="265" y="86"/>
                  </a:lnTo>
                  <a:lnTo>
                    <a:pt x="267" y="88"/>
                  </a:lnTo>
                  <a:lnTo>
                    <a:pt x="268" y="91"/>
                  </a:lnTo>
                  <a:lnTo>
                    <a:pt x="269" y="93"/>
                  </a:lnTo>
                  <a:lnTo>
                    <a:pt x="268" y="96"/>
                  </a:lnTo>
                  <a:lnTo>
                    <a:pt x="268" y="97"/>
                  </a:lnTo>
                  <a:lnTo>
                    <a:pt x="267" y="98"/>
                  </a:lnTo>
                  <a:lnTo>
                    <a:pt x="266" y="99"/>
                  </a:lnTo>
                  <a:lnTo>
                    <a:pt x="266" y="102"/>
                  </a:lnTo>
                  <a:lnTo>
                    <a:pt x="269" y="112"/>
                  </a:lnTo>
                  <a:lnTo>
                    <a:pt x="265" y="112"/>
                  </a:lnTo>
                  <a:lnTo>
                    <a:pt x="261" y="114"/>
                  </a:lnTo>
                  <a:lnTo>
                    <a:pt x="258" y="115"/>
                  </a:lnTo>
                  <a:lnTo>
                    <a:pt x="256" y="116"/>
                  </a:lnTo>
                  <a:lnTo>
                    <a:pt x="253" y="118"/>
                  </a:lnTo>
                  <a:lnTo>
                    <a:pt x="253" y="120"/>
                  </a:lnTo>
                  <a:lnTo>
                    <a:pt x="253" y="127"/>
                  </a:lnTo>
                  <a:lnTo>
                    <a:pt x="256" y="131"/>
                  </a:lnTo>
                  <a:lnTo>
                    <a:pt x="257" y="135"/>
                  </a:lnTo>
                  <a:lnTo>
                    <a:pt x="258" y="140"/>
                  </a:lnTo>
                  <a:lnTo>
                    <a:pt x="255" y="145"/>
                  </a:lnTo>
                  <a:lnTo>
                    <a:pt x="249" y="149"/>
                  </a:lnTo>
                  <a:lnTo>
                    <a:pt x="240" y="150"/>
                  </a:lnTo>
                  <a:lnTo>
                    <a:pt x="231" y="150"/>
                  </a:lnTo>
                  <a:lnTo>
                    <a:pt x="223" y="151"/>
                  </a:lnTo>
                  <a:lnTo>
                    <a:pt x="221" y="151"/>
                  </a:lnTo>
                  <a:lnTo>
                    <a:pt x="218" y="152"/>
                  </a:lnTo>
                  <a:lnTo>
                    <a:pt x="216" y="152"/>
                  </a:lnTo>
                  <a:lnTo>
                    <a:pt x="215" y="154"/>
                  </a:lnTo>
                  <a:lnTo>
                    <a:pt x="212" y="155"/>
                  </a:lnTo>
                  <a:lnTo>
                    <a:pt x="207" y="156"/>
                  </a:lnTo>
                  <a:lnTo>
                    <a:pt x="198" y="160"/>
                  </a:lnTo>
                  <a:lnTo>
                    <a:pt x="187" y="164"/>
                  </a:lnTo>
                  <a:lnTo>
                    <a:pt x="178" y="169"/>
                  </a:lnTo>
                  <a:lnTo>
                    <a:pt x="170" y="172"/>
                  </a:lnTo>
                  <a:lnTo>
                    <a:pt x="167" y="177"/>
                  </a:lnTo>
                  <a:lnTo>
                    <a:pt x="167" y="179"/>
                  </a:lnTo>
                  <a:lnTo>
                    <a:pt x="169" y="181"/>
                  </a:lnTo>
                  <a:lnTo>
                    <a:pt x="171" y="182"/>
                  </a:lnTo>
                  <a:lnTo>
                    <a:pt x="173" y="185"/>
                  </a:lnTo>
                  <a:lnTo>
                    <a:pt x="176" y="186"/>
                  </a:lnTo>
                  <a:lnTo>
                    <a:pt x="178" y="188"/>
                  </a:lnTo>
                  <a:lnTo>
                    <a:pt x="180" y="190"/>
                  </a:lnTo>
                  <a:lnTo>
                    <a:pt x="180" y="193"/>
                  </a:lnTo>
                  <a:lnTo>
                    <a:pt x="180" y="196"/>
                  </a:lnTo>
                  <a:lnTo>
                    <a:pt x="178" y="198"/>
                  </a:lnTo>
                  <a:lnTo>
                    <a:pt x="177" y="199"/>
                  </a:lnTo>
                  <a:lnTo>
                    <a:pt x="174" y="201"/>
                  </a:lnTo>
                  <a:lnTo>
                    <a:pt x="172" y="202"/>
                  </a:lnTo>
                  <a:lnTo>
                    <a:pt x="170" y="202"/>
                  </a:lnTo>
                  <a:lnTo>
                    <a:pt x="168" y="203"/>
                  </a:lnTo>
                  <a:lnTo>
                    <a:pt x="167" y="204"/>
                  </a:lnTo>
                  <a:lnTo>
                    <a:pt x="163" y="204"/>
                  </a:lnTo>
                  <a:lnTo>
                    <a:pt x="160" y="196"/>
                  </a:lnTo>
                  <a:lnTo>
                    <a:pt x="154" y="187"/>
                  </a:lnTo>
                  <a:lnTo>
                    <a:pt x="147" y="181"/>
                  </a:lnTo>
                  <a:lnTo>
                    <a:pt x="137" y="178"/>
                  </a:lnTo>
                  <a:lnTo>
                    <a:pt x="128" y="178"/>
                  </a:lnTo>
                  <a:lnTo>
                    <a:pt x="119" y="180"/>
                  </a:lnTo>
                  <a:lnTo>
                    <a:pt x="110" y="182"/>
                  </a:lnTo>
                  <a:lnTo>
                    <a:pt x="99" y="182"/>
                  </a:lnTo>
                  <a:lnTo>
                    <a:pt x="92" y="181"/>
                  </a:lnTo>
                  <a:lnTo>
                    <a:pt x="85" y="180"/>
                  </a:lnTo>
                  <a:lnTo>
                    <a:pt x="80" y="181"/>
                  </a:lnTo>
                  <a:lnTo>
                    <a:pt x="80" y="173"/>
                  </a:lnTo>
                  <a:lnTo>
                    <a:pt x="79" y="169"/>
                  </a:lnTo>
                  <a:lnTo>
                    <a:pt x="76" y="166"/>
                  </a:lnTo>
                  <a:lnTo>
                    <a:pt x="75" y="162"/>
                  </a:lnTo>
                  <a:lnTo>
                    <a:pt x="74" y="156"/>
                  </a:lnTo>
                  <a:lnTo>
                    <a:pt x="74" y="154"/>
                  </a:lnTo>
                  <a:lnTo>
                    <a:pt x="72" y="153"/>
                  </a:lnTo>
                  <a:lnTo>
                    <a:pt x="70" y="151"/>
                  </a:lnTo>
                  <a:lnTo>
                    <a:pt x="66" y="149"/>
                  </a:lnTo>
                  <a:lnTo>
                    <a:pt x="64" y="147"/>
                  </a:lnTo>
                  <a:lnTo>
                    <a:pt x="62" y="147"/>
                  </a:lnTo>
                  <a:lnTo>
                    <a:pt x="56" y="149"/>
                  </a:lnTo>
                  <a:lnTo>
                    <a:pt x="53" y="154"/>
                  </a:lnTo>
                  <a:lnTo>
                    <a:pt x="49" y="160"/>
                  </a:lnTo>
                  <a:lnTo>
                    <a:pt x="45" y="164"/>
                  </a:lnTo>
                  <a:lnTo>
                    <a:pt x="39" y="167"/>
                  </a:lnTo>
                  <a:lnTo>
                    <a:pt x="37" y="166"/>
                  </a:lnTo>
                  <a:lnTo>
                    <a:pt x="36" y="164"/>
                  </a:lnTo>
                  <a:lnTo>
                    <a:pt x="35" y="162"/>
                  </a:lnTo>
                  <a:lnTo>
                    <a:pt x="35" y="160"/>
                  </a:lnTo>
                  <a:lnTo>
                    <a:pt x="0" y="22"/>
                  </a:lnTo>
                  <a:lnTo>
                    <a:pt x="3" y="21"/>
                  </a:lnTo>
                  <a:lnTo>
                    <a:pt x="5" y="20"/>
                  </a:lnTo>
                  <a:lnTo>
                    <a:pt x="6" y="19"/>
                  </a:lnTo>
                  <a:lnTo>
                    <a:pt x="7" y="16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3" y="14"/>
                  </a:lnTo>
                  <a:lnTo>
                    <a:pt x="15" y="15"/>
                  </a:lnTo>
                  <a:lnTo>
                    <a:pt x="19" y="18"/>
                  </a:lnTo>
                  <a:lnTo>
                    <a:pt x="21" y="20"/>
                  </a:lnTo>
                  <a:lnTo>
                    <a:pt x="22" y="22"/>
                  </a:lnTo>
                  <a:lnTo>
                    <a:pt x="30" y="18"/>
                  </a:lnTo>
                  <a:lnTo>
                    <a:pt x="39" y="16"/>
                  </a:lnTo>
                  <a:lnTo>
                    <a:pt x="48" y="18"/>
                  </a:lnTo>
                  <a:lnTo>
                    <a:pt x="58" y="18"/>
                  </a:lnTo>
                  <a:lnTo>
                    <a:pt x="67" y="14"/>
                  </a:lnTo>
                  <a:lnTo>
                    <a:pt x="75" y="10"/>
                  </a:lnTo>
                  <a:lnTo>
                    <a:pt x="83" y="4"/>
                  </a:lnTo>
                  <a:lnTo>
                    <a:pt x="92" y="1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68" name="Freeform 16">
              <a:extLst>
                <a:ext uri="{FF2B5EF4-FFF2-40B4-BE49-F238E27FC236}">
                  <a16:creationId xmlns:a16="http://schemas.microsoft.com/office/drawing/2014/main" id="{DE358532-DF3F-4D2C-B274-DABCCF8BAC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1300" y="3759201"/>
              <a:ext cx="276225" cy="661988"/>
            </a:xfrm>
            <a:custGeom>
              <a:avLst/>
              <a:gdLst>
                <a:gd name="T0" fmla="*/ 2147483646 w 174"/>
                <a:gd name="T1" fmla="*/ 2147483646 h 417"/>
                <a:gd name="T2" fmla="*/ 2147483646 w 174"/>
                <a:gd name="T3" fmla="*/ 2147483646 h 417"/>
                <a:gd name="T4" fmla="*/ 2147483646 w 174"/>
                <a:gd name="T5" fmla="*/ 2147483646 h 417"/>
                <a:gd name="T6" fmla="*/ 2147483646 w 174"/>
                <a:gd name="T7" fmla="*/ 2147483646 h 417"/>
                <a:gd name="T8" fmla="*/ 2147483646 w 174"/>
                <a:gd name="T9" fmla="*/ 2147483646 h 417"/>
                <a:gd name="T10" fmla="*/ 2147483646 w 174"/>
                <a:gd name="T11" fmla="*/ 2147483646 h 417"/>
                <a:gd name="T12" fmla="*/ 2147483646 w 174"/>
                <a:gd name="T13" fmla="*/ 2147483646 h 417"/>
                <a:gd name="T14" fmla="*/ 2147483646 w 174"/>
                <a:gd name="T15" fmla="*/ 2147483646 h 417"/>
                <a:gd name="T16" fmla="*/ 2147483646 w 174"/>
                <a:gd name="T17" fmla="*/ 2147483646 h 417"/>
                <a:gd name="T18" fmla="*/ 2147483646 w 174"/>
                <a:gd name="T19" fmla="*/ 2147483646 h 417"/>
                <a:gd name="T20" fmla="*/ 2147483646 w 174"/>
                <a:gd name="T21" fmla="*/ 2147483646 h 417"/>
                <a:gd name="T22" fmla="*/ 2147483646 w 174"/>
                <a:gd name="T23" fmla="*/ 2147483646 h 417"/>
                <a:gd name="T24" fmla="*/ 2147483646 w 174"/>
                <a:gd name="T25" fmla="*/ 2147483646 h 417"/>
                <a:gd name="T26" fmla="*/ 2147483646 w 174"/>
                <a:gd name="T27" fmla="*/ 2147483646 h 417"/>
                <a:gd name="T28" fmla="*/ 2147483646 w 174"/>
                <a:gd name="T29" fmla="*/ 2147483646 h 417"/>
                <a:gd name="T30" fmla="*/ 2147483646 w 174"/>
                <a:gd name="T31" fmla="*/ 2147483646 h 417"/>
                <a:gd name="T32" fmla="*/ 2147483646 w 174"/>
                <a:gd name="T33" fmla="*/ 2147483646 h 417"/>
                <a:gd name="T34" fmla="*/ 2147483646 w 174"/>
                <a:gd name="T35" fmla="*/ 2147483646 h 417"/>
                <a:gd name="T36" fmla="*/ 2147483646 w 174"/>
                <a:gd name="T37" fmla="*/ 2147483646 h 417"/>
                <a:gd name="T38" fmla="*/ 2147483646 w 174"/>
                <a:gd name="T39" fmla="*/ 2147483646 h 417"/>
                <a:gd name="T40" fmla="*/ 2147483646 w 174"/>
                <a:gd name="T41" fmla="*/ 2147483646 h 417"/>
                <a:gd name="T42" fmla="*/ 2147483646 w 174"/>
                <a:gd name="T43" fmla="*/ 2147483646 h 417"/>
                <a:gd name="T44" fmla="*/ 2147483646 w 174"/>
                <a:gd name="T45" fmla="*/ 2147483646 h 417"/>
                <a:gd name="T46" fmla="*/ 0 w 174"/>
                <a:gd name="T47" fmla="*/ 2147483646 h 417"/>
                <a:gd name="T48" fmla="*/ 2147483646 w 174"/>
                <a:gd name="T49" fmla="*/ 2147483646 h 417"/>
                <a:gd name="T50" fmla="*/ 2147483646 w 174"/>
                <a:gd name="T51" fmla="*/ 2147483646 h 417"/>
                <a:gd name="T52" fmla="*/ 2147483646 w 174"/>
                <a:gd name="T53" fmla="*/ 2147483646 h 417"/>
                <a:gd name="T54" fmla="*/ 2147483646 w 174"/>
                <a:gd name="T55" fmla="*/ 2147483646 h 417"/>
                <a:gd name="T56" fmla="*/ 2147483646 w 174"/>
                <a:gd name="T57" fmla="*/ 2147483646 h 417"/>
                <a:gd name="T58" fmla="*/ 2147483646 w 174"/>
                <a:gd name="T59" fmla="*/ 2147483646 h 417"/>
                <a:gd name="T60" fmla="*/ 2147483646 w 174"/>
                <a:gd name="T61" fmla="*/ 2147483646 h 417"/>
                <a:gd name="T62" fmla="*/ 2147483646 w 174"/>
                <a:gd name="T63" fmla="*/ 2147483646 h 417"/>
                <a:gd name="T64" fmla="*/ 2147483646 w 174"/>
                <a:gd name="T65" fmla="*/ 2147483646 h 417"/>
                <a:gd name="T66" fmla="*/ 2147483646 w 174"/>
                <a:gd name="T67" fmla="*/ 2147483646 h 417"/>
                <a:gd name="T68" fmla="*/ 2147483646 w 174"/>
                <a:gd name="T69" fmla="*/ 2147483646 h 417"/>
                <a:gd name="T70" fmla="*/ 2147483646 w 174"/>
                <a:gd name="T71" fmla="*/ 2147483646 h 417"/>
                <a:gd name="T72" fmla="*/ 2147483646 w 174"/>
                <a:gd name="T73" fmla="*/ 2147483646 h 417"/>
                <a:gd name="T74" fmla="*/ 2147483646 w 174"/>
                <a:gd name="T75" fmla="*/ 2147483646 h 417"/>
                <a:gd name="T76" fmla="*/ 2147483646 w 174"/>
                <a:gd name="T77" fmla="*/ 2147483646 h 417"/>
                <a:gd name="T78" fmla="*/ 2147483646 w 174"/>
                <a:gd name="T79" fmla="*/ 2147483646 h 417"/>
                <a:gd name="T80" fmla="*/ 2147483646 w 174"/>
                <a:gd name="T81" fmla="*/ 2147483646 h 417"/>
                <a:gd name="T82" fmla="*/ 2147483646 w 174"/>
                <a:gd name="T83" fmla="*/ 2147483646 h 417"/>
                <a:gd name="T84" fmla="*/ 2147483646 w 174"/>
                <a:gd name="T85" fmla="*/ 2147483646 h 417"/>
                <a:gd name="T86" fmla="*/ 2147483646 w 174"/>
                <a:gd name="T87" fmla="*/ 2147483646 h 4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74" h="417">
                  <a:moveTo>
                    <a:pt x="40" y="155"/>
                  </a:moveTo>
                  <a:lnTo>
                    <a:pt x="40" y="156"/>
                  </a:lnTo>
                  <a:lnTo>
                    <a:pt x="40" y="155"/>
                  </a:lnTo>
                  <a:close/>
                  <a:moveTo>
                    <a:pt x="122" y="0"/>
                  </a:moveTo>
                  <a:lnTo>
                    <a:pt x="125" y="1"/>
                  </a:lnTo>
                  <a:lnTo>
                    <a:pt x="131" y="5"/>
                  </a:lnTo>
                  <a:lnTo>
                    <a:pt x="139" y="9"/>
                  </a:lnTo>
                  <a:lnTo>
                    <a:pt x="145" y="14"/>
                  </a:lnTo>
                  <a:lnTo>
                    <a:pt x="147" y="16"/>
                  </a:lnTo>
                  <a:lnTo>
                    <a:pt x="147" y="18"/>
                  </a:lnTo>
                  <a:lnTo>
                    <a:pt x="147" y="21"/>
                  </a:lnTo>
                  <a:lnTo>
                    <a:pt x="147" y="23"/>
                  </a:lnTo>
                  <a:lnTo>
                    <a:pt x="147" y="26"/>
                  </a:lnTo>
                  <a:lnTo>
                    <a:pt x="147" y="29"/>
                  </a:lnTo>
                  <a:lnTo>
                    <a:pt x="147" y="32"/>
                  </a:lnTo>
                  <a:lnTo>
                    <a:pt x="148" y="33"/>
                  </a:lnTo>
                  <a:lnTo>
                    <a:pt x="150" y="34"/>
                  </a:lnTo>
                  <a:lnTo>
                    <a:pt x="152" y="33"/>
                  </a:lnTo>
                  <a:lnTo>
                    <a:pt x="156" y="32"/>
                  </a:lnTo>
                  <a:lnTo>
                    <a:pt x="158" y="31"/>
                  </a:lnTo>
                  <a:lnTo>
                    <a:pt x="161" y="30"/>
                  </a:lnTo>
                  <a:lnTo>
                    <a:pt x="163" y="46"/>
                  </a:lnTo>
                  <a:lnTo>
                    <a:pt x="167" y="64"/>
                  </a:lnTo>
                  <a:lnTo>
                    <a:pt x="174" y="86"/>
                  </a:lnTo>
                  <a:lnTo>
                    <a:pt x="172" y="119"/>
                  </a:lnTo>
                  <a:lnTo>
                    <a:pt x="169" y="153"/>
                  </a:lnTo>
                  <a:lnTo>
                    <a:pt x="168" y="186"/>
                  </a:lnTo>
                  <a:lnTo>
                    <a:pt x="166" y="216"/>
                  </a:lnTo>
                  <a:lnTo>
                    <a:pt x="165" y="244"/>
                  </a:lnTo>
                  <a:lnTo>
                    <a:pt x="161" y="268"/>
                  </a:lnTo>
                  <a:lnTo>
                    <a:pt x="158" y="286"/>
                  </a:lnTo>
                  <a:lnTo>
                    <a:pt x="155" y="294"/>
                  </a:lnTo>
                  <a:lnTo>
                    <a:pt x="150" y="305"/>
                  </a:lnTo>
                  <a:lnTo>
                    <a:pt x="145" y="318"/>
                  </a:lnTo>
                  <a:lnTo>
                    <a:pt x="138" y="330"/>
                  </a:lnTo>
                  <a:lnTo>
                    <a:pt x="129" y="341"/>
                  </a:lnTo>
                  <a:lnTo>
                    <a:pt x="119" y="350"/>
                  </a:lnTo>
                  <a:lnTo>
                    <a:pt x="107" y="356"/>
                  </a:lnTo>
                  <a:lnTo>
                    <a:pt x="95" y="358"/>
                  </a:lnTo>
                  <a:lnTo>
                    <a:pt x="89" y="356"/>
                  </a:lnTo>
                  <a:lnTo>
                    <a:pt x="87" y="353"/>
                  </a:lnTo>
                  <a:lnTo>
                    <a:pt x="85" y="349"/>
                  </a:lnTo>
                  <a:lnTo>
                    <a:pt x="82" y="346"/>
                  </a:lnTo>
                  <a:lnTo>
                    <a:pt x="80" y="344"/>
                  </a:lnTo>
                  <a:lnTo>
                    <a:pt x="77" y="344"/>
                  </a:lnTo>
                  <a:lnTo>
                    <a:pt x="71" y="346"/>
                  </a:lnTo>
                  <a:lnTo>
                    <a:pt x="66" y="350"/>
                  </a:lnTo>
                  <a:lnTo>
                    <a:pt x="63" y="356"/>
                  </a:lnTo>
                  <a:lnTo>
                    <a:pt x="62" y="365"/>
                  </a:lnTo>
                  <a:lnTo>
                    <a:pt x="61" y="376"/>
                  </a:lnTo>
                  <a:lnTo>
                    <a:pt x="60" y="391"/>
                  </a:lnTo>
                  <a:lnTo>
                    <a:pt x="50" y="396"/>
                  </a:lnTo>
                  <a:lnTo>
                    <a:pt x="44" y="398"/>
                  </a:lnTo>
                  <a:lnTo>
                    <a:pt x="42" y="402"/>
                  </a:lnTo>
                  <a:lnTo>
                    <a:pt x="44" y="408"/>
                  </a:lnTo>
                  <a:lnTo>
                    <a:pt x="51" y="417"/>
                  </a:lnTo>
                  <a:lnTo>
                    <a:pt x="42" y="409"/>
                  </a:lnTo>
                  <a:lnTo>
                    <a:pt x="36" y="402"/>
                  </a:lnTo>
                  <a:lnTo>
                    <a:pt x="35" y="394"/>
                  </a:lnTo>
                  <a:lnTo>
                    <a:pt x="38" y="388"/>
                  </a:lnTo>
                  <a:lnTo>
                    <a:pt x="49" y="381"/>
                  </a:lnTo>
                  <a:lnTo>
                    <a:pt x="48" y="373"/>
                  </a:lnTo>
                  <a:lnTo>
                    <a:pt x="45" y="364"/>
                  </a:lnTo>
                  <a:lnTo>
                    <a:pt x="43" y="356"/>
                  </a:lnTo>
                  <a:lnTo>
                    <a:pt x="42" y="352"/>
                  </a:lnTo>
                  <a:lnTo>
                    <a:pt x="33" y="333"/>
                  </a:lnTo>
                  <a:lnTo>
                    <a:pt x="25" y="321"/>
                  </a:lnTo>
                  <a:lnTo>
                    <a:pt x="18" y="312"/>
                  </a:lnTo>
                  <a:lnTo>
                    <a:pt x="13" y="306"/>
                  </a:lnTo>
                  <a:lnTo>
                    <a:pt x="6" y="300"/>
                  </a:lnTo>
                  <a:lnTo>
                    <a:pt x="0" y="293"/>
                  </a:lnTo>
                  <a:lnTo>
                    <a:pt x="1" y="291"/>
                  </a:lnTo>
                  <a:lnTo>
                    <a:pt x="3" y="284"/>
                  </a:lnTo>
                  <a:lnTo>
                    <a:pt x="6" y="274"/>
                  </a:lnTo>
                  <a:lnTo>
                    <a:pt x="9" y="263"/>
                  </a:lnTo>
                  <a:lnTo>
                    <a:pt x="10" y="253"/>
                  </a:lnTo>
                  <a:lnTo>
                    <a:pt x="22" y="251"/>
                  </a:lnTo>
                  <a:lnTo>
                    <a:pt x="34" y="251"/>
                  </a:lnTo>
                  <a:lnTo>
                    <a:pt x="45" y="250"/>
                  </a:lnTo>
                  <a:lnTo>
                    <a:pt x="57" y="249"/>
                  </a:lnTo>
                  <a:lnTo>
                    <a:pt x="55" y="226"/>
                  </a:lnTo>
                  <a:lnTo>
                    <a:pt x="52" y="206"/>
                  </a:lnTo>
                  <a:lnTo>
                    <a:pt x="49" y="188"/>
                  </a:lnTo>
                  <a:lnTo>
                    <a:pt x="44" y="171"/>
                  </a:lnTo>
                  <a:lnTo>
                    <a:pt x="40" y="156"/>
                  </a:lnTo>
                  <a:lnTo>
                    <a:pt x="42" y="156"/>
                  </a:lnTo>
                  <a:lnTo>
                    <a:pt x="45" y="156"/>
                  </a:lnTo>
                  <a:lnTo>
                    <a:pt x="48" y="156"/>
                  </a:lnTo>
                  <a:lnTo>
                    <a:pt x="50" y="156"/>
                  </a:lnTo>
                  <a:lnTo>
                    <a:pt x="52" y="155"/>
                  </a:lnTo>
                  <a:lnTo>
                    <a:pt x="53" y="153"/>
                  </a:lnTo>
                  <a:lnTo>
                    <a:pt x="54" y="151"/>
                  </a:lnTo>
                  <a:lnTo>
                    <a:pt x="53" y="147"/>
                  </a:lnTo>
                  <a:lnTo>
                    <a:pt x="53" y="145"/>
                  </a:lnTo>
                  <a:lnTo>
                    <a:pt x="52" y="143"/>
                  </a:lnTo>
                  <a:lnTo>
                    <a:pt x="51" y="139"/>
                  </a:lnTo>
                  <a:lnTo>
                    <a:pt x="50" y="136"/>
                  </a:lnTo>
                  <a:lnTo>
                    <a:pt x="50" y="132"/>
                  </a:lnTo>
                  <a:lnTo>
                    <a:pt x="52" y="127"/>
                  </a:lnTo>
                  <a:lnTo>
                    <a:pt x="57" y="120"/>
                  </a:lnTo>
                  <a:lnTo>
                    <a:pt x="61" y="116"/>
                  </a:lnTo>
                  <a:lnTo>
                    <a:pt x="67" y="113"/>
                  </a:lnTo>
                  <a:lnTo>
                    <a:pt x="76" y="114"/>
                  </a:lnTo>
                  <a:lnTo>
                    <a:pt x="86" y="114"/>
                  </a:lnTo>
                  <a:lnTo>
                    <a:pt x="96" y="113"/>
                  </a:lnTo>
                  <a:lnTo>
                    <a:pt x="105" y="111"/>
                  </a:lnTo>
                  <a:lnTo>
                    <a:pt x="114" y="108"/>
                  </a:lnTo>
                  <a:lnTo>
                    <a:pt x="120" y="102"/>
                  </a:lnTo>
                  <a:lnTo>
                    <a:pt x="122" y="93"/>
                  </a:lnTo>
                  <a:lnTo>
                    <a:pt x="121" y="90"/>
                  </a:lnTo>
                  <a:lnTo>
                    <a:pt x="120" y="86"/>
                  </a:lnTo>
                  <a:lnTo>
                    <a:pt x="117" y="82"/>
                  </a:lnTo>
                  <a:lnTo>
                    <a:pt x="115" y="78"/>
                  </a:lnTo>
                  <a:lnTo>
                    <a:pt x="114" y="75"/>
                  </a:lnTo>
                  <a:lnTo>
                    <a:pt x="117" y="71"/>
                  </a:lnTo>
                  <a:lnTo>
                    <a:pt x="122" y="69"/>
                  </a:lnTo>
                  <a:lnTo>
                    <a:pt x="129" y="66"/>
                  </a:lnTo>
                  <a:lnTo>
                    <a:pt x="133" y="61"/>
                  </a:lnTo>
                  <a:lnTo>
                    <a:pt x="134" y="41"/>
                  </a:lnTo>
                  <a:lnTo>
                    <a:pt x="132" y="40"/>
                  </a:lnTo>
                  <a:lnTo>
                    <a:pt x="130" y="40"/>
                  </a:lnTo>
                  <a:lnTo>
                    <a:pt x="129" y="40"/>
                  </a:lnTo>
                  <a:lnTo>
                    <a:pt x="127" y="40"/>
                  </a:lnTo>
                  <a:lnTo>
                    <a:pt x="125" y="40"/>
                  </a:lnTo>
                  <a:lnTo>
                    <a:pt x="123" y="40"/>
                  </a:lnTo>
                  <a:lnTo>
                    <a:pt x="120" y="40"/>
                  </a:lnTo>
                  <a:lnTo>
                    <a:pt x="116" y="39"/>
                  </a:lnTo>
                  <a:lnTo>
                    <a:pt x="111" y="36"/>
                  </a:lnTo>
                  <a:lnTo>
                    <a:pt x="105" y="33"/>
                  </a:lnTo>
                  <a:lnTo>
                    <a:pt x="101" y="30"/>
                  </a:lnTo>
                  <a:lnTo>
                    <a:pt x="98" y="29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69" name="Freeform 17">
              <a:extLst>
                <a:ext uri="{FF2B5EF4-FFF2-40B4-BE49-F238E27FC236}">
                  <a16:creationId xmlns:a16="http://schemas.microsoft.com/office/drawing/2014/main" id="{B914123E-CBE1-4954-ACCE-D70A183417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9413" y="1974851"/>
              <a:ext cx="912812" cy="2195513"/>
            </a:xfrm>
            <a:custGeom>
              <a:avLst/>
              <a:gdLst>
                <a:gd name="T0" fmla="*/ 2147483646 w 575"/>
                <a:gd name="T1" fmla="*/ 2147483646 h 1383"/>
                <a:gd name="T2" fmla="*/ 2147483646 w 575"/>
                <a:gd name="T3" fmla="*/ 2147483646 h 1383"/>
                <a:gd name="T4" fmla="*/ 2147483646 w 575"/>
                <a:gd name="T5" fmla="*/ 2147483646 h 1383"/>
                <a:gd name="T6" fmla="*/ 2147483646 w 575"/>
                <a:gd name="T7" fmla="*/ 2147483646 h 1383"/>
                <a:gd name="T8" fmla="*/ 2147483646 w 575"/>
                <a:gd name="T9" fmla="*/ 2147483646 h 1383"/>
                <a:gd name="T10" fmla="*/ 2147483646 w 575"/>
                <a:gd name="T11" fmla="*/ 2147483646 h 1383"/>
                <a:gd name="T12" fmla="*/ 2147483646 w 575"/>
                <a:gd name="T13" fmla="*/ 2147483646 h 1383"/>
                <a:gd name="T14" fmla="*/ 2147483646 w 575"/>
                <a:gd name="T15" fmla="*/ 2147483646 h 1383"/>
                <a:gd name="T16" fmla="*/ 2147483646 w 575"/>
                <a:gd name="T17" fmla="*/ 2147483646 h 1383"/>
                <a:gd name="T18" fmla="*/ 2147483646 w 575"/>
                <a:gd name="T19" fmla="*/ 2147483646 h 1383"/>
                <a:gd name="T20" fmla="*/ 2147483646 w 575"/>
                <a:gd name="T21" fmla="*/ 2147483646 h 1383"/>
                <a:gd name="T22" fmla="*/ 2147483646 w 575"/>
                <a:gd name="T23" fmla="*/ 2147483646 h 1383"/>
                <a:gd name="T24" fmla="*/ 2147483646 w 575"/>
                <a:gd name="T25" fmla="*/ 2147483646 h 1383"/>
                <a:gd name="T26" fmla="*/ 2147483646 w 575"/>
                <a:gd name="T27" fmla="*/ 2147483646 h 1383"/>
                <a:gd name="T28" fmla="*/ 2147483646 w 575"/>
                <a:gd name="T29" fmla="*/ 2147483646 h 1383"/>
                <a:gd name="T30" fmla="*/ 2147483646 w 575"/>
                <a:gd name="T31" fmla="*/ 2147483646 h 1383"/>
                <a:gd name="T32" fmla="*/ 2147483646 w 575"/>
                <a:gd name="T33" fmla="*/ 2147483646 h 1383"/>
                <a:gd name="T34" fmla="*/ 2147483646 w 575"/>
                <a:gd name="T35" fmla="*/ 2147483646 h 1383"/>
                <a:gd name="T36" fmla="*/ 2147483646 w 575"/>
                <a:gd name="T37" fmla="*/ 2147483646 h 1383"/>
                <a:gd name="T38" fmla="*/ 2147483646 w 575"/>
                <a:gd name="T39" fmla="*/ 2147483646 h 1383"/>
                <a:gd name="T40" fmla="*/ 2147483646 w 575"/>
                <a:gd name="T41" fmla="*/ 2147483646 h 1383"/>
                <a:gd name="T42" fmla="*/ 2147483646 w 575"/>
                <a:gd name="T43" fmla="*/ 2147483646 h 1383"/>
                <a:gd name="T44" fmla="*/ 2147483646 w 575"/>
                <a:gd name="T45" fmla="*/ 2147483646 h 1383"/>
                <a:gd name="T46" fmla="*/ 2147483646 w 575"/>
                <a:gd name="T47" fmla="*/ 2147483646 h 1383"/>
                <a:gd name="T48" fmla="*/ 2147483646 w 575"/>
                <a:gd name="T49" fmla="*/ 2147483646 h 1383"/>
                <a:gd name="T50" fmla="*/ 2147483646 w 575"/>
                <a:gd name="T51" fmla="*/ 2147483646 h 1383"/>
                <a:gd name="T52" fmla="*/ 2147483646 w 575"/>
                <a:gd name="T53" fmla="*/ 2147483646 h 1383"/>
                <a:gd name="T54" fmla="*/ 2147483646 w 575"/>
                <a:gd name="T55" fmla="*/ 2147483646 h 1383"/>
                <a:gd name="T56" fmla="*/ 2147483646 w 575"/>
                <a:gd name="T57" fmla="*/ 2147483646 h 1383"/>
                <a:gd name="T58" fmla="*/ 2147483646 w 575"/>
                <a:gd name="T59" fmla="*/ 2147483646 h 1383"/>
                <a:gd name="T60" fmla="*/ 2147483646 w 575"/>
                <a:gd name="T61" fmla="*/ 2147483646 h 1383"/>
                <a:gd name="T62" fmla="*/ 2147483646 w 575"/>
                <a:gd name="T63" fmla="*/ 2147483646 h 1383"/>
                <a:gd name="T64" fmla="*/ 2147483646 w 575"/>
                <a:gd name="T65" fmla="*/ 2147483646 h 1383"/>
                <a:gd name="T66" fmla="*/ 2147483646 w 575"/>
                <a:gd name="T67" fmla="*/ 2147483646 h 1383"/>
                <a:gd name="T68" fmla="*/ 2147483646 w 575"/>
                <a:gd name="T69" fmla="*/ 2147483646 h 1383"/>
                <a:gd name="T70" fmla="*/ 2147483646 w 575"/>
                <a:gd name="T71" fmla="*/ 2147483646 h 1383"/>
                <a:gd name="T72" fmla="*/ 2147483646 w 575"/>
                <a:gd name="T73" fmla="*/ 2147483646 h 1383"/>
                <a:gd name="T74" fmla="*/ 2147483646 w 575"/>
                <a:gd name="T75" fmla="*/ 2147483646 h 1383"/>
                <a:gd name="T76" fmla="*/ 2147483646 w 575"/>
                <a:gd name="T77" fmla="*/ 2147483646 h 1383"/>
                <a:gd name="T78" fmla="*/ 2147483646 w 575"/>
                <a:gd name="T79" fmla="*/ 2147483646 h 1383"/>
                <a:gd name="T80" fmla="*/ 2147483646 w 575"/>
                <a:gd name="T81" fmla="*/ 2147483646 h 1383"/>
                <a:gd name="T82" fmla="*/ 2147483646 w 575"/>
                <a:gd name="T83" fmla="*/ 2147483646 h 1383"/>
                <a:gd name="T84" fmla="*/ 2147483646 w 575"/>
                <a:gd name="T85" fmla="*/ 2147483646 h 1383"/>
                <a:gd name="T86" fmla="*/ 2147483646 w 575"/>
                <a:gd name="T87" fmla="*/ 2147483646 h 1383"/>
                <a:gd name="T88" fmla="*/ 2147483646 w 575"/>
                <a:gd name="T89" fmla="*/ 2147483646 h 1383"/>
                <a:gd name="T90" fmla="*/ 2147483646 w 575"/>
                <a:gd name="T91" fmla="*/ 2147483646 h 1383"/>
                <a:gd name="T92" fmla="*/ 2147483646 w 575"/>
                <a:gd name="T93" fmla="*/ 2147483646 h 1383"/>
                <a:gd name="T94" fmla="*/ 2147483646 w 575"/>
                <a:gd name="T95" fmla="*/ 2147483646 h 1383"/>
                <a:gd name="T96" fmla="*/ 2147483646 w 575"/>
                <a:gd name="T97" fmla="*/ 2147483646 h 1383"/>
                <a:gd name="T98" fmla="*/ 2147483646 w 575"/>
                <a:gd name="T99" fmla="*/ 2147483646 h 1383"/>
                <a:gd name="T100" fmla="*/ 2147483646 w 575"/>
                <a:gd name="T101" fmla="*/ 2147483646 h 1383"/>
                <a:gd name="T102" fmla="*/ 2147483646 w 575"/>
                <a:gd name="T103" fmla="*/ 2147483646 h 1383"/>
                <a:gd name="T104" fmla="*/ 2147483646 w 575"/>
                <a:gd name="T105" fmla="*/ 2147483646 h 1383"/>
                <a:gd name="T106" fmla="*/ 2147483646 w 575"/>
                <a:gd name="T107" fmla="*/ 2147483646 h 1383"/>
                <a:gd name="T108" fmla="*/ 2147483646 w 575"/>
                <a:gd name="T109" fmla="*/ 2147483646 h 1383"/>
                <a:gd name="T110" fmla="*/ 2147483646 w 575"/>
                <a:gd name="T111" fmla="*/ 2147483646 h 1383"/>
                <a:gd name="T112" fmla="*/ 2147483646 w 575"/>
                <a:gd name="T113" fmla="*/ 2147483646 h 1383"/>
                <a:gd name="T114" fmla="*/ 2147483646 w 575"/>
                <a:gd name="T115" fmla="*/ 2147483646 h 1383"/>
                <a:gd name="T116" fmla="*/ 2147483646 w 575"/>
                <a:gd name="T117" fmla="*/ 2147483646 h 1383"/>
                <a:gd name="T118" fmla="*/ 2147483646 w 575"/>
                <a:gd name="T119" fmla="*/ 2147483646 h 1383"/>
                <a:gd name="T120" fmla="*/ 2147483646 w 575"/>
                <a:gd name="T121" fmla="*/ 0 h 138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75" h="1383">
                  <a:moveTo>
                    <a:pt x="567" y="719"/>
                  </a:moveTo>
                  <a:lnTo>
                    <a:pt x="567" y="719"/>
                  </a:lnTo>
                  <a:close/>
                  <a:moveTo>
                    <a:pt x="394" y="0"/>
                  </a:moveTo>
                  <a:lnTo>
                    <a:pt x="402" y="1"/>
                  </a:lnTo>
                  <a:lnTo>
                    <a:pt x="413" y="5"/>
                  </a:lnTo>
                  <a:lnTo>
                    <a:pt x="417" y="12"/>
                  </a:lnTo>
                  <a:lnTo>
                    <a:pt x="417" y="17"/>
                  </a:lnTo>
                  <a:lnTo>
                    <a:pt x="415" y="21"/>
                  </a:lnTo>
                  <a:lnTo>
                    <a:pt x="412" y="23"/>
                  </a:lnTo>
                  <a:lnTo>
                    <a:pt x="407" y="26"/>
                  </a:lnTo>
                  <a:lnTo>
                    <a:pt x="403" y="27"/>
                  </a:lnTo>
                  <a:lnTo>
                    <a:pt x="402" y="29"/>
                  </a:lnTo>
                  <a:lnTo>
                    <a:pt x="402" y="30"/>
                  </a:lnTo>
                  <a:lnTo>
                    <a:pt x="417" y="30"/>
                  </a:lnTo>
                  <a:lnTo>
                    <a:pt x="429" y="31"/>
                  </a:lnTo>
                  <a:lnTo>
                    <a:pt x="435" y="34"/>
                  </a:lnTo>
                  <a:lnTo>
                    <a:pt x="439" y="38"/>
                  </a:lnTo>
                  <a:lnTo>
                    <a:pt x="440" y="41"/>
                  </a:lnTo>
                  <a:lnTo>
                    <a:pt x="439" y="47"/>
                  </a:lnTo>
                  <a:lnTo>
                    <a:pt x="436" y="52"/>
                  </a:lnTo>
                  <a:lnTo>
                    <a:pt x="433" y="56"/>
                  </a:lnTo>
                  <a:lnTo>
                    <a:pt x="431" y="60"/>
                  </a:lnTo>
                  <a:lnTo>
                    <a:pt x="430" y="62"/>
                  </a:lnTo>
                  <a:lnTo>
                    <a:pt x="431" y="63"/>
                  </a:lnTo>
                  <a:lnTo>
                    <a:pt x="435" y="63"/>
                  </a:lnTo>
                  <a:lnTo>
                    <a:pt x="440" y="64"/>
                  </a:lnTo>
                  <a:lnTo>
                    <a:pt x="446" y="62"/>
                  </a:lnTo>
                  <a:lnTo>
                    <a:pt x="450" y="56"/>
                  </a:lnTo>
                  <a:lnTo>
                    <a:pt x="453" y="46"/>
                  </a:lnTo>
                  <a:lnTo>
                    <a:pt x="462" y="43"/>
                  </a:lnTo>
                  <a:lnTo>
                    <a:pt x="474" y="43"/>
                  </a:lnTo>
                  <a:lnTo>
                    <a:pt x="483" y="44"/>
                  </a:lnTo>
                  <a:lnTo>
                    <a:pt x="493" y="46"/>
                  </a:lnTo>
                  <a:lnTo>
                    <a:pt x="503" y="54"/>
                  </a:lnTo>
                  <a:lnTo>
                    <a:pt x="513" y="64"/>
                  </a:lnTo>
                  <a:lnTo>
                    <a:pt x="523" y="75"/>
                  </a:lnTo>
                  <a:lnTo>
                    <a:pt x="530" y="88"/>
                  </a:lnTo>
                  <a:lnTo>
                    <a:pt x="536" y="100"/>
                  </a:lnTo>
                  <a:lnTo>
                    <a:pt x="537" y="111"/>
                  </a:lnTo>
                  <a:lnTo>
                    <a:pt x="532" y="131"/>
                  </a:lnTo>
                  <a:lnTo>
                    <a:pt x="523" y="151"/>
                  </a:lnTo>
                  <a:lnTo>
                    <a:pt x="512" y="170"/>
                  </a:lnTo>
                  <a:lnTo>
                    <a:pt x="499" y="189"/>
                  </a:lnTo>
                  <a:lnTo>
                    <a:pt x="485" y="207"/>
                  </a:lnTo>
                  <a:lnTo>
                    <a:pt x="471" y="224"/>
                  </a:lnTo>
                  <a:lnTo>
                    <a:pt x="460" y="239"/>
                  </a:lnTo>
                  <a:lnTo>
                    <a:pt x="453" y="253"/>
                  </a:lnTo>
                  <a:lnTo>
                    <a:pt x="450" y="264"/>
                  </a:lnTo>
                  <a:lnTo>
                    <a:pt x="457" y="258"/>
                  </a:lnTo>
                  <a:lnTo>
                    <a:pt x="467" y="253"/>
                  </a:lnTo>
                  <a:lnTo>
                    <a:pt x="478" y="248"/>
                  </a:lnTo>
                  <a:lnTo>
                    <a:pt x="490" y="241"/>
                  </a:lnTo>
                  <a:lnTo>
                    <a:pt x="500" y="233"/>
                  </a:lnTo>
                  <a:lnTo>
                    <a:pt x="508" y="222"/>
                  </a:lnTo>
                  <a:lnTo>
                    <a:pt x="510" y="220"/>
                  </a:lnTo>
                  <a:lnTo>
                    <a:pt x="509" y="217"/>
                  </a:lnTo>
                  <a:lnTo>
                    <a:pt x="505" y="212"/>
                  </a:lnTo>
                  <a:lnTo>
                    <a:pt x="501" y="209"/>
                  </a:lnTo>
                  <a:lnTo>
                    <a:pt x="497" y="204"/>
                  </a:lnTo>
                  <a:lnTo>
                    <a:pt x="497" y="200"/>
                  </a:lnTo>
                  <a:lnTo>
                    <a:pt x="502" y="196"/>
                  </a:lnTo>
                  <a:lnTo>
                    <a:pt x="513" y="193"/>
                  </a:lnTo>
                  <a:lnTo>
                    <a:pt x="515" y="195"/>
                  </a:lnTo>
                  <a:lnTo>
                    <a:pt x="519" y="197"/>
                  </a:lnTo>
                  <a:lnTo>
                    <a:pt x="521" y="198"/>
                  </a:lnTo>
                  <a:lnTo>
                    <a:pt x="525" y="198"/>
                  </a:lnTo>
                  <a:lnTo>
                    <a:pt x="525" y="203"/>
                  </a:lnTo>
                  <a:lnTo>
                    <a:pt x="523" y="206"/>
                  </a:lnTo>
                  <a:lnTo>
                    <a:pt x="522" y="209"/>
                  </a:lnTo>
                  <a:lnTo>
                    <a:pt x="522" y="210"/>
                  </a:lnTo>
                  <a:lnTo>
                    <a:pt x="521" y="212"/>
                  </a:lnTo>
                  <a:lnTo>
                    <a:pt x="521" y="213"/>
                  </a:lnTo>
                  <a:lnTo>
                    <a:pt x="520" y="217"/>
                  </a:lnTo>
                  <a:lnTo>
                    <a:pt x="519" y="221"/>
                  </a:lnTo>
                  <a:lnTo>
                    <a:pt x="515" y="224"/>
                  </a:lnTo>
                  <a:lnTo>
                    <a:pt x="513" y="230"/>
                  </a:lnTo>
                  <a:lnTo>
                    <a:pt x="521" y="236"/>
                  </a:lnTo>
                  <a:lnTo>
                    <a:pt x="523" y="241"/>
                  </a:lnTo>
                  <a:lnTo>
                    <a:pt x="525" y="248"/>
                  </a:lnTo>
                  <a:lnTo>
                    <a:pt x="528" y="256"/>
                  </a:lnTo>
                  <a:lnTo>
                    <a:pt x="534" y="266"/>
                  </a:lnTo>
                  <a:lnTo>
                    <a:pt x="540" y="273"/>
                  </a:lnTo>
                  <a:lnTo>
                    <a:pt x="548" y="280"/>
                  </a:lnTo>
                  <a:lnTo>
                    <a:pt x="555" y="289"/>
                  </a:lnTo>
                  <a:lnTo>
                    <a:pt x="558" y="296"/>
                  </a:lnTo>
                  <a:lnTo>
                    <a:pt x="558" y="305"/>
                  </a:lnTo>
                  <a:lnTo>
                    <a:pt x="560" y="312"/>
                  </a:lnTo>
                  <a:lnTo>
                    <a:pt x="562" y="320"/>
                  </a:lnTo>
                  <a:lnTo>
                    <a:pt x="563" y="323"/>
                  </a:lnTo>
                  <a:lnTo>
                    <a:pt x="565" y="324"/>
                  </a:lnTo>
                  <a:lnTo>
                    <a:pt x="567" y="325"/>
                  </a:lnTo>
                  <a:lnTo>
                    <a:pt x="570" y="327"/>
                  </a:lnTo>
                  <a:lnTo>
                    <a:pt x="572" y="329"/>
                  </a:lnTo>
                  <a:lnTo>
                    <a:pt x="574" y="332"/>
                  </a:lnTo>
                  <a:lnTo>
                    <a:pt x="575" y="334"/>
                  </a:lnTo>
                  <a:lnTo>
                    <a:pt x="575" y="337"/>
                  </a:lnTo>
                  <a:lnTo>
                    <a:pt x="573" y="344"/>
                  </a:lnTo>
                  <a:lnTo>
                    <a:pt x="569" y="349"/>
                  </a:lnTo>
                  <a:lnTo>
                    <a:pt x="563" y="351"/>
                  </a:lnTo>
                  <a:lnTo>
                    <a:pt x="557" y="353"/>
                  </a:lnTo>
                  <a:lnTo>
                    <a:pt x="553" y="355"/>
                  </a:lnTo>
                  <a:lnTo>
                    <a:pt x="531" y="399"/>
                  </a:lnTo>
                  <a:lnTo>
                    <a:pt x="532" y="403"/>
                  </a:lnTo>
                  <a:lnTo>
                    <a:pt x="534" y="406"/>
                  </a:lnTo>
                  <a:lnTo>
                    <a:pt x="535" y="408"/>
                  </a:lnTo>
                  <a:lnTo>
                    <a:pt x="536" y="412"/>
                  </a:lnTo>
                  <a:lnTo>
                    <a:pt x="537" y="415"/>
                  </a:lnTo>
                  <a:lnTo>
                    <a:pt x="535" y="421"/>
                  </a:lnTo>
                  <a:lnTo>
                    <a:pt x="531" y="423"/>
                  </a:lnTo>
                  <a:lnTo>
                    <a:pt x="527" y="423"/>
                  </a:lnTo>
                  <a:lnTo>
                    <a:pt x="521" y="422"/>
                  </a:lnTo>
                  <a:lnTo>
                    <a:pt x="515" y="423"/>
                  </a:lnTo>
                  <a:lnTo>
                    <a:pt x="510" y="427"/>
                  </a:lnTo>
                  <a:lnTo>
                    <a:pt x="502" y="434"/>
                  </a:lnTo>
                  <a:lnTo>
                    <a:pt x="494" y="441"/>
                  </a:lnTo>
                  <a:lnTo>
                    <a:pt x="485" y="447"/>
                  </a:lnTo>
                  <a:lnTo>
                    <a:pt x="497" y="473"/>
                  </a:lnTo>
                  <a:lnTo>
                    <a:pt x="506" y="501"/>
                  </a:lnTo>
                  <a:lnTo>
                    <a:pt x="512" y="532"/>
                  </a:lnTo>
                  <a:lnTo>
                    <a:pt x="512" y="562"/>
                  </a:lnTo>
                  <a:lnTo>
                    <a:pt x="511" y="569"/>
                  </a:lnTo>
                  <a:lnTo>
                    <a:pt x="506" y="572"/>
                  </a:lnTo>
                  <a:lnTo>
                    <a:pt x="501" y="576"/>
                  </a:lnTo>
                  <a:lnTo>
                    <a:pt x="495" y="579"/>
                  </a:lnTo>
                  <a:lnTo>
                    <a:pt x="492" y="585"/>
                  </a:lnTo>
                  <a:lnTo>
                    <a:pt x="499" y="586"/>
                  </a:lnTo>
                  <a:lnTo>
                    <a:pt x="504" y="588"/>
                  </a:lnTo>
                  <a:lnTo>
                    <a:pt x="509" y="591"/>
                  </a:lnTo>
                  <a:lnTo>
                    <a:pt x="511" y="595"/>
                  </a:lnTo>
                  <a:lnTo>
                    <a:pt x="511" y="602"/>
                  </a:lnTo>
                  <a:lnTo>
                    <a:pt x="509" y="609"/>
                  </a:lnTo>
                  <a:lnTo>
                    <a:pt x="509" y="617"/>
                  </a:lnTo>
                  <a:lnTo>
                    <a:pt x="511" y="626"/>
                  </a:lnTo>
                  <a:lnTo>
                    <a:pt x="517" y="634"/>
                  </a:lnTo>
                  <a:lnTo>
                    <a:pt x="522" y="642"/>
                  </a:lnTo>
                  <a:lnTo>
                    <a:pt x="527" y="651"/>
                  </a:lnTo>
                  <a:lnTo>
                    <a:pt x="529" y="660"/>
                  </a:lnTo>
                  <a:lnTo>
                    <a:pt x="527" y="665"/>
                  </a:lnTo>
                  <a:lnTo>
                    <a:pt x="522" y="669"/>
                  </a:lnTo>
                  <a:lnTo>
                    <a:pt x="518" y="674"/>
                  </a:lnTo>
                  <a:lnTo>
                    <a:pt x="515" y="682"/>
                  </a:lnTo>
                  <a:lnTo>
                    <a:pt x="515" y="687"/>
                  </a:lnTo>
                  <a:lnTo>
                    <a:pt x="515" y="691"/>
                  </a:lnTo>
                  <a:lnTo>
                    <a:pt x="514" y="694"/>
                  </a:lnTo>
                  <a:lnTo>
                    <a:pt x="514" y="700"/>
                  </a:lnTo>
                  <a:lnTo>
                    <a:pt x="513" y="710"/>
                  </a:lnTo>
                  <a:lnTo>
                    <a:pt x="525" y="712"/>
                  </a:lnTo>
                  <a:lnTo>
                    <a:pt x="536" y="712"/>
                  </a:lnTo>
                  <a:lnTo>
                    <a:pt x="539" y="712"/>
                  </a:lnTo>
                  <a:lnTo>
                    <a:pt x="543" y="713"/>
                  </a:lnTo>
                  <a:lnTo>
                    <a:pt x="546" y="716"/>
                  </a:lnTo>
                  <a:lnTo>
                    <a:pt x="550" y="718"/>
                  </a:lnTo>
                  <a:lnTo>
                    <a:pt x="555" y="719"/>
                  </a:lnTo>
                  <a:lnTo>
                    <a:pt x="560" y="719"/>
                  </a:lnTo>
                  <a:lnTo>
                    <a:pt x="563" y="719"/>
                  </a:lnTo>
                  <a:lnTo>
                    <a:pt x="567" y="719"/>
                  </a:lnTo>
                  <a:lnTo>
                    <a:pt x="569" y="719"/>
                  </a:lnTo>
                  <a:lnTo>
                    <a:pt x="570" y="719"/>
                  </a:lnTo>
                  <a:lnTo>
                    <a:pt x="571" y="719"/>
                  </a:lnTo>
                  <a:lnTo>
                    <a:pt x="570" y="725"/>
                  </a:lnTo>
                  <a:lnTo>
                    <a:pt x="565" y="729"/>
                  </a:lnTo>
                  <a:lnTo>
                    <a:pt x="560" y="731"/>
                  </a:lnTo>
                  <a:lnTo>
                    <a:pt x="553" y="734"/>
                  </a:lnTo>
                  <a:lnTo>
                    <a:pt x="546" y="736"/>
                  </a:lnTo>
                  <a:lnTo>
                    <a:pt x="540" y="739"/>
                  </a:lnTo>
                  <a:lnTo>
                    <a:pt x="538" y="747"/>
                  </a:lnTo>
                  <a:lnTo>
                    <a:pt x="539" y="754"/>
                  </a:lnTo>
                  <a:lnTo>
                    <a:pt x="541" y="758"/>
                  </a:lnTo>
                  <a:lnTo>
                    <a:pt x="544" y="762"/>
                  </a:lnTo>
                  <a:lnTo>
                    <a:pt x="544" y="766"/>
                  </a:lnTo>
                  <a:lnTo>
                    <a:pt x="544" y="768"/>
                  </a:lnTo>
                  <a:lnTo>
                    <a:pt x="543" y="770"/>
                  </a:lnTo>
                  <a:lnTo>
                    <a:pt x="540" y="771"/>
                  </a:lnTo>
                  <a:lnTo>
                    <a:pt x="539" y="773"/>
                  </a:lnTo>
                  <a:lnTo>
                    <a:pt x="538" y="775"/>
                  </a:lnTo>
                  <a:lnTo>
                    <a:pt x="536" y="778"/>
                  </a:lnTo>
                  <a:lnTo>
                    <a:pt x="536" y="781"/>
                  </a:lnTo>
                  <a:lnTo>
                    <a:pt x="537" y="789"/>
                  </a:lnTo>
                  <a:lnTo>
                    <a:pt x="540" y="793"/>
                  </a:lnTo>
                  <a:lnTo>
                    <a:pt x="545" y="798"/>
                  </a:lnTo>
                  <a:lnTo>
                    <a:pt x="548" y="803"/>
                  </a:lnTo>
                  <a:lnTo>
                    <a:pt x="549" y="809"/>
                  </a:lnTo>
                  <a:lnTo>
                    <a:pt x="549" y="812"/>
                  </a:lnTo>
                  <a:lnTo>
                    <a:pt x="547" y="814"/>
                  </a:lnTo>
                  <a:lnTo>
                    <a:pt x="546" y="816"/>
                  </a:lnTo>
                  <a:lnTo>
                    <a:pt x="545" y="818"/>
                  </a:lnTo>
                  <a:lnTo>
                    <a:pt x="544" y="821"/>
                  </a:lnTo>
                  <a:lnTo>
                    <a:pt x="544" y="824"/>
                  </a:lnTo>
                  <a:lnTo>
                    <a:pt x="545" y="826"/>
                  </a:lnTo>
                  <a:lnTo>
                    <a:pt x="546" y="827"/>
                  </a:lnTo>
                  <a:lnTo>
                    <a:pt x="547" y="830"/>
                  </a:lnTo>
                  <a:lnTo>
                    <a:pt x="547" y="831"/>
                  </a:lnTo>
                  <a:lnTo>
                    <a:pt x="548" y="833"/>
                  </a:lnTo>
                  <a:lnTo>
                    <a:pt x="546" y="839"/>
                  </a:lnTo>
                  <a:lnTo>
                    <a:pt x="543" y="843"/>
                  </a:lnTo>
                  <a:lnTo>
                    <a:pt x="539" y="849"/>
                  </a:lnTo>
                  <a:lnTo>
                    <a:pt x="537" y="854"/>
                  </a:lnTo>
                  <a:lnTo>
                    <a:pt x="537" y="857"/>
                  </a:lnTo>
                  <a:lnTo>
                    <a:pt x="536" y="859"/>
                  </a:lnTo>
                  <a:lnTo>
                    <a:pt x="535" y="860"/>
                  </a:lnTo>
                  <a:lnTo>
                    <a:pt x="532" y="861"/>
                  </a:lnTo>
                  <a:lnTo>
                    <a:pt x="531" y="862"/>
                  </a:lnTo>
                  <a:lnTo>
                    <a:pt x="528" y="865"/>
                  </a:lnTo>
                  <a:lnTo>
                    <a:pt x="525" y="868"/>
                  </a:lnTo>
                  <a:lnTo>
                    <a:pt x="522" y="870"/>
                  </a:lnTo>
                  <a:lnTo>
                    <a:pt x="520" y="873"/>
                  </a:lnTo>
                  <a:lnTo>
                    <a:pt x="515" y="875"/>
                  </a:lnTo>
                  <a:lnTo>
                    <a:pt x="517" y="878"/>
                  </a:lnTo>
                  <a:lnTo>
                    <a:pt x="518" y="879"/>
                  </a:lnTo>
                  <a:lnTo>
                    <a:pt x="520" y="880"/>
                  </a:lnTo>
                  <a:lnTo>
                    <a:pt x="519" y="886"/>
                  </a:lnTo>
                  <a:lnTo>
                    <a:pt x="515" y="891"/>
                  </a:lnTo>
                  <a:lnTo>
                    <a:pt x="513" y="895"/>
                  </a:lnTo>
                  <a:lnTo>
                    <a:pt x="512" y="902"/>
                  </a:lnTo>
                  <a:lnTo>
                    <a:pt x="512" y="912"/>
                  </a:lnTo>
                  <a:lnTo>
                    <a:pt x="513" y="922"/>
                  </a:lnTo>
                  <a:lnTo>
                    <a:pt x="515" y="929"/>
                  </a:lnTo>
                  <a:lnTo>
                    <a:pt x="538" y="930"/>
                  </a:lnTo>
                  <a:lnTo>
                    <a:pt x="538" y="932"/>
                  </a:lnTo>
                  <a:lnTo>
                    <a:pt x="539" y="935"/>
                  </a:lnTo>
                  <a:lnTo>
                    <a:pt x="540" y="938"/>
                  </a:lnTo>
                  <a:lnTo>
                    <a:pt x="541" y="941"/>
                  </a:lnTo>
                  <a:lnTo>
                    <a:pt x="541" y="945"/>
                  </a:lnTo>
                  <a:lnTo>
                    <a:pt x="539" y="950"/>
                  </a:lnTo>
                  <a:lnTo>
                    <a:pt x="534" y="955"/>
                  </a:lnTo>
                  <a:lnTo>
                    <a:pt x="529" y="959"/>
                  </a:lnTo>
                  <a:lnTo>
                    <a:pt x="526" y="965"/>
                  </a:lnTo>
                  <a:lnTo>
                    <a:pt x="528" y="970"/>
                  </a:lnTo>
                  <a:lnTo>
                    <a:pt x="532" y="974"/>
                  </a:lnTo>
                  <a:lnTo>
                    <a:pt x="538" y="979"/>
                  </a:lnTo>
                  <a:lnTo>
                    <a:pt x="541" y="984"/>
                  </a:lnTo>
                  <a:lnTo>
                    <a:pt x="540" y="988"/>
                  </a:lnTo>
                  <a:lnTo>
                    <a:pt x="540" y="989"/>
                  </a:lnTo>
                  <a:lnTo>
                    <a:pt x="540" y="990"/>
                  </a:lnTo>
                  <a:lnTo>
                    <a:pt x="540" y="992"/>
                  </a:lnTo>
                  <a:lnTo>
                    <a:pt x="538" y="994"/>
                  </a:lnTo>
                  <a:lnTo>
                    <a:pt x="537" y="997"/>
                  </a:lnTo>
                  <a:lnTo>
                    <a:pt x="536" y="999"/>
                  </a:lnTo>
                  <a:lnTo>
                    <a:pt x="535" y="1001"/>
                  </a:lnTo>
                  <a:lnTo>
                    <a:pt x="535" y="1005"/>
                  </a:lnTo>
                  <a:lnTo>
                    <a:pt x="535" y="1007"/>
                  </a:lnTo>
                  <a:lnTo>
                    <a:pt x="534" y="1009"/>
                  </a:lnTo>
                  <a:lnTo>
                    <a:pt x="534" y="1010"/>
                  </a:lnTo>
                  <a:lnTo>
                    <a:pt x="534" y="1011"/>
                  </a:lnTo>
                  <a:lnTo>
                    <a:pt x="532" y="1014"/>
                  </a:lnTo>
                  <a:lnTo>
                    <a:pt x="531" y="1016"/>
                  </a:lnTo>
                  <a:lnTo>
                    <a:pt x="529" y="1017"/>
                  </a:lnTo>
                  <a:lnTo>
                    <a:pt x="526" y="1018"/>
                  </a:lnTo>
                  <a:lnTo>
                    <a:pt x="522" y="1018"/>
                  </a:lnTo>
                  <a:lnTo>
                    <a:pt x="518" y="1016"/>
                  </a:lnTo>
                  <a:lnTo>
                    <a:pt x="512" y="1014"/>
                  </a:lnTo>
                  <a:lnTo>
                    <a:pt x="506" y="1009"/>
                  </a:lnTo>
                  <a:lnTo>
                    <a:pt x="500" y="1005"/>
                  </a:lnTo>
                  <a:lnTo>
                    <a:pt x="495" y="1001"/>
                  </a:lnTo>
                  <a:lnTo>
                    <a:pt x="494" y="1000"/>
                  </a:lnTo>
                  <a:lnTo>
                    <a:pt x="493" y="998"/>
                  </a:lnTo>
                  <a:lnTo>
                    <a:pt x="492" y="996"/>
                  </a:lnTo>
                  <a:lnTo>
                    <a:pt x="492" y="994"/>
                  </a:lnTo>
                  <a:lnTo>
                    <a:pt x="491" y="992"/>
                  </a:lnTo>
                  <a:lnTo>
                    <a:pt x="490" y="991"/>
                  </a:lnTo>
                  <a:lnTo>
                    <a:pt x="488" y="990"/>
                  </a:lnTo>
                  <a:lnTo>
                    <a:pt x="485" y="990"/>
                  </a:lnTo>
                  <a:lnTo>
                    <a:pt x="482" y="991"/>
                  </a:lnTo>
                  <a:lnTo>
                    <a:pt x="478" y="992"/>
                  </a:lnTo>
                  <a:lnTo>
                    <a:pt x="476" y="994"/>
                  </a:lnTo>
                  <a:lnTo>
                    <a:pt x="474" y="997"/>
                  </a:lnTo>
                  <a:lnTo>
                    <a:pt x="473" y="998"/>
                  </a:lnTo>
                  <a:lnTo>
                    <a:pt x="471" y="999"/>
                  </a:lnTo>
                  <a:lnTo>
                    <a:pt x="471" y="1000"/>
                  </a:lnTo>
                  <a:lnTo>
                    <a:pt x="471" y="1002"/>
                  </a:lnTo>
                  <a:lnTo>
                    <a:pt x="470" y="1006"/>
                  </a:lnTo>
                  <a:lnTo>
                    <a:pt x="470" y="1007"/>
                  </a:lnTo>
                  <a:lnTo>
                    <a:pt x="470" y="1008"/>
                  </a:lnTo>
                  <a:lnTo>
                    <a:pt x="471" y="1009"/>
                  </a:lnTo>
                  <a:lnTo>
                    <a:pt x="473" y="1010"/>
                  </a:lnTo>
                  <a:lnTo>
                    <a:pt x="474" y="1011"/>
                  </a:lnTo>
                  <a:lnTo>
                    <a:pt x="475" y="1013"/>
                  </a:lnTo>
                  <a:lnTo>
                    <a:pt x="475" y="1014"/>
                  </a:lnTo>
                  <a:lnTo>
                    <a:pt x="473" y="1020"/>
                  </a:lnTo>
                  <a:lnTo>
                    <a:pt x="467" y="1026"/>
                  </a:lnTo>
                  <a:lnTo>
                    <a:pt x="461" y="1031"/>
                  </a:lnTo>
                  <a:lnTo>
                    <a:pt x="456" y="1035"/>
                  </a:lnTo>
                  <a:lnTo>
                    <a:pt x="453" y="1037"/>
                  </a:lnTo>
                  <a:lnTo>
                    <a:pt x="452" y="1040"/>
                  </a:lnTo>
                  <a:lnTo>
                    <a:pt x="452" y="1043"/>
                  </a:lnTo>
                  <a:lnTo>
                    <a:pt x="451" y="1046"/>
                  </a:lnTo>
                  <a:lnTo>
                    <a:pt x="450" y="1048"/>
                  </a:lnTo>
                  <a:lnTo>
                    <a:pt x="449" y="1048"/>
                  </a:lnTo>
                  <a:lnTo>
                    <a:pt x="447" y="1048"/>
                  </a:lnTo>
                  <a:lnTo>
                    <a:pt x="446" y="1048"/>
                  </a:lnTo>
                  <a:lnTo>
                    <a:pt x="443" y="1048"/>
                  </a:lnTo>
                  <a:lnTo>
                    <a:pt x="441" y="1051"/>
                  </a:lnTo>
                  <a:lnTo>
                    <a:pt x="439" y="1059"/>
                  </a:lnTo>
                  <a:lnTo>
                    <a:pt x="436" y="1066"/>
                  </a:lnTo>
                  <a:lnTo>
                    <a:pt x="435" y="1071"/>
                  </a:lnTo>
                  <a:lnTo>
                    <a:pt x="435" y="1077"/>
                  </a:lnTo>
                  <a:lnTo>
                    <a:pt x="436" y="1084"/>
                  </a:lnTo>
                  <a:lnTo>
                    <a:pt x="436" y="1088"/>
                  </a:lnTo>
                  <a:lnTo>
                    <a:pt x="434" y="1089"/>
                  </a:lnTo>
                  <a:lnTo>
                    <a:pt x="427" y="1087"/>
                  </a:lnTo>
                  <a:lnTo>
                    <a:pt x="424" y="1081"/>
                  </a:lnTo>
                  <a:lnTo>
                    <a:pt x="421" y="1074"/>
                  </a:lnTo>
                  <a:lnTo>
                    <a:pt x="418" y="1067"/>
                  </a:lnTo>
                  <a:lnTo>
                    <a:pt x="415" y="1060"/>
                  </a:lnTo>
                  <a:lnTo>
                    <a:pt x="409" y="1058"/>
                  </a:lnTo>
                  <a:lnTo>
                    <a:pt x="404" y="1060"/>
                  </a:lnTo>
                  <a:lnTo>
                    <a:pt x="399" y="1064"/>
                  </a:lnTo>
                  <a:lnTo>
                    <a:pt x="394" y="1070"/>
                  </a:lnTo>
                  <a:lnTo>
                    <a:pt x="388" y="1075"/>
                  </a:lnTo>
                  <a:lnTo>
                    <a:pt x="380" y="1077"/>
                  </a:lnTo>
                  <a:lnTo>
                    <a:pt x="376" y="1076"/>
                  </a:lnTo>
                  <a:lnTo>
                    <a:pt x="371" y="1076"/>
                  </a:lnTo>
                  <a:lnTo>
                    <a:pt x="368" y="1076"/>
                  </a:lnTo>
                  <a:lnTo>
                    <a:pt x="364" y="1076"/>
                  </a:lnTo>
                  <a:lnTo>
                    <a:pt x="356" y="1078"/>
                  </a:lnTo>
                  <a:lnTo>
                    <a:pt x="351" y="1086"/>
                  </a:lnTo>
                  <a:lnTo>
                    <a:pt x="346" y="1097"/>
                  </a:lnTo>
                  <a:lnTo>
                    <a:pt x="344" y="1110"/>
                  </a:lnTo>
                  <a:lnTo>
                    <a:pt x="345" y="1118"/>
                  </a:lnTo>
                  <a:lnTo>
                    <a:pt x="350" y="1124"/>
                  </a:lnTo>
                  <a:lnTo>
                    <a:pt x="354" y="1131"/>
                  </a:lnTo>
                  <a:lnTo>
                    <a:pt x="355" y="1140"/>
                  </a:lnTo>
                  <a:lnTo>
                    <a:pt x="352" y="1149"/>
                  </a:lnTo>
                  <a:lnTo>
                    <a:pt x="345" y="1158"/>
                  </a:lnTo>
                  <a:lnTo>
                    <a:pt x="336" y="1163"/>
                  </a:lnTo>
                  <a:lnTo>
                    <a:pt x="333" y="1171"/>
                  </a:lnTo>
                  <a:lnTo>
                    <a:pt x="329" y="1177"/>
                  </a:lnTo>
                  <a:lnTo>
                    <a:pt x="327" y="1182"/>
                  </a:lnTo>
                  <a:lnTo>
                    <a:pt x="327" y="1186"/>
                  </a:lnTo>
                  <a:lnTo>
                    <a:pt x="328" y="1189"/>
                  </a:lnTo>
                  <a:lnTo>
                    <a:pt x="329" y="1192"/>
                  </a:lnTo>
                  <a:lnTo>
                    <a:pt x="330" y="1195"/>
                  </a:lnTo>
                  <a:lnTo>
                    <a:pt x="330" y="1200"/>
                  </a:lnTo>
                  <a:lnTo>
                    <a:pt x="329" y="1208"/>
                  </a:lnTo>
                  <a:lnTo>
                    <a:pt x="326" y="1212"/>
                  </a:lnTo>
                  <a:lnTo>
                    <a:pt x="325" y="1218"/>
                  </a:lnTo>
                  <a:lnTo>
                    <a:pt x="325" y="1221"/>
                  </a:lnTo>
                  <a:lnTo>
                    <a:pt x="326" y="1225"/>
                  </a:lnTo>
                  <a:lnTo>
                    <a:pt x="327" y="1228"/>
                  </a:lnTo>
                  <a:lnTo>
                    <a:pt x="327" y="1233"/>
                  </a:lnTo>
                  <a:lnTo>
                    <a:pt x="326" y="1236"/>
                  </a:lnTo>
                  <a:lnTo>
                    <a:pt x="325" y="1240"/>
                  </a:lnTo>
                  <a:lnTo>
                    <a:pt x="324" y="1241"/>
                  </a:lnTo>
                  <a:lnTo>
                    <a:pt x="321" y="1242"/>
                  </a:lnTo>
                  <a:lnTo>
                    <a:pt x="318" y="1243"/>
                  </a:lnTo>
                  <a:lnTo>
                    <a:pt x="315" y="1243"/>
                  </a:lnTo>
                  <a:lnTo>
                    <a:pt x="311" y="1242"/>
                  </a:lnTo>
                  <a:lnTo>
                    <a:pt x="310" y="1243"/>
                  </a:lnTo>
                  <a:lnTo>
                    <a:pt x="308" y="1244"/>
                  </a:lnTo>
                  <a:lnTo>
                    <a:pt x="306" y="1245"/>
                  </a:lnTo>
                  <a:lnTo>
                    <a:pt x="302" y="1247"/>
                  </a:lnTo>
                  <a:lnTo>
                    <a:pt x="300" y="1250"/>
                  </a:lnTo>
                  <a:lnTo>
                    <a:pt x="298" y="1252"/>
                  </a:lnTo>
                  <a:lnTo>
                    <a:pt x="295" y="1253"/>
                  </a:lnTo>
                  <a:lnTo>
                    <a:pt x="295" y="1255"/>
                  </a:lnTo>
                  <a:lnTo>
                    <a:pt x="295" y="1256"/>
                  </a:lnTo>
                  <a:lnTo>
                    <a:pt x="297" y="1259"/>
                  </a:lnTo>
                  <a:lnTo>
                    <a:pt x="299" y="1260"/>
                  </a:lnTo>
                  <a:lnTo>
                    <a:pt x="300" y="1261"/>
                  </a:lnTo>
                  <a:lnTo>
                    <a:pt x="301" y="1261"/>
                  </a:lnTo>
                  <a:lnTo>
                    <a:pt x="306" y="1268"/>
                  </a:lnTo>
                  <a:lnTo>
                    <a:pt x="311" y="1276"/>
                  </a:lnTo>
                  <a:lnTo>
                    <a:pt x="317" y="1284"/>
                  </a:lnTo>
                  <a:lnTo>
                    <a:pt x="323" y="1287"/>
                  </a:lnTo>
                  <a:lnTo>
                    <a:pt x="324" y="1289"/>
                  </a:lnTo>
                  <a:lnTo>
                    <a:pt x="324" y="1291"/>
                  </a:lnTo>
                  <a:lnTo>
                    <a:pt x="323" y="1294"/>
                  </a:lnTo>
                  <a:lnTo>
                    <a:pt x="323" y="1296"/>
                  </a:lnTo>
                  <a:lnTo>
                    <a:pt x="310" y="1296"/>
                  </a:lnTo>
                  <a:lnTo>
                    <a:pt x="297" y="1296"/>
                  </a:lnTo>
                  <a:lnTo>
                    <a:pt x="282" y="1299"/>
                  </a:lnTo>
                  <a:lnTo>
                    <a:pt x="271" y="1303"/>
                  </a:lnTo>
                  <a:lnTo>
                    <a:pt x="267" y="1306"/>
                  </a:lnTo>
                  <a:lnTo>
                    <a:pt x="266" y="1312"/>
                  </a:lnTo>
                  <a:lnTo>
                    <a:pt x="266" y="1319"/>
                  </a:lnTo>
                  <a:lnTo>
                    <a:pt x="264" y="1322"/>
                  </a:lnTo>
                  <a:lnTo>
                    <a:pt x="262" y="1323"/>
                  </a:lnTo>
                  <a:lnTo>
                    <a:pt x="259" y="1324"/>
                  </a:lnTo>
                  <a:lnTo>
                    <a:pt x="257" y="1325"/>
                  </a:lnTo>
                  <a:lnTo>
                    <a:pt x="254" y="1326"/>
                  </a:lnTo>
                  <a:lnTo>
                    <a:pt x="253" y="1329"/>
                  </a:lnTo>
                  <a:lnTo>
                    <a:pt x="246" y="1342"/>
                  </a:lnTo>
                  <a:lnTo>
                    <a:pt x="238" y="1355"/>
                  </a:lnTo>
                  <a:lnTo>
                    <a:pt x="229" y="1366"/>
                  </a:lnTo>
                  <a:lnTo>
                    <a:pt x="218" y="1375"/>
                  </a:lnTo>
                  <a:lnTo>
                    <a:pt x="205" y="1382"/>
                  </a:lnTo>
                  <a:lnTo>
                    <a:pt x="189" y="1383"/>
                  </a:lnTo>
                  <a:lnTo>
                    <a:pt x="186" y="1382"/>
                  </a:lnTo>
                  <a:lnTo>
                    <a:pt x="181" y="1382"/>
                  </a:lnTo>
                  <a:lnTo>
                    <a:pt x="179" y="1380"/>
                  </a:lnTo>
                  <a:lnTo>
                    <a:pt x="176" y="1378"/>
                  </a:lnTo>
                  <a:lnTo>
                    <a:pt x="174" y="1375"/>
                  </a:lnTo>
                  <a:lnTo>
                    <a:pt x="152" y="1374"/>
                  </a:lnTo>
                  <a:lnTo>
                    <a:pt x="152" y="1373"/>
                  </a:lnTo>
                  <a:lnTo>
                    <a:pt x="151" y="1372"/>
                  </a:lnTo>
                  <a:lnTo>
                    <a:pt x="149" y="1369"/>
                  </a:lnTo>
                  <a:lnTo>
                    <a:pt x="148" y="1367"/>
                  </a:lnTo>
                  <a:lnTo>
                    <a:pt x="146" y="1365"/>
                  </a:lnTo>
                  <a:lnTo>
                    <a:pt x="144" y="1364"/>
                  </a:lnTo>
                  <a:lnTo>
                    <a:pt x="144" y="1363"/>
                  </a:lnTo>
                  <a:lnTo>
                    <a:pt x="143" y="1361"/>
                  </a:lnTo>
                  <a:lnTo>
                    <a:pt x="146" y="1351"/>
                  </a:lnTo>
                  <a:lnTo>
                    <a:pt x="152" y="1345"/>
                  </a:lnTo>
                  <a:lnTo>
                    <a:pt x="159" y="1339"/>
                  </a:lnTo>
                  <a:lnTo>
                    <a:pt x="166" y="1334"/>
                  </a:lnTo>
                  <a:lnTo>
                    <a:pt x="172" y="1329"/>
                  </a:lnTo>
                  <a:lnTo>
                    <a:pt x="175" y="1326"/>
                  </a:lnTo>
                  <a:lnTo>
                    <a:pt x="175" y="1324"/>
                  </a:lnTo>
                  <a:lnTo>
                    <a:pt x="176" y="1322"/>
                  </a:lnTo>
                  <a:lnTo>
                    <a:pt x="176" y="1320"/>
                  </a:lnTo>
                  <a:lnTo>
                    <a:pt x="176" y="1316"/>
                  </a:lnTo>
                  <a:lnTo>
                    <a:pt x="177" y="1313"/>
                  </a:lnTo>
                  <a:lnTo>
                    <a:pt x="178" y="1312"/>
                  </a:lnTo>
                  <a:lnTo>
                    <a:pt x="180" y="1310"/>
                  </a:lnTo>
                  <a:lnTo>
                    <a:pt x="183" y="1308"/>
                  </a:lnTo>
                  <a:lnTo>
                    <a:pt x="185" y="1306"/>
                  </a:lnTo>
                  <a:lnTo>
                    <a:pt x="187" y="1304"/>
                  </a:lnTo>
                  <a:lnTo>
                    <a:pt x="188" y="1302"/>
                  </a:lnTo>
                  <a:lnTo>
                    <a:pt x="188" y="1298"/>
                  </a:lnTo>
                  <a:lnTo>
                    <a:pt x="187" y="1296"/>
                  </a:lnTo>
                  <a:lnTo>
                    <a:pt x="186" y="1294"/>
                  </a:lnTo>
                  <a:lnTo>
                    <a:pt x="185" y="1291"/>
                  </a:lnTo>
                  <a:lnTo>
                    <a:pt x="184" y="1288"/>
                  </a:lnTo>
                  <a:lnTo>
                    <a:pt x="177" y="1278"/>
                  </a:lnTo>
                  <a:lnTo>
                    <a:pt x="175" y="1265"/>
                  </a:lnTo>
                  <a:lnTo>
                    <a:pt x="172" y="1253"/>
                  </a:lnTo>
                  <a:lnTo>
                    <a:pt x="169" y="1240"/>
                  </a:lnTo>
                  <a:lnTo>
                    <a:pt x="165" y="1228"/>
                  </a:lnTo>
                  <a:lnTo>
                    <a:pt x="155" y="1219"/>
                  </a:lnTo>
                  <a:lnTo>
                    <a:pt x="153" y="1217"/>
                  </a:lnTo>
                  <a:lnTo>
                    <a:pt x="152" y="1215"/>
                  </a:lnTo>
                  <a:lnTo>
                    <a:pt x="150" y="1212"/>
                  </a:lnTo>
                  <a:lnTo>
                    <a:pt x="148" y="1211"/>
                  </a:lnTo>
                  <a:lnTo>
                    <a:pt x="145" y="1210"/>
                  </a:lnTo>
                  <a:lnTo>
                    <a:pt x="142" y="1209"/>
                  </a:lnTo>
                  <a:lnTo>
                    <a:pt x="139" y="1209"/>
                  </a:lnTo>
                  <a:lnTo>
                    <a:pt x="135" y="1209"/>
                  </a:lnTo>
                  <a:lnTo>
                    <a:pt x="132" y="1210"/>
                  </a:lnTo>
                  <a:lnTo>
                    <a:pt x="128" y="1210"/>
                  </a:lnTo>
                  <a:lnTo>
                    <a:pt x="124" y="1210"/>
                  </a:lnTo>
                  <a:lnTo>
                    <a:pt x="119" y="1208"/>
                  </a:lnTo>
                  <a:lnTo>
                    <a:pt x="115" y="1203"/>
                  </a:lnTo>
                  <a:lnTo>
                    <a:pt x="109" y="1198"/>
                  </a:lnTo>
                  <a:lnTo>
                    <a:pt x="106" y="1192"/>
                  </a:lnTo>
                  <a:lnTo>
                    <a:pt x="105" y="1188"/>
                  </a:lnTo>
                  <a:lnTo>
                    <a:pt x="107" y="1183"/>
                  </a:lnTo>
                  <a:lnTo>
                    <a:pt x="110" y="1180"/>
                  </a:lnTo>
                  <a:lnTo>
                    <a:pt x="115" y="1179"/>
                  </a:lnTo>
                  <a:lnTo>
                    <a:pt x="119" y="1175"/>
                  </a:lnTo>
                  <a:lnTo>
                    <a:pt x="121" y="1168"/>
                  </a:lnTo>
                  <a:lnTo>
                    <a:pt x="121" y="1158"/>
                  </a:lnTo>
                  <a:lnTo>
                    <a:pt x="116" y="1150"/>
                  </a:lnTo>
                  <a:lnTo>
                    <a:pt x="111" y="1142"/>
                  </a:lnTo>
                  <a:lnTo>
                    <a:pt x="108" y="1137"/>
                  </a:lnTo>
                  <a:lnTo>
                    <a:pt x="107" y="1130"/>
                  </a:lnTo>
                  <a:lnTo>
                    <a:pt x="107" y="1122"/>
                  </a:lnTo>
                  <a:lnTo>
                    <a:pt x="108" y="1113"/>
                  </a:lnTo>
                  <a:lnTo>
                    <a:pt x="108" y="1104"/>
                  </a:lnTo>
                  <a:lnTo>
                    <a:pt x="109" y="1098"/>
                  </a:lnTo>
                  <a:lnTo>
                    <a:pt x="111" y="1092"/>
                  </a:lnTo>
                  <a:lnTo>
                    <a:pt x="116" y="1087"/>
                  </a:lnTo>
                  <a:lnTo>
                    <a:pt x="123" y="1083"/>
                  </a:lnTo>
                  <a:lnTo>
                    <a:pt x="127" y="1077"/>
                  </a:lnTo>
                  <a:lnTo>
                    <a:pt x="130" y="1070"/>
                  </a:lnTo>
                  <a:lnTo>
                    <a:pt x="128" y="1062"/>
                  </a:lnTo>
                  <a:lnTo>
                    <a:pt x="124" y="1058"/>
                  </a:lnTo>
                  <a:lnTo>
                    <a:pt x="118" y="1055"/>
                  </a:lnTo>
                  <a:lnTo>
                    <a:pt x="110" y="1052"/>
                  </a:lnTo>
                  <a:lnTo>
                    <a:pt x="105" y="1050"/>
                  </a:lnTo>
                  <a:lnTo>
                    <a:pt x="100" y="1044"/>
                  </a:lnTo>
                  <a:lnTo>
                    <a:pt x="99" y="1037"/>
                  </a:lnTo>
                  <a:lnTo>
                    <a:pt x="101" y="1028"/>
                  </a:lnTo>
                  <a:lnTo>
                    <a:pt x="106" y="1020"/>
                  </a:lnTo>
                  <a:lnTo>
                    <a:pt x="111" y="1015"/>
                  </a:lnTo>
                  <a:lnTo>
                    <a:pt x="116" y="1009"/>
                  </a:lnTo>
                  <a:lnTo>
                    <a:pt x="118" y="1002"/>
                  </a:lnTo>
                  <a:lnTo>
                    <a:pt x="117" y="999"/>
                  </a:lnTo>
                  <a:lnTo>
                    <a:pt x="117" y="997"/>
                  </a:lnTo>
                  <a:lnTo>
                    <a:pt x="115" y="994"/>
                  </a:lnTo>
                  <a:lnTo>
                    <a:pt x="113" y="993"/>
                  </a:lnTo>
                  <a:lnTo>
                    <a:pt x="110" y="992"/>
                  </a:lnTo>
                  <a:lnTo>
                    <a:pt x="108" y="991"/>
                  </a:lnTo>
                  <a:lnTo>
                    <a:pt x="106" y="990"/>
                  </a:lnTo>
                  <a:lnTo>
                    <a:pt x="102" y="989"/>
                  </a:lnTo>
                  <a:lnTo>
                    <a:pt x="100" y="988"/>
                  </a:lnTo>
                  <a:lnTo>
                    <a:pt x="97" y="982"/>
                  </a:lnTo>
                  <a:lnTo>
                    <a:pt x="93" y="974"/>
                  </a:lnTo>
                  <a:lnTo>
                    <a:pt x="91" y="969"/>
                  </a:lnTo>
                  <a:lnTo>
                    <a:pt x="86" y="966"/>
                  </a:lnTo>
                  <a:lnTo>
                    <a:pt x="81" y="962"/>
                  </a:lnTo>
                  <a:lnTo>
                    <a:pt x="78" y="957"/>
                  </a:lnTo>
                  <a:lnTo>
                    <a:pt x="74" y="954"/>
                  </a:lnTo>
                  <a:lnTo>
                    <a:pt x="70" y="950"/>
                  </a:lnTo>
                  <a:lnTo>
                    <a:pt x="61" y="948"/>
                  </a:lnTo>
                  <a:lnTo>
                    <a:pt x="51" y="948"/>
                  </a:lnTo>
                  <a:lnTo>
                    <a:pt x="42" y="949"/>
                  </a:lnTo>
                  <a:lnTo>
                    <a:pt x="32" y="949"/>
                  </a:lnTo>
                  <a:lnTo>
                    <a:pt x="29" y="949"/>
                  </a:lnTo>
                  <a:lnTo>
                    <a:pt x="28" y="947"/>
                  </a:lnTo>
                  <a:lnTo>
                    <a:pt x="26" y="945"/>
                  </a:lnTo>
                  <a:lnTo>
                    <a:pt x="26" y="943"/>
                  </a:lnTo>
                  <a:lnTo>
                    <a:pt x="26" y="940"/>
                  </a:lnTo>
                  <a:lnTo>
                    <a:pt x="26" y="939"/>
                  </a:lnTo>
                  <a:lnTo>
                    <a:pt x="26" y="931"/>
                  </a:lnTo>
                  <a:lnTo>
                    <a:pt x="27" y="919"/>
                  </a:lnTo>
                  <a:lnTo>
                    <a:pt x="26" y="913"/>
                  </a:lnTo>
                  <a:lnTo>
                    <a:pt x="23" y="909"/>
                  </a:lnTo>
                  <a:lnTo>
                    <a:pt x="21" y="904"/>
                  </a:lnTo>
                  <a:lnTo>
                    <a:pt x="20" y="897"/>
                  </a:lnTo>
                  <a:lnTo>
                    <a:pt x="22" y="892"/>
                  </a:lnTo>
                  <a:lnTo>
                    <a:pt x="27" y="887"/>
                  </a:lnTo>
                  <a:lnTo>
                    <a:pt x="35" y="885"/>
                  </a:lnTo>
                  <a:lnTo>
                    <a:pt x="43" y="883"/>
                  </a:lnTo>
                  <a:lnTo>
                    <a:pt x="51" y="880"/>
                  </a:lnTo>
                  <a:lnTo>
                    <a:pt x="56" y="876"/>
                  </a:lnTo>
                  <a:lnTo>
                    <a:pt x="61" y="870"/>
                  </a:lnTo>
                  <a:lnTo>
                    <a:pt x="63" y="862"/>
                  </a:lnTo>
                  <a:lnTo>
                    <a:pt x="52" y="859"/>
                  </a:lnTo>
                  <a:lnTo>
                    <a:pt x="44" y="853"/>
                  </a:lnTo>
                  <a:lnTo>
                    <a:pt x="38" y="844"/>
                  </a:lnTo>
                  <a:lnTo>
                    <a:pt x="35" y="833"/>
                  </a:lnTo>
                  <a:lnTo>
                    <a:pt x="35" y="821"/>
                  </a:lnTo>
                  <a:lnTo>
                    <a:pt x="37" y="821"/>
                  </a:lnTo>
                  <a:lnTo>
                    <a:pt x="38" y="822"/>
                  </a:lnTo>
                  <a:lnTo>
                    <a:pt x="39" y="822"/>
                  </a:lnTo>
                  <a:lnTo>
                    <a:pt x="42" y="822"/>
                  </a:lnTo>
                  <a:lnTo>
                    <a:pt x="44" y="821"/>
                  </a:lnTo>
                  <a:lnTo>
                    <a:pt x="45" y="818"/>
                  </a:lnTo>
                  <a:lnTo>
                    <a:pt x="46" y="816"/>
                  </a:lnTo>
                  <a:lnTo>
                    <a:pt x="47" y="813"/>
                  </a:lnTo>
                  <a:lnTo>
                    <a:pt x="47" y="809"/>
                  </a:lnTo>
                  <a:lnTo>
                    <a:pt x="48" y="806"/>
                  </a:lnTo>
                  <a:lnTo>
                    <a:pt x="52" y="800"/>
                  </a:lnTo>
                  <a:lnTo>
                    <a:pt x="58" y="796"/>
                  </a:lnTo>
                  <a:lnTo>
                    <a:pt x="63" y="790"/>
                  </a:lnTo>
                  <a:lnTo>
                    <a:pt x="66" y="783"/>
                  </a:lnTo>
                  <a:lnTo>
                    <a:pt x="65" y="777"/>
                  </a:lnTo>
                  <a:lnTo>
                    <a:pt x="63" y="770"/>
                  </a:lnTo>
                  <a:lnTo>
                    <a:pt x="61" y="765"/>
                  </a:lnTo>
                  <a:lnTo>
                    <a:pt x="60" y="760"/>
                  </a:lnTo>
                  <a:lnTo>
                    <a:pt x="62" y="751"/>
                  </a:lnTo>
                  <a:lnTo>
                    <a:pt x="66" y="745"/>
                  </a:lnTo>
                  <a:lnTo>
                    <a:pt x="72" y="742"/>
                  </a:lnTo>
                  <a:lnTo>
                    <a:pt x="78" y="737"/>
                  </a:lnTo>
                  <a:lnTo>
                    <a:pt x="82" y="731"/>
                  </a:lnTo>
                  <a:lnTo>
                    <a:pt x="84" y="722"/>
                  </a:lnTo>
                  <a:lnTo>
                    <a:pt x="84" y="709"/>
                  </a:lnTo>
                  <a:lnTo>
                    <a:pt x="84" y="698"/>
                  </a:lnTo>
                  <a:lnTo>
                    <a:pt x="75" y="696"/>
                  </a:lnTo>
                  <a:lnTo>
                    <a:pt x="65" y="692"/>
                  </a:lnTo>
                  <a:lnTo>
                    <a:pt x="57" y="686"/>
                  </a:lnTo>
                  <a:lnTo>
                    <a:pt x="54" y="681"/>
                  </a:lnTo>
                  <a:lnTo>
                    <a:pt x="55" y="678"/>
                  </a:lnTo>
                  <a:lnTo>
                    <a:pt x="56" y="676"/>
                  </a:lnTo>
                  <a:lnTo>
                    <a:pt x="57" y="674"/>
                  </a:lnTo>
                  <a:lnTo>
                    <a:pt x="58" y="672"/>
                  </a:lnTo>
                  <a:lnTo>
                    <a:pt x="60" y="670"/>
                  </a:lnTo>
                  <a:lnTo>
                    <a:pt x="61" y="647"/>
                  </a:lnTo>
                  <a:lnTo>
                    <a:pt x="53" y="642"/>
                  </a:lnTo>
                  <a:lnTo>
                    <a:pt x="46" y="637"/>
                  </a:lnTo>
                  <a:lnTo>
                    <a:pt x="42" y="629"/>
                  </a:lnTo>
                  <a:lnTo>
                    <a:pt x="40" y="620"/>
                  </a:lnTo>
                  <a:lnTo>
                    <a:pt x="42" y="606"/>
                  </a:lnTo>
                  <a:lnTo>
                    <a:pt x="42" y="596"/>
                  </a:lnTo>
                  <a:lnTo>
                    <a:pt x="43" y="586"/>
                  </a:lnTo>
                  <a:lnTo>
                    <a:pt x="43" y="579"/>
                  </a:lnTo>
                  <a:lnTo>
                    <a:pt x="40" y="574"/>
                  </a:lnTo>
                  <a:lnTo>
                    <a:pt x="37" y="572"/>
                  </a:lnTo>
                  <a:lnTo>
                    <a:pt x="32" y="568"/>
                  </a:lnTo>
                  <a:lnTo>
                    <a:pt x="31" y="563"/>
                  </a:lnTo>
                  <a:lnTo>
                    <a:pt x="30" y="554"/>
                  </a:lnTo>
                  <a:lnTo>
                    <a:pt x="29" y="544"/>
                  </a:lnTo>
                  <a:lnTo>
                    <a:pt x="29" y="535"/>
                  </a:lnTo>
                  <a:lnTo>
                    <a:pt x="28" y="527"/>
                  </a:lnTo>
                  <a:lnTo>
                    <a:pt x="28" y="525"/>
                  </a:lnTo>
                  <a:lnTo>
                    <a:pt x="28" y="523"/>
                  </a:lnTo>
                  <a:lnTo>
                    <a:pt x="29" y="521"/>
                  </a:lnTo>
                  <a:lnTo>
                    <a:pt x="31" y="520"/>
                  </a:lnTo>
                  <a:lnTo>
                    <a:pt x="34" y="520"/>
                  </a:lnTo>
                  <a:lnTo>
                    <a:pt x="36" y="520"/>
                  </a:lnTo>
                  <a:lnTo>
                    <a:pt x="37" y="519"/>
                  </a:lnTo>
                  <a:lnTo>
                    <a:pt x="39" y="519"/>
                  </a:lnTo>
                  <a:lnTo>
                    <a:pt x="43" y="517"/>
                  </a:lnTo>
                  <a:lnTo>
                    <a:pt x="45" y="513"/>
                  </a:lnTo>
                  <a:lnTo>
                    <a:pt x="47" y="510"/>
                  </a:lnTo>
                  <a:lnTo>
                    <a:pt x="48" y="506"/>
                  </a:lnTo>
                  <a:lnTo>
                    <a:pt x="49" y="502"/>
                  </a:lnTo>
                  <a:lnTo>
                    <a:pt x="51" y="503"/>
                  </a:lnTo>
                  <a:lnTo>
                    <a:pt x="49" y="499"/>
                  </a:lnTo>
                  <a:lnTo>
                    <a:pt x="49" y="493"/>
                  </a:lnTo>
                  <a:lnTo>
                    <a:pt x="52" y="491"/>
                  </a:lnTo>
                  <a:lnTo>
                    <a:pt x="54" y="489"/>
                  </a:lnTo>
                  <a:lnTo>
                    <a:pt x="55" y="485"/>
                  </a:lnTo>
                  <a:lnTo>
                    <a:pt x="56" y="482"/>
                  </a:lnTo>
                  <a:lnTo>
                    <a:pt x="56" y="478"/>
                  </a:lnTo>
                  <a:lnTo>
                    <a:pt x="55" y="469"/>
                  </a:lnTo>
                  <a:lnTo>
                    <a:pt x="52" y="463"/>
                  </a:lnTo>
                  <a:lnTo>
                    <a:pt x="46" y="457"/>
                  </a:lnTo>
                  <a:lnTo>
                    <a:pt x="42" y="452"/>
                  </a:lnTo>
                  <a:lnTo>
                    <a:pt x="40" y="451"/>
                  </a:lnTo>
                  <a:lnTo>
                    <a:pt x="39" y="451"/>
                  </a:lnTo>
                  <a:lnTo>
                    <a:pt x="38" y="452"/>
                  </a:lnTo>
                  <a:lnTo>
                    <a:pt x="37" y="452"/>
                  </a:lnTo>
                  <a:lnTo>
                    <a:pt x="35" y="452"/>
                  </a:lnTo>
                  <a:lnTo>
                    <a:pt x="32" y="452"/>
                  </a:lnTo>
                  <a:lnTo>
                    <a:pt x="23" y="449"/>
                  </a:lnTo>
                  <a:lnTo>
                    <a:pt x="16" y="443"/>
                  </a:lnTo>
                  <a:lnTo>
                    <a:pt x="8" y="434"/>
                  </a:lnTo>
                  <a:lnTo>
                    <a:pt x="2" y="424"/>
                  </a:lnTo>
                  <a:lnTo>
                    <a:pt x="0" y="416"/>
                  </a:lnTo>
                  <a:lnTo>
                    <a:pt x="2" y="407"/>
                  </a:lnTo>
                  <a:lnTo>
                    <a:pt x="7" y="401"/>
                  </a:lnTo>
                  <a:lnTo>
                    <a:pt x="12" y="396"/>
                  </a:lnTo>
                  <a:lnTo>
                    <a:pt x="19" y="394"/>
                  </a:lnTo>
                  <a:lnTo>
                    <a:pt x="26" y="390"/>
                  </a:lnTo>
                  <a:lnTo>
                    <a:pt x="31" y="386"/>
                  </a:lnTo>
                  <a:lnTo>
                    <a:pt x="36" y="379"/>
                  </a:lnTo>
                  <a:lnTo>
                    <a:pt x="38" y="369"/>
                  </a:lnTo>
                  <a:lnTo>
                    <a:pt x="37" y="359"/>
                  </a:lnTo>
                  <a:lnTo>
                    <a:pt x="34" y="351"/>
                  </a:lnTo>
                  <a:lnTo>
                    <a:pt x="29" y="344"/>
                  </a:lnTo>
                  <a:lnTo>
                    <a:pt x="26" y="337"/>
                  </a:lnTo>
                  <a:lnTo>
                    <a:pt x="23" y="331"/>
                  </a:lnTo>
                  <a:lnTo>
                    <a:pt x="26" y="326"/>
                  </a:lnTo>
                  <a:lnTo>
                    <a:pt x="29" y="324"/>
                  </a:lnTo>
                  <a:lnTo>
                    <a:pt x="35" y="323"/>
                  </a:lnTo>
                  <a:lnTo>
                    <a:pt x="39" y="320"/>
                  </a:lnTo>
                  <a:lnTo>
                    <a:pt x="43" y="316"/>
                  </a:lnTo>
                  <a:lnTo>
                    <a:pt x="44" y="307"/>
                  </a:lnTo>
                  <a:lnTo>
                    <a:pt x="42" y="301"/>
                  </a:lnTo>
                  <a:lnTo>
                    <a:pt x="37" y="298"/>
                  </a:lnTo>
                  <a:lnTo>
                    <a:pt x="32" y="294"/>
                  </a:lnTo>
                  <a:lnTo>
                    <a:pt x="27" y="292"/>
                  </a:lnTo>
                  <a:lnTo>
                    <a:pt x="22" y="289"/>
                  </a:lnTo>
                  <a:lnTo>
                    <a:pt x="21" y="283"/>
                  </a:lnTo>
                  <a:lnTo>
                    <a:pt x="21" y="281"/>
                  </a:lnTo>
                  <a:lnTo>
                    <a:pt x="21" y="280"/>
                  </a:lnTo>
                  <a:lnTo>
                    <a:pt x="21" y="279"/>
                  </a:lnTo>
                  <a:lnTo>
                    <a:pt x="22" y="276"/>
                  </a:lnTo>
                  <a:lnTo>
                    <a:pt x="23" y="274"/>
                  </a:lnTo>
                  <a:lnTo>
                    <a:pt x="27" y="274"/>
                  </a:lnTo>
                  <a:lnTo>
                    <a:pt x="29" y="274"/>
                  </a:lnTo>
                  <a:lnTo>
                    <a:pt x="30" y="273"/>
                  </a:lnTo>
                  <a:lnTo>
                    <a:pt x="38" y="282"/>
                  </a:lnTo>
                  <a:lnTo>
                    <a:pt x="45" y="289"/>
                  </a:lnTo>
                  <a:lnTo>
                    <a:pt x="49" y="294"/>
                  </a:lnTo>
                  <a:lnTo>
                    <a:pt x="55" y="302"/>
                  </a:lnTo>
                  <a:lnTo>
                    <a:pt x="60" y="312"/>
                  </a:lnTo>
                  <a:lnTo>
                    <a:pt x="62" y="317"/>
                  </a:lnTo>
                  <a:lnTo>
                    <a:pt x="66" y="319"/>
                  </a:lnTo>
                  <a:lnTo>
                    <a:pt x="71" y="319"/>
                  </a:lnTo>
                  <a:lnTo>
                    <a:pt x="75" y="319"/>
                  </a:lnTo>
                  <a:lnTo>
                    <a:pt x="80" y="319"/>
                  </a:lnTo>
                  <a:lnTo>
                    <a:pt x="83" y="319"/>
                  </a:lnTo>
                  <a:lnTo>
                    <a:pt x="86" y="322"/>
                  </a:lnTo>
                  <a:lnTo>
                    <a:pt x="84" y="326"/>
                  </a:lnTo>
                  <a:lnTo>
                    <a:pt x="81" y="333"/>
                  </a:lnTo>
                  <a:lnTo>
                    <a:pt x="74" y="343"/>
                  </a:lnTo>
                  <a:lnTo>
                    <a:pt x="71" y="351"/>
                  </a:lnTo>
                  <a:lnTo>
                    <a:pt x="66" y="361"/>
                  </a:lnTo>
                  <a:lnTo>
                    <a:pt x="62" y="373"/>
                  </a:lnTo>
                  <a:lnTo>
                    <a:pt x="60" y="385"/>
                  </a:lnTo>
                  <a:lnTo>
                    <a:pt x="58" y="393"/>
                  </a:lnTo>
                  <a:lnTo>
                    <a:pt x="62" y="384"/>
                  </a:lnTo>
                  <a:lnTo>
                    <a:pt x="65" y="376"/>
                  </a:lnTo>
                  <a:lnTo>
                    <a:pt x="67" y="370"/>
                  </a:lnTo>
                  <a:lnTo>
                    <a:pt x="71" y="367"/>
                  </a:lnTo>
                  <a:lnTo>
                    <a:pt x="73" y="364"/>
                  </a:lnTo>
                  <a:lnTo>
                    <a:pt x="75" y="363"/>
                  </a:lnTo>
                  <a:lnTo>
                    <a:pt x="78" y="364"/>
                  </a:lnTo>
                  <a:lnTo>
                    <a:pt x="79" y="366"/>
                  </a:lnTo>
                  <a:lnTo>
                    <a:pt x="79" y="369"/>
                  </a:lnTo>
                  <a:lnTo>
                    <a:pt x="79" y="373"/>
                  </a:lnTo>
                  <a:lnTo>
                    <a:pt x="76" y="379"/>
                  </a:lnTo>
                  <a:lnTo>
                    <a:pt x="75" y="386"/>
                  </a:lnTo>
                  <a:lnTo>
                    <a:pt x="72" y="393"/>
                  </a:lnTo>
                  <a:lnTo>
                    <a:pt x="67" y="402"/>
                  </a:lnTo>
                  <a:lnTo>
                    <a:pt x="69" y="405"/>
                  </a:lnTo>
                  <a:lnTo>
                    <a:pt x="70" y="408"/>
                  </a:lnTo>
                  <a:lnTo>
                    <a:pt x="71" y="410"/>
                  </a:lnTo>
                  <a:lnTo>
                    <a:pt x="73" y="410"/>
                  </a:lnTo>
                  <a:lnTo>
                    <a:pt x="76" y="407"/>
                  </a:lnTo>
                  <a:lnTo>
                    <a:pt x="81" y="402"/>
                  </a:lnTo>
                  <a:lnTo>
                    <a:pt x="88" y="392"/>
                  </a:lnTo>
                  <a:lnTo>
                    <a:pt x="89" y="386"/>
                  </a:lnTo>
                  <a:lnTo>
                    <a:pt x="88" y="378"/>
                  </a:lnTo>
                  <a:lnTo>
                    <a:pt x="87" y="369"/>
                  </a:lnTo>
                  <a:lnTo>
                    <a:pt x="83" y="360"/>
                  </a:lnTo>
                  <a:lnTo>
                    <a:pt x="82" y="354"/>
                  </a:lnTo>
                  <a:lnTo>
                    <a:pt x="81" y="352"/>
                  </a:lnTo>
                  <a:lnTo>
                    <a:pt x="90" y="342"/>
                  </a:lnTo>
                  <a:lnTo>
                    <a:pt x="93" y="335"/>
                  </a:lnTo>
                  <a:lnTo>
                    <a:pt x="93" y="327"/>
                  </a:lnTo>
                  <a:lnTo>
                    <a:pt x="90" y="320"/>
                  </a:lnTo>
                  <a:lnTo>
                    <a:pt x="86" y="311"/>
                  </a:lnTo>
                  <a:lnTo>
                    <a:pt x="82" y="312"/>
                  </a:lnTo>
                  <a:lnTo>
                    <a:pt x="80" y="310"/>
                  </a:lnTo>
                  <a:lnTo>
                    <a:pt x="78" y="306"/>
                  </a:lnTo>
                  <a:lnTo>
                    <a:pt x="76" y="300"/>
                  </a:lnTo>
                  <a:lnTo>
                    <a:pt x="75" y="294"/>
                  </a:lnTo>
                  <a:lnTo>
                    <a:pt x="74" y="292"/>
                  </a:lnTo>
                  <a:lnTo>
                    <a:pt x="71" y="292"/>
                  </a:lnTo>
                  <a:lnTo>
                    <a:pt x="62" y="285"/>
                  </a:lnTo>
                  <a:lnTo>
                    <a:pt x="60" y="279"/>
                  </a:lnTo>
                  <a:lnTo>
                    <a:pt x="60" y="271"/>
                  </a:lnTo>
                  <a:lnTo>
                    <a:pt x="62" y="264"/>
                  </a:lnTo>
                  <a:lnTo>
                    <a:pt x="64" y="257"/>
                  </a:lnTo>
                  <a:lnTo>
                    <a:pt x="64" y="252"/>
                  </a:lnTo>
                  <a:lnTo>
                    <a:pt x="60" y="239"/>
                  </a:lnTo>
                  <a:lnTo>
                    <a:pt x="57" y="229"/>
                  </a:lnTo>
                  <a:lnTo>
                    <a:pt x="60" y="221"/>
                  </a:lnTo>
                  <a:lnTo>
                    <a:pt x="65" y="215"/>
                  </a:lnTo>
                  <a:lnTo>
                    <a:pt x="74" y="213"/>
                  </a:lnTo>
                  <a:lnTo>
                    <a:pt x="87" y="213"/>
                  </a:lnTo>
                  <a:lnTo>
                    <a:pt x="99" y="214"/>
                  </a:lnTo>
                  <a:lnTo>
                    <a:pt x="110" y="217"/>
                  </a:lnTo>
                  <a:lnTo>
                    <a:pt x="123" y="217"/>
                  </a:lnTo>
                  <a:lnTo>
                    <a:pt x="137" y="217"/>
                  </a:lnTo>
                  <a:lnTo>
                    <a:pt x="157" y="215"/>
                  </a:lnTo>
                  <a:lnTo>
                    <a:pt x="165" y="222"/>
                  </a:lnTo>
                  <a:lnTo>
                    <a:pt x="169" y="224"/>
                  </a:lnTo>
                  <a:lnTo>
                    <a:pt x="171" y="224"/>
                  </a:lnTo>
                  <a:lnTo>
                    <a:pt x="171" y="220"/>
                  </a:lnTo>
                  <a:lnTo>
                    <a:pt x="170" y="214"/>
                  </a:lnTo>
                  <a:lnTo>
                    <a:pt x="168" y="207"/>
                  </a:lnTo>
                  <a:lnTo>
                    <a:pt x="166" y="198"/>
                  </a:lnTo>
                  <a:lnTo>
                    <a:pt x="163" y="191"/>
                  </a:lnTo>
                  <a:lnTo>
                    <a:pt x="162" y="183"/>
                  </a:lnTo>
                  <a:lnTo>
                    <a:pt x="162" y="176"/>
                  </a:lnTo>
                  <a:lnTo>
                    <a:pt x="165" y="170"/>
                  </a:lnTo>
                  <a:lnTo>
                    <a:pt x="178" y="156"/>
                  </a:lnTo>
                  <a:lnTo>
                    <a:pt x="194" y="141"/>
                  </a:lnTo>
                  <a:lnTo>
                    <a:pt x="214" y="127"/>
                  </a:lnTo>
                  <a:lnTo>
                    <a:pt x="225" y="122"/>
                  </a:lnTo>
                  <a:lnTo>
                    <a:pt x="239" y="119"/>
                  </a:lnTo>
                  <a:lnTo>
                    <a:pt x="250" y="117"/>
                  </a:lnTo>
                  <a:lnTo>
                    <a:pt x="258" y="115"/>
                  </a:lnTo>
                  <a:lnTo>
                    <a:pt x="259" y="113"/>
                  </a:lnTo>
                  <a:lnTo>
                    <a:pt x="260" y="111"/>
                  </a:lnTo>
                  <a:lnTo>
                    <a:pt x="259" y="110"/>
                  </a:lnTo>
                  <a:lnTo>
                    <a:pt x="259" y="108"/>
                  </a:lnTo>
                  <a:lnTo>
                    <a:pt x="258" y="107"/>
                  </a:lnTo>
                  <a:lnTo>
                    <a:pt x="257" y="105"/>
                  </a:lnTo>
                  <a:lnTo>
                    <a:pt x="256" y="104"/>
                  </a:lnTo>
                  <a:lnTo>
                    <a:pt x="255" y="101"/>
                  </a:lnTo>
                  <a:lnTo>
                    <a:pt x="255" y="100"/>
                  </a:lnTo>
                  <a:lnTo>
                    <a:pt x="255" y="99"/>
                  </a:lnTo>
                  <a:lnTo>
                    <a:pt x="256" y="98"/>
                  </a:lnTo>
                  <a:lnTo>
                    <a:pt x="258" y="98"/>
                  </a:lnTo>
                  <a:lnTo>
                    <a:pt x="262" y="97"/>
                  </a:lnTo>
                  <a:lnTo>
                    <a:pt x="266" y="98"/>
                  </a:lnTo>
                  <a:lnTo>
                    <a:pt x="273" y="97"/>
                  </a:lnTo>
                  <a:lnTo>
                    <a:pt x="282" y="96"/>
                  </a:lnTo>
                  <a:lnTo>
                    <a:pt x="291" y="93"/>
                  </a:lnTo>
                  <a:lnTo>
                    <a:pt x="302" y="87"/>
                  </a:lnTo>
                  <a:lnTo>
                    <a:pt x="307" y="89"/>
                  </a:lnTo>
                  <a:lnTo>
                    <a:pt x="307" y="92"/>
                  </a:lnTo>
                  <a:lnTo>
                    <a:pt x="304" y="97"/>
                  </a:lnTo>
                  <a:lnTo>
                    <a:pt x="302" y="101"/>
                  </a:lnTo>
                  <a:lnTo>
                    <a:pt x="301" y="106"/>
                  </a:lnTo>
                  <a:lnTo>
                    <a:pt x="302" y="108"/>
                  </a:lnTo>
                  <a:lnTo>
                    <a:pt x="308" y="107"/>
                  </a:lnTo>
                  <a:lnTo>
                    <a:pt x="313" y="102"/>
                  </a:lnTo>
                  <a:lnTo>
                    <a:pt x="319" y="97"/>
                  </a:lnTo>
                  <a:lnTo>
                    <a:pt x="324" y="92"/>
                  </a:lnTo>
                  <a:lnTo>
                    <a:pt x="326" y="91"/>
                  </a:lnTo>
                  <a:lnTo>
                    <a:pt x="328" y="91"/>
                  </a:lnTo>
                  <a:lnTo>
                    <a:pt x="332" y="91"/>
                  </a:lnTo>
                  <a:lnTo>
                    <a:pt x="336" y="92"/>
                  </a:lnTo>
                  <a:lnTo>
                    <a:pt x="344" y="96"/>
                  </a:lnTo>
                  <a:lnTo>
                    <a:pt x="336" y="87"/>
                  </a:lnTo>
                  <a:lnTo>
                    <a:pt x="333" y="80"/>
                  </a:lnTo>
                  <a:lnTo>
                    <a:pt x="332" y="76"/>
                  </a:lnTo>
                  <a:lnTo>
                    <a:pt x="333" y="74"/>
                  </a:lnTo>
                  <a:lnTo>
                    <a:pt x="336" y="73"/>
                  </a:lnTo>
                  <a:lnTo>
                    <a:pt x="341" y="74"/>
                  </a:lnTo>
                  <a:lnTo>
                    <a:pt x="344" y="75"/>
                  </a:lnTo>
                  <a:lnTo>
                    <a:pt x="347" y="76"/>
                  </a:lnTo>
                  <a:lnTo>
                    <a:pt x="348" y="76"/>
                  </a:lnTo>
                  <a:lnTo>
                    <a:pt x="357" y="72"/>
                  </a:lnTo>
                  <a:lnTo>
                    <a:pt x="361" y="67"/>
                  </a:lnTo>
                  <a:lnTo>
                    <a:pt x="361" y="62"/>
                  </a:lnTo>
                  <a:lnTo>
                    <a:pt x="360" y="56"/>
                  </a:lnTo>
                  <a:lnTo>
                    <a:pt x="359" y="51"/>
                  </a:lnTo>
                  <a:lnTo>
                    <a:pt x="357" y="45"/>
                  </a:lnTo>
                  <a:lnTo>
                    <a:pt x="360" y="40"/>
                  </a:lnTo>
                  <a:lnTo>
                    <a:pt x="369" y="28"/>
                  </a:lnTo>
                  <a:lnTo>
                    <a:pt x="377" y="14"/>
                  </a:lnTo>
                  <a:lnTo>
                    <a:pt x="386" y="4"/>
                  </a:lnTo>
                  <a:lnTo>
                    <a:pt x="388" y="1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0" name="Freeform 18">
              <a:extLst>
                <a:ext uri="{FF2B5EF4-FFF2-40B4-BE49-F238E27FC236}">
                  <a16:creationId xmlns:a16="http://schemas.microsoft.com/office/drawing/2014/main" id="{788C2EEA-4F49-49BD-9E07-6D1E23450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238" y="2660651"/>
              <a:ext cx="765175" cy="1357313"/>
            </a:xfrm>
            <a:custGeom>
              <a:avLst/>
              <a:gdLst>
                <a:gd name="T0" fmla="*/ 2147483646 w 482"/>
                <a:gd name="T1" fmla="*/ 2147483646 h 855"/>
                <a:gd name="T2" fmla="*/ 2147483646 w 482"/>
                <a:gd name="T3" fmla="*/ 2147483646 h 855"/>
                <a:gd name="T4" fmla="*/ 2147483646 w 482"/>
                <a:gd name="T5" fmla="*/ 2147483646 h 855"/>
                <a:gd name="T6" fmla="*/ 2147483646 w 482"/>
                <a:gd name="T7" fmla="*/ 2147483646 h 855"/>
                <a:gd name="T8" fmla="*/ 2147483646 w 482"/>
                <a:gd name="T9" fmla="*/ 2147483646 h 855"/>
                <a:gd name="T10" fmla="*/ 2147483646 w 482"/>
                <a:gd name="T11" fmla="*/ 2147483646 h 855"/>
                <a:gd name="T12" fmla="*/ 2147483646 w 482"/>
                <a:gd name="T13" fmla="*/ 2147483646 h 855"/>
                <a:gd name="T14" fmla="*/ 2147483646 w 482"/>
                <a:gd name="T15" fmla="*/ 2147483646 h 855"/>
                <a:gd name="T16" fmla="*/ 2147483646 w 482"/>
                <a:gd name="T17" fmla="*/ 2147483646 h 855"/>
                <a:gd name="T18" fmla="*/ 2147483646 w 482"/>
                <a:gd name="T19" fmla="*/ 2147483646 h 855"/>
                <a:gd name="T20" fmla="*/ 2147483646 w 482"/>
                <a:gd name="T21" fmla="*/ 2147483646 h 855"/>
                <a:gd name="T22" fmla="*/ 2147483646 w 482"/>
                <a:gd name="T23" fmla="*/ 2147483646 h 855"/>
                <a:gd name="T24" fmla="*/ 2147483646 w 482"/>
                <a:gd name="T25" fmla="*/ 2147483646 h 855"/>
                <a:gd name="T26" fmla="*/ 2147483646 w 482"/>
                <a:gd name="T27" fmla="*/ 2147483646 h 855"/>
                <a:gd name="T28" fmla="*/ 2147483646 w 482"/>
                <a:gd name="T29" fmla="*/ 2147483646 h 855"/>
                <a:gd name="T30" fmla="*/ 2147483646 w 482"/>
                <a:gd name="T31" fmla="*/ 2147483646 h 855"/>
                <a:gd name="T32" fmla="*/ 2147483646 w 482"/>
                <a:gd name="T33" fmla="*/ 2147483646 h 855"/>
                <a:gd name="T34" fmla="*/ 2147483646 w 482"/>
                <a:gd name="T35" fmla="*/ 2147483646 h 855"/>
                <a:gd name="T36" fmla="*/ 2147483646 w 482"/>
                <a:gd name="T37" fmla="*/ 2147483646 h 855"/>
                <a:gd name="T38" fmla="*/ 2147483646 w 482"/>
                <a:gd name="T39" fmla="*/ 2147483646 h 855"/>
                <a:gd name="T40" fmla="*/ 2147483646 w 482"/>
                <a:gd name="T41" fmla="*/ 2147483646 h 855"/>
                <a:gd name="T42" fmla="*/ 2147483646 w 482"/>
                <a:gd name="T43" fmla="*/ 2147483646 h 855"/>
                <a:gd name="T44" fmla="*/ 2147483646 w 482"/>
                <a:gd name="T45" fmla="*/ 2147483646 h 855"/>
                <a:gd name="T46" fmla="*/ 2147483646 w 482"/>
                <a:gd name="T47" fmla="*/ 2147483646 h 855"/>
                <a:gd name="T48" fmla="*/ 2147483646 w 482"/>
                <a:gd name="T49" fmla="*/ 2147483646 h 855"/>
                <a:gd name="T50" fmla="*/ 2147483646 w 482"/>
                <a:gd name="T51" fmla="*/ 2147483646 h 855"/>
                <a:gd name="T52" fmla="*/ 2147483646 w 482"/>
                <a:gd name="T53" fmla="*/ 2147483646 h 855"/>
                <a:gd name="T54" fmla="*/ 2147483646 w 482"/>
                <a:gd name="T55" fmla="*/ 2147483646 h 855"/>
                <a:gd name="T56" fmla="*/ 2147483646 w 482"/>
                <a:gd name="T57" fmla="*/ 2147483646 h 855"/>
                <a:gd name="T58" fmla="*/ 2147483646 w 482"/>
                <a:gd name="T59" fmla="*/ 2147483646 h 855"/>
                <a:gd name="T60" fmla="*/ 2147483646 w 482"/>
                <a:gd name="T61" fmla="*/ 2147483646 h 855"/>
                <a:gd name="T62" fmla="*/ 2147483646 w 482"/>
                <a:gd name="T63" fmla="*/ 2147483646 h 855"/>
                <a:gd name="T64" fmla="*/ 2147483646 w 482"/>
                <a:gd name="T65" fmla="*/ 2147483646 h 855"/>
                <a:gd name="T66" fmla="*/ 2147483646 w 482"/>
                <a:gd name="T67" fmla="*/ 2147483646 h 855"/>
                <a:gd name="T68" fmla="*/ 2147483646 w 482"/>
                <a:gd name="T69" fmla="*/ 2147483646 h 855"/>
                <a:gd name="T70" fmla="*/ 2147483646 w 482"/>
                <a:gd name="T71" fmla="*/ 2147483646 h 855"/>
                <a:gd name="T72" fmla="*/ 2147483646 w 482"/>
                <a:gd name="T73" fmla="*/ 2147483646 h 855"/>
                <a:gd name="T74" fmla="*/ 2147483646 w 482"/>
                <a:gd name="T75" fmla="*/ 2147483646 h 855"/>
                <a:gd name="T76" fmla="*/ 2147483646 w 482"/>
                <a:gd name="T77" fmla="*/ 2147483646 h 855"/>
                <a:gd name="T78" fmla="*/ 2147483646 w 482"/>
                <a:gd name="T79" fmla="*/ 2147483646 h 855"/>
                <a:gd name="T80" fmla="*/ 2147483646 w 482"/>
                <a:gd name="T81" fmla="*/ 2147483646 h 855"/>
                <a:gd name="T82" fmla="*/ 2147483646 w 482"/>
                <a:gd name="T83" fmla="*/ 2147483646 h 855"/>
                <a:gd name="T84" fmla="*/ 2147483646 w 482"/>
                <a:gd name="T85" fmla="*/ 2147483646 h 855"/>
                <a:gd name="T86" fmla="*/ 2147483646 w 482"/>
                <a:gd name="T87" fmla="*/ 2147483646 h 855"/>
                <a:gd name="T88" fmla="*/ 2147483646 w 482"/>
                <a:gd name="T89" fmla="*/ 2147483646 h 855"/>
                <a:gd name="T90" fmla="*/ 2147483646 w 482"/>
                <a:gd name="T91" fmla="*/ 2147483646 h 855"/>
                <a:gd name="T92" fmla="*/ 2147483646 w 482"/>
                <a:gd name="T93" fmla="*/ 2147483646 h 855"/>
                <a:gd name="T94" fmla="*/ 2147483646 w 482"/>
                <a:gd name="T95" fmla="*/ 2147483646 h 855"/>
                <a:gd name="T96" fmla="*/ 2147483646 w 482"/>
                <a:gd name="T97" fmla="*/ 2147483646 h 855"/>
                <a:gd name="T98" fmla="*/ 2147483646 w 482"/>
                <a:gd name="T99" fmla="*/ 2147483646 h 855"/>
                <a:gd name="T100" fmla="*/ 2147483646 w 482"/>
                <a:gd name="T101" fmla="*/ 2147483646 h 855"/>
                <a:gd name="T102" fmla="*/ 2147483646 w 482"/>
                <a:gd name="T103" fmla="*/ 2147483646 h 855"/>
                <a:gd name="T104" fmla="*/ 2147483646 w 482"/>
                <a:gd name="T105" fmla="*/ 2147483646 h 855"/>
                <a:gd name="T106" fmla="*/ 2147483646 w 482"/>
                <a:gd name="T107" fmla="*/ 2147483646 h 855"/>
                <a:gd name="T108" fmla="*/ 2147483646 w 482"/>
                <a:gd name="T109" fmla="*/ 2147483646 h 855"/>
                <a:gd name="T110" fmla="*/ 2147483646 w 482"/>
                <a:gd name="T111" fmla="*/ 2147483646 h 855"/>
                <a:gd name="T112" fmla="*/ 2147483646 w 482"/>
                <a:gd name="T113" fmla="*/ 2147483646 h 855"/>
                <a:gd name="T114" fmla="*/ 2147483646 w 482"/>
                <a:gd name="T115" fmla="*/ 2147483646 h 855"/>
                <a:gd name="T116" fmla="*/ 2147483646 w 482"/>
                <a:gd name="T117" fmla="*/ 2147483646 h 855"/>
                <a:gd name="T118" fmla="*/ 2147483646 w 482"/>
                <a:gd name="T119" fmla="*/ 2147483646 h 855"/>
                <a:gd name="T120" fmla="*/ 2147483646 w 482"/>
                <a:gd name="T121" fmla="*/ 2147483646 h 855"/>
                <a:gd name="T122" fmla="*/ 2147483646 w 482"/>
                <a:gd name="T123" fmla="*/ 2147483646 h 855"/>
                <a:gd name="T124" fmla="*/ 2147483646 w 482"/>
                <a:gd name="T125" fmla="*/ 2147483646 h 8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82" h="855">
                  <a:moveTo>
                    <a:pt x="190" y="0"/>
                  </a:moveTo>
                  <a:lnTo>
                    <a:pt x="201" y="4"/>
                  </a:lnTo>
                  <a:lnTo>
                    <a:pt x="212" y="10"/>
                  </a:lnTo>
                  <a:lnTo>
                    <a:pt x="224" y="19"/>
                  </a:lnTo>
                  <a:lnTo>
                    <a:pt x="230" y="31"/>
                  </a:lnTo>
                  <a:lnTo>
                    <a:pt x="233" y="42"/>
                  </a:lnTo>
                  <a:lnTo>
                    <a:pt x="232" y="45"/>
                  </a:lnTo>
                  <a:lnTo>
                    <a:pt x="230" y="48"/>
                  </a:lnTo>
                  <a:lnTo>
                    <a:pt x="228" y="50"/>
                  </a:lnTo>
                  <a:lnTo>
                    <a:pt x="227" y="52"/>
                  </a:lnTo>
                  <a:lnTo>
                    <a:pt x="227" y="55"/>
                  </a:lnTo>
                  <a:lnTo>
                    <a:pt x="226" y="60"/>
                  </a:lnTo>
                  <a:lnTo>
                    <a:pt x="227" y="63"/>
                  </a:lnTo>
                  <a:lnTo>
                    <a:pt x="228" y="67"/>
                  </a:lnTo>
                  <a:lnTo>
                    <a:pt x="230" y="69"/>
                  </a:lnTo>
                  <a:lnTo>
                    <a:pt x="234" y="70"/>
                  </a:lnTo>
                  <a:lnTo>
                    <a:pt x="237" y="71"/>
                  </a:lnTo>
                  <a:lnTo>
                    <a:pt x="241" y="71"/>
                  </a:lnTo>
                  <a:lnTo>
                    <a:pt x="243" y="70"/>
                  </a:lnTo>
                  <a:lnTo>
                    <a:pt x="245" y="69"/>
                  </a:lnTo>
                  <a:lnTo>
                    <a:pt x="246" y="68"/>
                  </a:lnTo>
                  <a:lnTo>
                    <a:pt x="247" y="66"/>
                  </a:lnTo>
                  <a:lnTo>
                    <a:pt x="250" y="65"/>
                  </a:lnTo>
                  <a:lnTo>
                    <a:pt x="251" y="65"/>
                  </a:lnTo>
                  <a:lnTo>
                    <a:pt x="253" y="63"/>
                  </a:lnTo>
                  <a:lnTo>
                    <a:pt x="256" y="65"/>
                  </a:lnTo>
                  <a:lnTo>
                    <a:pt x="259" y="66"/>
                  </a:lnTo>
                  <a:lnTo>
                    <a:pt x="261" y="66"/>
                  </a:lnTo>
                  <a:lnTo>
                    <a:pt x="263" y="67"/>
                  </a:lnTo>
                  <a:lnTo>
                    <a:pt x="265" y="67"/>
                  </a:lnTo>
                  <a:lnTo>
                    <a:pt x="270" y="68"/>
                  </a:lnTo>
                  <a:lnTo>
                    <a:pt x="272" y="68"/>
                  </a:lnTo>
                  <a:lnTo>
                    <a:pt x="274" y="68"/>
                  </a:lnTo>
                  <a:lnTo>
                    <a:pt x="277" y="68"/>
                  </a:lnTo>
                  <a:lnTo>
                    <a:pt x="279" y="69"/>
                  </a:lnTo>
                  <a:lnTo>
                    <a:pt x="281" y="70"/>
                  </a:lnTo>
                  <a:lnTo>
                    <a:pt x="282" y="74"/>
                  </a:lnTo>
                  <a:lnTo>
                    <a:pt x="284" y="76"/>
                  </a:lnTo>
                  <a:lnTo>
                    <a:pt x="285" y="79"/>
                  </a:lnTo>
                  <a:lnTo>
                    <a:pt x="286" y="81"/>
                  </a:lnTo>
                  <a:lnTo>
                    <a:pt x="288" y="84"/>
                  </a:lnTo>
                  <a:lnTo>
                    <a:pt x="290" y="86"/>
                  </a:lnTo>
                  <a:lnTo>
                    <a:pt x="285" y="91"/>
                  </a:lnTo>
                  <a:lnTo>
                    <a:pt x="281" y="96"/>
                  </a:lnTo>
                  <a:lnTo>
                    <a:pt x="280" y="102"/>
                  </a:lnTo>
                  <a:lnTo>
                    <a:pt x="284" y="110"/>
                  </a:lnTo>
                  <a:lnTo>
                    <a:pt x="272" y="110"/>
                  </a:lnTo>
                  <a:lnTo>
                    <a:pt x="263" y="113"/>
                  </a:lnTo>
                  <a:lnTo>
                    <a:pt x="254" y="118"/>
                  </a:lnTo>
                  <a:lnTo>
                    <a:pt x="247" y="123"/>
                  </a:lnTo>
                  <a:lnTo>
                    <a:pt x="244" y="128"/>
                  </a:lnTo>
                  <a:lnTo>
                    <a:pt x="242" y="129"/>
                  </a:lnTo>
                  <a:lnTo>
                    <a:pt x="236" y="138"/>
                  </a:lnTo>
                  <a:lnTo>
                    <a:pt x="230" y="144"/>
                  </a:lnTo>
                  <a:lnTo>
                    <a:pt x="224" y="148"/>
                  </a:lnTo>
                  <a:lnTo>
                    <a:pt x="217" y="151"/>
                  </a:lnTo>
                  <a:lnTo>
                    <a:pt x="212" y="156"/>
                  </a:lnTo>
                  <a:lnTo>
                    <a:pt x="208" y="163"/>
                  </a:lnTo>
                  <a:lnTo>
                    <a:pt x="206" y="175"/>
                  </a:lnTo>
                  <a:lnTo>
                    <a:pt x="206" y="202"/>
                  </a:lnTo>
                  <a:lnTo>
                    <a:pt x="206" y="228"/>
                  </a:lnTo>
                  <a:lnTo>
                    <a:pt x="206" y="252"/>
                  </a:lnTo>
                  <a:lnTo>
                    <a:pt x="203" y="273"/>
                  </a:lnTo>
                  <a:lnTo>
                    <a:pt x="197" y="293"/>
                  </a:lnTo>
                  <a:lnTo>
                    <a:pt x="197" y="297"/>
                  </a:lnTo>
                  <a:lnTo>
                    <a:pt x="197" y="306"/>
                  </a:lnTo>
                  <a:lnTo>
                    <a:pt x="197" y="319"/>
                  </a:lnTo>
                  <a:lnTo>
                    <a:pt x="198" y="336"/>
                  </a:lnTo>
                  <a:lnTo>
                    <a:pt x="197" y="355"/>
                  </a:lnTo>
                  <a:lnTo>
                    <a:pt x="194" y="377"/>
                  </a:lnTo>
                  <a:lnTo>
                    <a:pt x="191" y="390"/>
                  </a:lnTo>
                  <a:lnTo>
                    <a:pt x="188" y="403"/>
                  </a:lnTo>
                  <a:lnTo>
                    <a:pt x="183" y="417"/>
                  </a:lnTo>
                  <a:lnTo>
                    <a:pt x="179" y="429"/>
                  </a:lnTo>
                  <a:lnTo>
                    <a:pt x="175" y="441"/>
                  </a:lnTo>
                  <a:lnTo>
                    <a:pt x="172" y="452"/>
                  </a:lnTo>
                  <a:lnTo>
                    <a:pt x="171" y="461"/>
                  </a:lnTo>
                  <a:lnTo>
                    <a:pt x="172" y="468"/>
                  </a:lnTo>
                  <a:lnTo>
                    <a:pt x="175" y="472"/>
                  </a:lnTo>
                  <a:lnTo>
                    <a:pt x="183" y="473"/>
                  </a:lnTo>
                  <a:lnTo>
                    <a:pt x="197" y="462"/>
                  </a:lnTo>
                  <a:lnTo>
                    <a:pt x="208" y="456"/>
                  </a:lnTo>
                  <a:lnTo>
                    <a:pt x="216" y="454"/>
                  </a:lnTo>
                  <a:lnTo>
                    <a:pt x="221" y="454"/>
                  </a:lnTo>
                  <a:lnTo>
                    <a:pt x="226" y="457"/>
                  </a:lnTo>
                  <a:lnTo>
                    <a:pt x="228" y="462"/>
                  </a:lnTo>
                  <a:lnTo>
                    <a:pt x="229" y="468"/>
                  </a:lnTo>
                  <a:lnTo>
                    <a:pt x="230" y="474"/>
                  </a:lnTo>
                  <a:lnTo>
                    <a:pt x="233" y="481"/>
                  </a:lnTo>
                  <a:lnTo>
                    <a:pt x="234" y="487"/>
                  </a:lnTo>
                  <a:lnTo>
                    <a:pt x="237" y="492"/>
                  </a:lnTo>
                  <a:lnTo>
                    <a:pt x="241" y="488"/>
                  </a:lnTo>
                  <a:lnTo>
                    <a:pt x="241" y="481"/>
                  </a:lnTo>
                  <a:lnTo>
                    <a:pt x="241" y="474"/>
                  </a:lnTo>
                  <a:lnTo>
                    <a:pt x="241" y="468"/>
                  </a:lnTo>
                  <a:lnTo>
                    <a:pt x="242" y="462"/>
                  </a:lnTo>
                  <a:lnTo>
                    <a:pt x="243" y="459"/>
                  </a:lnTo>
                  <a:lnTo>
                    <a:pt x="245" y="460"/>
                  </a:lnTo>
                  <a:lnTo>
                    <a:pt x="246" y="465"/>
                  </a:lnTo>
                  <a:lnTo>
                    <a:pt x="249" y="471"/>
                  </a:lnTo>
                  <a:lnTo>
                    <a:pt x="252" y="478"/>
                  </a:lnTo>
                  <a:lnTo>
                    <a:pt x="256" y="483"/>
                  </a:lnTo>
                  <a:lnTo>
                    <a:pt x="261" y="487"/>
                  </a:lnTo>
                  <a:lnTo>
                    <a:pt x="268" y="485"/>
                  </a:lnTo>
                  <a:lnTo>
                    <a:pt x="274" y="478"/>
                  </a:lnTo>
                  <a:lnTo>
                    <a:pt x="280" y="473"/>
                  </a:lnTo>
                  <a:lnTo>
                    <a:pt x="280" y="467"/>
                  </a:lnTo>
                  <a:lnTo>
                    <a:pt x="278" y="457"/>
                  </a:lnTo>
                  <a:lnTo>
                    <a:pt x="276" y="446"/>
                  </a:lnTo>
                  <a:lnTo>
                    <a:pt x="274" y="432"/>
                  </a:lnTo>
                  <a:lnTo>
                    <a:pt x="287" y="421"/>
                  </a:lnTo>
                  <a:lnTo>
                    <a:pt x="298" y="416"/>
                  </a:lnTo>
                  <a:lnTo>
                    <a:pt x="308" y="415"/>
                  </a:lnTo>
                  <a:lnTo>
                    <a:pt x="316" y="416"/>
                  </a:lnTo>
                  <a:lnTo>
                    <a:pt x="323" y="419"/>
                  </a:lnTo>
                  <a:lnTo>
                    <a:pt x="330" y="422"/>
                  </a:lnTo>
                  <a:lnTo>
                    <a:pt x="335" y="426"/>
                  </a:lnTo>
                  <a:lnTo>
                    <a:pt x="340" y="428"/>
                  </a:lnTo>
                  <a:lnTo>
                    <a:pt x="355" y="427"/>
                  </a:lnTo>
                  <a:lnTo>
                    <a:pt x="365" y="428"/>
                  </a:lnTo>
                  <a:lnTo>
                    <a:pt x="369" y="430"/>
                  </a:lnTo>
                  <a:lnTo>
                    <a:pt x="370" y="433"/>
                  </a:lnTo>
                  <a:lnTo>
                    <a:pt x="370" y="436"/>
                  </a:lnTo>
                  <a:lnTo>
                    <a:pt x="367" y="439"/>
                  </a:lnTo>
                  <a:lnTo>
                    <a:pt x="364" y="443"/>
                  </a:lnTo>
                  <a:lnTo>
                    <a:pt x="361" y="446"/>
                  </a:lnTo>
                  <a:lnTo>
                    <a:pt x="360" y="448"/>
                  </a:lnTo>
                  <a:lnTo>
                    <a:pt x="361" y="451"/>
                  </a:lnTo>
                  <a:lnTo>
                    <a:pt x="366" y="452"/>
                  </a:lnTo>
                  <a:lnTo>
                    <a:pt x="379" y="459"/>
                  </a:lnTo>
                  <a:lnTo>
                    <a:pt x="390" y="468"/>
                  </a:lnTo>
                  <a:lnTo>
                    <a:pt x="397" y="479"/>
                  </a:lnTo>
                  <a:lnTo>
                    <a:pt x="403" y="492"/>
                  </a:lnTo>
                  <a:lnTo>
                    <a:pt x="408" y="507"/>
                  </a:lnTo>
                  <a:lnTo>
                    <a:pt x="412" y="522"/>
                  </a:lnTo>
                  <a:lnTo>
                    <a:pt x="417" y="537"/>
                  </a:lnTo>
                  <a:lnTo>
                    <a:pt x="428" y="559"/>
                  </a:lnTo>
                  <a:lnTo>
                    <a:pt x="442" y="579"/>
                  </a:lnTo>
                  <a:lnTo>
                    <a:pt x="455" y="600"/>
                  </a:lnTo>
                  <a:lnTo>
                    <a:pt x="469" y="621"/>
                  </a:lnTo>
                  <a:lnTo>
                    <a:pt x="479" y="645"/>
                  </a:lnTo>
                  <a:lnTo>
                    <a:pt x="482" y="656"/>
                  </a:lnTo>
                  <a:lnTo>
                    <a:pt x="481" y="668"/>
                  </a:lnTo>
                  <a:lnTo>
                    <a:pt x="480" y="678"/>
                  </a:lnTo>
                  <a:lnTo>
                    <a:pt x="478" y="690"/>
                  </a:lnTo>
                  <a:lnTo>
                    <a:pt x="475" y="705"/>
                  </a:lnTo>
                  <a:lnTo>
                    <a:pt x="476" y="723"/>
                  </a:lnTo>
                  <a:lnTo>
                    <a:pt x="473" y="724"/>
                  </a:lnTo>
                  <a:lnTo>
                    <a:pt x="471" y="725"/>
                  </a:lnTo>
                  <a:lnTo>
                    <a:pt x="467" y="726"/>
                  </a:lnTo>
                  <a:lnTo>
                    <a:pt x="465" y="726"/>
                  </a:lnTo>
                  <a:lnTo>
                    <a:pt x="463" y="725"/>
                  </a:lnTo>
                  <a:lnTo>
                    <a:pt x="462" y="724"/>
                  </a:lnTo>
                  <a:lnTo>
                    <a:pt x="462" y="721"/>
                  </a:lnTo>
                  <a:lnTo>
                    <a:pt x="462" y="718"/>
                  </a:lnTo>
                  <a:lnTo>
                    <a:pt x="462" y="715"/>
                  </a:lnTo>
                  <a:lnTo>
                    <a:pt x="462" y="713"/>
                  </a:lnTo>
                  <a:lnTo>
                    <a:pt x="462" y="710"/>
                  </a:lnTo>
                  <a:lnTo>
                    <a:pt x="462" y="708"/>
                  </a:lnTo>
                  <a:lnTo>
                    <a:pt x="460" y="706"/>
                  </a:lnTo>
                  <a:lnTo>
                    <a:pt x="454" y="701"/>
                  </a:lnTo>
                  <a:lnTo>
                    <a:pt x="446" y="697"/>
                  </a:lnTo>
                  <a:lnTo>
                    <a:pt x="440" y="693"/>
                  </a:lnTo>
                  <a:lnTo>
                    <a:pt x="437" y="692"/>
                  </a:lnTo>
                  <a:lnTo>
                    <a:pt x="413" y="721"/>
                  </a:lnTo>
                  <a:lnTo>
                    <a:pt x="416" y="722"/>
                  </a:lnTo>
                  <a:lnTo>
                    <a:pt x="420" y="725"/>
                  </a:lnTo>
                  <a:lnTo>
                    <a:pt x="426" y="728"/>
                  </a:lnTo>
                  <a:lnTo>
                    <a:pt x="431" y="731"/>
                  </a:lnTo>
                  <a:lnTo>
                    <a:pt x="435" y="732"/>
                  </a:lnTo>
                  <a:lnTo>
                    <a:pt x="438" y="732"/>
                  </a:lnTo>
                  <a:lnTo>
                    <a:pt x="440" y="732"/>
                  </a:lnTo>
                  <a:lnTo>
                    <a:pt x="442" y="732"/>
                  </a:lnTo>
                  <a:lnTo>
                    <a:pt x="444" y="732"/>
                  </a:lnTo>
                  <a:lnTo>
                    <a:pt x="445" y="732"/>
                  </a:lnTo>
                  <a:lnTo>
                    <a:pt x="447" y="732"/>
                  </a:lnTo>
                  <a:lnTo>
                    <a:pt x="449" y="733"/>
                  </a:lnTo>
                  <a:lnTo>
                    <a:pt x="448" y="753"/>
                  </a:lnTo>
                  <a:lnTo>
                    <a:pt x="444" y="758"/>
                  </a:lnTo>
                  <a:lnTo>
                    <a:pt x="437" y="761"/>
                  </a:lnTo>
                  <a:lnTo>
                    <a:pt x="432" y="763"/>
                  </a:lnTo>
                  <a:lnTo>
                    <a:pt x="429" y="767"/>
                  </a:lnTo>
                  <a:lnTo>
                    <a:pt x="430" y="770"/>
                  </a:lnTo>
                  <a:lnTo>
                    <a:pt x="432" y="774"/>
                  </a:lnTo>
                  <a:lnTo>
                    <a:pt x="435" y="778"/>
                  </a:lnTo>
                  <a:lnTo>
                    <a:pt x="436" y="782"/>
                  </a:lnTo>
                  <a:lnTo>
                    <a:pt x="437" y="785"/>
                  </a:lnTo>
                  <a:lnTo>
                    <a:pt x="435" y="794"/>
                  </a:lnTo>
                  <a:lnTo>
                    <a:pt x="429" y="800"/>
                  </a:lnTo>
                  <a:lnTo>
                    <a:pt x="420" y="803"/>
                  </a:lnTo>
                  <a:lnTo>
                    <a:pt x="411" y="805"/>
                  </a:lnTo>
                  <a:lnTo>
                    <a:pt x="401" y="806"/>
                  </a:lnTo>
                  <a:lnTo>
                    <a:pt x="391" y="806"/>
                  </a:lnTo>
                  <a:lnTo>
                    <a:pt x="382" y="805"/>
                  </a:lnTo>
                  <a:lnTo>
                    <a:pt x="376" y="808"/>
                  </a:lnTo>
                  <a:lnTo>
                    <a:pt x="372" y="812"/>
                  </a:lnTo>
                  <a:lnTo>
                    <a:pt x="367" y="819"/>
                  </a:lnTo>
                  <a:lnTo>
                    <a:pt x="365" y="824"/>
                  </a:lnTo>
                  <a:lnTo>
                    <a:pt x="365" y="828"/>
                  </a:lnTo>
                  <a:lnTo>
                    <a:pt x="366" y="831"/>
                  </a:lnTo>
                  <a:lnTo>
                    <a:pt x="367" y="835"/>
                  </a:lnTo>
                  <a:lnTo>
                    <a:pt x="368" y="837"/>
                  </a:lnTo>
                  <a:lnTo>
                    <a:pt x="368" y="839"/>
                  </a:lnTo>
                  <a:lnTo>
                    <a:pt x="369" y="843"/>
                  </a:lnTo>
                  <a:lnTo>
                    <a:pt x="368" y="845"/>
                  </a:lnTo>
                  <a:lnTo>
                    <a:pt x="367" y="847"/>
                  </a:lnTo>
                  <a:lnTo>
                    <a:pt x="365" y="848"/>
                  </a:lnTo>
                  <a:lnTo>
                    <a:pt x="363" y="848"/>
                  </a:lnTo>
                  <a:lnTo>
                    <a:pt x="360" y="848"/>
                  </a:lnTo>
                  <a:lnTo>
                    <a:pt x="357" y="848"/>
                  </a:lnTo>
                  <a:lnTo>
                    <a:pt x="355" y="848"/>
                  </a:lnTo>
                  <a:lnTo>
                    <a:pt x="355" y="847"/>
                  </a:lnTo>
                  <a:lnTo>
                    <a:pt x="351" y="828"/>
                  </a:lnTo>
                  <a:lnTo>
                    <a:pt x="350" y="808"/>
                  </a:lnTo>
                  <a:lnTo>
                    <a:pt x="355" y="786"/>
                  </a:lnTo>
                  <a:lnTo>
                    <a:pt x="347" y="783"/>
                  </a:lnTo>
                  <a:lnTo>
                    <a:pt x="341" y="777"/>
                  </a:lnTo>
                  <a:lnTo>
                    <a:pt x="338" y="771"/>
                  </a:lnTo>
                  <a:lnTo>
                    <a:pt x="333" y="766"/>
                  </a:lnTo>
                  <a:lnTo>
                    <a:pt x="332" y="763"/>
                  </a:lnTo>
                  <a:lnTo>
                    <a:pt x="331" y="762"/>
                  </a:lnTo>
                  <a:lnTo>
                    <a:pt x="329" y="761"/>
                  </a:lnTo>
                  <a:lnTo>
                    <a:pt x="326" y="760"/>
                  </a:lnTo>
                  <a:lnTo>
                    <a:pt x="316" y="770"/>
                  </a:lnTo>
                  <a:lnTo>
                    <a:pt x="308" y="784"/>
                  </a:lnTo>
                  <a:lnTo>
                    <a:pt x="299" y="800"/>
                  </a:lnTo>
                  <a:lnTo>
                    <a:pt x="291" y="814"/>
                  </a:lnTo>
                  <a:lnTo>
                    <a:pt x="282" y="826"/>
                  </a:lnTo>
                  <a:lnTo>
                    <a:pt x="273" y="836"/>
                  </a:lnTo>
                  <a:lnTo>
                    <a:pt x="264" y="845"/>
                  </a:lnTo>
                  <a:lnTo>
                    <a:pt x="254" y="850"/>
                  </a:lnTo>
                  <a:lnTo>
                    <a:pt x="245" y="854"/>
                  </a:lnTo>
                  <a:lnTo>
                    <a:pt x="236" y="855"/>
                  </a:lnTo>
                  <a:lnTo>
                    <a:pt x="229" y="853"/>
                  </a:lnTo>
                  <a:lnTo>
                    <a:pt x="225" y="846"/>
                  </a:lnTo>
                  <a:lnTo>
                    <a:pt x="220" y="835"/>
                  </a:lnTo>
                  <a:lnTo>
                    <a:pt x="217" y="827"/>
                  </a:lnTo>
                  <a:lnTo>
                    <a:pt x="216" y="820"/>
                  </a:lnTo>
                  <a:lnTo>
                    <a:pt x="212" y="817"/>
                  </a:lnTo>
                  <a:lnTo>
                    <a:pt x="209" y="813"/>
                  </a:lnTo>
                  <a:lnTo>
                    <a:pt x="202" y="812"/>
                  </a:lnTo>
                  <a:lnTo>
                    <a:pt x="206" y="809"/>
                  </a:lnTo>
                  <a:lnTo>
                    <a:pt x="208" y="805"/>
                  </a:lnTo>
                  <a:lnTo>
                    <a:pt x="209" y="802"/>
                  </a:lnTo>
                  <a:lnTo>
                    <a:pt x="210" y="798"/>
                  </a:lnTo>
                  <a:lnTo>
                    <a:pt x="210" y="795"/>
                  </a:lnTo>
                  <a:lnTo>
                    <a:pt x="210" y="793"/>
                  </a:lnTo>
                  <a:lnTo>
                    <a:pt x="210" y="792"/>
                  </a:lnTo>
                  <a:lnTo>
                    <a:pt x="210" y="791"/>
                  </a:lnTo>
                  <a:lnTo>
                    <a:pt x="210" y="788"/>
                  </a:lnTo>
                  <a:lnTo>
                    <a:pt x="211" y="785"/>
                  </a:lnTo>
                  <a:lnTo>
                    <a:pt x="212" y="784"/>
                  </a:lnTo>
                  <a:lnTo>
                    <a:pt x="214" y="782"/>
                  </a:lnTo>
                  <a:lnTo>
                    <a:pt x="216" y="780"/>
                  </a:lnTo>
                  <a:lnTo>
                    <a:pt x="217" y="779"/>
                  </a:lnTo>
                  <a:lnTo>
                    <a:pt x="218" y="777"/>
                  </a:lnTo>
                  <a:lnTo>
                    <a:pt x="219" y="774"/>
                  </a:lnTo>
                  <a:lnTo>
                    <a:pt x="220" y="775"/>
                  </a:lnTo>
                  <a:lnTo>
                    <a:pt x="214" y="771"/>
                  </a:lnTo>
                  <a:lnTo>
                    <a:pt x="208" y="767"/>
                  </a:lnTo>
                  <a:lnTo>
                    <a:pt x="205" y="759"/>
                  </a:lnTo>
                  <a:lnTo>
                    <a:pt x="201" y="751"/>
                  </a:lnTo>
                  <a:lnTo>
                    <a:pt x="198" y="744"/>
                  </a:lnTo>
                  <a:lnTo>
                    <a:pt x="193" y="739"/>
                  </a:lnTo>
                  <a:lnTo>
                    <a:pt x="186" y="736"/>
                  </a:lnTo>
                  <a:lnTo>
                    <a:pt x="184" y="736"/>
                  </a:lnTo>
                  <a:lnTo>
                    <a:pt x="183" y="736"/>
                  </a:lnTo>
                  <a:lnTo>
                    <a:pt x="182" y="736"/>
                  </a:lnTo>
                  <a:lnTo>
                    <a:pt x="181" y="736"/>
                  </a:lnTo>
                  <a:lnTo>
                    <a:pt x="179" y="736"/>
                  </a:lnTo>
                  <a:lnTo>
                    <a:pt x="176" y="735"/>
                  </a:lnTo>
                  <a:lnTo>
                    <a:pt x="174" y="734"/>
                  </a:lnTo>
                  <a:lnTo>
                    <a:pt x="173" y="732"/>
                  </a:lnTo>
                  <a:lnTo>
                    <a:pt x="173" y="730"/>
                  </a:lnTo>
                  <a:lnTo>
                    <a:pt x="172" y="726"/>
                  </a:lnTo>
                  <a:lnTo>
                    <a:pt x="165" y="726"/>
                  </a:lnTo>
                  <a:lnTo>
                    <a:pt x="161" y="724"/>
                  </a:lnTo>
                  <a:lnTo>
                    <a:pt x="158" y="718"/>
                  </a:lnTo>
                  <a:lnTo>
                    <a:pt x="157" y="712"/>
                  </a:lnTo>
                  <a:lnTo>
                    <a:pt x="157" y="704"/>
                  </a:lnTo>
                  <a:lnTo>
                    <a:pt x="159" y="695"/>
                  </a:lnTo>
                  <a:lnTo>
                    <a:pt x="163" y="689"/>
                  </a:lnTo>
                  <a:lnTo>
                    <a:pt x="166" y="682"/>
                  </a:lnTo>
                  <a:lnTo>
                    <a:pt x="164" y="681"/>
                  </a:lnTo>
                  <a:lnTo>
                    <a:pt x="162" y="680"/>
                  </a:lnTo>
                  <a:lnTo>
                    <a:pt x="161" y="678"/>
                  </a:lnTo>
                  <a:lnTo>
                    <a:pt x="159" y="675"/>
                  </a:lnTo>
                  <a:lnTo>
                    <a:pt x="158" y="672"/>
                  </a:lnTo>
                  <a:lnTo>
                    <a:pt x="162" y="666"/>
                  </a:lnTo>
                  <a:lnTo>
                    <a:pt x="167" y="661"/>
                  </a:lnTo>
                  <a:lnTo>
                    <a:pt x="174" y="653"/>
                  </a:lnTo>
                  <a:lnTo>
                    <a:pt x="179" y="645"/>
                  </a:lnTo>
                  <a:lnTo>
                    <a:pt x="179" y="642"/>
                  </a:lnTo>
                  <a:lnTo>
                    <a:pt x="179" y="637"/>
                  </a:lnTo>
                  <a:lnTo>
                    <a:pt x="181" y="630"/>
                  </a:lnTo>
                  <a:lnTo>
                    <a:pt x="185" y="626"/>
                  </a:lnTo>
                  <a:lnTo>
                    <a:pt x="191" y="621"/>
                  </a:lnTo>
                  <a:lnTo>
                    <a:pt x="193" y="616"/>
                  </a:lnTo>
                  <a:lnTo>
                    <a:pt x="193" y="613"/>
                  </a:lnTo>
                  <a:lnTo>
                    <a:pt x="192" y="611"/>
                  </a:lnTo>
                  <a:lnTo>
                    <a:pt x="190" y="610"/>
                  </a:lnTo>
                  <a:lnTo>
                    <a:pt x="189" y="609"/>
                  </a:lnTo>
                  <a:lnTo>
                    <a:pt x="186" y="609"/>
                  </a:lnTo>
                  <a:lnTo>
                    <a:pt x="184" y="608"/>
                  </a:lnTo>
                  <a:lnTo>
                    <a:pt x="182" y="607"/>
                  </a:lnTo>
                  <a:lnTo>
                    <a:pt x="181" y="604"/>
                  </a:lnTo>
                  <a:lnTo>
                    <a:pt x="180" y="602"/>
                  </a:lnTo>
                  <a:lnTo>
                    <a:pt x="180" y="599"/>
                  </a:lnTo>
                  <a:lnTo>
                    <a:pt x="180" y="596"/>
                  </a:lnTo>
                  <a:lnTo>
                    <a:pt x="181" y="594"/>
                  </a:lnTo>
                  <a:lnTo>
                    <a:pt x="183" y="593"/>
                  </a:lnTo>
                  <a:lnTo>
                    <a:pt x="185" y="592"/>
                  </a:lnTo>
                  <a:lnTo>
                    <a:pt x="205" y="593"/>
                  </a:lnTo>
                  <a:lnTo>
                    <a:pt x="207" y="592"/>
                  </a:lnTo>
                  <a:lnTo>
                    <a:pt x="210" y="592"/>
                  </a:lnTo>
                  <a:lnTo>
                    <a:pt x="212" y="591"/>
                  </a:lnTo>
                  <a:lnTo>
                    <a:pt x="216" y="590"/>
                  </a:lnTo>
                  <a:lnTo>
                    <a:pt x="218" y="588"/>
                  </a:lnTo>
                  <a:lnTo>
                    <a:pt x="219" y="586"/>
                  </a:lnTo>
                  <a:lnTo>
                    <a:pt x="220" y="583"/>
                  </a:lnTo>
                  <a:lnTo>
                    <a:pt x="219" y="576"/>
                  </a:lnTo>
                  <a:lnTo>
                    <a:pt x="217" y="567"/>
                  </a:lnTo>
                  <a:lnTo>
                    <a:pt x="212" y="557"/>
                  </a:lnTo>
                  <a:lnTo>
                    <a:pt x="207" y="547"/>
                  </a:lnTo>
                  <a:lnTo>
                    <a:pt x="202" y="540"/>
                  </a:lnTo>
                  <a:lnTo>
                    <a:pt x="198" y="537"/>
                  </a:lnTo>
                  <a:lnTo>
                    <a:pt x="194" y="537"/>
                  </a:lnTo>
                  <a:lnTo>
                    <a:pt x="192" y="538"/>
                  </a:lnTo>
                  <a:lnTo>
                    <a:pt x="189" y="540"/>
                  </a:lnTo>
                  <a:lnTo>
                    <a:pt x="186" y="542"/>
                  </a:lnTo>
                  <a:lnTo>
                    <a:pt x="185" y="544"/>
                  </a:lnTo>
                  <a:lnTo>
                    <a:pt x="183" y="547"/>
                  </a:lnTo>
                  <a:lnTo>
                    <a:pt x="181" y="549"/>
                  </a:lnTo>
                  <a:lnTo>
                    <a:pt x="177" y="551"/>
                  </a:lnTo>
                  <a:lnTo>
                    <a:pt x="175" y="552"/>
                  </a:lnTo>
                  <a:lnTo>
                    <a:pt x="173" y="552"/>
                  </a:lnTo>
                  <a:lnTo>
                    <a:pt x="170" y="553"/>
                  </a:lnTo>
                  <a:lnTo>
                    <a:pt x="167" y="556"/>
                  </a:lnTo>
                  <a:lnTo>
                    <a:pt x="165" y="558"/>
                  </a:lnTo>
                  <a:lnTo>
                    <a:pt x="162" y="562"/>
                  </a:lnTo>
                  <a:lnTo>
                    <a:pt x="159" y="569"/>
                  </a:lnTo>
                  <a:lnTo>
                    <a:pt x="156" y="576"/>
                  </a:lnTo>
                  <a:lnTo>
                    <a:pt x="151" y="582"/>
                  </a:lnTo>
                  <a:lnTo>
                    <a:pt x="149" y="583"/>
                  </a:lnTo>
                  <a:lnTo>
                    <a:pt x="146" y="584"/>
                  </a:lnTo>
                  <a:lnTo>
                    <a:pt x="142" y="585"/>
                  </a:lnTo>
                  <a:lnTo>
                    <a:pt x="139" y="588"/>
                  </a:lnTo>
                  <a:lnTo>
                    <a:pt x="137" y="590"/>
                  </a:lnTo>
                  <a:lnTo>
                    <a:pt x="136" y="591"/>
                  </a:lnTo>
                  <a:lnTo>
                    <a:pt x="135" y="593"/>
                  </a:lnTo>
                  <a:lnTo>
                    <a:pt x="133" y="594"/>
                  </a:lnTo>
                  <a:lnTo>
                    <a:pt x="131" y="595"/>
                  </a:lnTo>
                  <a:lnTo>
                    <a:pt x="128" y="596"/>
                  </a:lnTo>
                  <a:lnTo>
                    <a:pt x="121" y="594"/>
                  </a:lnTo>
                  <a:lnTo>
                    <a:pt x="116" y="590"/>
                  </a:lnTo>
                  <a:lnTo>
                    <a:pt x="113" y="585"/>
                  </a:lnTo>
                  <a:lnTo>
                    <a:pt x="110" y="581"/>
                  </a:lnTo>
                  <a:lnTo>
                    <a:pt x="102" y="579"/>
                  </a:lnTo>
                  <a:lnTo>
                    <a:pt x="100" y="579"/>
                  </a:lnTo>
                  <a:lnTo>
                    <a:pt x="97" y="581"/>
                  </a:lnTo>
                  <a:lnTo>
                    <a:pt x="95" y="582"/>
                  </a:lnTo>
                  <a:lnTo>
                    <a:pt x="93" y="583"/>
                  </a:lnTo>
                  <a:lnTo>
                    <a:pt x="91" y="584"/>
                  </a:lnTo>
                  <a:lnTo>
                    <a:pt x="87" y="584"/>
                  </a:lnTo>
                  <a:lnTo>
                    <a:pt x="83" y="583"/>
                  </a:lnTo>
                  <a:lnTo>
                    <a:pt x="80" y="582"/>
                  </a:lnTo>
                  <a:lnTo>
                    <a:pt x="77" y="579"/>
                  </a:lnTo>
                  <a:lnTo>
                    <a:pt x="76" y="576"/>
                  </a:lnTo>
                  <a:lnTo>
                    <a:pt x="75" y="573"/>
                  </a:lnTo>
                  <a:lnTo>
                    <a:pt x="77" y="567"/>
                  </a:lnTo>
                  <a:lnTo>
                    <a:pt x="80" y="562"/>
                  </a:lnTo>
                  <a:lnTo>
                    <a:pt x="84" y="558"/>
                  </a:lnTo>
                  <a:lnTo>
                    <a:pt x="86" y="552"/>
                  </a:lnTo>
                  <a:lnTo>
                    <a:pt x="85" y="550"/>
                  </a:lnTo>
                  <a:lnTo>
                    <a:pt x="85" y="549"/>
                  </a:lnTo>
                  <a:lnTo>
                    <a:pt x="84" y="547"/>
                  </a:lnTo>
                  <a:lnTo>
                    <a:pt x="83" y="544"/>
                  </a:lnTo>
                  <a:lnTo>
                    <a:pt x="82" y="542"/>
                  </a:lnTo>
                  <a:lnTo>
                    <a:pt x="82" y="540"/>
                  </a:lnTo>
                  <a:lnTo>
                    <a:pt x="83" y="538"/>
                  </a:lnTo>
                  <a:lnTo>
                    <a:pt x="84" y="537"/>
                  </a:lnTo>
                  <a:lnTo>
                    <a:pt x="85" y="535"/>
                  </a:lnTo>
                  <a:lnTo>
                    <a:pt x="87" y="533"/>
                  </a:lnTo>
                  <a:lnTo>
                    <a:pt x="88" y="532"/>
                  </a:lnTo>
                  <a:lnTo>
                    <a:pt x="96" y="513"/>
                  </a:lnTo>
                  <a:lnTo>
                    <a:pt x="101" y="492"/>
                  </a:lnTo>
                  <a:lnTo>
                    <a:pt x="101" y="488"/>
                  </a:lnTo>
                  <a:lnTo>
                    <a:pt x="100" y="485"/>
                  </a:lnTo>
                  <a:lnTo>
                    <a:pt x="98" y="482"/>
                  </a:lnTo>
                  <a:lnTo>
                    <a:pt x="96" y="480"/>
                  </a:lnTo>
                  <a:lnTo>
                    <a:pt x="93" y="479"/>
                  </a:lnTo>
                  <a:lnTo>
                    <a:pt x="87" y="478"/>
                  </a:lnTo>
                  <a:lnTo>
                    <a:pt x="77" y="479"/>
                  </a:lnTo>
                  <a:lnTo>
                    <a:pt x="68" y="483"/>
                  </a:lnTo>
                  <a:lnTo>
                    <a:pt x="61" y="489"/>
                  </a:lnTo>
                  <a:lnTo>
                    <a:pt x="53" y="497"/>
                  </a:lnTo>
                  <a:lnTo>
                    <a:pt x="45" y="496"/>
                  </a:lnTo>
                  <a:lnTo>
                    <a:pt x="44" y="469"/>
                  </a:lnTo>
                  <a:lnTo>
                    <a:pt x="45" y="446"/>
                  </a:lnTo>
                  <a:lnTo>
                    <a:pt x="43" y="438"/>
                  </a:lnTo>
                  <a:lnTo>
                    <a:pt x="39" y="434"/>
                  </a:lnTo>
                  <a:lnTo>
                    <a:pt x="32" y="432"/>
                  </a:lnTo>
                  <a:lnTo>
                    <a:pt x="24" y="429"/>
                  </a:lnTo>
                  <a:lnTo>
                    <a:pt x="19" y="426"/>
                  </a:lnTo>
                  <a:lnTo>
                    <a:pt x="17" y="421"/>
                  </a:lnTo>
                  <a:lnTo>
                    <a:pt x="17" y="419"/>
                  </a:lnTo>
                  <a:lnTo>
                    <a:pt x="19" y="417"/>
                  </a:lnTo>
                  <a:lnTo>
                    <a:pt x="21" y="415"/>
                  </a:lnTo>
                  <a:lnTo>
                    <a:pt x="23" y="412"/>
                  </a:lnTo>
                  <a:lnTo>
                    <a:pt x="24" y="410"/>
                  </a:lnTo>
                  <a:lnTo>
                    <a:pt x="25" y="392"/>
                  </a:lnTo>
                  <a:lnTo>
                    <a:pt x="16" y="390"/>
                  </a:lnTo>
                  <a:lnTo>
                    <a:pt x="10" y="387"/>
                  </a:lnTo>
                  <a:lnTo>
                    <a:pt x="5" y="385"/>
                  </a:lnTo>
                  <a:lnTo>
                    <a:pt x="0" y="378"/>
                  </a:lnTo>
                  <a:lnTo>
                    <a:pt x="3" y="377"/>
                  </a:lnTo>
                  <a:lnTo>
                    <a:pt x="6" y="375"/>
                  </a:lnTo>
                  <a:lnTo>
                    <a:pt x="8" y="373"/>
                  </a:lnTo>
                  <a:lnTo>
                    <a:pt x="12" y="371"/>
                  </a:lnTo>
                  <a:lnTo>
                    <a:pt x="13" y="368"/>
                  </a:lnTo>
                  <a:lnTo>
                    <a:pt x="14" y="365"/>
                  </a:lnTo>
                  <a:lnTo>
                    <a:pt x="14" y="352"/>
                  </a:lnTo>
                  <a:lnTo>
                    <a:pt x="12" y="341"/>
                  </a:lnTo>
                  <a:lnTo>
                    <a:pt x="10" y="329"/>
                  </a:lnTo>
                  <a:lnTo>
                    <a:pt x="13" y="315"/>
                  </a:lnTo>
                  <a:lnTo>
                    <a:pt x="17" y="307"/>
                  </a:lnTo>
                  <a:lnTo>
                    <a:pt x="24" y="302"/>
                  </a:lnTo>
                  <a:lnTo>
                    <a:pt x="31" y="297"/>
                  </a:lnTo>
                  <a:lnTo>
                    <a:pt x="37" y="294"/>
                  </a:lnTo>
                  <a:lnTo>
                    <a:pt x="44" y="290"/>
                  </a:lnTo>
                  <a:lnTo>
                    <a:pt x="50" y="286"/>
                  </a:lnTo>
                  <a:lnTo>
                    <a:pt x="54" y="279"/>
                  </a:lnTo>
                  <a:lnTo>
                    <a:pt x="57" y="268"/>
                  </a:lnTo>
                  <a:lnTo>
                    <a:pt x="59" y="262"/>
                  </a:lnTo>
                  <a:lnTo>
                    <a:pt x="62" y="260"/>
                  </a:lnTo>
                  <a:lnTo>
                    <a:pt x="68" y="260"/>
                  </a:lnTo>
                  <a:lnTo>
                    <a:pt x="74" y="260"/>
                  </a:lnTo>
                  <a:lnTo>
                    <a:pt x="79" y="259"/>
                  </a:lnTo>
                  <a:lnTo>
                    <a:pt x="86" y="255"/>
                  </a:lnTo>
                  <a:lnTo>
                    <a:pt x="91" y="250"/>
                  </a:lnTo>
                  <a:lnTo>
                    <a:pt x="92" y="243"/>
                  </a:lnTo>
                  <a:lnTo>
                    <a:pt x="93" y="236"/>
                  </a:lnTo>
                  <a:lnTo>
                    <a:pt x="93" y="228"/>
                  </a:lnTo>
                  <a:lnTo>
                    <a:pt x="94" y="226"/>
                  </a:lnTo>
                  <a:lnTo>
                    <a:pt x="95" y="225"/>
                  </a:lnTo>
                  <a:lnTo>
                    <a:pt x="97" y="224"/>
                  </a:lnTo>
                  <a:lnTo>
                    <a:pt x="100" y="223"/>
                  </a:lnTo>
                  <a:lnTo>
                    <a:pt x="101" y="221"/>
                  </a:lnTo>
                  <a:lnTo>
                    <a:pt x="102" y="220"/>
                  </a:lnTo>
                  <a:lnTo>
                    <a:pt x="103" y="218"/>
                  </a:lnTo>
                  <a:lnTo>
                    <a:pt x="102" y="207"/>
                  </a:lnTo>
                  <a:lnTo>
                    <a:pt x="96" y="197"/>
                  </a:lnTo>
                  <a:lnTo>
                    <a:pt x="89" y="189"/>
                  </a:lnTo>
                  <a:lnTo>
                    <a:pt x="82" y="181"/>
                  </a:lnTo>
                  <a:lnTo>
                    <a:pt x="75" y="173"/>
                  </a:lnTo>
                  <a:lnTo>
                    <a:pt x="69" y="164"/>
                  </a:lnTo>
                  <a:lnTo>
                    <a:pt x="68" y="153"/>
                  </a:lnTo>
                  <a:lnTo>
                    <a:pt x="68" y="149"/>
                  </a:lnTo>
                  <a:lnTo>
                    <a:pt x="69" y="147"/>
                  </a:lnTo>
                  <a:lnTo>
                    <a:pt x="69" y="145"/>
                  </a:lnTo>
                  <a:lnTo>
                    <a:pt x="74" y="136"/>
                  </a:lnTo>
                  <a:lnTo>
                    <a:pt x="77" y="128"/>
                  </a:lnTo>
                  <a:lnTo>
                    <a:pt x="79" y="118"/>
                  </a:lnTo>
                  <a:lnTo>
                    <a:pt x="78" y="107"/>
                  </a:lnTo>
                  <a:lnTo>
                    <a:pt x="76" y="96"/>
                  </a:lnTo>
                  <a:lnTo>
                    <a:pt x="72" y="86"/>
                  </a:lnTo>
                  <a:lnTo>
                    <a:pt x="69" y="76"/>
                  </a:lnTo>
                  <a:lnTo>
                    <a:pt x="68" y="68"/>
                  </a:lnTo>
                  <a:lnTo>
                    <a:pt x="70" y="63"/>
                  </a:lnTo>
                  <a:lnTo>
                    <a:pt x="75" y="60"/>
                  </a:lnTo>
                  <a:lnTo>
                    <a:pt x="80" y="59"/>
                  </a:lnTo>
                  <a:lnTo>
                    <a:pt x="86" y="58"/>
                  </a:lnTo>
                  <a:lnTo>
                    <a:pt x="93" y="59"/>
                  </a:lnTo>
                  <a:lnTo>
                    <a:pt x="96" y="59"/>
                  </a:lnTo>
                  <a:lnTo>
                    <a:pt x="101" y="59"/>
                  </a:lnTo>
                  <a:lnTo>
                    <a:pt x="104" y="60"/>
                  </a:lnTo>
                  <a:lnTo>
                    <a:pt x="105" y="60"/>
                  </a:lnTo>
                  <a:lnTo>
                    <a:pt x="107" y="61"/>
                  </a:lnTo>
                  <a:lnTo>
                    <a:pt x="110" y="62"/>
                  </a:lnTo>
                  <a:lnTo>
                    <a:pt x="113" y="63"/>
                  </a:lnTo>
                  <a:lnTo>
                    <a:pt x="118" y="63"/>
                  </a:lnTo>
                  <a:lnTo>
                    <a:pt x="121" y="62"/>
                  </a:lnTo>
                  <a:lnTo>
                    <a:pt x="126" y="59"/>
                  </a:lnTo>
                  <a:lnTo>
                    <a:pt x="129" y="54"/>
                  </a:lnTo>
                  <a:lnTo>
                    <a:pt x="133" y="49"/>
                  </a:lnTo>
                  <a:lnTo>
                    <a:pt x="137" y="43"/>
                  </a:lnTo>
                  <a:lnTo>
                    <a:pt x="144" y="40"/>
                  </a:lnTo>
                  <a:lnTo>
                    <a:pt x="151" y="39"/>
                  </a:lnTo>
                  <a:lnTo>
                    <a:pt x="155" y="39"/>
                  </a:lnTo>
                  <a:lnTo>
                    <a:pt x="157" y="40"/>
                  </a:lnTo>
                  <a:lnTo>
                    <a:pt x="158" y="40"/>
                  </a:lnTo>
                  <a:lnTo>
                    <a:pt x="158" y="41"/>
                  </a:lnTo>
                  <a:lnTo>
                    <a:pt x="159" y="41"/>
                  </a:lnTo>
                  <a:lnTo>
                    <a:pt x="161" y="41"/>
                  </a:lnTo>
                  <a:lnTo>
                    <a:pt x="162" y="41"/>
                  </a:lnTo>
                  <a:lnTo>
                    <a:pt x="164" y="40"/>
                  </a:lnTo>
                  <a:lnTo>
                    <a:pt x="167" y="36"/>
                  </a:lnTo>
                  <a:lnTo>
                    <a:pt x="167" y="32"/>
                  </a:lnTo>
                  <a:lnTo>
                    <a:pt x="167" y="26"/>
                  </a:lnTo>
                  <a:lnTo>
                    <a:pt x="167" y="20"/>
                  </a:lnTo>
                  <a:lnTo>
                    <a:pt x="168" y="16"/>
                  </a:lnTo>
                  <a:lnTo>
                    <a:pt x="173" y="13"/>
                  </a:lnTo>
                  <a:lnTo>
                    <a:pt x="180" y="7"/>
                  </a:lnTo>
                  <a:lnTo>
                    <a:pt x="185" y="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1" name="Freeform 19">
              <a:extLst>
                <a:ext uri="{FF2B5EF4-FFF2-40B4-BE49-F238E27FC236}">
                  <a16:creationId xmlns:a16="http://schemas.microsoft.com/office/drawing/2014/main" id="{90F0BEF8-63AD-45B0-BB8C-3BFA74F06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0913" y="3722688"/>
              <a:ext cx="31750" cy="93663"/>
            </a:xfrm>
            <a:custGeom>
              <a:avLst/>
              <a:gdLst>
                <a:gd name="T0" fmla="*/ 2147483646 w 20"/>
                <a:gd name="T1" fmla="*/ 0 h 59"/>
                <a:gd name="T2" fmla="*/ 2147483646 w 20"/>
                <a:gd name="T3" fmla="*/ 2147483646 h 59"/>
                <a:gd name="T4" fmla="*/ 2147483646 w 20"/>
                <a:gd name="T5" fmla="*/ 2147483646 h 59"/>
                <a:gd name="T6" fmla="*/ 2147483646 w 20"/>
                <a:gd name="T7" fmla="*/ 2147483646 h 59"/>
                <a:gd name="T8" fmla="*/ 2147483646 w 20"/>
                <a:gd name="T9" fmla="*/ 2147483646 h 59"/>
                <a:gd name="T10" fmla="*/ 2147483646 w 20"/>
                <a:gd name="T11" fmla="*/ 2147483646 h 59"/>
                <a:gd name="T12" fmla="*/ 2147483646 w 20"/>
                <a:gd name="T13" fmla="*/ 2147483646 h 59"/>
                <a:gd name="T14" fmla="*/ 2147483646 w 20"/>
                <a:gd name="T15" fmla="*/ 2147483646 h 59"/>
                <a:gd name="T16" fmla="*/ 2147483646 w 20"/>
                <a:gd name="T17" fmla="*/ 2147483646 h 59"/>
                <a:gd name="T18" fmla="*/ 2147483646 w 20"/>
                <a:gd name="T19" fmla="*/ 2147483646 h 59"/>
                <a:gd name="T20" fmla="*/ 2147483646 w 20"/>
                <a:gd name="T21" fmla="*/ 2147483646 h 59"/>
                <a:gd name="T22" fmla="*/ 2147483646 w 20"/>
                <a:gd name="T23" fmla="*/ 2147483646 h 59"/>
                <a:gd name="T24" fmla="*/ 2147483646 w 20"/>
                <a:gd name="T25" fmla="*/ 2147483646 h 59"/>
                <a:gd name="T26" fmla="*/ 2147483646 w 20"/>
                <a:gd name="T27" fmla="*/ 2147483646 h 59"/>
                <a:gd name="T28" fmla="*/ 2147483646 w 20"/>
                <a:gd name="T29" fmla="*/ 2147483646 h 59"/>
                <a:gd name="T30" fmla="*/ 2147483646 w 20"/>
                <a:gd name="T31" fmla="*/ 2147483646 h 59"/>
                <a:gd name="T32" fmla="*/ 2147483646 w 20"/>
                <a:gd name="T33" fmla="*/ 2147483646 h 59"/>
                <a:gd name="T34" fmla="*/ 2147483646 w 20"/>
                <a:gd name="T35" fmla="*/ 2147483646 h 59"/>
                <a:gd name="T36" fmla="*/ 2147483646 w 20"/>
                <a:gd name="T37" fmla="*/ 2147483646 h 59"/>
                <a:gd name="T38" fmla="*/ 2147483646 w 20"/>
                <a:gd name="T39" fmla="*/ 2147483646 h 59"/>
                <a:gd name="T40" fmla="*/ 2147483646 w 20"/>
                <a:gd name="T41" fmla="*/ 2147483646 h 59"/>
                <a:gd name="T42" fmla="*/ 2147483646 w 20"/>
                <a:gd name="T43" fmla="*/ 2147483646 h 59"/>
                <a:gd name="T44" fmla="*/ 2147483646 w 20"/>
                <a:gd name="T45" fmla="*/ 2147483646 h 59"/>
                <a:gd name="T46" fmla="*/ 2147483646 w 20"/>
                <a:gd name="T47" fmla="*/ 2147483646 h 59"/>
                <a:gd name="T48" fmla="*/ 2147483646 w 20"/>
                <a:gd name="T49" fmla="*/ 2147483646 h 59"/>
                <a:gd name="T50" fmla="*/ 0 w 20"/>
                <a:gd name="T51" fmla="*/ 2147483646 h 59"/>
                <a:gd name="T52" fmla="*/ 0 w 20"/>
                <a:gd name="T53" fmla="*/ 2147483646 h 59"/>
                <a:gd name="T54" fmla="*/ 2147483646 w 20"/>
                <a:gd name="T55" fmla="*/ 2147483646 h 59"/>
                <a:gd name="T56" fmla="*/ 2147483646 w 20"/>
                <a:gd name="T57" fmla="*/ 2147483646 h 59"/>
                <a:gd name="T58" fmla="*/ 2147483646 w 20"/>
                <a:gd name="T59" fmla="*/ 2147483646 h 59"/>
                <a:gd name="T60" fmla="*/ 2147483646 w 20"/>
                <a:gd name="T61" fmla="*/ 0 h 5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0" h="59">
                  <a:moveTo>
                    <a:pt x="20" y="0"/>
                  </a:moveTo>
                  <a:lnTo>
                    <a:pt x="20" y="8"/>
                  </a:lnTo>
                  <a:lnTo>
                    <a:pt x="19" y="10"/>
                  </a:lnTo>
                  <a:lnTo>
                    <a:pt x="18" y="13"/>
                  </a:lnTo>
                  <a:lnTo>
                    <a:pt x="16" y="17"/>
                  </a:lnTo>
                  <a:lnTo>
                    <a:pt x="15" y="20"/>
                  </a:lnTo>
                  <a:lnTo>
                    <a:pt x="14" y="22"/>
                  </a:lnTo>
                  <a:lnTo>
                    <a:pt x="14" y="27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14" y="43"/>
                  </a:lnTo>
                  <a:lnTo>
                    <a:pt x="14" y="47"/>
                  </a:lnTo>
                  <a:lnTo>
                    <a:pt x="16" y="50"/>
                  </a:lnTo>
                  <a:lnTo>
                    <a:pt x="17" y="53"/>
                  </a:lnTo>
                  <a:lnTo>
                    <a:pt x="19" y="55"/>
                  </a:lnTo>
                  <a:lnTo>
                    <a:pt x="19" y="59"/>
                  </a:lnTo>
                  <a:lnTo>
                    <a:pt x="11" y="56"/>
                  </a:lnTo>
                  <a:lnTo>
                    <a:pt x="7" y="52"/>
                  </a:lnTo>
                  <a:lnTo>
                    <a:pt x="5" y="45"/>
                  </a:lnTo>
                  <a:lnTo>
                    <a:pt x="3" y="37"/>
                  </a:lnTo>
                  <a:lnTo>
                    <a:pt x="2" y="29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7" y="5"/>
                  </a:lnTo>
                  <a:lnTo>
                    <a:pt x="14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2" name="Freeform 20">
              <a:extLst>
                <a:ext uri="{FF2B5EF4-FFF2-40B4-BE49-F238E27FC236}">
                  <a16:creationId xmlns:a16="http://schemas.microsoft.com/office/drawing/2014/main" id="{B3323651-98A7-45A5-92A9-461DE2F68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075" y="3573463"/>
              <a:ext cx="39687" cy="141288"/>
            </a:xfrm>
            <a:custGeom>
              <a:avLst/>
              <a:gdLst>
                <a:gd name="T0" fmla="*/ 2147483646 w 25"/>
                <a:gd name="T1" fmla="*/ 0 h 89"/>
                <a:gd name="T2" fmla="*/ 2147483646 w 25"/>
                <a:gd name="T3" fmla="*/ 2147483646 h 89"/>
                <a:gd name="T4" fmla="*/ 2147483646 w 25"/>
                <a:gd name="T5" fmla="*/ 2147483646 h 89"/>
                <a:gd name="T6" fmla="*/ 2147483646 w 25"/>
                <a:gd name="T7" fmla="*/ 2147483646 h 89"/>
                <a:gd name="T8" fmla="*/ 2147483646 w 25"/>
                <a:gd name="T9" fmla="*/ 2147483646 h 89"/>
                <a:gd name="T10" fmla="*/ 2147483646 w 25"/>
                <a:gd name="T11" fmla="*/ 2147483646 h 89"/>
                <a:gd name="T12" fmla="*/ 2147483646 w 25"/>
                <a:gd name="T13" fmla="*/ 2147483646 h 89"/>
                <a:gd name="T14" fmla="*/ 2147483646 w 25"/>
                <a:gd name="T15" fmla="*/ 2147483646 h 89"/>
                <a:gd name="T16" fmla="*/ 2147483646 w 25"/>
                <a:gd name="T17" fmla="*/ 2147483646 h 89"/>
                <a:gd name="T18" fmla="*/ 2147483646 w 25"/>
                <a:gd name="T19" fmla="*/ 2147483646 h 89"/>
                <a:gd name="T20" fmla="*/ 2147483646 w 25"/>
                <a:gd name="T21" fmla="*/ 2147483646 h 89"/>
                <a:gd name="T22" fmla="*/ 2147483646 w 25"/>
                <a:gd name="T23" fmla="*/ 2147483646 h 89"/>
                <a:gd name="T24" fmla="*/ 2147483646 w 25"/>
                <a:gd name="T25" fmla="*/ 2147483646 h 89"/>
                <a:gd name="T26" fmla="*/ 2147483646 w 25"/>
                <a:gd name="T27" fmla="*/ 2147483646 h 89"/>
                <a:gd name="T28" fmla="*/ 2147483646 w 25"/>
                <a:gd name="T29" fmla="*/ 2147483646 h 89"/>
                <a:gd name="T30" fmla="*/ 2147483646 w 25"/>
                <a:gd name="T31" fmla="*/ 2147483646 h 89"/>
                <a:gd name="T32" fmla="*/ 2147483646 w 25"/>
                <a:gd name="T33" fmla="*/ 2147483646 h 89"/>
                <a:gd name="T34" fmla="*/ 2147483646 w 25"/>
                <a:gd name="T35" fmla="*/ 2147483646 h 89"/>
                <a:gd name="T36" fmla="*/ 2147483646 w 25"/>
                <a:gd name="T37" fmla="*/ 2147483646 h 89"/>
                <a:gd name="T38" fmla="*/ 2147483646 w 25"/>
                <a:gd name="T39" fmla="*/ 2147483646 h 89"/>
                <a:gd name="T40" fmla="*/ 2147483646 w 25"/>
                <a:gd name="T41" fmla="*/ 2147483646 h 89"/>
                <a:gd name="T42" fmla="*/ 2147483646 w 25"/>
                <a:gd name="T43" fmla="*/ 2147483646 h 89"/>
                <a:gd name="T44" fmla="*/ 2147483646 w 25"/>
                <a:gd name="T45" fmla="*/ 2147483646 h 89"/>
                <a:gd name="T46" fmla="*/ 2147483646 w 25"/>
                <a:gd name="T47" fmla="*/ 2147483646 h 89"/>
                <a:gd name="T48" fmla="*/ 2147483646 w 25"/>
                <a:gd name="T49" fmla="*/ 2147483646 h 89"/>
                <a:gd name="T50" fmla="*/ 2147483646 w 25"/>
                <a:gd name="T51" fmla="*/ 2147483646 h 89"/>
                <a:gd name="T52" fmla="*/ 2147483646 w 25"/>
                <a:gd name="T53" fmla="*/ 2147483646 h 89"/>
                <a:gd name="T54" fmla="*/ 2147483646 w 25"/>
                <a:gd name="T55" fmla="*/ 2147483646 h 89"/>
                <a:gd name="T56" fmla="*/ 2147483646 w 25"/>
                <a:gd name="T57" fmla="*/ 2147483646 h 89"/>
                <a:gd name="T58" fmla="*/ 2147483646 w 25"/>
                <a:gd name="T59" fmla="*/ 2147483646 h 89"/>
                <a:gd name="T60" fmla="*/ 2147483646 w 25"/>
                <a:gd name="T61" fmla="*/ 2147483646 h 89"/>
                <a:gd name="T62" fmla="*/ 2147483646 w 25"/>
                <a:gd name="T63" fmla="*/ 2147483646 h 89"/>
                <a:gd name="T64" fmla="*/ 2147483646 w 25"/>
                <a:gd name="T65" fmla="*/ 2147483646 h 89"/>
                <a:gd name="T66" fmla="*/ 2147483646 w 25"/>
                <a:gd name="T67" fmla="*/ 2147483646 h 89"/>
                <a:gd name="T68" fmla="*/ 2147483646 w 25"/>
                <a:gd name="T69" fmla="*/ 2147483646 h 89"/>
                <a:gd name="T70" fmla="*/ 2147483646 w 25"/>
                <a:gd name="T71" fmla="*/ 2147483646 h 89"/>
                <a:gd name="T72" fmla="*/ 2147483646 w 25"/>
                <a:gd name="T73" fmla="*/ 2147483646 h 89"/>
                <a:gd name="T74" fmla="*/ 2147483646 w 25"/>
                <a:gd name="T75" fmla="*/ 2147483646 h 89"/>
                <a:gd name="T76" fmla="*/ 2147483646 w 25"/>
                <a:gd name="T77" fmla="*/ 2147483646 h 89"/>
                <a:gd name="T78" fmla="*/ 2147483646 w 25"/>
                <a:gd name="T79" fmla="*/ 2147483646 h 89"/>
                <a:gd name="T80" fmla="*/ 0 w 25"/>
                <a:gd name="T81" fmla="*/ 2147483646 h 89"/>
                <a:gd name="T82" fmla="*/ 2147483646 w 25"/>
                <a:gd name="T83" fmla="*/ 2147483646 h 89"/>
                <a:gd name="T84" fmla="*/ 2147483646 w 25"/>
                <a:gd name="T85" fmla="*/ 2147483646 h 89"/>
                <a:gd name="T86" fmla="*/ 2147483646 w 25"/>
                <a:gd name="T87" fmla="*/ 2147483646 h 89"/>
                <a:gd name="T88" fmla="*/ 2147483646 w 25"/>
                <a:gd name="T89" fmla="*/ 2147483646 h 89"/>
                <a:gd name="T90" fmla="*/ 2147483646 w 25"/>
                <a:gd name="T91" fmla="*/ 2147483646 h 89"/>
                <a:gd name="T92" fmla="*/ 2147483646 w 25"/>
                <a:gd name="T93" fmla="*/ 2147483646 h 89"/>
                <a:gd name="T94" fmla="*/ 2147483646 w 25"/>
                <a:gd name="T95" fmla="*/ 2147483646 h 89"/>
                <a:gd name="T96" fmla="*/ 2147483646 w 25"/>
                <a:gd name="T97" fmla="*/ 2147483646 h 89"/>
                <a:gd name="T98" fmla="*/ 2147483646 w 25"/>
                <a:gd name="T99" fmla="*/ 2147483646 h 89"/>
                <a:gd name="T100" fmla="*/ 2147483646 w 25"/>
                <a:gd name="T101" fmla="*/ 2147483646 h 89"/>
                <a:gd name="T102" fmla="*/ 2147483646 w 25"/>
                <a:gd name="T103" fmla="*/ 2147483646 h 89"/>
                <a:gd name="T104" fmla="*/ 2147483646 w 25"/>
                <a:gd name="T105" fmla="*/ 2147483646 h 89"/>
                <a:gd name="T106" fmla="*/ 2147483646 w 25"/>
                <a:gd name="T107" fmla="*/ 2147483646 h 89"/>
                <a:gd name="T108" fmla="*/ 2147483646 w 25"/>
                <a:gd name="T109" fmla="*/ 2147483646 h 89"/>
                <a:gd name="T110" fmla="*/ 2147483646 w 25"/>
                <a:gd name="T111" fmla="*/ 2147483646 h 89"/>
                <a:gd name="T112" fmla="*/ 2147483646 w 25"/>
                <a:gd name="T113" fmla="*/ 2147483646 h 89"/>
                <a:gd name="T114" fmla="*/ 2147483646 w 25"/>
                <a:gd name="T115" fmla="*/ 0 h 8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5" h="89">
                  <a:moveTo>
                    <a:pt x="21" y="0"/>
                  </a:moveTo>
                  <a:lnTo>
                    <a:pt x="22" y="1"/>
                  </a:lnTo>
                  <a:lnTo>
                    <a:pt x="24" y="3"/>
                  </a:lnTo>
                  <a:lnTo>
                    <a:pt x="25" y="6"/>
                  </a:lnTo>
                  <a:lnTo>
                    <a:pt x="25" y="8"/>
                  </a:lnTo>
                  <a:lnTo>
                    <a:pt x="24" y="11"/>
                  </a:lnTo>
                  <a:lnTo>
                    <a:pt x="23" y="15"/>
                  </a:lnTo>
                  <a:lnTo>
                    <a:pt x="22" y="17"/>
                  </a:lnTo>
                  <a:lnTo>
                    <a:pt x="21" y="19"/>
                  </a:lnTo>
                  <a:lnTo>
                    <a:pt x="19" y="21"/>
                  </a:lnTo>
                  <a:lnTo>
                    <a:pt x="18" y="25"/>
                  </a:lnTo>
                  <a:lnTo>
                    <a:pt x="18" y="32"/>
                  </a:lnTo>
                  <a:lnTo>
                    <a:pt x="19" y="37"/>
                  </a:lnTo>
                  <a:lnTo>
                    <a:pt x="19" y="44"/>
                  </a:lnTo>
                  <a:lnTo>
                    <a:pt x="18" y="46"/>
                  </a:lnTo>
                  <a:lnTo>
                    <a:pt x="17" y="48"/>
                  </a:lnTo>
                  <a:lnTo>
                    <a:pt x="15" y="50"/>
                  </a:lnTo>
                  <a:lnTo>
                    <a:pt x="14" y="52"/>
                  </a:lnTo>
                  <a:lnTo>
                    <a:pt x="11" y="53"/>
                  </a:lnTo>
                  <a:lnTo>
                    <a:pt x="11" y="55"/>
                  </a:lnTo>
                  <a:lnTo>
                    <a:pt x="11" y="60"/>
                  </a:lnTo>
                  <a:lnTo>
                    <a:pt x="13" y="64"/>
                  </a:lnTo>
                  <a:lnTo>
                    <a:pt x="14" y="69"/>
                  </a:lnTo>
                  <a:lnTo>
                    <a:pt x="15" y="73"/>
                  </a:lnTo>
                  <a:lnTo>
                    <a:pt x="14" y="77"/>
                  </a:lnTo>
                  <a:lnTo>
                    <a:pt x="13" y="80"/>
                  </a:lnTo>
                  <a:lnTo>
                    <a:pt x="11" y="82"/>
                  </a:lnTo>
                  <a:lnTo>
                    <a:pt x="10" y="86"/>
                  </a:lnTo>
                  <a:lnTo>
                    <a:pt x="9" y="89"/>
                  </a:lnTo>
                  <a:lnTo>
                    <a:pt x="8" y="87"/>
                  </a:lnTo>
                  <a:lnTo>
                    <a:pt x="7" y="85"/>
                  </a:lnTo>
                  <a:lnTo>
                    <a:pt x="7" y="81"/>
                  </a:lnTo>
                  <a:lnTo>
                    <a:pt x="7" y="79"/>
                  </a:lnTo>
                  <a:lnTo>
                    <a:pt x="7" y="74"/>
                  </a:lnTo>
                  <a:lnTo>
                    <a:pt x="7" y="73"/>
                  </a:lnTo>
                  <a:lnTo>
                    <a:pt x="6" y="72"/>
                  </a:lnTo>
                  <a:lnTo>
                    <a:pt x="5" y="72"/>
                  </a:lnTo>
                  <a:lnTo>
                    <a:pt x="4" y="71"/>
                  </a:lnTo>
                  <a:lnTo>
                    <a:pt x="2" y="71"/>
                  </a:lnTo>
                  <a:lnTo>
                    <a:pt x="1" y="69"/>
                  </a:lnTo>
                  <a:lnTo>
                    <a:pt x="0" y="65"/>
                  </a:lnTo>
                  <a:lnTo>
                    <a:pt x="1" y="63"/>
                  </a:lnTo>
                  <a:lnTo>
                    <a:pt x="1" y="60"/>
                  </a:lnTo>
                  <a:lnTo>
                    <a:pt x="1" y="57"/>
                  </a:lnTo>
                  <a:lnTo>
                    <a:pt x="1" y="55"/>
                  </a:lnTo>
                  <a:lnTo>
                    <a:pt x="2" y="45"/>
                  </a:lnTo>
                  <a:lnTo>
                    <a:pt x="2" y="36"/>
                  </a:lnTo>
                  <a:lnTo>
                    <a:pt x="2" y="33"/>
                  </a:lnTo>
                  <a:lnTo>
                    <a:pt x="1" y="30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1" y="20"/>
                  </a:lnTo>
                  <a:lnTo>
                    <a:pt x="7" y="19"/>
                  </a:lnTo>
                  <a:lnTo>
                    <a:pt x="10" y="16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3" name="Freeform 21">
              <a:extLst>
                <a:ext uri="{FF2B5EF4-FFF2-40B4-BE49-F238E27FC236}">
                  <a16:creationId xmlns:a16="http://schemas.microsoft.com/office/drawing/2014/main" id="{B7E4DDAE-A213-42D3-B4A8-1F9D15612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238" y="3743326"/>
              <a:ext cx="17462" cy="23813"/>
            </a:xfrm>
            <a:custGeom>
              <a:avLst/>
              <a:gdLst>
                <a:gd name="T0" fmla="*/ 2147483646 w 11"/>
                <a:gd name="T1" fmla="*/ 0 h 15"/>
                <a:gd name="T2" fmla="*/ 2147483646 w 11"/>
                <a:gd name="T3" fmla="*/ 2147483646 h 15"/>
                <a:gd name="T4" fmla="*/ 2147483646 w 11"/>
                <a:gd name="T5" fmla="*/ 2147483646 h 15"/>
                <a:gd name="T6" fmla="*/ 2147483646 w 11"/>
                <a:gd name="T7" fmla="*/ 2147483646 h 15"/>
                <a:gd name="T8" fmla="*/ 2147483646 w 11"/>
                <a:gd name="T9" fmla="*/ 2147483646 h 15"/>
                <a:gd name="T10" fmla="*/ 2147483646 w 11"/>
                <a:gd name="T11" fmla="*/ 2147483646 h 15"/>
                <a:gd name="T12" fmla="*/ 2147483646 w 11"/>
                <a:gd name="T13" fmla="*/ 2147483646 h 15"/>
                <a:gd name="T14" fmla="*/ 2147483646 w 11"/>
                <a:gd name="T15" fmla="*/ 2147483646 h 15"/>
                <a:gd name="T16" fmla="*/ 2147483646 w 11"/>
                <a:gd name="T17" fmla="*/ 2147483646 h 15"/>
                <a:gd name="T18" fmla="*/ 2147483646 w 11"/>
                <a:gd name="T19" fmla="*/ 2147483646 h 15"/>
                <a:gd name="T20" fmla="*/ 2147483646 w 11"/>
                <a:gd name="T21" fmla="*/ 2147483646 h 15"/>
                <a:gd name="T22" fmla="*/ 2147483646 w 11"/>
                <a:gd name="T23" fmla="*/ 2147483646 h 15"/>
                <a:gd name="T24" fmla="*/ 2147483646 w 11"/>
                <a:gd name="T25" fmla="*/ 2147483646 h 15"/>
                <a:gd name="T26" fmla="*/ 2147483646 w 11"/>
                <a:gd name="T27" fmla="*/ 2147483646 h 15"/>
                <a:gd name="T28" fmla="*/ 2147483646 w 11"/>
                <a:gd name="T29" fmla="*/ 2147483646 h 15"/>
                <a:gd name="T30" fmla="*/ 2147483646 w 11"/>
                <a:gd name="T31" fmla="*/ 2147483646 h 15"/>
                <a:gd name="T32" fmla="*/ 0 w 11"/>
                <a:gd name="T33" fmla="*/ 2147483646 h 15"/>
                <a:gd name="T34" fmla="*/ 2147483646 w 11"/>
                <a:gd name="T35" fmla="*/ 2147483646 h 15"/>
                <a:gd name="T36" fmla="*/ 2147483646 w 11"/>
                <a:gd name="T37" fmla="*/ 2147483646 h 15"/>
                <a:gd name="T38" fmla="*/ 2147483646 w 11"/>
                <a:gd name="T39" fmla="*/ 2147483646 h 15"/>
                <a:gd name="T40" fmla="*/ 2147483646 w 11"/>
                <a:gd name="T41" fmla="*/ 2147483646 h 15"/>
                <a:gd name="T42" fmla="*/ 2147483646 w 11"/>
                <a:gd name="T43" fmla="*/ 0 h 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" h="15">
                  <a:moveTo>
                    <a:pt x="7" y="0"/>
                  </a:moveTo>
                  <a:lnTo>
                    <a:pt x="7" y="1"/>
                  </a:lnTo>
                  <a:lnTo>
                    <a:pt x="8" y="2"/>
                  </a:lnTo>
                  <a:lnTo>
                    <a:pt x="8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7" y="10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2" y="6"/>
                  </a:lnTo>
                  <a:lnTo>
                    <a:pt x="3" y="2"/>
                  </a:lnTo>
                  <a:lnTo>
                    <a:pt x="5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" name="Freeform 22">
              <a:extLst>
                <a:ext uri="{FF2B5EF4-FFF2-40B4-BE49-F238E27FC236}">
                  <a16:creationId xmlns:a16="http://schemas.microsoft.com/office/drawing/2014/main" id="{DEDA4C6D-93A9-4D4D-B291-28B38107E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938" y="3460751"/>
              <a:ext cx="23812" cy="77788"/>
            </a:xfrm>
            <a:custGeom>
              <a:avLst/>
              <a:gdLst>
                <a:gd name="T0" fmla="*/ 2147483646 w 15"/>
                <a:gd name="T1" fmla="*/ 0 h 49"/>
                <a:gd name="T2" fmla="*/ 2147483646 w 15"/>
                <a:gd name="T3" fmla="*/ 2147483646 h 49"/>
                <a:gd name="T4" fmla="*/ 2147483646 w 15"/>
                <a:gd name="T5" fmla="*/ 2147483646 h 49"/>
                <a:gd name="T6" fmla="*/ 2147483646 w 15"/>
                <a:gd name="T7" fmla="*/ 2147483646 h 49"/>
                <a:gd name="T8" fmla="*/ 2147483646 w 15"/>
                <a:gd name="T9" fmla="*/ 2147483646 h 49"/>
                <a:gd name="T10" fmla="*/ 2147483646 w 15"/>
                <a:gd name="T11" fmla="*/ 2147483646 h 49"/>
                <a:gd name="T12" fmla="*/ 2147483646 w 15"/>
                <a:gd name="T13" fmla="*/ 2147483646 h 49"/>
                <a:gd name="T14" fmla="*/ 2147483646 w 15"/>
                <a:gd name="T15" fmla="*/ 2147483646 h 49"/>
                <a:gd name="T16" fmla="*/ 2147483646 w 15"/>
                <a:gd name="T17" fmla="*/ 2147483646 h 49"/>
                <a:gd name="T18" fmla="*/ 2147483646 w 15"/>
                <a:gd name="T19" fmla="*/ 2147483646 h 49"/>
                <a:gd name="T20" fmla="*/ 2147483646 w 15"/>
                <a:gd name="T21" fmla="*/ 2147483646 h 49"/>
                <a:gd name="T22" fmla="*/ 2147483646 w 15"/>
                <a:gd name="T23" fmla="*/ 2147483646 h 49"/>
                <a:gd name="T24" fmla="*/ 2147483646 w 15"/>
                <a:gd name="T25" fmla="*/ 2147483646 h 49"/>
                <a:gd name="T26" fmla="*/ 2147483646 w 15"/>
                <a:gd name="T27" fmla="*/ 2147483646 h 49"/>
                <a:gd name="T28" fmla="*/ 2147483646 w 15"/>
                <a:gd name="T29" fmla="*/ 2147483646 h 49"/>
                <a:gd name="T30" fmla="*/ 2147483646 w 15"/>
                <a:gd name="T31" fmla="*/ 2147483646 h 49"/>
                <a:gd name="T32" fmla="*/ 2147483646 w 15"/>
                <a:gd name="T33" fmla="*/ 2147483646 h 49"/>
                <a:gd name="T34" fmla="*/ 2147483646 w 15"/>
                <a:gd name="T35" fmla="*/ 2147483646 h 49"/>
                <a:gd name="T36" fmla="*/ 2147483646 w 15"/>
                <a:gd name="T37" fmla="*/ 2147483646 h 49"/>
                <a:gd name="T38" fmla="*/ 0 w 15"/>
                <a:gd name="T39" fmla="*/ 2147483646 h 49"/>
                <a:gd name="T40" fmla="*/ 2147483646 w 15"/>
                <a:gd name="T41" fmla="*/ 2147483646 h 49"/>
                <a:gd name="T42" fmla="*/ 2147483646 w 15"/>
                <a:gd name="T43" fmla="*/ 2147483646 h 49"/>
                <a:gd name="T44" fmla="*/ 2147483646 w 15"/>
                <a:gd name="T45" fmla="*/ 2147483646 h 49"/>
                <a:gd name="T46" fmla="*/ 2147483646 w 15"/>
                <a:gd name="T47" fmla="*/ 2147483646 h 49"/>
                <a:gd name="T48" fmla="*/ 2147483646 w 15"/>
                <a:gd name="T49" fmla="*/ 0 h 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" h="49">
                  <a:moveTo>
                    <a:pt x="7" y="0"/>
                  </a:moveTo>
                  <a:lnTo>
                    <a:pt x="9" y="1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5" y="20"/>
                  </a:lnTo>
                  <a:lnTo>
                    <a:pt x="14" y="28"/>
                  </a:lnTo>
                  <a:lnTo>
                    <a:pt x="14" y="34"/>
                  </a:lnTo>
                  <a:lnTo>
                    <a:pt x="14" y="35"/>
                  </a:lnTo>
                  <a:lnTo>
                    <a:pt x="13" y="37"/>
                  </a:lnTo>
                  <a:lnTo>
                    <a:pt x="12" y="40"/>
                  </a:lnTo>
                  <a:lnTo>
                    <a:pt x="10" y="44"/>
                  </a:lnTo>
                  <a:lnTo>
                    <a:pt x="9" y="46"/>
                  </a:lnTo>
                  <a:lnTo>
                    <a:pt x="8" y="48"/>
                  </a:lnTo>
                  <a:lnTo>
                    <a:pt x="7" y="49"/>
                  </a:lnTo>
                  <a:lnTo>
                    <a:pt x="4" y="42"/>
                  </a:lnTo>
                  <a:lnTo>
                    <a:pt x="1" y="34"/>
                  </a:lnTo>
                  <a:lnTo>
                    <a:pt x="0" y="23"/>
                  </a:lnTo>
                  <a:lnTo>
                    <a:pt x="3" y="14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5" name="Freeform 23">
              <a:extLst>
                <a:ext uri="{FF2B5EF4-FFF2-40B4-BE49-F238E27FC236}">
                  <a16:creationId xmlns:a16="http://schemas.microsoft.com/office/drawing/2014/main" id="{FAE2DF69-9CA8-400D-ACC2-5DE34F9E0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3" y="3336926"/>
              <a:ext cx="15875" cy="42863"/>
            </a:xfrm>
            <a:custGeom>
              <a:avLst/>
              <a:gdLst>
                <a:gd name="T0" fmla="*/ 2147483646 w 10"/>
                <a:gd name="T1" fmla="*/ 0 h 27"/>
                <a:gd name="T2" fmla="*/ 2147483646 w 10"/>
                <a:gd name="T3" fmla="*/ 2147483646 h 27"/>
                <a:gd name="T4" fmla="*/ 2147483646 w 10"/>
                <a:gd name="T5" fmla="*/ 2147483646 h 27"/>
                <a:gd name="T6" fmla="*/ 2147483646 w 10"/>
                <a:gd name="T7" fmla="*/ 2147483646 h 27"/>
                <a:gd name="T8" fmla="*/ 2147483646 w 10"/>
                <a:gd name="T9" fmla="*/ 2147483646 h 27"/>
                <a:gd name="T10" fmla="*/ 2147483646 w 10"/>
                <a:gd name="T11" fmla="*/ 2147483646 h 27"/>
                <a:gd name="T12" fmla="*/ 2147483646 w 10"/>
                <a:gd name="T13" fmla="*/ 2147483646 h 27"/>
                <a:gd name="T14" fmla="*/ 2147483646 w 10"/>
                <a:gd name="T15" fmla="*/ 2147483646 h 27"/>
                <a:gd name="T16" fmla="*/ 2147483646 w 10"/>
                <a:gd name="T17" fmla="*/ 2147483646 h 27"/>
                <a:gd name="T18" fmla="*/ 2147483646 w 10"/>
                <a:gd name="T19" fmla="*/ 2147483646 h 27"/>
                <a:gd name="T20" fmla="*/ 2147483646 w 10"/>
                <a:gd name="T21" fmla="*/ 2147483646 h 27"/>
                <a:gd name="T22" fmla="*/ 2147483646 w 10"/>
                <a:gd name="T23" fmla="*/ 2147483646 h 27"/>
                <a:gd name="T24" fmla="*/ 2147483646 w 10"/>
                <a:gd name="T25" fmla="*/ 2147483646 h 27"/>
                <a:gd name="T26" fmla="*/ 2147483646 w 10"/>
                <a:gd name="T27" fmla="*/ 2147483646 h 27"/>
                <a:gd name="T28" fmla="*/ 2147483646 w 10"/>
                <a:gd name="T29" fmla="*/ 2147483646 h 27"/>
                <a:gd name="T30" fmla="*/ 2147483646 w 10"/>
                <a:gd name="T31" fmla="*/ 2147483646 h 27"/>
                <a:gd name="T32" fmla="*/ 2147483646 w 10"/>
                <a:gd name="T33" fmla="*/ 2147483646 h 27"/>
                <a:gd name="T34" fmla="*/ 0 w 10"/>
                <a:gd name="T35" fmla="*/ 2147483646 h 27"/>
                <a:gd name="T36" fmla="*/ 0 w 10"/>
                <a:gd name="T37" fmla="*/ 2147483646 h 27"/>
                <a:gd name="T38" fmla="*/ 0 w 10"/>
                <a:gd name="T39" fmla="*/ 2147483646 h 27"/>
                <a:gd name="T40" fmla="*/ 2147483646 w 10"/>
                <a:gd name="T41" fmla="*/ 2147483646 h 27"/>
                <a:gd name="T42" fmla="*/ 2147483646 w 10"/>
                <a:gd name="T43" fmla="*/ 0 h 27"/>
                <a:gd name="T44" fmla="*/ 2147483646 w 10"/>
                <a:gd name="T45" fmla="*/ 0 h 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27">
                  <a:moveTo>
                    <a:pt x="3" y="0"/>
                  </a:moveTo>
                  <a:lnTo>
                    <a:pt x="7" y="6"/>
                  </a:lnTo>
                  <a:lnTo>
                    <a:pt x="10" y="12"/>
                  </a:lnTo>
                  <a:lnTo>
                    <a:pt x="10" y="21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9" y="27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6" name="Freeform 24">
              <a:extLst>
                <a:ext uri="{FF2B5EF4-FFF2-40B4-BE49-F238E27FC236}">
                  <a16:creationId xmlns:a16="http://schemas.microsoft.com/office/drawing/2014/main" id="{C778EC0B-3675-45E7-B8FD-AAE44B22B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3" y="3308351"/>
              <a:ext cx="6350" cy="15875"/>
            </a:xfrm>
            <a:custGeom>
              <a:avLst/>
              <a:gdLst>
                <a:gd name="T0" fmla="*/ 2147483646 w 4"/>
                <a:gd name="T1" fmla="*/ 0 h 10"/>
                <a:gd name="T2" fmla="*/ 2147483646 w 4"/>
                <a:gd name="T3" fmla="*/ 2147483646 h 10"/>
                <a:gd name="T4" fmla="*/ 2147483646 w 4"/>
                <a:gd name="T5" fmla="*/ 2147483646 h 10"/>
                <a:gd name="T6" fmla="*/ 2147483646 w 4"/>
                <a:gd name="T7" fmla="*/ 2147483646 h 10"/>
                <a:gd name="T8" fmla="*/ 2147483646 w 4"/>
                <a:gd name="T9" fmla="*/ 2147483646 h 10"/>
                <a:gd name="T10" fmla="*/ 2147483646 w 4"/>
                <a:gd name="T11" fmla="*/ 2147483646 h 10"/>
                <a:gd name="T12" fmla="*/ 0 w 4"/>
                <a:gd name="T13" fmla="*/ 2147483646 h 10"/>
                <a:gd name="T14" fmla="*/ 0 w 4"/>
                <a:gd name="T15" fmla="*/ 2147483646 h 10"/>
                <a:gd name="T16" fmla="*/ 0 w 4"/>
                <a:gd name="T17" fmla="*/ 2147483646 h 10"/>
                <a:gd name="T18" fmla="*/ 0 w 4"/>
                <a:gd name="T19" fmla="*/ 2147483646 h 10"/>
                <a:gd name="T20" fmla="*/ 0 w 4"/>
                <a:gd name="T21" fmla="*/ 2147483646 h 10"/>
                <a:gd name="T22" fmla="*/ 2147483646 w 4"/>
                <a:gd name="T23" fmla="*/ 0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" h="10">
                  <a:moveTo>
                    <a:pt x="1" y="0"/>
                  </a:moveTo>
                  <a:lnTo>
                    <a:pt x="4" y="3"/>
                  </a:lnTo>
                  <a:lnTo>
                    <a:pt x="4" y="7"/>
                  </a:lnTo>
                  <a:lnTo>
                    <a:pt x="4" y="9"/>
                  </a:lnTo>
                  <a:lnTo>
                    <a:pt x="3" y="1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7" name="Freeform 25">
              <a:extLst>
                <a:ext uri="{FF2B5EF4-FFF2-40B4-BE49-F238E27FC236}">
                  <a16:creationId xmlns:a16="http://schemas.microsoft.com/office/drawing/2014/main" id="{74BC8EC8-33D5-43CE-A3E7-55A5132E6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4575" y="3265488"/>
              <a:ext cx="12700" cy="14288"/>
            </a:xfrm>
            <a:custGeom>
              <a:avLst/>
              <a:gdLst>
                <a:gd name="T0" fmla="*/ 2147483646 w 8"/>
                <a:gd name="T1" fmla="*/ 0 h 9"/>
                <a:gd name="T2" fmla="*/ 2147483646 w 8"/>
                <a:gd name="T3" fmla="*/ 0 h 9"/>
                <a:gd name="T4" fmla="*/ 2147483646 w 8"/>
                <a:gd name="T5" fmla="*/ 2147483646 h 9"/>
                <a:gd name="T6" fmla="*/ 2147483646 w 8"/>
                <a:gd name="T7" fmla="*/ 2147483646 h 9"/>
                <a:gd name="T8" fmla="*/ 2147483646 w 8"/>
                <a:gd name="T9" fmla="*/ 2147483646 h 9"/>
                <a:gd name="T10" fmla="*/ 2147483646 w 8"/>
                <a:gd name="T11" fmla="*/ 2147483646 h 9"/>
                <a:gd name="T12" fmla="*/ 2147483646 w 8"/>
                <a:gd name="T13" fmla="*/ 2147483646 h 9"/>
                <a:gd name="T14" fmla="*/ 2147483646 w 8"/>
                <a:gd name="T15" fmla="*/ 2147483646 h 9"/>
                <a:gd name="T16" fmla="*/ 2147483646 w 8"/>
                <a:gd name="T17" fmla="*/ 2147483646 h 9"/>
                <a:gd name="T18" fmla="*/ 2147483646 w 8"/>
                <a:gd name="T19" fmla="*/ 2147483646 h 9"/>
                <a:gd name="T20" fmla="*/ 2147483646 w 8"/>
                <a:gd name="T21" fmla="*/ 2147483646 h 9"/>
                <a:gd name="T22" fmla="*/ 2147483646 w 8"/>
                <a:gd name="T23" fmla="*/ 2147483646 h 9"/>
                <a:gd name="T24" fmla="*/ 0 w 8"/>
                <a:gd name="T25" fmla="*/ 2147483646 h 9"/>
                <a:gd name="T26" fmla="*/ 2147483646 w 8"/>
                <a:gd name="T27" fmla="*/ 2147483646 h 9"/>
                <a:gd name="T28" fmla="*/ 2147483646 w 8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" h="9">
                  <a:moveTo>
                    <a:pt x="1" y="0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5" y="3"/>
                  </a:lnTo>
                  <a:lnTo>
                    <a:pt x="6" y="3"/>
                  </a:lnTo>
                  <a:lnTo>
                    <a:pt x="8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3" y="8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8" name="Freeform 26">
              <a:extLst>
                <a:ext uri="{FF2B5EF4-FFF2-40B4-BE49-F238E27FC236}">
                  <a16:creationId xmlns:a16="http://schemas.microsoft.com/office/drawing/2014/main" id="{A59DD3BD-3F64-4029-A512-0B66FF664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3463" y="3238501"/>
              <a:ext cx="11112" cy="12700"/>
            </a:xfrm>
            <a:custGeom>
              <a:avLst/>
              <a:gdLst>
                <a:gd name="T0" fmla="*/ 0 w 7"/>
                <a:gd name="T1" fmla="*/ 0 h 8"/>
                <a:gd name="T2" fmla="*/ 2147483646 w 7"/>
                <a:gd name="T3" fmla="*/ 0 h 8"/>
                <a:gd name="T4" fmla="*/ 2147483646 w 7"/>
                <a:gd name="T5" fmla="*/ 2147483646 h 8"/>
                <a:gd name="T6" fmla="*/ 2147483646 w 7"/>
                <a:gd name="T7" fmla="*/ 2147483646 h 8"/>
                <a:gd name="T8" fmla="*/ 2147483646 w 7"/>
                <a:gd name="T9" fmla="*/ 2147483646 h 8"/>
                <a:gd name="T10" fmla="*/ 2147483646 w 7"/>
                <a:gd name="T11" fmla="*/ 2147483646 h 8"/>
                <a:gd name="T12" fmla="*/ 2147483646 w 7"/>
                <a:gd name="T13" fmla="*/ 2147483646 h 8"/>
                <a:gd name="T14" fmla="*/ 2147483646 w 7"/>
                <a:gd name="T15" fmla="*/ 2147483646 h 8"/>
                <a:gd name="T16" fmla="*/ 2147483646 w 7"/>
                <a:gd name="T17" fmla="*/ 2147483646 h 8"/>
                <a:gd name="T18" fmla="*/ 2147483646 w 7"/>
                <a:gd name="T19" fmla="*/ 2147483646 h 8"/>
                <a:gd name="T20" fmla="*/ 0 w 7"/>
                <a:gd name="T21" fmla="*/ 2147483646 h 8"/>
                <a:gd name="T22" fmla="*/ 0 w 7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7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9" name="Freeform 27">
              <a:extLst>
                <a:ext uri="{FF2B5EF4-FFF2-40B4-BE49-F238E27FC236}">
                  <a16:creationId xmlns:a16="http://schemas.microsoft.com/office/drawing/2014/main" id="{6F876088-09B5-4C3C-9E5D-7DCBDC800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588" y="3160713"/>
              <a:ext cx="14287" cy="22225"/>
            </a:xfrm>
            <a:custGeom>
              <a:avLst/>
              <a:gdLst>
                <a:gd name="T0" fmla="*/ 2147483646 w 9"/>
                <a:gd name="T1" fmla="*/ 0 h 14"/>
                <a:gd name="T2" fmla="*/ 2147483646 w 9"/>
                <a:gd name="T3" fmla="*/ 2147483646 h 14"/>
                <a:gd name="T4" fmla="*/ 2147483646 w 9"/>
                <a:gd name="T5" fmla="*/ 2147483646 h 14"/>
                <a:gd name="T6" fmla="*/ 2147483646 w 9"/>
                <a:gd name="T7" fmla="*/ 2147483646 h 14"/>
                <a:gd name="T8" fmla="*/ 2147483646 w 9"/>
                <a:gd name="T9" fmla="*/ 2147483646 h 14"/>
                <a:gd name="T10" fmla="*/ 2147483646 w 9"/>
                <a:gd name="T11" fmla="*/ 2147483646 h 14"/>
                <a:gd name="T12" fmla="*/ 2147483646 w 9"/>
                <a:gd name="T13" fmla="*/ 2147483646 h 14"/>
                <a:gd name="T14" fmla="*/ 2147483646 w 9"/>
                <a:gd name="T15" fmla="*/ 2147483646 h 14"/>
                <a:gd name="T16" fmla="*/ 2147483646 w 9"/>
                <a:gd name="T17" fmla="*/ 2147483646 h 14"/>
                <a:gd name="T18" fmla="*/ 2147483646 w 9"/>
                <a:gd name="T19" fmla="*/ 2147483646 h 14"/>
                <a:gd name="T20" fmla="*/ 2147483646 w 9"/>
                <a:gd name="T21" fmla="*/ 2147483646 h 14"/>
                <a:gd name="T22" fmla="*/ 2147483646 w 9"/>
                <a:gd name="T23" fmla="*/ 2147483646 h 14"/>
                <a:gd name="T24" fmla="*/ 2147483646 w 9"/>
                <a:gd name="T25" fmla="*/ 2147483646 h 14"/>
                <a:gd name="T26" fmla="*/ 0 w 9"/>
                <a:gd name="T27" fmla="*/ 2147483646 h 14"/>
                <a:gd name="T28" fmla="*/ 0 w 9"/>
                <a:gd name="T29" fmla="*/ 2147483646 h 14"/>
                <a:gd name="T30" fmla="*/ 0 w 9"/>
                <a:gd name="T31" fmla="*/ 2147483646 h 14"/>
                <a:gd name="T32" fmla="*/ 0 w 9"/>
                <a:gd name="T33" fmla="*/ 2147483646 h 14"/>
                <a:gd name="T34" fmla="*/ 0 w 9"/>
                <a:gd name="T35" fmla="*/ 2147483646 h 14"/>
                <a:gd name="T36" fmla="*/ 2147483646 w 9"/>
                <a:gd name="T37" fmla="*/ 2147483646 h 14"/>
                <a:gd name="T38" fmla="*/ 2147483646 w 9"/>
                <a:gd name="T39" fmla="*/ 2147483646 h 14"/>
                <a:gd name="T40" fmla="*/ 2147483646 w 9"/>
                <a:gd name="T41" fmla="*/ 2147483646 h 14"/>
                <a:gd name="T42" fmla="*/ 2147483646 w 9"/>
                <a:gd name="T43" fmla="*/ 0 h 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" h="14">
                  <a:moveTo>
                    <a:pt x="5" y="0"/>
                  </a:moveTo>
                  <a:lnTo>
                    <a:pt x="7" y="1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80" name="Freeform 28">
              <a:extLst>
                <a:ext uri="{FF2B5EF4-FFF2-40B4-BE49-F238E27FC236}">
                  <a16:creationId xmlns:a16="http://schemas.microsoft.com/office/drawing/2014/main" id="{43576C10-44D0-48C3-AA0B-4F0360E26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413" y="3132138"/>
              <a:ext cx="11112" cy="9525"/>
            </a:xfrm>
            <a:custGeom>
              <a:avLst/>
              <a:gdLst>
                <a:gd name="T0" fmla="*/ 2147483646 w 7"/>
                <a:gd name="T1" fmla="*/ 0 h 6"/>
                <a:gd name="T2" fmla="*/ 2147483646 w 7"/>
                <a:gd name="T3" fmla="*/ 2147483646 h 6"/>
                <a:gd name="T4" fmla="*/ 2147483646 w 7"/>
                <a:gd name="T5" fmla="*/ 2147483646 h 6"/>
                <a:gd name="T6" fmla="*/ 2147483646 w 7"/>
                <a:gd name="T7" fmla="*/ 2147483646 h 6"/>
                <a:gd name="T8" fmla="*/ 2147483646 w 7"/>
                <a:gd name="T9" fmla="*/ 2147483646 h 6"/>
                <a:gd name="T10" fmla="*/ 2147483646 w 7"/>
                <a:gd name="T11" fmla="*/ 2147483646 h 6"/>
                <a:gd name="T12" fmla="*/ 2147483646 w 7"/>
                <a:gd name="T13" fmla="*/ 2147483646 h 6"/>
                <a:gd name="T14" fmla="*/ 2147483646 w 7"/>
                <a:gd name="T15" fmla="*/ 2147483646 h 6"/>
                <a:gd name="T16" fmla="*/ 0 w 7"/>
                <a:gd name="T17" fmla="*/ 2147483646 h 6"/>
                <a:gd name="T18" fmla="*/ 0 w 7"/>
                <a:gd name="T19" fmla="*/ 2147483646 h 6"/>
                <a:gd name="T20" fmla="*/ 2147483646 w 7"/>
                <a:gd name="T21" fmla="*/ 2147483646 h 6"/>
                <a:gd name="T22" fmla="*/ 2147483646 w 7"/>
                <a:gd name="T23" fmla="*/ 0 h 6"/>
                <a:gd name="T24" fmla="*/ 2147483646 w 7"/>
                <a:gd name="T25" fmla="*/ 0 h 6"/>
                <a:gd name="T26" fmla="*/ 2147483646 w 7"/>
                <a:gd name="T27" fmla="*/ 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" h="6">
                  <a:moveTo>
                    <a:pt x="4" y="0"/>
                  </a:moveTo>
                  <a:lnTo>
                    <a:pt x="7" y="4"/>
                  </a:lnTo>
                  <a:lnTo>
                    <a:pt x="7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81" name="Freeform 29">
              <a:extLst>
                <a:ext uri="{FF2B5EF4-FFF2-40B4-BE49-F238E27FC236}">
                  <a16:creationId xmlns:a16="http://schemas.microsoft.com/office/drawing/2014/main" id="{02FFF18D-D105-4304-AF09-6645D6F19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8538" y="3092451"/>
              <a:ext cx="25400" cy="28575"/>
            </a:xfrm>
            <a:custGeom>
              <a:avLst/>
              <a:gdLst>
                <a:gd name="T0" fmla="*/ 2147483646 w 16"/>
                <a:gd name="T1" fmla="*/ 0 h 18"/>
                <a:gd name="T2" fmla="*/ 2147483646 w 16"/>
                <a:gd name="T3" fmla="*/ 2147483646 h 18"/>
                <a:gd name="T4" fmla="*/ 2147483646 w 16"/>
                <a:gd name="T5" fmla="*/ 2147483646 h 18"/>
                <a:gd name="T6" fmla="*/ 2147483646 w 16"/>
                <a:gd name="T7" fmla="*/ 2147483646 h 18"/>
                <a:gd name="T8" fmla="*/ 2147483646 w 16"/>
                <a:gd name="T9" fmla="*/ 2147483646 h 18"/>
                <a:gd name="T10" fmla="*/ 2147483646 w 16"/>
                <a:gd name="T11" fmla="*/ 2147483646 h 18"/>
                <a:gd name="T12" fmla="*/ 2147483646 w 16"/>
                <a:gd name="T13" fmla="*/ 2147483646 h 18"/>
                <a:gd name="T14" fmla="*/ 2147483646 w 16"/>
                <a:gd name="T15" fmla="*/ 2147483646 h 18"/>
                <a:gd name="T16" fmla="*/ 2147483646 w 16"/>
                <a:gd name="T17" fmla="*/ 2147483646 h 18"/>
                <a:gd name="T18" fmla="*/ 2147483646 w 16"/>
                <a:gd name="T19" fmla="*/ 2147483646 h 18"/>
                <a:gd name="T20" fmla="*/ 2147483646 w 16"/>
                <a:gd name="T21" fmla="*/ 2147483646 h 18"/>
                <a:gd name="T22" fmla="*/ 2147483646 w 16"/>
                <a:gd name="T23" fmla="*/ 2147483646 h 18"/>
                <a:gd name="T24" fmla="*/ 2147483646 w 16"/>
                <a:gd name="T25" fmla="*/ 2147483646 h 18"/>
                <a:gd name="T26" fmla="*/ 2147483646 w 16"/>
                <a:gd name="T27" fmla="*/ 2147483646 h 18"/>
                <a:gd name="T28" fmla="*/ 2147483646 w 16"/>
                <a:gd name="T29" fmla="*/ 2147483646 h 18"/>
                <a:gd name="T30" fmla="*/ 2147483646 w 16"/>
                <a:gd name="T31" fmla="*/ 2147483646 h 18"/>
                <a:gd name="T32" fmla="*/ 2147483646 w 16"/>
                <a:gd name="T33" fmla="*/ 2147483646 h 18"/>
                <a:gd name="T34" fmla="*/ 2147483646 w 16"/>
                <a:gd name="T35" fmla="*/ 2147483646 h 18"/>
                <a:gd name="T36" fmla="*/ 2147483646 w 16"/>
                <a:gd name="T37" fmla="*/ 2147483646 h 18"/>
                <a:gd name="T38" fmla="*/ 2147483646 w 16"/>
                <a:gd name="T39" fmla="*/ 2147483646 h 18"/>
                <a:gd name="T40" fmla="*/ 0 w 16"/>
                <a:gd name="T41" fmla="*/ 2147483646 h 18"/>
                <a:gd name="T42" fmla="*/ 0 w 16"/>
                <a:gd name="T43" fmla="*/ 0 h 18"/>
                <a:gd name="T44" fmla="*/ 2147483646 w 16"/>
                <a:gd name="T45" fmla="*/ 0 h 18"/>
                <a:gd name="T46" fmla="*/ 2147483646 w 16"/>
                <a:gd name="T47" fmla="*/ 0 h 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6" h="18">
                  <a:moveTo>
                    <a:pt x="3" y="0"/>
                  </a:moveTo>
                  <a:lnTo>
                    <a:pt x="6" y="1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4" y="9"/>
                  </a:lnTo>
                  <a:lnTo>
                    <a:pt x="16" y="13"/>
                  </a:lnTo>
                  <a:lnTo>
                    <a:pt x="15" y="15"/>
                  </a:lnTo>
                  <a:lnTo>
                    <a:pt x="14" y="17"/>
                  </a:lnTo>
                  <a:lnTo>
                    <a:pt x="13" y="18"/>
                  </a:lnTo>
                  <a:lnTo>
                    <a:pt x="11" y="18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5" y="12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82" name="Freeform 30">
              <a:extLst>
                <a:ext uri="{FF2B5EF4-FFF2-40B4-BE49-F238E27FC236}">
                  <a16:creationId xmlns:a16="http://schemas.microsoft.com/office/drawing/2014/main" id="{623C767C-B859-44AF-8BF8-4C19FF232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725" y="2986088"/>
              <a:ext cx="23812" cy="71438"/>
            </a:xfrm>
            <a:custGeom>
              <a:avLst/>
              <a:gdLst>
                <a:gd name="T0" fmla="*/ 2147483646 w 15"/>
                <a:gd name="T1" fmla="*/ 0 h 45"/>
                <a:gd name="T2" fmla="*/ 2147483646 w 15"/>
                <a:gd name="T3" fmla="*/ 0 h 45"/>
                <a:gd name="T4" fmla="*/ 2147483646 w 15"/>
                <a:gd name="T5" fmla="*/ 2147483646 h 45"/>
                <a:gd name="T6" fmla="*/ 2147483646 w 15"/>
                <a:gd name="T7" fmla="*/ 2147483646 h 45"/>
                <a:gd name="T8" fmla="*/ 2147483646 w 15"/>
                <a:gd name="T9" fmla="*/ 2147483646 h 45"/>
                <a:gd name="T10" fmla="*/ 2147483646 w 15"/>
                <a:gd name="T11" fmla="*/ 2147483646 h 45"/>
                <a:gd name="T12" fmla="*/ 2147483646 w 15"/>
                <a:gd name="T13" fmla="*/ 2147483646 h 45"/>
                <a:gd name="T14" fmla="*/ 2147483646 w 15"/>
                <a:gd name="T15" fmla="*/ 2147483646 h 45"/>
                <a:gd name="T16" fmla="*/ 2147483646 w 15"/>
                <a:gd name="T17" fmla="*/ 2147483646 h 45"/>
                <a:gd name="T18" fmla="*/ 2147483646 w 15"/>
                <a:gd name="T19" fmla="*/ 2147483646 h 45"/>
                <a:gd name="T20" fmla="*/ 2147483646 w 15"/>
                <a:gd name="T21" fmla="*/ 2147483646 h 45"/>
                <a:gd name="T22" fmla="*/ 2147483646 w 15"/>
                <a:gd name="T23" fmla="*/ 2147483646 h 45"/>
                <a:gd name="T24" fmla="*/ 2147483646 w 15"/>
                <a:gd name="T25" fmla="*/ 2147483646 h 45"/>
                <a:gd name="T26" fmla="*/ 2147483646 w 15"/>
                <a:gd name="T27" fmla="*/ 2147483646 h 45"/>
                <a:gd name="T28" fmla="*/ 2147483646 w 15"/>
                <a:gd name="T29" fmla="*/ 2147483646 h 45"/>
                <a:gd name="T30" fmla="*/ 2147483646 w 15"/>
                <a:gd name="T31" fmla="*/ 2147483646 h 45"/>
                <a:gd name="T32" fmla="*/ 2147483646 w 15"/>
                <a:gd name="T33" fmla="*/ 2147483646 h 45"/>
                <a:gd name="T34" fmla="*/ 2147483646 w 15"/>
                <a:gd name="T35" fmla="*/ 2147483646 h 45"/>
                <a:gd name="T36" fmla="*/ 2147483646 w 15"/>
                <a:gd name="T37" fmla="*/ 2147483646 h 45"/>
                <a:gd name="T38" fmla="*/ 2147483646 w 15"/>
                <a:gd name="T39" fmla="*/ 2147483646 h 45"/>
                <a:gd name="T40" fmla="*/ 2147483646 w 15"/>
                <a:gd name="T41" fmla="*/ 2147483646 h 45"/>
                <a:gd name="T42" fmla="*/ 2147483646 w 15"/>
                <a:gd name="T43" fmla="*/ 2147483646 h 45"/>
                <a:gd name="T44" fmla="*/ 2147483646 w 15"/>
                <a:gd name="T45" fmla="*/ 2147483646 h 45"/>
                <a:gd name="T46" fmla="*/ 2147483646 w 15"/>
                <a:gd name="T47" fmla="*/ 2147483646 h 45"/>
                <a:gd name="T48" fmla="*/ 2147483646 w 15"/>
                <a:gd name="T49" fmla="*/ 2147483646 h 45"/>
                <a:gd name="T50" fmla="*/ 0 w 15"/>
                <a:gd name="T51" fmla="*/ 2147483646 h 45"/>
                <a:gd name="T52" fmla="*/ 0 w 15"/>
                <a:gd name="T53" fmla="*/ 2147483646 h 45"/>
                <a:gd name="T54" fmla="*/ 0 w 15"/>
                <a:gd name="T55" fmla="*/ 2147483646 h 45"/>
                <a:gd name="T56" fmla="*/ 2147483646 w 15"/>
                <a:gd name="T57" fmla="*/ 2147483646 h 45"/>
                <a:gd name="T58" fmla="*/ 2147483646 w 15"/>
                <a:gd name="T59" fmla="*/ 2147483646 h 45"/>
                <a:gd name="T60" fmla="*/ 2147483646 w 15"/>
                <a:gd name="T61" fmla="*/ 2147483646 h 45"/>
                <a:gd name="T62" fmla="*/ 2147483646 w 15"/>
                <a:gd name="T63" fmla="*/ 2147483646 h 45"/>
                <a:gd name="T64" fmla="*/ 2147483646 w 15"/>
                <a:gd name="T65" fmla="*/ 2147483646 h 45"/>
                <a:gd name="T66" fmla="*/ 2147483646 w 15"/>
                <a:gd name="T67" fmla="*/ 2147483646 h 45"/>
                <a:gd name="T68" fmla="*/ 2147483646 w 15"/>
                <a:gd name="T69" fmla="*/ 2147483646 h 45"/>
                <a:gd name="T70" fmla="*/ 2147483646 w 15"/>
                <a:gd name="T71" fmla="*/ 2147483646 h 45"/>
                <a:gd name="T72" fmla="*/ 2147483646 w 15"/>
                <a:gd name="T73" fmla="*/ 2147483646 h 45"/>
                <a:gd name="T74" fmla="*/ 2147483646 w 15"/>
                <a:gd name="T75" fmla="*/ 2147483646 h 45"/>
                <a:gd name="T76" fmla="*/ 2147483646 w 15"/>
                <a:gd name="T77" fmla="*/ 2147483646 h 45"/>
                <a:gd name="T78" fmla="*/ 2147483646 w 15"/>
                <a:gd name="T79" fmla="*/ 2147483646 h 45"/>
                <a:gd name="T80" fmla="*/ 2147483646 w 15"/>
                <a:gd name="T81" fmla="*/ 2147483646 h 45"/>
                <a:gd name="T82" fmla="*/ 2147483646 w 15"/>
                <a:gd name="T83" fmla="*/ 2147483646 h 45"/>
                <a:gd name="T84" fmla="*/ 2147483646 w 15"/>
                <a:gd name="T85" fmla="*/ 0 h 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" h="45">
                  <a:moveTo>
                    <a:pt x="2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8" y="2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9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4" y="18"/>
                  </a:lnTo>
                  <a:lnTo>
                    <a:pt x="15" y="21"/>
                  </a:lnTo>
                  <a:lnTo>
                    <a:pt x="14" y="32"/>
                  </a:lnTo>
                  <a:lnTo>
                    <a:pt x="14" y="40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2" y="44"/>
                  </a:lnTo>
                  <a:lnTo>
                    <a:pt x="11" y="45"/>
                  </a:lnTo>
                  <a:lnTo>
                    <a:pt x="9" y="45"/>
                  </a:lnTo>
                  <a:lnTo>
                    <a:pt x="6" y="45"/>
                  </a:lnTo>
                  <a:lnTo>
                    <a:pt x="5" y="42"/>
                  </a:lnTo>
                  <a:lnTo>
                    <a:pt x="3" y="40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1" y="28"/>
                  </a:lnTo>
                  <a:lnTo>
                    <a:pt x="2" y="26"/>
                  </a:lnTo>
                  <a:lnTo>
                    <a:pt x="3" y="23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83" name="Freeform 31">
              <a:extLst>
                <a:ext uri="{FF2B5EF4-FFF2-40B4-BE49-F238E27FC236}">
                  <a16:creationId xmlns:a16="http://schemas.microsoft.com/office/drawing/2014/main" id="{305E3B38-38A0-4E95-87F5-2E314998C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7900" y="2960688"/>
              <a:ext cx="20637" cy="19050"/>
            </a:xfrm>
            <a:custGeom>
              <a:avLst/>
              <a:gdLst>
                <a:gd name="T0" fmla="*/ 0 w 13"/>
                <a:gd name="T1" fmla="*/ 0 h 12"/>
                <a:gd name="T2" fmla="*/ 2147483646 w 13"/>
                <a:gd name="T3" fmla="*/ 2147483646 h 12"/>
                <a:gd name="T4" fmla="*/ 2147483646 w 13"/>
                <a:gd name="T5" fmla="*/ 2147483646 h 12"/>
                <a:gd name="T6" fmla="*/ 2147483646 w 13"/>
                <a:gd name="T7" fmla="*/ 2147483646 h 12"/>
                <a:gd name="T8" fmla="*/ 2147483646 w 13"/>
                <a:gd name="T9" fmla="*/ 2147483646 h 12"/>
                <a:gd name="T10" fmla="*/ 2147483646 w 13"/>
                <a:gd name="T11" fmla="*/ 2147483646 h 12"/>
                <a:gd name="T12" fmla="*/ 2147483646 w 13"/>
                <a:gd name="T13" fmla="*/ 2147483646 h 12"/>
                <a:gd name="T14" fmla="*/ 2147483646 w 13"/>
                <a:gd name="T15" fmla="*/ 2147483646 h 12"/>
                <a:gd name="T16" fmla="*/ 2147483646 w 13"/>
                <a:gd name="T17" fmla="*/ 2147483646 h 12"/>
                <a:gd name="T18" fmla="*/ 2147483646 w 13"/>
                <a:gd name="T19" fmla="*/ 2147483646 h 12"/>
                <a:gd name="T20" fmla="*/ 2147483646 w 13"/>
                <a:gd name="T21" fmla="*/ 2147483646 h 12"/>
                <a:gd name="T22" fmla="*/ 2147483646 w 13"/>
                <a:gd name="T23" fmla="*/ 2147483646 h 12"/>
                <a:gd name="T24" fmla="*/ 0 w 13"/>
                <a:gd name="T25" fmla="*/ 2147483646 h 12"/>
                <a:gd name="T26" fmla="*/ 0 w 13"/>
                <a:gd name="T27" fmla="*/ 2147483646 h 12"/>
                <a:gd name="T28" fmla="*/ 0 w 13"/>
                <a:gd name="T29" fmla="*/ 2147483646 h 12"/>
                <a:gd name="T30" fmla="*/ 0 w 13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4" y="2"/>
                  </a:lnTo>
                  <a:lnTo>
                    <a:pt x="6" y="2"/>
                  </a:lnTo>
                  <a:lnTo>
                    <a:pt x="13" y="8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84" name="Freeform 32">
              <a:extLst>
                <a:ext uri="{FF2B5EF4-FFF2-40B4-BE49-F238E27FC236}">
                  <a16:creationId xmlns:a16="http://schemas.microsoft.com/office/drawing/2014/main" id="{146D9081-26B5-4016-AFE9-E354A00BD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975" y="2990851"/>
              <a:ext cx="19050" cy="17463"/>
            </a:xfrm>
            <a:custGeom>
              <a:avLst/>
              <a:gdLst>
                <a:gd name="T0" fmla="*/ 2147483646 w 12"/>
                <a:gd name="T1" fmla="*/ 0 h 11"/>
                <a:gd name="T2" fmla="*/ 2147483646 w 12"/>
                <a:gd name="T3" fmla="*/ 2147483646 h 11"/>
                <a:gd name="T4" fmla="*/ 2147483646 w 12"/>
                <a:gd name="T5" fmla="*/ 2147483646 h 11"/>
                <a:gd name="T6" fmla="*/ 2147483646 w 12"/>
                <a:gd name="T7" fmla="*/ 2147483646 h 11"/>
                <a:gd name="T8" fmla="*/ 2147483646 w 12"/>
                <a:gd name="T9" fmla="*/ 2147483646 h 11"/>
                <a:gd name="T10" fmla="*/ 2147483646 w 12"/>
                <a:gd name="T11" fmla="*/ 2147483646 h 11"/>
                <a:gd name="T12" fmla="*/ 2147483646 w 12"/>
                <a:gd name="T13" fmla="*/ 2147483646 h 11"/>
                <a:gd name="T14" fmla="*/ 2147483646 w 12"/>
                <a:gd name="T15" fmla="*/ 2147483646 h 11"/>
                <a:gd name="T16" fmla="*/ 2147483646 w 12"/>
                <a:gd name="T17" fmla="*/ 2147483646 h 11"/>
                <a:gd name="T18" fmla="*/ 2147483646 w 12"/>
                <a:gd name="T19" fmla="*/ 2147483646 h 11"/>
                <a:gd name="T20" fmla="*/ 2147483646 w 12"/>
                <a:gd name="T21" fmla="*/ 2147483646 h 11"/>
                <a:gd name="T22" fmla="*/ 2147483646 w 12"/>
                <a:gd name="T23" fmla="*/ 2147483646 h 11"/>
                <a:gd name="T24" fmla="*/ 0 w 12"/>
                <a:gd name="T25" fmla="*/ 2147483646 h 11"/>
                <a:gd name="T26" fmla="*/ 0 w 12"/>
                <a:gd name="T27" fmla="*/ 2147483646 h 11"/>
                <a:gd name="T28" fmla="*/ 0 w 12"/>
                <a:gd name="T29" fmla="*/ 2147483646 h 11"/>
                <a:gd name="T30" fmla="*/ 2147483646 w 12"/>
                <a:gd name="T31" fmla="*/ 2147483646 h 11"/>
                <a:gd name="T32" fmla="*/ 2147483646 w 12"/>
                <a:gd name="T33" fmla="*/ 2147483646 h 11"/>
                <a:gd name="T34" fmla="*/ 2147483646 w 12"/>
                <a:gd name="T35" fmla="*/ 2147483646 h 11"/>
                <a:gd name="T36" fmla="*/ 2147483646 w 12"/>
                <a:gd name="T37" fmla="*/ 0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" h="11">
                  <a:moveTo>
                    <a:pt x="5" y="0"/>
                  </a:moveTo>
                  <a:lnTo>
                    <a:pt x="7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4" y="9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85" name="Freeform 33">
              <a:extLst>
                <a:ext uri="{FF2B5EF4-FFF2-40B4-BE49-F238E27FC236}">
                  <a16:creationId xmlns:a16="http://schemas.microsoft.com/office/drawing/2014/main" id="{14EC46A2-54F2-4A39-B261-C8F16F332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200" y="2354263"/>
              <a:ext cx="49212" cy="22225"/>
            </a:xfrm>
            <a:custGeom>
              <a:avLst/>
              <a:gdLst>
                <a:gd name="T0" fmla="*/ 2147483646 w 31"/>
                <a:gd name="T1" fmla="*/ 0 h 14"/>
                <a:gd name="T2" fmla="*/ 2147483646 w 31"/>
                <a:gd name="T3" fmla="*/ 2147483646 h 14"/>
                <a:gd name="T4" fmla="*/ 2147483646 w 31"/>
                <a:gd name="T5" fmla="*/ 2147483646 h 14"/>
                <a:gd name="T6" fmla="*/ 2147483646 w 31"/>
                <a:gd name="T7" fmla="*/ 2147483646 h 14"/>
                <a:gd name="T8" fmla="*/ 2147483646 w 31"/>
                <a:gd name="T9" fmla="*/ 2147483646 h 14"/>
                <a:gd name="T10" fmla="*/ 2147483646 w 31"/>
                <a:gd name="T11" fmla="*/ 2147483646 h 14"/>
                <a:gd name="T12" fmla="*/ 2147483646 w 31"/>
                <a:gd name="T13" fmla="*/ 2147483646 h 14"/>
                <a:gd name="T14" fmla="*/ 2147483646 w 31"/>
                <a:gd name="T15" fmla="*/ 2147483646 h 14"/>
                <a:gd name="T16" fmla="*/ 2147483646 w 31"/>
                <a:gd name="T17" fmla="*/ 2147483646 h 14"/>
                <a:gd name="T18" fmla="*/ 2147483646 w 31"/>
                <a:gd name="T19" fmla="*/ 2147483646 h 14"/>
                <a:gd name="T20" fmla="*/ 2147483646 w 31"/>
                <a:gd name="T21" fmla="*/ 2147483646 h 14"/>
                <a:gd name="T22" fmla="*/ 2147483646 w 31"/>
                <a:gd name="T23" fmla="*/ 2147483646 h 14"/>
                <a:gd name="T24" fmla="*/ 2147483646 w 31"/>
                <a:gd name="T25" fmla="*/ 2147483646 h 14"/>
                <a:gd name="T26" fmla="*/ 2147483646 w 31"/>
                <a:gd name="T27" fmla="*/ 2147483646 h 14"/>
                <a:gd name="T28" fmla="*/ 2147483646 w 31"/>
                <a:gd name="T29" fmla="*/ 2147483646 h 14"/>
                <a:gd name="T30" fmla="*/ 0 w 31"/>
                <a:gd name="T31" fmla="*/ 2147483646 h 14"/>
                <a:gd name="T32" fmla="*/ 2147483646 w 31"/>
                <a:gd name="T33" fmla="*/ 2147483646 h 14"/>
                <a:gd name="T34" fmla="*/ 2147483646 w 31"/>
                <a:gd name="T35" fmla="*/ 2147483646 h 14"/>
                <a:gd name="T36" fmla="*/ 2147483646 w 31"/>
                <a:gd name="T37" fmla="*/ 2147483646 h 14"/>
                <a:gd name="T38" fmla="*/ 2147483646 w 31"/>
                <a:gd name="T39" fmla="*/ 2147483646 h 14"/>
                <a:gd name="T40" fmla="*/ 2147483646 w 31"/>
                <a:gd name="T41" fmla="*/ 0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1" h="14">
                  <a:moveTo>
                    <a:pt x="7" y="0"/>
                  </a:moveTo>
                  <a:lnTo>
                    <a:pt x="9" y="2"/>
                  </a:lnTo>
                  <a:lnTo>
                    <a:pt x="12" y="3"/>
                  </a:lnTo>
                  <a:lnTo>
                    <a:pt x="16" y="5"/>
                  </a:lnTo>
                  <a:lnTo>
                    <a:pt x="19" y="6"/>
                  </a:lnTo>
                  <a:lnTo>
                    <a:pt x="24" y="6"/>
                  </a:lnTo>
                  <a:lnTo>
                    <a:pt x="31" y="6"/>
                  </a:lnTo>
                  <a:lnTo>
                    <a:pt x="31" y="8"/>
                  </a:lnTo>
                  <a:lnTo>
                    <a:pt x="29" y="10"/>
                  </a:lnTo>
                  <a:lnTo>
                    <a:pt x="28" y="13"/>
                  </a:lnTo>
                  <a:lnTo>
                    <a:pt x="27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2" y="14"/>
                  </a:lnTo>
                  <a:lnTo>
                    <a:pt x="7" y="14"/>
                  </a:lnTo>
                  <a:lnTo>
                    <a:pt x="0" y="13"/>
                  </a:lnTo>
                  <a:lnTo>
                    <a:pt x="1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86" name="Freeform 34">
              <a:extLst>
                <a:ext uri="{FF2B5EF4-FFF2-40B4-BE49-F238E27FC236}">
                  <a16:creationId xmlns:a16="http://schemas.microsoft.com/office/drawing/2014/main" id="{7AEF21D8-9249-45B6-8D32-ABA9E3D0C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050" y="2319338"/>
              <a:ext cx="36512" cy="17463"/>
            </a:xfrm>
            <a:custGeom>
              <a:avLst/>
              <a:gdLst>
                <a:gd name="T0" fmla="*/ 2147483646 w 23"/>
                <a:gd name="T1" fmla="*/ 0 h 11"/>
                <a:gd name="T2" fmla="*/ 2147483646 w 23"/>
                <a:gd name="T3" fmla="*/ 0 h 11"/>
                <a:gd name="T4" fmla="*/ 2147483646 w 23"/>
                <a:gd name="T5" fmla="*/ 0 h 11"/>
                <a:gd name="T6" fmla="*/ 2147483646 w 23"/>
                <a:gd name="T7" fmla="*/ 2147483646 h 11"/>
                <a:gd name="T8" fmla="*/ 2147483646 w 23"/>
                <a:gd name="T9" fmla="*/ 2147483646 h 11"/>
                <a:gd name="T10" fmla="*/ 2147483646 w 23"/>
                <a:gd name="T11" fmla="*/ 2147483646 h 11"/>
                <a:gd name="T12" fmla="*/ 2147483646 w 23"/>
                <a:gd name="T13" fmla="*/ 2147483646 h 11"/>
                <a:gd name="T14" fmla="*/ 2147483646 w 23"/>
                <a:gd name="T15" fmla="*/ 2147483646 h 11"/>
                <a:gd name="T16" fmla="*/ 2147483646 w 23"/>
                <a:gd name="T17" fmla="*/ 2147483646 h 11"/>
                <a:gd name="T18" fmla="*/ 2147483646 w 23"/>
                <a:gd name="T19" fmla="*/ 2147483646 h 11"/>
                <a:gd name="T20" fmla="*/ 2147483646 w 23"/>
                <a:gd name="T21" fmla="*/ 2147483646 h 11"/>
                <a:gd name="T22" fmla="*/ 2147483646 w 23"/>
                <a:gd name="T23" fmla="*/ 2147483646 h 11"/>
                <a:gd name="T24" fmla="*/ 2147483646 w 23"/>
                <a:gd name="T25" fmla="*/ 2147483646 h 11"/>
                <a:gd name="T26" fmla="*/ 2147483646 w 23"/>
                <a:gd name="T27" fmla="*/ 2147483646 h 11"/>
                <a:gd name="T28" fmla="*/ 2147483646 w 23"/>
                <a:gd name="T29" fmla="*/ 2147483646 h 11"/>
                <a:gd name="T30" fmla="*/ 0 w 23"/>
                <a:gd name="T31" fmla="*/ 2147483646 h 11"/>
                <a:gd name="T32" fmla="*/ 0 w 23"/>
                <a:gd name="T33" fmla="*/ 2147483646 h 11"/>
                <a:gd name="T34" fmla="*/ 2147483646 w 23"/>
                <a:gd name="T35" fmla="*/ 2147483646 h 11"/>
                <a:gd name="T36" fmla="*/ 2147483646 w 23"/>
                <a:gd name="T37" fmla="*/ 2147483646 h 11"/>
                <a:gd name="T38" fmla="*/ 2147483646 w 23"/>
                <a:gd name="T39" fmla="*/ 0 h 11"/>
                <a:gd name="T40" fmla="*/ 2147483646 w 23"/>
                <a:gd name="T41" fmla="*/ 0 h 11"/>
                <a:gd name="T42" fmla="*/ 2147483646 w 23"/>
                <a:gd name="T43" fmla="*/ 0 h 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3" h="11">
                  <a:moveTo>
                    <a:pt x="15" y="0"/>
                  </a:moveTo>
                  <a:lnTo>
                    <a:pt x="17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8" y="10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87" name="Freeform 35">
              <a:extLst>
                <a:ext uri="{FF2B5EF4-FFF2-40B4-BE49-F238E27FC236}">
                  <a16:creationId xmlns:a16="http://schemas.microsoft.com/office/drawing/2014/main" id="{F3F2BA6D-4E75-47D5-B71F-23BDAEAE6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6988" y="1233488"/>
              <a:ext cx="53975" cy="117475"/>
            </a:xfrm>
            <a:custGeom>
              <a:avLst/>
              <a:gdLst>
                <a:gd name="T0" fmla="*/ 2147483646 w 34"/>
                <a:gd name="T1" fmla="*/ 0 h 74"/>
                <a:gd name="T2" fmla="*/ 2147483646 w 34"/>
                <a:gd name="T3" fmla="*/ 2147483646 h 74"/>
                <a:gd name="T4" fmla="*/ 2147483646 w 34"/>
                <a:gd name="T5" fmla="*/ 2147483646 h 74"/>
                <a:gd name="T6" fmla="*/ 2147483646 w 34"/>
                <a:gd name="T7" fmla="*/ 2147483646 h 74"/>
                <a:gd name="T8" fmla="*/ 2147483646 w 34"/>
                <a:gd name="T9" fmla="*/ 2147483646 h 74"/>
                <a:gd name="T10" fmla="*/ 2147483646 w 34"/>
                <a:gd name="T11" fmla="*/ 2147483646 h 74"/>
                <a:gd name="T12" fmla="*/ 0 w 34"/>
                <a:gd name="T13" fmla="*/ 2147483646 h 74"/>
                <a:gd name="T14" fmla="*/ 2147483646 w 34"/>
                <a:gd name="T15" fmla="*/ 2147483646 h 74"/>
                <a:gd name="T16" fmla="*/ 2147483646 w 34"/>
                <a:gd name="T17" fmla="*/ 2147483646 h 74"/>
                <a:gd name="T18" fmla="*/ 2147483646 w 34"/>
                <a:gd name="T19" fmla="*/ 2147483646 h 74"/>
                <a:gd name="T20" fmla="*/ 2147483646 w 34"/>
                <a:gd name="T21" fmla="*/ 0 h 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" h="74">
                  <a:moveTo>
                    <a:pt x="34" y="0"/>
                  </a:moveTo>
                  <a:lnTo>
                    <a:pt x="28" y="74"/>
                  </a:lnTo>
                  <a:lnTo>
                    <a:pt x="19" y="73"/>
                  </a:lnTo>
                  <a:lnTo>
                    <a:pt x="11" y="70"/>
                  </a:lnTo>
                  <a:lnTo>
                    <a:pt x="4" y="66"/>
                  </a:lnTo>
                  <a:lnTo>
                    <a:pt x="1" y="59"/>
                  </a:lnTo>
                  <a:lnTo>
                    <a:pt x="0" y="48"/>
                  </a:lnTo>
                  <a:lnTo>
                    <a:pt x="3" y="31"/>
                  </a:lnTo>
                  <a:lnTo>
                    <a:pt x="10" y="17"/>
                  </a:lnTo>
                  <a:lnTo>
                    <a:pt x="20" y="7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88" name="Freeform 36">
              <a:extLst>
                <a:ext uri="{FF2B5EF4-FFF2-40B4-BE49-F238E27FC236}">
                  <a16:creationId xmlns:a16="http://schemas.microsoft.com/office/drawing/2014/main" id="{2189928B-6FB4-4294-B988-6928E02EF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288" y="1441451"/>
              <a:ext cx="47625" cy="31750"/>
            </a:xfrm>
            <a:custGeom>
              <a:avLst/>
              <a:gdLst>
                <a:gd name="T0" fmla="*/ 2147483646 w 30"/>
                <a:gd name="T1" fmla="*/ 0 h 20"/>
                <a:gd name="T2" fmla="*/ 2147483646 w 30"/>
                <a:gd name="T3" fmla="*/ 2147483646 h 20"/>
                <a:gd name="T4" fmla="*/ 2147483646 w 30"/>
                <a:gd name="T5" fmla="*/ 2147483646 h 20"/>
                <a:gd name="T6" fmla="*/ 2147483646 w 30"/>
                <a:gd name="T7" fmla="*/ 2147483646 h 20"/>
                <a:gd name="T8" fmla="*/ 2147483646 w 30"/>
                <a:gd name="T9" fmla="*/ 2147483646 h 20"/>
                <a:gd name="T10" fmla="*/ 2147483646 w 30"/>
                <a:gd name="T11" fmla="*/ 2147483646 h 20"/>
                <a:gd name="T12" fmla="*/ 2147483646 w 30"/>
                <a:gd name="T13" fmla="*/ 2147483646 h 20"/>
                <a:gd name="T14" fmla="*/ 2147483646 w 30"/>
                <a:gd name="T15" fmla="*/ 2147483646 h 20"/>
                <a:gd name="T16" fmla="*/ 2147483646 w 30"/>
                <a:gd name="T17" fmla="*/ 2147483646 h 20"/>
                <a:gd name="T18" fmla="*/ 2147483646 w 30"/>
                <a:gd name="T19" fmla="*/ 2147483646 h 20"/>
                <a:gd name="T20" fmla="*/ 2147483646 w 30"/>
                <a:gd name="T21" fmla="*/ 2147483646 h 20"/>
                <a:gd name="T22" fmla="*/ 2147483646 w 30"/>
                <a:gd name="T23" fmla="*/ 2147483646 h 20"/>
                <a:gd name="T24" fmla="*/ 2147483646 w 30"/>
                <a:gd name="T25" fmla="*/ 2147483646 h 20"/>
                <a:gd name="T26" fmla="*/ 2147483646 w 30"/>
                <a:gd name="T27" fmla="*/ 2147483646 h 20"/>
                <a:gd name="T28" fmla="*/ 2147483646 w 30"/>
                <a:gd name="T29" fmla="*/ 2147483646 h 20"/>
                <a:gd name="T30" fmla="*/ 2147483646 w 30"/>
                <a:gd name="T31" fmla="*/ 2147483646 h 20"/>
                <a:gd name="T32" fmla="*/ 2147483646 w 30"/>
                <a:gd name="T33" fmla="*/ 2147483646 h 20"/>
                <a:gd name="T34" fmla="*/ 2147483646 w 30"/>
                <a:gd name="T35" fmla="*/ 2147483646 h 20"/>
                <a:gd name="T36" fmla="*/ 2147483646 w 30"/>
                <a:gd name="T37" fmla="*/ 2147483646 h 20"/>
                <a:gd name="T38" fmla="*/ 2147483646 w 30"/>
                <a:gd name="T39" fmla="*/ 2147483646 h 20"/>
                <a:gd name="T40" fmla="*/ 2147483646 w 30"/>
                <a:gd name="T41" fmla="*/ 2147483646 h 20"/>
                <a:gd name="T42" fmla="*/ 2147483646 w 30"/>
                <a:gd name="T43" fmla="*/ 2147483646 h 20"/>
                <a:gd name="T44" fmla="*/ 2147483646 w 30"/>
                <a:gd name="T45" fmla="*/ 2147483646 h 20"/>
                <a:gd name="T46" fmla="*/ 2147483646 w 30"/>
                <a:gd name="T47" fmla="*/ 2147483646 h 20"/>
                <a:gd name="T48" fmla="*/ 2147483646 w 30"/>
                <a:gd name="T49" fmla="*/ 2147483646 h 20"/>
                <a:gd name="T50" fmla="*/ 2147483646 w 30"/>
                <a:gd name="T51" fmla="*/ 2147483646 h 20"/>
                <a:gd name="T52" fmla="*/ 2147483646 w 30"/>
                <a:gd name="T53" fmla="*/ 2147483646 h 20"/>
                <a:gd name="T54" fmla="*/ 2147483646 w 30"/>
                <a:gd name="T55" fmla="*/ 2147483646 h 20"/>
                <a:gd name="T56" fmla="*/ 2147483646 w 30"/>
                <a:gd name="T57" fmla="*/ 2147483646 h 20"/>
                <a:gd name="T58" fmla="*/ 2147483646 w 30"/>
                <a:gd name="T59" fmla="*/ 2147483646 h 20"/>
                <a:gd name="T60" fmla="*/ 0 w 30"/>
                <a:gd name="T61" fmla="*/ 2147483646 h 20"/>
                <a:gd name="T62" fmla="*/ 0 w 30"/>
                <a:gd name="T63" fmla="*/ 2147483646 h 20"/>
                <a:gd name="T64" fmla="*/ 0 w 30"/>
                <a:gd name="T65" fmla="*/ 2147483646 h 20"/>
                <a:gd name="T66" fmla="*/ 0 w 30"/>
                <a:gd name="T67" fmla="*/ 2147483646 h 20"/>
                <a:gd name="T68" fmla="*/ 0 w 30"/>
                <a:gd name="T69" fmla="*/ 2147483646 h 20"/>
                <a:gd name="T70" fmla="*/ 0 w 30"/>
                <a:gd name="T71" fmla="*/ 2147483646 h 20"/>
                <a:gd name="T72" fmla="*/ 2147483646 w 30"/>
                <a:gd name="T73" fmla="*/ 0 h 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0" h="20">
                  <a:moveTo>
                    <a:pt x="1" y="0"/>
                  </a:moveTo>
                  <a:lnTo>
                    <a:pt x="3" y="1"/>
                  </a:lnTo>
                  <a:lnTo>
                    <a:pt x="5" y="3"/>
                  </a:lnTo>
                  <a:lnTo>
                    <a:pt x="8" y="4"/>
                  </a:lnTo>
                  <a:lnTo>
                    <a:pt x="23" y="5"/>
                  </a:lnTo>
                  <a:lnTo>
                    <a:pt x="26" y="6"/>
                  </a:lnTo>
                  <a:lnTo>
                    <a:pt x="27" y="7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3"/>
                  </a:lnTo>
                  <a:lnTo>
                    <a:pt x="30" y="16"/>
                  </a:lnTo>
                  <a:lnTo>
                    <a:pt x="30" y="17"/>
                  </a:lnTo>
                  <a:lnTo>
                    <a:pt x="29" y="20"/>
                  </a:lnTo>
                  <a:lnTo>
                    <a:pt x="28" y="20"/>
                  </a:lnTo>
                  <a:lnTo>
                    <a:pt x="26" y="20"/>
                  </a:lnTo>
                  <a:lnTo>
                    <a:pt x="24" y="18"/>
                  </a:lnTo>
                  <a:lnTo>
                    <a:pt x="23" y="16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6" y="14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33" name="Freeform 37">
              <a:extLst>
                <a:ext uri="{FF2B5EF4-FFF2-40B4-BE49-F238E27FC236}">
                  <a16:creationId xmlns:a16="http://schemas.microsoft.com/office/drawing/2014/main" id="{3505F4AC-2D98-4125-AFC4-C0EA1E8A4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288" y="1465263"/>
              <a:ext cx="82550" cy="44450"/>
            </a:xfrm>
            <a:custGeom>
              <a:avLst/>
              <a:gdLst>
                <a:gd name="T0" fmla="*/ 2147483646 w 52"/>
                <a:gd name="T1" fmla="*/ 0 h 28"/>
                <a:gd name="T2" fmla="*/ 2147483646 w 52"/>
                <a:gd name="T3" fmla="*/ 2147483646 h 28"/>
                <a:gd name="T4" fmla="*/ 2147483646 w 52"/>
                <a:gd name="T5" fmla="*/ 2147483646 h 28"/>
                <a:gd name="T6" fmla="*/ 2147483646 w 52"/>
                <a:gd name="T7" fmla="*/ 2147483646 h 28"/>
                <a:gd name="T8" fmla="*/ 2147483646 w 52"/>
                <a:gd name="T9" fmla="*/ 2147483646 h 28"/>
                <a:gd name="T10" fmla="*/ 2147483646 w 52"/>
                <a:gd name="T11" fmla="*/ 2147483646 h 28"/>
                <a:gd name="T12" fmla="*/ 2147483646 w 52"/>
                <a:gd name="T13" fmla="*/ 2147483646 h 28"/>
                <a:gd name="T14" fmla="*/ 2147483646 w 52"/>
                <a:gd name="T15" fmla="*/ 2147483646 h 28"/>
                <a:gd name="T16" fmla="*/ 2147483646 w 52"/>
                <a:gd name="T17" fmla="*/ 2147483646 h 28"/>
                <a:gd name="T18" fmla="*/ 2147483646 w 52"/>
                <a:gd name="T19" fmla="*/ 2147483646 h 28"/>
                <a:gd name="T20" fmla="*/ 2147483646 w 52"/>
                <a:gd name="T21" fmla="*/ 2147483646 h 28"/>
                <a:gd name="T22" fmla="*/ 2147483646 w 52"/>
                <a:gd name="T23" fmla="*/ 2147483646 h 28"/>
                <a:gd name="T24" fmla="*/ 2147483646 w 52"/>
                <a:gd name="T25" fmla="*/ 2147483646 h 28"/>
                <a:gd name="T26" fmla="*/ 2147483646 w 52"/>
                <a:gd name="T27" fmla="*/ 2147483646 h 28"/>
                <a:gd name="T28" fmla="*/ 2147483646 w 52"/>
                <a:gd name="T29" fmla="*/ 2147483646 h 28"/>
                <a:gd name="T30" fmla="*/ 2147483646 w 52"/>
                <a:gd name="T31" fmla="*/ 2147483646 h 28"/>
                <a:gd name="T32" fmla="*/ 2147483646 w 52"/>
                <a:gd name="T33" fmla="*/ 2147483646 h 28"/>
                <a:gd name="T34" fmla="*/ 2147483646 w 52"/>
                <a:gd name="T35" fmla="*/ 2147483646 h 28"/>
                <a:gd name="T36" fmla="*/ 2147483646 w 52"/>
                <a:gd name="T37" fmla="*/ 2147483646 h 28"/>
                <a:gd name="T38" fmla="*/ 2147483646 w 52"/>
                <a:gd name="T39" fmla="*/ 2147483646 h 28"/>
                <a:gd name="T40" fmla="*/ 2147483646 w 52"/>
                <a:gd name="T41" fmla="*/ 2147483646 h 28"/>
                <a:gd name="T42" fmla="*/ 0 w 52"/>
                <a:gd name="T43" fmla="*/ 2147483646 h 28"/>
                <a:gd name="T44" fmla="*/ 0 w 52"/>
                <a:gd name="T45" fmla="*/ 2147483646 h 28"/>
                <a:gd name="T46" fmla="*/ 2147483646 w 52"/>
                <a:gd name="T47" fmla="*/ 2147483646 h 28"/>
                <a:gd name="T48" fmla="*/ 2147483646 w 52"/>
                <a:gd name="T49" fmla="*/ 2147483646 h 28"/>
                <a:gd name="T50" fmla="*/ 2147483646 w 52"/>
                <a:gd name="T51" fmla="*/ 2147483646 h 28"/>
                <a:gd name="T52" fmla="*/ 2147483646 w 52"/>
                <a:gd name="T53" fmla="*/ 2147483646 h 28"/>
                <a:gd name="T54" fmla="*/ 2147483646 w 52"/>
                <a:gd name="T55" fmla="*/ 2147483646 h 28"/>
                <a:gd name="T56" fmla="*/ 2147483646 w 52"/>
                <a:gd name="T57" fmla="*/ 2147483646 h 28"/>
                <a:gd name="T58" fmla="*/ 2147483646 w 52"/>
                <a:gd name="T59" fmla="*/ 2147483646 h 28"/>
                <a:gd name="T60" fmla="*/ 2147483646 w 52"/>
                <a:gd name="T61" fmla="*/ 2147483646 h 28"/>
                <a:gd name="T62" fmla="*/ 2147483646 w 52"/>
                <a:gd name="T63" fmla="*/ 2147483646 h 28"/>
                <a:gd name="T64" fmla="*/ 2147483646 w 52"/>
                <a:gd name="T65" fmla="*/ 2147483646 h 28"/>
                <a:gd name="T66" fmla="*/ 2147483646 w 52"/>
                <a:gd name="T67" fmla="*/ 2147483646 h 28"/>
                <a:gd name="T68" fmla="*/ 2147483646 w 52"/>
                <a:gd name="T69" fmla="*/ 0 h 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2" h="28">
                  <a:moveTo>
                    <a:pt x="43" y="0"/>
                  </a:moveTo>
                  <a:lnTo>
                    <a:pt x="46" y="0"/>
                  </a:lnTo>
                  <a:lnTo>
                    <a:pt x="47" y="2"/>
                  </a:lnTo>
                  <a:lnTo>
                    <a:pt x="47" y="3"/>
                  </a:lnTo>
                  <a:lnTo>
                    <a:pt x="46" y="5"/>
                  </a:lnTo>
                  <a:lnTo>
                    <a:pt x="46" y="6"/>
                  </a:lnTo>
                  <a:lnTo>
                    <a:pt x="46" y="7"/>
                  </a:lnTo>
                  <a:lnTo>
                    <a:pt x="46" y="10"/>
                  </a:lnTo>
                  <a:lnTo>
                    <a:pt x="46" y="11"/>
                  </a:lnTo>
                  <a:lnTo>
                    <a:pt x="47" y="12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2" y="16"/>
                  </a:lnTo>
                  <a:lnTo>
                    <a:pt x="49" y="18"/>
                  </a:lnTo>
                  <a:lnTo>
                    <a:pt x="48" y="19"/>
                  </a:lnTo>
                  <a:lnTo>
                    <a:pt x="48" y="20"/>
                  </a:lnTo>
                  <a:lnTo>
                    <a:pt x="47" y="21"/>
                  </a:lnTo>
                  <a:lnTo>
                    <a:pt x="45" y="21"/>
                  </a:lnTo>
                  <a:lnTo>
                    <a:pt x="43" y="21"/>
                  </a:lnTo>
                  <a:lnTo>
                    <a:pt x="39" y="20"/>
                  </a:lnTo>
                  <a:lnTo>
                    <a:pt x="38" y="2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0" y="20"/>
                  </a:lnTo>
                  <a:lnTo>
                    <a:pt x="28" y="20"/>
                  </a:lnTo>
                  <a:lnTo>
                    <a:pt x="26" y="21"/>
                  </a:lnTo>
                  <a:lnTo>
                    <a:pt x="24" y="23"/>
                  </a:lnTo>
                  <a:lnTo>
                    <a:pt x="23" y="24"/>
                  </a:lnTo>
                  <a:lnTo>
                    <a:pt x="22" y="25"/>
                  </a:lnTo>
                  <a:lnTo>
                    <a:pt x="21" y="24"/>
                  </a:lnTo>
                  <a:lnTo>
                    <a:pt x="20" y="23"/>
                  </a:lnTo>
                  <a:lnTo>
                    <a:pt x="18" y="21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2" y="25"/>
                  </a:lnTo>
                  <a:lnTo>
                    <a:pt x="10" y="26"/>
                  </a:lnTo>
                  <a:lnTo>
                    <a:pt x="8" y="28"/>
                  </a:lnTo>
                  <a:lnTo>
                    <a:pt x="4" y="28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" y="14"/>
                  </a:lnTo>
                  <a:lnTo>
                    <a:pt x="2" y="11"/>
                  </a:lnTo>
                  <a:lnTo>
                    <a:pt x="3" y="9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5" y="9"/>
                  </a:lnTo>
                  <a:lnTo>
                    <a:pt x="17" y="9"/>
                  </a:lnTo>
                  <a:lnTo>
                    <a:pt x="19" y="10"/>
                  </a:lnTo>
                  <a:lnTo>
                    <a:pt x="20" y="11"/>
                  </a:lnTo>
                  <a:lnTo>
                    <a:pt x="22" y="12"/>
                  </a:lnTo>
                  <a:lnTo>
                    <a:pt x="23" y="14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30" y="12"/>
                  </a:lnTo>
                  <a:lnTo>
                    <a:pt x="32" y="10"/>
                  </a:lnTo>
                  <a:lnTo>
                    <a:pt x="34" y="7"/>
                  </a:lnTo>
                  <a:lnTo>
                    <a:pt x="36" y="5"/>
                  </a:lnTo>
                  <a:lnTo>
                    <a:pt x="38" y="2"/>
                  </a:lnTo>
                  <a:lnTo>
                    <a:pt x="40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41" name="Freeform 38">
              <a:extLst>
                <a:ext uri="{FF2B5EF4-FFF2-40B4-BE49-F238E27FC236}">
                  <a16:creationId xmlns:a16="http://schemas.microsoft.com/office/drawing/2014/main" id="{C1478CE0-3710-4668-8B17-FFF6B451A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550" y="1530351"/>
              <a:ext cx="22225" cy="26988"/>
            </a:xfrm>
            <a:custGeom>
              <a:avLst/>
              <a:gdLst>
                <a:gd name="T0" fmla="*/ 2147483646 w 14"/>
                <a:gd name="T1" fmla="*/ 0 h 17"/>
                <a:gd name="T2" fmla="*/ 2147483646 w 14"/>
                <a:gd name="T3" fmla="*/ 2147483646 h 17"/>
                <a:gd name="T4" fmla="*/ 2147483646 w 14"/>
                <a:gd name="T5" fmla="*/ 2147483646 h 17"/>
                <a:gd name="T6" fmla="*/ 2147483646 w 14"/>
                <a:gd name="T7" fmla="*/ 2147483646 h 17"/>
                <a:gd name="T8" fmla="*/ 2147483646 w 14"/>
                <a:gd name="T9" fmla="*/ 2147483646 h 17"/>
                <a:gd name="T10" fmla="*/ 2147483646 w 14"/>
                <a:gd name="T11" fmla="*/ 2147483646 h 17"/>
                <a:gd name="T12" fmla="*/ 2147483646 w 14"/>
                <a:gd name="T13" fmla="*/ 2147483646 h 17"/>
                <a:gd name="T14" fmla="*/ 2147483646 w 14"/>
                <a:gd name="T15" fmla="*/ 2147483646 h 17"/>
                <a:gd name="T16" fmla="*/ 2147483646 w 14"/>
                <a:gd name="T17" fmla="*/ 2147483646 h 17"/>
                <a:gd name="T18" fmla="*/ 2147483646 w 14"/>
                <a:gd name="T19" fmla="*/ 2147483646 h 17"/>
                <a:gd name="T20" fmla="*/ 2147483646 w 14"/>
                <a:gd name="T21" fmla="*/ 2147483646 h 17"/>
                <a:gd name="T22" fmla="*/ 2147483646 w 14"/>
                <a:gd name="T23" fmla="*/ 2147483646 h 17"/>
                <a:gd name="T24" fmla="*/ 0 w 14"/>
                <a:gd name="T25" fmla="*/ 2147483646 h 17"/>
                <a:gd name="T26" fmla="*/ 0 w 14"/>
                <a:gd name="T27" fmla="*/ 2147483646 h 17"/>
                <a:gd name="T28" fmla="*/ 0 w 14"/>
                <a:gd name="T29" fmla="*/ 2147483646 h 17"/>
                <a:gd name="T30" fmla="*/ 2147483646 w 14"/>
                <a:gd name="T31" fmla="*/ 2147483646 h 17"/>
                <a:gd name="T32" fmla="*/ 2147483646 w 14"/>
                <a:gd name="T33" fmla="*/ 2147483646 h 17"/>
                <a:gd name="T34" fmla="*/ 2147483646 w 14"/>
                <a:gd name="T35" fmla="*/ 2147483646 h 17"/>
                <a:gd name="T36" fmla="*/ 2147483646 w 14"/>
                <a:gd name="T37" fmla="*/ 2147483646 h 17"/>
                <a:gd name="T38" fmla="*/ 2147483646 w 14"/>
                <a:gd name="T39" fmla="*/ 0 h 17"/>
                <a:gd name="T40" fmla="*/ 2147483646 w 14"/>
                <a:gd name="T41" fmla="*/ 0 h 17"/>
                <a:gd name="T42" fmla="*/ 2147483646 w 14"/>
                <a:gd name="T43" fmla="*/ 0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4" h="17">
                  <a:moveTo>
                    <a:pt x="10" y="0"/>
                  </a:moveTo>
                  <a:lnTo>
                    <a:pt x="12" y="1"/>
                  </a:lnTo>
                  <a:lnTo>
                    <a:pt x="14" y="1"/>
                  </a:lnTo>
                  <a:lnTo>
                    <a:pt x="13" y="3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9" y="13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42" name="Freeform 39">
              <a:extLst>
                <a:ext uri="{FF2B5EF4-FFF2-40B4-BE49-F238E27FC236}">
                  <a16:creationId xmlns:a16="http://schemas.microsoft.com/office/drawing/2014/main" id="{7F773369-6B4C-4ED0-B5BC-D895E0647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300" y="1557338"/>
              <a:ext cx="44450" cy="33338"/>
            </a:xfrm>
            <a:custGeom>
              <a:avLst/>
              <a:gdLst>
                <a:gd name="T0" fmla="*/ 2147483646 w 28"/>
                <a:gd name="T1" fmla="*/ 0 h 21"/>
                <a:gd name="T2" fmla="*/ 2147483646 w 28"/>
                <a:gd name="T3" fmla="*/ 0 h 21"/>
                <a:gd name="T4" fmla="*/ 2147483646 w 28"/>
                <a:gd name="T5" fmla="*/ 2147483646 h 21"/>
                <a:gd name="T6" fmla="*/ 2147483646 w 28"/>
                <a:gd name="T7" fmla="*/ 2147483646 h 21"/>
                <a:gd name="T8" fmla="*/ 2147483646 w 28"/>
                <a:gd name="T9" fmla="*/ 2147483646 h 21"/>
                <a:gd name="T10" fmla="*/ 2147483646 w 28"/>
                <a:gd name="T11" fmla="*/ 2147483646 h 21"/>
                <a:gd name="T12" fmla="*/ 2147483646 w 28"/>
                <a:gd name="T13" fmla="*/ 2147483646 h 21"/>
                <a:gd name="T14" fmla="*/ 2147483646 w 28"/>
                <a:gd name="T15" fmla="*/ 2147483646 h 21"/>
                <a:gd name="T16" fmla="*/ 2147483646 w 28"/>
                <a:gd name="T17" fmla="*/ 2147483646 h 21"/>
                <a:gd name="T18" fmla="*/ 2147483646 w 28"/>
                <a:gd name="T19" fmla="*/ 2147483646 h 21"/>
                <a:gd name="T20" fmla="*/ 2147483646 w 28"/>
                <a:gd name="T21" fmla="*/ 2147483646 h 21"/>
                <a:gd name="T22" fmla="*/ 2147483646 w 28"/>
                <a:gd name="T23" fmla="*/ 2147483646 h 21"/>
                <a:gd name="T24" fmla="*/ 2147483646 w 28"/>
                <a:gd name="T25" fmla="*/ 2147483646 h 21"/>
                <a:gd name="T26" fmla="*/ 2147483646 w 28"/>
                <a:gd name="T27" fmla="*/ 2147483646 h 21"/>
                <a:gd name="T28" fmla="*/ 2147483646 w 28"/>
                <a:gd name="T29" fmla="*/ 2147483646 h 21"/>
                <a:gd name="T30" fmla="*/ 0 w 28"/>
                <a:gd name="T31" fmla="*/ 2147483646 h 21"/>
                <a:gd name="T32" fmla="*/ 0 w 28"/>
                <a:gd name="T33" fmla="*/ 2147483646 h 21"/>
                <a:gd name="T34" fmla="*/ 2147483646 w 28"/>
                <a:gd name="T35" fmla="*/ 2147483646 h 21"/>
                <a:gd name="T36" fmla="*/ 2147483646 w 28"/>
                <a:gd name="T37" fmla="*/ 2147483646 h 21"/>
                <a:gd name="T38" fmla="*/ 2147483646 w 28"/>
                <a:gd name="T39" fmla="*/ 2147483646 h 21"/>
                <a:gd name="T40" fmla="*/ 2147483646 w 28"/>
                <a:gd name="T41" fmla="*/ 2147483646 h 21"/>
                <a:gd name="T42" fmla="*/ 2147483646 w 28"/>
                <a:gd name="T43" fmla="*/ 2147483646 h 21"/>
                <a:gd name="T44" fmla="*/ 2147483646 w 28"/>
                <a:gd name="T45" fmla="*/ 0 h 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8" h="21">
                  <a:moveTo>
                    <a:pt x="20" y="0"/>
                  </a:moveTo>
                  <a:lnTo>
                    <a:pt x="21" y="0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7" y="2"/>
                  </a:lnTo>
                  <a:lnTo>
                    <a:pt x="28" y="3"/>
                  </a:lnTo>
                  <a:lnTo>
                    <a:pt x="28" y="5"/>
                  </a:lnTo>
                  <a:lnTo>
                    <a:pt x="27" y="13"/>
                  </a:lnTo>
                  <a:lnTo>
                    <a:pt x="24" y="18"/>
                  </a:lnTo>
                  <a:lnTo>
                    <a:pt x="18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2" y="20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9"/>
                  </a:lnTo>
                  <a:lnTo>
                    <a:pt x="7" y="9"/>
                  </a:lnTo>
                  <a:lnTo>
                    <a:pt x="12" y="9"/>
                  </a:lnTo>
                  <a:lnTo>
                    <a:pt x="17" y="9"/>
                  </a:lnTo>
                  <a:lnTo>
                    <a:pt x="19" y="6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43" name="Freeform 40">
              <a:extLst>
                <a:ext uri="{FF2B5EF4-FFF2-40B4-BE49-F238E27FC236}">
                  <a16:creationId xmlns:a16="http://schemas.microsoft.com/office/drawing/2014/main" id="{3F9E74DC-F5DB-4646-A3A2-6C5FFD95E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1554163"/>
              <a:ext cx="46037" cy="46038"/>
            </a:xfrm>
            <a:custGeom>
              <a:avLst/>
              <a:gdLst>
                <a:gd name="T0" fmla="*/ 2147483646 w 29"/>
                <a:gd name="T1" fmla="*/ 0 h 29"/>
                <a:gd name="T2" fmla="*/ 2147483646 w 29"/>
                <a:gd name="T3" fmla="*/ 2147483646 h 29"/>
                <a:gd name="T4" fmla="*/ 2147483646 w 29"/>
                <a:gd name="T5" fmla="*/ 2147483646 h 29"/>
                <a:gd name="T6" fmla="*/ 2147483646 w 29"/>
                <a:gd name="T7" fmla="*/ 2147483646 h 29"/>
                <a:gd name="T8" fmla="*/ 2147483646 w 29"/>
                <a:gd name="T9" fmla="*/ 2147483646 h 29"/>
                <a:gd name="T10" fmla="*/ 2147483646 w 29"/>
                <a:gd name="T11" fmla="*/ 2147483646 h 29"/>
                <a:gd name="T12" fmla="*/ 2147483646 w 29"/>
                <a:gd name="T13" fmla="*/ 2147483646 h 29"/>
                <a:gd name="T14" fmla="*/ 2147483646 w 29"/>
                <a:gd name="T15" fmla="*/ 2147483646 h 29"/>
                <a:gd name="T16" fmla="*/ 2147483646 w 29"/>
                <a:gd name="T17" fmla="*/ 2147483646 h 29"/>
                <a:gd name="T18" fmla="*/ 2147483646 w 29"/>
                <a:gd name="T19" fmla="*/ 2147483646 h 29"/>
                <a:gd name="T20" fmla="*/ 2147483646 w 29"/>
                <a:gd name="T21" fmla="*/ 2147483646 h 29"/>
                <a:gd name="T22" fmla="*/ 2147483646 w 29"/>
                <a:gd name="T23" fmla="*/ 2147483646 h 29"/>
                <a:gd name="T24" fmla="*/ 2147483646 w 29"/>
                <a:gd name="T25" fmla="*/ 2147483646 h 29"/>
                <a:gd name="T26" fmla="*/ 2147483646 w 29"/>
                <a:gd name="T27" fmla="*/ 2147483646 h 29"/>
                <a:gd name="T28" fmla="*/ 2147483646 w 29"/>
                <a:gd name="T29" fmla="*/ 2147483646 h 29"/>
                <a:gd name="T30" fmla="*/ 2147483646 w 29"/>
                <a:gd name="T31" fmla="*/ 2147483646 h 29"/>
                <a:gd name="T32" fmla="*/ 2147483646 w 29"/>
                <a:gd name="T33" fmla="*/ 2147483646 h 29"/>
                <a:gd name="T34" fmla="*/ 2147483646 w 29"/>
                <a:gd name="T35" fmla="*/ 2147483646 h 29"/>
                <a:gd name="T36" fmla="*/ 2147483646 w 29"/>
                <a:gd name="T37" fmla="*/ 2147483646 h 29"/>
                <a:gd name="T38" fmla="*/ 0 w 29"/>
                <a:gd name="T39" fmla="*/ 2147483646 h 29"/>
                <a:gd name="T40" fmla="*/ 0 w 29"/>
                <a:gd name="T41" fmla="*/ 2147483646 h 29"/>
                <a:gd name="T42" fmla="*/ 0 w 29"/>
                <a:gd name="T43" fmla="*/ 2147483646 h 29"/>
                <a:gd name="T44" fmla="*/ 2147483646 w 29"/>
                <a:gd name="T45" fmla="*/ 2147483646 h 29"/>
                <a:gd name="T46" fmla="*/ 2147483646 w 29"/>
                <a:gd name="T47" fmla="*/ 2147483646 h 29"/>
                <a:gd name="T48" fmla="*/ 2147483646 w 29"/>
                <a:gd name="T49" fmla="*/ 2147483646 h 29"/>
                <a:gd name="T50" fmla="*/ 2147483646 w 29"/>
                <a:gd name="T51" fmla="*/ 2147483646 h 29"/>
                <a:gd name="T52" fmla="*/ 2147483646 w 29"/>
                <a:gd name="T53" fmla="*/ 2147483646 h 29"/>
                <a:gd name="T54" fmla="*/ 2147483646 w 29"/>
                <a:gd name="T55" fmla="*/ 0 h 2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9" h="29">
                  <a:moveTo>
                    <a:pt x="10" y="0"/>
                  </a:moveTo>
                  <a:lnTo>
                    <a:pt x="11" y="2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6" y="4"/>
                  </a:lnTo>
                  <a:lnTo>
                    <a:pt x="17" y="6"/>
                  </a:lnTo>
                  <a:lnTo>
                    <a:pt x="18" y="7"/>
                  </a:lnTo>
                  <a:lnTo>
                    <a:pt x="20" y="7"/>
                  </a:lnTo>
                  <a:lnTo>
                    <a:pt x="22" y="7"/>
                  </a:lnTo>
                  <a:lnTo>
                    <a:pt x="25" y="7"/>
                  </a:lnTo>
                  <a:lnTo>
                    <a:pt x="27" y="7"/>
                  </a:lnTo>
                  <a:lnTo>
                    <a:pt x="29" y="7"/>
                  </a:lnTo>
                  <a:lnTo>
                    <a:pt x="29" y="17"/>
                  </a:lnTo>
                  <a:lnTo>
                    <a:pt x="27" y="24"/>
                  </a:lnTo>
                  <a:lnTo>
                    <a:pt x="21" y="28"/>
                  </a:lnTo>
                  <a:lnTo>
                    <a:pt x="12" y="29"/>
                  </a:lnTo>
                  <a:lnTo>
                    <a:pt x="9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4" y="6"/>
                  </a:lnTo>
                  <a:lnTo>
                    <a:pt x="7" y="3"/>
                  </a:lnTo>
                  <a:lnTo>
                    <a:pt x="8" y="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44" name="Freeform 41">
              <a:extLst>
                <a:ext uri="{FF2B5EF4-FFF2-40B4-BE49-F238E27FC236}">
                  <a16:creationId xmlns:a16="http://schemas.microsoft.com/office/drawing/2014/main" id="{F634867D-A240-4268-9A98-AEADD4625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700" y="1566863"/>
              <a:ext cx="34925" cy="33338"/>
            </a:xfrm>
            <a:custGeom>
              <a:avLst/>
              <a:gdLst>
                <a:gd name="T0" fmla="*/ 2147483646 w 22"/>
                <a:gd name="T1" fmla="*/ 0 h 21"/>
                <a:gd name="T2" fmla="*/ 2147483646 w 22"/>
                <a:gd name="T3" fmla="*/ 2147483646 h 21"/>
                <a:gd name="T4" fmla="*/ 2147483646 w 22"/>
                <a:gd name="T5" fmla="*/ 2147483646 h 21"/>
                <a:gd name="T6" fmla="*/ 2147483646 w 22"/>
                <a:gd name="T7" fmla="*/ 2147483646 h 21"/>
                <a:gd name="T8" fmla="*/ 2147483646 w 22"/>
                <a:gd name="T9" fmla="*/ 2147483646 h 21"/>
                <a:gd name="T10" fmla="*/ 2147483646 w 22"/>
                <a:gd name="T11" fmla="*/ 2147483646 h 21"/>
                <a:gd name="T12" fmla="*/ 2147483646 w 22"/>
                <a:gd name="T13" fmla="*/ 2147483646 h 21"/>
                <a:gd name="T14" fmla="*/ 2147483646 w 22"/>
                <a:gd name="T15" fmla="*/ 2147483646 h 21"/>
                <a:gd name="T16" fmla="*/ 2147483646 w 22"/>
                <a:gd name="T17" fmla="*/ 2147483646 h 21"/>
                <a:gd name="T18" fmla="*/ 2147483646 w 22"/>
                <a:gd name="T19" fmla="*/ 2147483646 h 21"/>
                <a:gd name="T20" fmla="*/ 2147483646 w 22"/>
                <a:gd name="T21" fmla="*/ 2147483646 h 21"/>
                <a:gd name="T22" fmla="*/ 2147483646 w 22"/>
                <a:gd name="T23" fmla="*/ 2147483646 h 21"/>
                <a:gd name="T24" fmla="*/ 2147483646 w 22"/>
                <a:gd name="T25" fmla="*/ 2147483646 h 21"/>
                <a:gd name="T26" fmla="*/ 2147483646 w 22"/>
                <a:gd name="T27" fmla="*/ 2147483646 h 21"/>
                <a:gd name="T28" fmla="*/ 2147483646 w 22"/>
                <a:gd name="T29" fmla="*/ 2147483646 h 21"/>
                <a:gd name="T30" fmla="*/ 2147483646 w 22"/>
                <a:gd name="T31" fmla="*/ 2147483646 h 21"/>
                <a:gd name="T32" fmla="*/ 2147483646 w 22"/>
                <a:gd name="T33" fmla="*/ 2147483646 h 21"/>
                <a:gd name="T34" fmla="*/ 2147483646 w 22"/>
                <a:gd name="T35" fmla="*/ 2147483646 h 21"/>
                <a:gd name="T36" fmla="*/ 2147483646 w 22"/>
                <a:gd name="T37" fmla="*/ 2147483646 h 21"/>
                <a:gd name="T38" fmla="*/ 2147483646 w 22"/>
                <a:gd name="T39" fmla="*/ 2147483646 h 21"/>
                <a:gd name="T40" fmla="*/ 2147483646 w 22"/>
                <a:gd name="T41" fmla="*/ 2147483646 h 21"/>
                <a:gd name="T42" fmla="*/ 0 w 22"/>
                <a:gd name="T43" fmla="*/ 2147483646 h 21"/>
                <a:gd name="T44" fmla="*/ 0 w 22"/>
                <a:gd name="T45" fmla="*/ 2147483646 h 21"/>
                <a:gd name="T46" fmla="*/ 2147483646 w 22"/>
                <a:gd name="T47" fmla="*/ 2147483646 h 21"/>
                <a:gd name="T48" fmla="*/ 2147483646 w 22"/>
                <a:gd name="T49" fmla="*/ 2147483646 h 21"/>
                <a:gd name="T50" fmla="*/ 2147483646 w 22"/>
                <a:gd name="T51" fmla="*/ 2147483646 h 21"/>
                <a:gd name="T52" fmla="*/ 2147483646 w 22"/>
                <a:gd name="T53" fmla="*/ 2147483646 h 21"/>
                <a:gd name="T54" fmla="*/ 2147483646 w 22"/>
                <a:gd name="T55" fmla="*/ 2147483646 h 21"/>
                <a:gd name="T56" fmla="*/ 2147483646 w 22"/>
                <a:gd name="T57" fmla="*/ 2147483646 h 21"/>
                <a:gd name="T58" fmla="*/ 2147483646 w 22"/>
                <a:gd name="T59" fmla="*/ 0 h 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2" h="21">
                  <a:moveTo>
                    <a:pt x="14" y="0"/>
                  </a:moveTo>
                  <a:lnTo>
                    <a:pt x="15" y="2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1" y="8"/>
                  </a:lnTo>
                  <a:lnTo>
                    <a:pt x="21" y="12"/>
                  </a:lnTo>
                  <a:lnTo>
                    <a:pt x="21" y="13"/>
                  </a:lnTo>
                  <a:lnTo>
                    <a:pt x="20" y="14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9" y="20"/>
                  </a:lnTo>
                  <a:lnTo>
                    <a:pt x="6" y="21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2" y="11"/>
                  </a:lnTo>
                  <a:lnTo>
                    <a:pt x="4" y="7"/>
                  </a:lnTo>
                  <a:lnTo>
                    <a:pt x="6" y="5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45" name="Freeform 42">
              <a:extLst>
                <a:ext uri="{FF2B5EF4-FFF2-40B4-BE49-F238E27FC236}">
                  <a16:creationId xmlns:a16="http://schemas.microsoft.com/office/drawing/2014/main" id="{82A5C7A0-558E-4FB1-8D73-C7571E5E7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475" y="1565276"/>
              <a:ext cx="28575" cy="25400"/>
            </a:xfrm>
            <a:custGeom>
              <a:avLst/>
              <a:gdLst>
                <a:gd name="T0" fmla="*/ 2147483646 w 18"/>
                <a:gd name="T1" fmla="*/ 0 h 16"/>
                <a:gd name="T2" fmla="*/ 2147483646 w 18"/>
                <a:gd name="T3" fmla="*/ 2147483646 h 16"/>
                <a:gd name="T4" fmla="*/ 2147483646 w 18"/>
                <a:gd name="T5" fmla="*/ 2147483646 h 16"/>
                <a:gd name="T6" fmla="*/ 2147483646 w 18"/>
                <a:gd name="T7" fmla="*/ 2147483646 h 16"/>
                <a:gd name="T8" fmla="*/ 2147483646 w 18"/>
                <a:gd name="T9" fmla="*/ 2147483646 h 16"/>
                <a:gd name="T10" fmla="*/ 2147483646 w 18"/>
                <a:gd name="T11" fmla="*/ 2147483646 h 16"/>
                <a:gd name="T12" fmla="*/ 2147483646 w 18"/>
                <a:gd name="T13" fmla="*/ 2147483646 h 16"/>
                <a:gd name="T14" fmla="*/ 2147483646 w 18"/>
                <a:gd name="T15" fmla="*/ 2147483646 h 16"/>
                <a:gd name="T16" fmla="*/ 2147483646 w 18"/>
                <a:gd name="T17" fmla="*/ 2147483646 h 16"/>
                <a:gd name="T18" fmla="*/ 2147483646 w 18"/>
                <a:gd name="T19" fmla="*/ 2147483646 h 16"/>
                <a:gd name="T20" fmla="*/ 2147483646 w 18"/>
                <a:gd name="T21" fmla="*/ 2147483646 h 16"/>
                <a:gd name="T22" fmla="*/ 2147483646 w 18"/>
                <a:gd name="T23" fmla="*/ 2147483646 h 16"/>
                <a:gd name="T24" fmla="*/ 2147483646 w 18"/>
                <a:gd name="T25" fmla="*/ 2147483646 h 16"/>
                <a:gd name="T26" fmla="*/ 2147483646 w 18"/>
                <a:gd name="T27" fmla="*/ 2147483646 h 16"/>
                <a:gd name="T28" fmla="*/ 2147483646 w 18"/>
                <a:gd name="T29" fmla="*/ 2147483646 h 16"/>
                <a:gd name="T30" fmla="*/ 2147483646 w 18"/>
                <a:gd name="T31" fmla="*/ 2147483646 h 16"/>
                <a:gd name="T32" fmla="*/ 0 w 18"/>
                <a:gd name="T33" fmla="*/ 2147483646 h 16"/>
                <a:gd name="T34" fmla="*/ 2147483646 w 18"/>
                <a:gd name="T35" fmla="*/ 2147483646 h 16"/>
                <a:gd name="T36" fmla="*/ 2147483646 w 18"/>
                <a:gd name="T37" fmla="*/ 2147483646 h 16"/>
                <a:gd name="T38" fmla="*/ 2147483646 w 18"/>
                <a:gd name="T39" fmla="*/ 2147483646 h 16"/>
                <a:gd name="T40" fmla="*/ 2147483646 w 18"/>
                <a:gd name="T41" fmla="*/ 2147483646 h 16"/>
                <a:gd name="T42" fmla="*/ 2147483646 w 18"/>
                <a:gd name="T43" fmla="*/ 2147483646 h 16"/>
                <a:gd name="T44" fmla="*/ 2147483646 w 18"/>
                <a:gd name="T45" fmla="*/ 0 h 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" h="16">
                  <a:moveTo>
                    <a:pt x="14" y="0"/>
                  </a:moveTo>
                  <a:lnTo>
                    <a:pt x="16" y="1"/>
                  </a:lnTo>
                  <a:lnTo>
                    <a:pt x="18" y="1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13" y="10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6" y="5"/>
                  </a:lnTo>
                  <a:lnTo>
                    <a:pt x="8" y="3"/>
                  </a:lnTo>
                  <a:lnTo>
                    <a:pt x="11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46" name="Freeform 43">
              <a:extLst>
                <a:ext uri="{FF2B5EF4-FFF2-40B4-BE49-F238E27FC236}">
                  <a16:creationId xmlns:a16="http://schemas.microsoft.com/office/drawing/2014/main" id="{36513998-21B4-4198-A01F-E5A736CF5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163" y="1614488"/>
              <a:ext cx="14287" cy="14288"/>
            </a:xfrm>
            <a:custGeom>
              <a:avLst/>
              <a:gdLst>
                <a:gd name="T0" fmla="*/ 2147483646 w 9"/>
                <a:gd name="T1" fmla="*/ 0 h 9"/>
                <a:gd name="T2" fmla="*/ 2147483646 w 9"/>
                <a:gd name="T3" fmla="*/ 0 h 9"/>
                <a:gd name="T4" fmla="*/ 2147483646 w 9"/>
                <a:gd name="T5" fmla="*/ 2147483646 h 9"/>
                <a:gd name="T6" fmla="*/ 2147483646 w 9"/>
                <a:gd name="T7" fmla="*/ 2147483646 h 9"/>
                <a:gd name="T8" fmla="*/ 2147483646 w 9"/>
                <a:gd name="T9" fmla="*/ 2147483646 h 9"/>
                <a:gd name="T10" fmla="*/ 2147483646 w 9"/>
                <a:gd name="T11" fmla="*/ 2147483646 h 9"/>
                <a:gd name="T12" fmla="*/ 2147483646 w 9"/>
                <a:gd name="T13" fmla="*/ 2147483646 h 9"/>
                <a:gd name="T14" fmla="*/ 2147483646 w 9"/>
                <a:gd name="T15" fmla="*/ 2147483646 h 9"/>
                <a:gd name="T16" fmla="*/ 2147483646 w 9"/>
                <a:gd name="T17" fmla="*/ 2147483646 h 9"/>
                <a:gd name="T18" fmla="*/ 2147483646 w 9"/>
                <a:gd name="T19" fmla="*/ 2147483646 h 9"/>
                <a:gd name="T20" fmla="*/ 2147483646 w 9"/>
                <a:gd name="T21" fmla="*/ 2147483646 h 9"/>
                <a:gd name="T22" fmla="*/ 0 w 9"/>
                <a:gd name="T23" fmla="*/ 2147483646 h 9"/>
                <a:gd name="T24" fmla="*/ 0 w 9"/>
                <a:gd name="T25" fmla="*/ 2147483646 h 9"/>
                <a:gd name="T26" fmla="*/ 0 w 9"/>
                <a:gd name="T27" fmla="*/ 2147483646 h 9"/>
                <a:gd name="T28" fmla="*/ 2147483646 w 9"/>
                <a:gd name="T29" fmla="*/ 0 h 9"/>
                <a:gd name="T30" fmla="*/ 2147483646 w 9"/>
                <a:gd name="T31" fmla="*/ 0 h 9"/>
                <a:gd name="T32" fmla="*/ 2147483646 w 9"/>
                <a:gd name="T33" fmla="*/ 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7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8"/>
                  </a:lnTo>
                  <a:lnTo>
                    <a:pt x="6" y="8"/>
                  </a:lnTo>
                  <a:lnTo>
                    <a:pt x="3" y="9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47" name="Freeform 44">
              <a:extLst>
                <a:ext uri="{FF2B5EF4-FFF2-40B4-BE49-F238E27FC236}">
                  <a16:creationId xmlns:a16="http://schemas.microsoft.com/office/drawing/2014/main" id="{B791E7A9-74EA-4CEB-9F68-B6DDDD12B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1493838"/>
              <a:ext cx="30162" cy="52388"/>
            </a:xfrm>
            <a:custGeom>
              <a:avLst/>
              <a:gdLst>
                <a:gd name="T0" fmla="*/ 2147483646 w 19"/>
                <a:gd name="T1" fmla="*/ 0 h 33"/>
                <a:gd name="T2" fmla="*/ 2147483646 w 19"/>
                <a:gd name="T3" fmla="*/ 0 h 33"/>
                <a:gd name="T4" fmla="*/ 2147483646 w 19"/>
                <a:gd name="T5" fmla="*/ 2147483646 h 33"/>
                <a:gd name="T6" fmla="*/ 2147483646 w 19"/>
                <a:gd name="T7" fmla="*/ 2147483646 h 33"/>
                <a:gd name="T8" fmla="*/ 2147483646 w 19"/>
                <a:gd name="T9" fmla="*/ 2147483646 h 33"/>
                <a:gd name="T10" fmla="*/ 2147483646 w 19"/>
                <a:gd name="T11" fmla="*/ 2147483646 h 33"/>
                <a:gd name="T12" fmla="*/ 2147483646 w 19"/>
                <a:gd name="T13" fmla="*/ 2147483646 h 33"/>
                <a:gd name="T14" fmla="*/ 2147483646 w 19"/>
                <a:gd name="T15" fmla="*/ 2147483646 h 33"/>
                <a:gd name="T16" fmla="*/ 2147483646 w 19"/>
                <a:gd name="T17" fmla="*/ 2147483646 h 33"/>
                <a:gd name="T18" fmla="*/ 2147483646 w 19"/>
                <a:gd name="T19" fmla="*/ 2147483646 h 33"/>
                <a:gd name="T20" fmla="*/ 2147483646 w 19"/>
                <a:gd name="T21" fmla="*/ 2147483646 h 33"/>
                <a:gd name="T22" fmla="*/ 2147483646 w 19"/>
                <a:gd name="T23" fmla="*/ 2147483646 h 33"/>
                <a:gd name="T24" fmla="*/ 2147483646 w 19"/>
                <a:gd name="T25" fmla="*/ 2147483646 h 33"/>
                <a:gd name="T26" fmla="*/ 2147483646 w 19"/>
                <a:gd name="T27" fmla="*/ 2147483646 h 33"/>
                <a:gd name="T28" fmla="*/ 2147483646 w 19"/>
                <a:gd name="T29" fmla="*/ 2147483646 h 33"/>
                <a:gd name="T30" fmla="*/ 2147483646 w 19"/>
                <a:gd name="T31" fmla="*/ 2147483646 h 33"/>
                <a:gd name="T32" fmla="*/ 2147483646 w 19"/>
                <a:gd name="T33" fmla="*/ 2147483646 h 33"/>
                <a:gd name="T34" fmla="*/ 2147483646 w 19"/>
                <a:gd name="T35" fmla="*/ 2147483646 h 33"/>
                <a:gd name="T36" fmla="*/ 2147483646 w 19"/>
                <a:gd name="T37" fmla="*/ 2147483646 h 33"/>
                <a:gd name="T38" fmla="*/ 2147483646 w 19"/>
                <a:gd name="T39" fmla="*/ 2147483646 h 33"/>
                <a:gd name="T40" fmla="*/ 2147483646 w 19"/>
                <a:gd name="T41" fmla="*/ 2147483646 h 33"/>
                <a:gd name="T42" fmla="*/ 2147483646 w 19"/>
                <a:gd name="T43" fmla="*/ 2147483646 h 33"/>
                <a:gd name="T44" fmla="*/ 2147483646 w 19"/>
                <a:gd name="T45" fmla="*/ 2147483646 h 33"/>
                <a:gd name="T46" fmla="*/ 2147483646 w 19"/>
                <a:gd name="T47" fmla="*/ 2147483646 h 33"/>
                <a:gd name="T48" fmla="*/ 2147483646 w 19"/>
                <a:gd name="T49" fmla="*/ 2147483646 h 33"/>
                <a:gd name="T50" fmla="*/ 2147483646 w 19"/>
                <a:gd name="T51" fmla="*/ 2147483646 h 33"/>
                <a:gd name="T52" fmla="*/ 2147483646 w 19"/>
                <a:gd name="T53" fmla="*/ 2147483646 h 33"/>
                <a:gd name="T54" fmla="*/ 2147483646 w 19"/>
                <a:gd name="T55" fmla="*/ 2147483646 h 33"/>
                <a:gd name="T56" fmla="*/ 2147483646 w 19"/>
                <a:gd name="T57" fmla="*/ 2147483646 h 33"/>
                <a:gd name="T58" fmla="*/ 2147483646 w 19"/>
                <a:gd name="T59" fmla="*/ 2147483646 h 33"/>
                <a:gd name="T60" fmla="*/ 2147483646 w 19"/>
                <a:gd name="T61" fmla="*/ 2147483646 h 33"/>
                <a:gd name="T62" fmla="*/ 0 w 19"/>
                <a:gd name="T63" fmla="*/ 2147483646 h 33"/>
                <a:gd name="T64" fmla="*/ 0 w 19"/>
                <a:gd name="T65" fmla="*/ 2147483646 h 33"/>
                <a:gd name="T66" fmla="*/ 0 w 19"/>
                <a:gd name="T67" fmla="*/ 2147483646 h 33"/>
                <a:gd name="T68" fmla="*/ 0 w 19"/>
                <a:gd name="T69" fmla="*/ 2147483646 h 33"/>
                <a:gd name="T70" fmla="*/ 0 w 19"/>
                <a:gd name="T71" fmla="*/ 0 h 33"/>
                <a:gd name="T72" fmla="*/ 2147483646 w 19"/>
                <a:gd name="T73" fmla="*/ 0 h 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9" h="33">
                  <a:moveTo>
                    <a:pt x="1" y="0"/>
                  </a:moveTo>
                  <a:lnTo>
                    <a:pt x="4" y="0"/>
                  </a:lnTo>
                  <a:lnTo>
                    <a:pt x="5" y="1"/>
                  </a:lnTo>
                  <a:lnTo>
                    <a:pt x="6" y="3"/>
                  </a:lnTo>
                  <a:lnTo>
                    <a:pt x="7" y="5"/>
                  </a:lnTo>
                  <a:lnTo>
                    <a:pt x="8" y="7"/>
                  </a:lnTo>
                  <a:lnTo>
                    <a:pt x="9" y="8"/>
                  </a:lnTo>
                  <a:lnTo>
                    <a:pt x="11" y="9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8" y="11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8" y="17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9" y="22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9" y="27"/>
                  </a:lnTo>
                  <a:lnTo>
                    <a:pt x="18" y="28"/>
                  </a:lnTo>
                  <a:lnTo>
                    <a:pt x="18" y="29"/>
                  </a:lnTo>
                  <a:lnTo>
                    <a:pt x="17" y="31"/>
                  </a:lnTo>
                  <a:lnTo>
                    <a:pt x="17" y="33"/>
                  </a:lnTo>
                  <a:lnTo>
                    <a:pt x="14" y="32"/>
                  </a:lnTo>
                  <a:lnTo>
                    <a:pt x="13" y="32"/>
                  </a:lnTo>
                  <a:lnTo>
                    <a:pt x="7" y="28"/>
                  </a:lnTo>
                  <a:lnTo>
                    <a:pt x="4" y="20"/>
                  </a:lnTo>
                  <a:lnTo>
                    <a:pt x="1" y="11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48" name="Freeform 45">
              <a:extLst>
                <a:ext uri="{FF2B5EF4-FFF2-40B4-BE49-F238E27FC236}">
                  <a16:creationId xmlns:a16="http://schemas.microsoft.com/office/drawing/2014/main" id="{4F81CAA2-0B96-46E3-A4C2-32AD3E458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1476376"/>
              <a:ext cx="41275" cy="26988"/>
            </a:xfrm>
            <a:custGeom>
              <a:avLst/>
              <a:gdLst>
                <a:gd name="T0" fmla="*/ 2147483646 w 26"/>
                <a:gd name="T1" fmla="*/ 0 h 17"/>
                <a:gd name="T2" fmla="*/ 2147483646 w 26"/>
                <a:gd name="T3" fmla="*/ 2147483646 h 17"/>
                <a:gd name="T4" fmla="*/ 2147483646 w 26"/>
                <a:gd name="T5" fmla="*/ 2147483646 h 17"/>
                <a:gd name="T6" fmla="*/ 2147483646 w 26"/>
                <a:gd name="T7" fmla="*/ 2147483646 h 17"/>
                <a:gd name="T8" fmla="*/ 2147483646 w 26"/>
                <a:gd name="T9" fmla="*/ 2147483646 h 17"/>
                <a:gd name="T10" fmla="*/ 2147483646 w 26"/>
                <a:gd name="T11" fmla="*/ 2147483646 h 17"/>
                <a:gd name="T12" fmla="*/ 2147483646 w 26"/>
                <a:gd name="T13" fmla="*/ 2147483646 h 17"/>
                <a:gd name="T14" fmla="*/ 2147483646 w 26"/>
                <a:gd name="T15" fmla="*/ 2147483646 h 17"/>
                <a:gd name="T16" fmla="*/ 2147483646 w 26"/>
                <a:gd name="T17" fmla="*/ 2147483646 h 17"/>
                <a:gd name="T18" fmla="*/ 2147483646 w 26"/>
                <a:gd name="T19" fmla="*/ 2147483646 h 17"/>
                <a:gd name="T20" fmla="*/ 2147483646 w 26"/>
                <a:gd name="T21" fmla="*/ 2147483646 h 17"/>
                <a:gd name="T22" fmla="*/ 2147483646 w 26"/>
                <a:gd name="T23" fmla="*/ 2147483646 h 17"/>
                <a:gd name="T24" fmla="*/ 2147483646 w 26"/>
                <a:gd name="T25" fmla="*/ 2147483646 h 17"/>
                <a:gd name="T26" fmla="*/ 2147483646 w 26"/>
                <a:gd name="T27" fmla="*/ 2147483646 h 17"/>
                <a:gd name="T28" fmla="*/ 2147483646 w 26"/>
                <a:gd name="T29" fmla="*/ 2147483646 h 17"/>
                <a:gd name="T30" fmla="*/ 2147483646 w 26"/>
                <a:gd name="T31" fmla="*/ 2147483646 h 17"/>
                <a:gd name="T32" fmla="*/ 2147483646 w 26"/>
                <a:gd name="T33" fmla="*/ 2147483646 h 17"/>
                <a:gd name="T34" fmla="*/ 2147483646 w 26"/>
                <a:gd name="T35" fmla="*/ 2147483646 h 17"/>
                <a:gd name="T36" fmla="*/ 2147483646 w 26"/>
                <a:gd name="T37" fmla="*/ 2147483646 h 17"/>
                <a:gd name="T38" fmla="*/ 2147483646 w 26"/>
                <a:gd name="T39" fmla="*/ 2147483646 h 17"/>
                <a:gd name="T40" fmla="*/ 0 w 26"/>
                <a:gd name="T41" fmla="*/ 2147483646 h 17"/>
                <a:gd name="T42" fmla="*/ 0 w 26"/>
                <a:gd name="T43" fmla="*/ 2147483646 h 17"/>
                <a:gd name="T44" fmla="*/ 0 w 26"/>
                <a:gd name="T45" fmla="*/ 2147483646 h 17"/>
                <a:gd name="T46" fmla="*/ 2147483646 w 26"/>
                <a:gd name="T47" fmla="*/ 2147483646 h 17"/>
                <a:gd name="T48" fmla="*/ 2147483646 w 26"/>
                <a:gd name="T49" fmla="*/ 2147483646 h 17"/>
                <a:gd name="T50" fmla="*/ 2147483646 w 26"/>
                <a:gd name="T51" fmla="*/ 2147483646 h 17"/>
                <a:gd name="T52" fmla="*/ 2147483646 w 26"/>
                <a:gd name="T53" fmla="*/ 2147483646 h 17"/>
                <a:gd name="T54" fmla="*/ 2147483646 w 26"/>
                <a:gd name="T55" fmla="*/ 2147483646 h 17"/>
                <a:gd name="T56" fmla="*/ 2147483646 w 26"/>
                <a:gd name="T57" fmla="*/ 2147483646 h 17"/>
                <a:gd name="T58" fmla="*/ 2147483646 w 26"/>
                <a:gd name="T59" fmla="*/ 2147483646 h 17"/>
                <a:gd name="T60" fmla="*/ 2147483646 w 26"/>
                <a:gd name="T61" fmla="*/ 0 h 1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6" h="17">
                  <a:moveTo>
                    <a:pt x="21" y="0"/>
                  </a:moveTo>
                  <a:lnTo>
                    <a:pt x="24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5" y="10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1" y="16"/>
                  </a:lnTo>
                  <a:lnTo>
                    <a:pt x="10" y="17"/>
                  </a:lnTo>
                  <a:lnTo>
                    <a:pt x="8" y="17"/>
                  </a:lnTo>
                  <a:lnTo>
                    <a:pt x="6" y="16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12" y="4"/>
                  </a:lnTo>
                  <a:lnTo>
                    <a:pt x="14" y="5"/>
                  </a:lnTo>
                  <a:lnTo>
                    <a:pt x="16" y="7"/>
                  </a:lnTo>
                  <a:lnTo>
                    <a:pt x="17" y="8"/>
                  </a:lnTo>
                  <a:lnTo>
                    <a:pt x="18" y="4"/>
                  </a:lnTo>
                  <a:lnTo>
                    <a:pt x="19" y="2"/>
                  </a:lnTo>
                  <a:lnTo>
                    <a:pt x="20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49" name="Freeform 46">
              <a:extLst>
                <a:ext uri="{FF2B5EF4-FFF2-40B4-BE49-F238E27FC236}">
                  <a16:creationId xmlns:a16="http://schemas.microsoft.com/office/drawing/2014/main" id="{02C08D9C-4838-4028-AEB6-23099C7C1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488" y="1538288"/>
              <a:ext cx="23812" cy="14288"/>
            </a:xfrm>
            <a:custGeom>
              <a:avLst/>
              <a:gdLst>
                <a:gd name="T0" fmla="*/ 0 w 15"/>
                <a:gd name="T1" fmla="*/ 0 h 9"/>
                <a:gd name="T2" fmla="*/ 2147483646 w 15"/>
                <a:gd name="T3" fmla="*/ 0 h 9"/>
                <a:gd name="T4" fmla="*/ 2147483646 w 15"/>
                <a:gd name="T5" fmla="*/ 2147483646 h 9"/>
                <a:gd name="T6" fmla="*/ 2147483646 w 15"/>
                <a:gd name="T7" fmla="*/ 2147483646 h 9"/>
                <a:gd name="T8" fmla="*/ 2147483646 w 15"/>
                <a:gd name="T9" fmla="*/ 2147483646 h 9"/>
                <a:gd name="T10" fmla="*/ 2147483646 w 15"/>
                <a:gd name="T11" fmla="*/ 2147483646 h 9"/>
                <a:gd name="T12" fmla="*/ 2147483646 w 15"/>
                <a:gd name="T13" fmla="*/ 2147483646 h 9"/>
                <a:gd name="T14" fmla="*/ 2147483646 w 15"/>
                <a:gd name="T15" fmla="*/ 2147483646 h 9"/>
                <a:gd name="T16" fmla="*/ 2147483646 w 15"/>
                <a:gd name="T17" fmla="*/ 2147483646 h 9"/>
                <a:gd name="T18" fmla="*/ 2147483646 w 15"/>
                <a:gd name="T19" fmla="*/ 2147483646 h 9"/>
                <a:gd name="T20" fmla="*/ 2147483646 w 15"/>
                <a:gd name="T21" fmla="*/ 2147483646 h 9"/>
                <a:gd name="T22" fmla="*/ 2147483646 w 15"/>
                <a:gd name="T23" fmla="*/ 2147483646 h 9"/>
                <a:gd name="T24" fmla="*/ 2147483646 w 15"/>
                <a:gd name="T25" fmla="*/ 2147483646 h 9"/>
                <a:gd name="T26" fmla="*/ 2147483646 w 15"/>
                <a:gd name="T27" fmla="*/ 2147483646 h 9"/>
                <a:gd name="T28" fmla="*/ 0 w 15"/>
                <a:gd name="T29" fmla="*/ 2147483646 h 9"/>
                <a:gd name="T30" fmla="*/ 0 w 15"/>
                <a:gd name="T31" fmla="*/ 2147483646 h 9"/>
                <a:gd name="T32" fmla="*/ 0 w 15"/>
                <a:gd name="T33" fmla="*/ 2147483646 h 9"/>
                <a:gd name="T34" fmla="*/ 0 w 15"/>
                <a:gd name="T35" fmla="*/ 2147483646 h 9"/>
                <a:gd name="T36" fmla="*/ 0 w 15"/>
                <a:gd name="T37" fmla="*/ 0 h 9"/>
                <a:gd name="T38" fmla="*/ 0 w 15"/>
                <a:gd name="T39" fmla="*/ 0 h 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" h="9">
                  <a:moveTo>
                    <a:pt x="0" y="0"/>
                  </a:moveTo>
                  <a:lnTo>
                    <a:pt x="6" y="0"/>
                  </a:lnTo>
                  <a:lnTo>
                    <a:pt x="10" y="1"/>
                  </a:lnTo>
                  <a:lnTo>
                    <a:pt x="15" y="1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0" y="9"/>
                  </a:lnTo>
                  <a:lnTo>
                    <a:pt x="7" y="9"/>
                  </a:lnTo>
                  <a:lnTo>
                    <a:pt x="5" y="9"/>
                  </a:lnTo>
                  <a:lnTo>
                    <a:pt x="3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0" name="Freeform 47">
              <a:extLst>
                <a:ext uri="{FF2B5EF4-FFF2-40B4-BE49-F238E27FC236}">
                  <a16:creationId xmlns:a16="http://schemas.microsoft.com/office/drawing/2014/main" id="{F4E2C692-29C9-4810-8A95-EACECB8B5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813" y="1495426"/>
              <a:ext cx="14287" cy="22225"/>
            </a:xfrm>
            <a:custGeom>
              <a:avLst/>
              <a:gdLst>
                <a:gd name="T0" fmla="*/ 0 w 9"/>
                <a:gd name="T1" fmla="*/ 0 h 14"/>
                <a:gd name="T2" fmla="*/ 2147483646 w 9"/>
                <a:gd name="T3" fmla="*/ 0 h 14"/>
                <a:gd name="T4" fmla="*/ 2147483646 w 9"/>
                <a:gd name="T5" fmla="*/ 2147483646 h 14"/>
                <a:gd name="T6" fmla="*/ 2147483646 w 9"/>
                <a:gd name="T7" fmla="*/ 2147483646 h 14"/>
                <a:gd name="T8" fmla="*/ 2147483646 w 9"/>
                <a:gd name="T9" fmla="*/ 2147483646 h 14"/>
                <a:gd name="T10" fmla="*/ 2147483646 w 9"/>
                <a:gd name="T11" fmla="*/ 2147483646 h 14"/>
                <a:gd name="T12" fmla="*/ 2147483646 w 9"/>
                <a:gd name="T13" fmla="*/ 2147483646 h 14"/>
                <a:gd name="T14" fmla="*/ 2147483646 w 9"/>
                <a:gd name="T15" fmla="*/ 2147483646 h 14"/>
                <a:gd name="T16" fmla="*/ 2147483646 w 9"/>
                <a:gd name="T17" fmla="*/ 2147483646 h 14"/>
                <a:gd name="T18" fmla="*/ 2147483646 w 9"/>
                <a:gd name="T19" fmla="*/ 2147483646 h 14"/>
                <a:gd name="T20" fmla="*/ 2147483646 w 9"/>
                <a:gd name="T21" fmla="*/ 2147483646 h 14"/>
                <a:gd name="T22" fmla="*/ 0 w 9"/>
                <a:gd name="T23" fmla="*/ 2147483646 h 14"/>
                <a:gd name="T24" fmla="*/ 0 w 9"/>
                <a:gd name="T25" fmla="*/ 2147483646 h 14"/>
                <a:gd name="T26" fmla="*/ 0 w 9"/>
                <a:gd name="T27" fmla="*/ 2147483646 h 14"/>
                <a:gd name="T28" fmla="*/ 0 w 9"/>
                <a:gd name="T29" fmla="*/ 2147483646 h 14"/>
                <a:gd name="T30" fmla="*/ 0 w 9"/>
                <a:gd name="T31" fmla="*/ 0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" h="14">
                  <a:moveTo>
                    <a:pt x="0" y="0"/>
                  </a:moveTo>
                  <a:lnTo>
                    <a:pt x="2" y="0"/>
                  </a:lnTo>
                  <a:lnTo>
                    <a:pt x="9" y="5"/>
                  </a:lnTo>
                  <a:lnTo>
                    <a:pt x="9" y="6"/>
                  </a:lnTo>
                  <a:lnTo>
                    <a:pt x="7" y="8"/>
                  </a:lnTo>
                  <a:lnTo>
                    <a:pt x="7" y="10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1" name="Freeform 48">
              <a:extLst>
                <a:ext uri="{FF2B5EF4-FFF2-40B4-BE49-F238E27FC236}">
                  <a16:creationId xmlns:a16="http://schemas.microsoft.com/office/drawing/2014/main" id="{8B492F76-A000-4FBF-B8A6-2C37EE5EC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1462088"/>
              <a:ext cx="17462" cy="12700"/>
            </a:xfrm>
            <a:custGeom>
              <a:avLst/>
              <a:gdLst>
                <a:gd name="T0" fmla="*/ 2147483646 w 11"/>
                <a:gd name="T1" fmla="*/ 0 h 8"/>
                <a:gd name="T2" fmla="*/ 2147483646 w 11"/>
                <a:gd name="T3" fmla="*/ 0 h 8"/>
                <a:gd name="T4" fmla="*/ 2147483646 w 11"/>
                <a:gd name="T5" fmla="*/ 2147483646 h 8"/>
                <a:gd name="T6" fmla="*/ 2147483646 w 11"/>
                <a:gd name="T7" fmla="*/ 2147483646 h 8"/>
                <a:gd name="T8" fmla="*/ 2147483646 w 11"/>
                <a:gd name="T9" fmla="*/ 2147483646 h 8"/>
                <a:gd name="T10" fmla="*/ 2147483646 w 11"/>
                <a:gd name="T11" fmla="*/ 2147483646 h 8"/>
                <a:gd name="T12" fmla="*/ 2147483646 w 11"/>
                <a:gd name="T13" fmla="*/ 2147483646 h 8"/>
                <a:gd name="T14" fmla="*/ 2147483646 w 11"/>
                <a:gd name="T15" fmla="*/ 2147483646 h 8"/>
                <a:gd name="T16" fmla="*/ 2147483646 w 11"/>
                <a:gd name="T17" fmla="*/ 2147483646 h 8"/>
                <a:gd name="T18" fmla="*/ 2147483646 w 11"/>
                <a:gd name="T19" fmla="*/ 2147483646 h 8"/>
                <a:gd name="T20" fmla="*/ 2147483646 w 11"/>
                <a:gd name="T21" fmla="*/ 2147483646 h 8"/>
                <a:gd name="T22" fmla="*/ 2147483646 w 11"/>
                <a:gd name="T23" fmla="*/ 2147483646 h 8"/>
                <a:gd name="T24" fmla="*/ 2147483646 w 11"/>
                <a:gd name="T25" fmla="*/ 2147483646 h 8"/>
                <a:gd name="T26" fmla="*/ 0 w 11"/>
                <a:gd name="T27" fmla="*/ 2147483646 h 8"/>
                <a:gd name="T28" fmla="*/ 0 w 11"/>
                <a:gd name="T29" fmla="*/ 2147483646 h 8"/>
                <a:gd name="T30" fmla="*/ 0 w 11"/>
                <a:gd name="T31" fmla="*/ 2147483646 h 8"/>
                <a:gd name="T32" fmla="*/ 2147483646 w 11"/>
                <a:gd name="T33" fmla="*/ 0 h 8"/>
                <a:gd name="T34" fmla="*/ 2147483646 w 11"/>
                <a:gd name="T35" fmla="*/ 0 h 8"/>
                <a:gd name="T36" fmla="*/ 2147483646 w 11"/>
                <a:gd name="T37" fmla="*/ 0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" h="8">
                  <a:moveTo>
                    <a:pt x="5" y="0"/>
                  </a:moveTo>
                  <a:lnTo>
                    <a:pt x="7" y="0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1" y="4"/>
                  </a:lnTo>
                  <a:lnTo>
                    <a:pt x="10" y="7"/>
                  </a:lnTo>
                  <a:lnTo>
                    <a:pt x="9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3" y="7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2" name="Freeform 49">
              <a:extLst>
                <a:ext uri="{FF2B5EF4-FFF2-40B4-BE49-F238E27FC236}">
                  <a16:creationId xmlns:a16="http://schemas.microsoft.com/office/drawing/2014/main" id="{FCD4D8B3-B198-420B-B57E-4FCA8E721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6388" y="3228976"/>
              <a:ext cx="41275" cy="30163"/>
            </a:xfrm>
            <a:custGeom>
              <a:avLst/>
              <a:gdLst>
                <a:gd name="T0" fmla="*/ 2147483646 w 26"/>
                <a:gd name="T1" fmla="*/ 0 h 19"/>
                <a:gd name="T2" fmla="*/ 2147483646 w 26"/>
                <a:gd name="T3" fmla="*/ 2147483646 h 19"/>
                <a:gd name="T4" fmla="*/ 2147483646 w 26"/>
                <a:gd name="T5" fmla="*/ 2147483646 h 19"/>
                <a:gd name="T6" fmla="*/ 2147483646 w 26"/>
                <a:gd name="T7" fmla="*/ 2147483646 h 19"/>
                <a:gd name="T8" fmla="*/ 2147483646 w 26"/>
                <a:gd name="T9" fmla="*/ 2147483646 h 19"/>
                <a:gd name="T10" fmla="*/ 2147483646 w 26"/>
                <a:gd name="T11" fmla="*/ 2147483646 h 19"/>
                <a:gd name="T12" fmla="*/ 2147483646 w 26"/>
                <a:gd name="T13" fmla="*/ 2147483646 h 19"/>
                <a:gd name="T14" fmla="*/ 2147483646 w 26"/>
                <a:gd name="T15" fmla="*/ 2147483646 h 19"/>
                <a:gd name="T16" fmla="*/ 2147483646 w 26"/>
                <a:gd name="T17" fmla="*/ 2147483646 h 19"/>
                <a:gd name="T18" fmla="*/ 0 w 26"/>
                <a:gd name="T19" fmla="*/ 2147483646 h 19"/>
                <a:gd name="T20" fmla="*/ 0 w 26"/>
                <a:gd name="T21" fmla="*/ 2147483646 h 19"/>
                <a:gd name="T22" fmla="*/ 2147483646 w 26"/>
                <a:gd name="T23" fmla="*/ 2147483646 h 19"/>
                <a:gd name="T24" fmla="*/ 2147483646 w 26"/>
                <a:gd name="T25" fmla="*/ 2147483646 h 19"/>
                <a:gd name="T26" fmla="*/ 2147483646 w 26"/>
                <a:gd name="T27" fmla="*/ 2147483646 h 19"/>
                <a:gd name="T28" fmla="*/ 2147483646 w 26"/>
                <a:gd name="T29" fmla="*/ 2147483646 h 19"/>
                <a:gd name="T30" fmla="*/ 2147483646 w 26"/>
                <a:gd name="T31" fmla="*/ 0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" h="19">
                  <a:moveTo>
                    <a:pt x="12" y="0"/>
                  </a:moveTo>
                  <a:lnTo>
                    <a:pt x="14" y="3"/>
                  </a:lnTo>
                  <a:lnTo>
                    <a:pt x="17" y="7"/>
                  </a:lnTo>
                  <a:lnTo>
                    <a:pt x="20" y="9"/>
                  </a:lnTo>
                  <a:lnTo>
                    <a:pt x="22" y="11"/>
                  </a:lnTo>
                  <a:lnTo>
                    <a:pt x="26" y="15"/>
                  </a:lnTo>
                  <a:lnTo>
                    <a:pt x="20" y="18"/>
                  </a:lnTo>
                  <a:lnTo>
                    <a:pt x="14" y="19"/>
                  </a:lnTo>
                  <a:lnTo>
                    <a:pt x="9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5"/>
                  </a:lnTo>
                  <a:lnTo>
                    <a:pt x="4" y="3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3" name="Freeform 50">
              <a:extLst>
                <a:ext uri="{FF2B5EF4-FFF2-40B4-BE49-F238E27FC236}">
                  <a16:creationId xmlns:a16="http://schemas.microsoft.com/office/drawing/2014/main" id="{369212D8-82A4-4FBB-981D-B24A70B02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1513" y="2247901"/>
              <a:ext cx="23812" cy="71438"/>
            </a:xfrm>
            <a:custGeom>
              <a:avLst/>
              <a:gdLst>
                <a:gd name="T0" fmla="*/ 2147483646 w 15"/>
                <a:gd name="T1" fmla="*/ 0 h 45"/>
                <a:gd name="T2" fmla="*/ 2147483646 w 15"/>
                <a:gd name="T3" fmla="*/ 2147483646 h 45"/>
                <a:gd name="T4" fmla="*/ 2147483646 w 15"/>
                <a:gd name="T5" fmla="*/ 2147483646 h 45"/>
                <a:gd name="T6" fmla="*/ 2147483646 w 15"/>
                <a:gd name="T7" fmla="*/ 2147483646 h 45"/>
                <a:gd name="T8" fmla="*/ 2147483646 w 15"/>
                <a:gd name="T9" fmla="*/ 2147483646 h 45"/>
                <a:gd name="T10" fmla="*/ 2147483646 w 15"/>
                <a:gd name="T11" fmla="*/ 2147483646 h 45"/>
                <a:gd name="T12" fmla="*/ 2147483646 w 15"/>
                <a:gd name="T13" fmla="*/ 2147483646 h 45"/>
                <a:gd name="T14" fmla="*/ 2147483646 w 15"/>
                <a:gd name="T15" fmla="*/ 2147483646 h 45"/>
                <a:gd name="T16" fmla="*/ 2147483646 w 15"/>
                <a:gd name="T17" fmla="*/ 2147483646 h 45"/>
                <a:gd name="T18" fmla="*/ 2147483646 w 15"/>
                <a:gd name="T19" fmla="*/ 2147483646 h 45"/>
                <a:gd name="T20" fmla="*/ 2147483646 w 15"/>
                <a:gd name="T21" fmla="*/ 2147483646 h 45"/>
                <a:gd name="T22" fmla="*/ 2147483646 w 15"/>
                <a:gd name="T23" fmla="*/ 2147483646 h 45"/>
                <a:gd name="T24" fmla="*/ 2147483646 w 15"/>
                <a:gd name="T25" fmla="*/ 2147483646 h 45"/>
                <a:gd name="T26" fmla="*/ 2147483646 w 15"/>
                <a:gd name="T27" fmla="*/ 2147483646 h 45"/>
                <a:gd name="T28" fmla="*/ 2147483646 w 15"/>
                <a:gd name="T29" fmla="*/ 2147483646 h 45"/>
                <a:gd name="T30" fmla="*/ 2147483646 w 15"/>
                <a:gd name="T31" fmla="*/ 2147483646 h 45"/>
                <a:gd name="T32" fmla="*/ 2147483646 w 15"/>
                <a:gd name="T33" fmla="*/ 2147483646 h 45"/>
                <a:gd name="T34" fmla="*/ 2147483646 w 15"/>
                <a:gd name="T35" fmla="*/ 2147483646 h 45"/>
                <a:gd name="T36" fmla="*/ 2147483646 w 15"/>
                <a:gd name="T37" fmla="*/ 2147483646 h 45"/>
                <a:gd name="T38" fmla="*/ 2147483646 w 15"/>
                <a:gd name="T39" fmla="*/ 2147483646 h 45"/>
                <a:gd name="T40" fmla="*/ 2147483646 w 15"/>
                <a:gd name="T41" fmla="*/ 2147483646 h 45"/>
                <a:gd name="T42" fmla="*/ 0 w 15"/>
                <a:gd name="T43" fmla="*/ 2147483646 h 45"/>
                <a:gd name="T44" fmla="*/ 0 w 15"/>
                <a:gd name="T45" fmla="*/ 2147483646 h 45"/>
                <a:gd name="T46" fmla="*/ 0 w 15"/>
                <a:gd name="T47" fmla="*/ 2147483646 h 45"/>
                <a:gd name="T48" fmla="*/ 2147483646 w 15"/>
                <a:gd name="T49" fmla="*/ 2147483646 h 45"/>
                <a:gd name="T50" fmla="*/ 2147483646 w 15"/>
                <a:gd name="T51" fmla="*/ 2147483646 h 45"/>
                <a:gd name="T52" fmla="*/ 2147483646 w 15"/>
                <a:gd name="T53" fmla="*/ 0 h 45"/>
                <a:gd name="T54" fmla="*/ 2147483646 w 15"/>
                <a:gd name="T55" fmla="*/ 0 h 4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" h="45">
                  <a:moveTo>
                    <a:pt x="4" y="0"/>
                  </a:moveTo>
                  <a:lnTo>
                    <a:pt x="15" y="6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13" y="19"/>
                  </a:lnTo>
                  <a:lnTo>
                    <a:pt x="13" y="25"/>
                  </a:lnTo>
                  <a:lnTo>
                    <a:pt x="15" y="33"/>
                  </a:lnTo>
                  <a:lnTo>
                    <a:pt x="15" y="40"/>
                  </a:lnTo>
                  <a:lnTo>
                    <a:pt x="15" y="45"/>
                  </a:lnTo>
                  <a:lnTo>
                    <a:pt x="13" y="45"/>
                  </a:lnTo>
                  <a:lnTo>
                    <a:pt x="12" y="42"/>
                  </a:lnTo>
                  <a:lnTo>
                    <a:pt x="11" y="40"/>
                  </a:lnTo>
                  <a:lnTo>
                    <a:pt x="10" y="37"/>
                  </a:lnTo>
                  <a:lnTo>
                    <a:pt x="9" y="34"/>
                  </a:lnTo>
                  <a:lnTo>
                    <a:pt x="7" y="32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2" y="25"/>
                  </a:lnTo>
                  <a:lnTo>
                    <a:pt x="1" y="11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4" name="Freeform 51">
              <a:extLst>
                <a:ext uri="{FF2B5EF4-FFF2-40B4-BE49-F238E27FC236}">
                  <a16:creationId xmlns:a16="http://schemas.microsoft.com/office/drawing/2014/main" id="{7197E673-487B-4618-81DD-EBE309C1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113" y="2986088"/>
              <a:ext cx="406400" cy="493713"/>
            </a:xfrm>
            <a:custGeom>
              <a:avLst/>
              <a:gdLst>
                <a:gd name="T0" fmla="*/ 2147483646 w 256"/>
                <a:gd name="T1" fmla="*/ 2147483646 h 311"/>
                <a:gd name="T2" fmla="*/ 2147483646 w 256"/>
                <a:gd name="T3" fmla="*/ 2147483646 h 311"/>
                <a:gd name="T4" fmla="*/ 2147483646 w 256"/>
                <a:gd name="T5" fmla="*/ 2147483646 h 311"/>
                <a:gd name="T6" fmla="*/ 2147483646 w 256"/>
                <a:gd name="T7" fmla="*/ 2147483646 h 311"/>
                <a:gd name="T8" fmla="*/ 2147483646 w 256"/>
                <a:gd name="T9" fmla="*/ 2147483646 h 311"/>
                <a:gd name="T10" fmla="*/ 2147483646 w 256"/>
                <a:gd name="T11" fmla="*/ 2147483646 h 311"/>
                <a:gd name="T12" fmla="*/ 2147483646 w 256"/>
                <a:gd name="T13" fmla="*/ 2147483646 h 311"/>
                <a:gd name="T14" fmla="*/ 2147483646 w 256"/>
                <a:gd name="T15" fmla="*/ 2147483646 h 311"/>
                <a:gd name="T16" fmla="*/ 2147483646 w 256"/>
                <a:gd name="T17" fmla="*/ 2147483646 h 311"/>
                <a:gd name="T18" fmla="*/ 2147483646 w 256"/>
                <a:gd name="T19" fmla="*/ 2147483646 h 311"/>
                <a:gd name="T20" fmla="*/ 2147483646 w 256"/>
                <a:gd name="T21" fmla="*/ 2147483646 h 311"/>
                <a:gd name="T22" fmla="*/ 2147483646 w 256"/>
                <a:gd name="T23" fmla="*/ 2147483646 h 311"/>
                <a:gd name="T24" fmla="*/ 2147483646 w 256"/>
                <a:gd name="T25" fmla="*/ 2147483646 h 311"/>
                <a:gd name="T26" fmla="*/ 2147483646 w 256"/>
                <a:gd name="T27" fmla="*/ 2147483646 h 311"/>
                <a:gd name="T28" fmla="*/ 2147483646 w 256"/>
                <a:gd name="T29" fmla="*/ 2147483646 h 311"/>
                <a:gd name="T30" fmla="*/ 2147483646 w 256"/>
                <a:gd name="T31" fmla="*/ 2147483646 h 311"/>
                <a:gd name="T32" fmla="*/ 2147483646 w 256"/>
                <a:gd name="T33" fmla="*/ 2147483646 h 311"/>
                <a:gd name="T34" fmla="*/ 2147483646 w 256"/>
                <a:gd name="T35" fmla="*/ 2147483646 h 311"/>
                <a:gd name="T36" fmla="*/ 2147483646 w 256"/>
                <a:gd name="T37" fmla="*/ 2147483646 h 311"/>
                <a:gd name="T38" fmla="*/ 2147483646 w 256"/>
                <a:gd name="T39" fmla="*/ 2147483646 h 311"/>
                <a:gd name="T40" fmla="*/ 2147483646 w 256"/>
                <a:gd name="T41" fmla="*/ 2147483646 h 311"/>
                <a:gd name="T42" fmla="*/ 2147483646 w 256"/>
                <a:gd name="T43" fmla="*/ 2147483646 h 311"/>
                <a:gd name="T44" fmla="*/ 2147483646 w 256"/>
                <a:gd name="T45" fmla="*/ 2147483646 h 311"/>
                <a:gd name="T46" fmla="*/ 2147483646 w 256"/>
                <a:gd name="T47" fmla="*/ 2147483646 h 311"/>
                <a:gd name="T48" fmla="*/ 2147483646 w 256"/>
                <a:gd name="T49" fmla="*/ 2147483646 h 311"/>
                <a:gd name="T50" fmla="*/ 2147483646 w 256"/>
                <a:gd name="T51" fmla="*/ 2147483646 h 311"/>
                <a:gd name="T52" fmla="*/ 2147483646 w 256"/>
                <a:gd name="T53" fmla="*/ 2147483646 h 311"/>
                <a:gd name="T54" fmla="*/ 2147483646 w 256"/>
                <a:gd name="T55" fmla="*/ 2147483646 h 311"/>
                <a:gd name="T56" fmla="*/ 2147483646 w 256"/>
                <a:gd name="T57" fmla="*/ 2147483646 h 311"/>
                <a:gd name="T58" fmla="*/ 2147483646 w 256"/>
                <a:gd name="T59" fmla="*/ 2147483646 h 311"/>
                <a:gd name="T60" fmla="*/ 0 w 256"/>
                <a:gd name="T61" fmla="*/ 2147483646 h 311"/>
                <a:gd name="T62" fmla="*/ 2147483646 w 256"/>
                <a:gd name="T63" fmla="*/ 2147483646 h 311"/>
                <a:gd name="T64" fmla="*/ 2147483646 w 256"/>
                <a:gd name="T65" fmla="*/ 2147483646 h 311"/>
                <a:gd name="T66" fmla="*/ 2147483646 w 256"/>
                <a:gd name="T67" fmla="*/ 2147483646 h 311"/>
                <a:gd name="T68" fmla="*/ 2147483646 w 256"/>
                <a:gd name="T69" fmla="*/ 2147483646 h 311"/>
                <a:gd name="T70" fmla="*/ 2147483646 w 256"/>
                <a:gd name="T71" fmla="*/ 2147483646 h 311"/>
                <a:gd name="T72" fmla="*/ 2147483646 w 256"/>
                <a:gd name="T73" fmla="*/ 2147483646 h 311"/>
                <a:gd name="T74" fmla="*/ 2147483646 w 256"/>
                <a:gd name="T75" fmla="*/ 2147483646 h 311"/>
                <a:gd name="T76" fmla="*/ 2147483646 w 256"/>
                <a:gd name="T77" fmla="*/ 2147483646 h 311"/>
                <a:gd name="T78" fmla="*/ 2147483646 w 256"/>
                <a:gd name="T79" fmla="*/ 2147483646 h 311"/>
                <a:gd name="T80" fmla="*/ 2147483646 w 256"/>
                <a:gd name="T81" fmla="*/ 2147483646 h 311"/>
                <a:gd name="T82" fmla="*/ 2147483646 w 256"/>
                <a:gd name="T83" fmla="*/ 2147483646 h 311"/>
                <a:gd name="T84" fmla="*/ 2147483646 w 256"/>
                <a:gd name="T85" fmla="*/ 2147483646 h 311"/>
                <a:gd name="T86" fmla="*/ 2147483646 w 256"/>
                <a:gd name="T87" fmla="*/ 2147483646 h 311"/>
                <a:gd name="T88" fmla="*/ 2147483646 w 256"/>
                <a:gd name="T89" fmla="*/ 2147483646 h 311"/>
                <a:gd name="T90" fmla="*/ 2147483646 w 256"/>
                <a:gd name="T91" fmla="*/ 2147483646 h 311"/>
                <a:gd name="T92" fmla="*/ 2147483646 w 256"/>
                <a:gd name="T93" fmla="*/ 2147483646 h 311"/>
                <a:gd name="T94" fmla="*/ 2147483646 w 256"/>
                <a:gd name="T95" fmla="*/ 2147483646 h 3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56" h="311">
                  <a:moveTo>
                    <a:pt x="190" y="0"/>
                  </a:moveTo>
                  <a:lnTo>
                    <a:pt x="192" y="2"/>
                  </a:lnTo>
                  <a:lnTo>
                    <a:pt x="193" y="3"/>
                  </a:lnTo>
                  <a:lnTo>
                    <a:pt x="194" y="5"/>
                  </a:lnTo>
                  <a:lnTo>
                    <a:pt x="196" y="6"/>
                  </a:lnTo>
                  <a:lnTo>
                    <a:pt x="196" y="7"/>
                  </a:lnTo>
                  <a:lnTo>
                    <a:pt x="201" y="21"/>
                  </a:lnTo>
                  <a:lnTo>
                    <a:pt x="207" y="30"/>
                  </a:lnTo>
                  <a:lnTo>
                    <a:pt x="215" y="38"/>
                  </a:lnTo>
                  <a:lnTo>
                    <a:pt x="222" y="47"/>
                  </a:lnTo>
                  <a:lnTo>
                    <a:pt x="228" y="58"/>
                  </a:lnTo>
                  <a:lnTo>
                    <a:pt x="231" y="65"/>
                  </a:lnTo>
                  <a:lnTo>
                    <a:pt x="236" y="72"/>
                  </a:lnTo>
                  <a:lnTo>
                    <a:pt x="237" y="80"/>
                  </a:lnTo>
                  <a:lnTo>
                    <a:pt x="236" y="86"/>
                  </a:lnTo>
                  <a:lnTo>
                    <a:pt x="233" y="92"/>
                  </a:lnTo>
                  <a:lnTo>
                    <a:pt x="231" y="99"/>
                  </a:lnTo>
                  <a:lnTo>
                    <a:pt x="231" y="112"/>
                  </a:lnTo>
                  <a:lnTo>
                    <a:pt x="232" y="125"/>
                  </a:lnTo>
                  <a:lnTo>
                    <a:pt x="232" y="137"/>
                  </a:lnTo>
                  <a:lnTo>
                    <a:pt x="231" y="146"/>
                  </a:lnTo>
                  <a:lnTo>
                    <a:pt x="231" y="154"/>
                  </a:lnTo>
                  <a:lnTo>
                    <a:pt x="230" y="160"/>
                  </a:lnTo>
                  <a:lnTo>
                    <a:pt x="230" y="162"/>
                  </a:lnTo>
                  <a:lnTo>
                    <a:pt x="229" y="164"/>
                  </a:lnTo>
                  <a:lnTo>
                    <a:pt x="228" y="167"/>
                  </a:lnTo>
                  <a:lnTo>
                    <a:pt x="226" y="169"/>
                  </a:lnTo>
                  <a:lnTo>
                    <a:pt x="226" y="172"/>
                  </a:lnTo>
                  <a:lnTo>
                    <a:pt x="230" y="178"/>
                  </a:lnTo>
                  <a:lnTo>
                    <a:pt x="236" y="182"/>
                  </a:lnTo>
                  <a:lnTo>
                    <a:pt x="242" y="186"/>
                  </a:lnTo>
                  <a:lnTo>
                    <a:pt x="248" y="189"/>
                  </a:lnTo>
                  <a:lnTo>
                    <a:pt x="251" y="196"/>
                  </a:lnTo>
                  <a:lnTo>
                    <a:pt x="254" y="203"/>
                  </a:lnTo>
                  <a:lnTo>
                    <a:pt x="255" y="213"/>
                  </a:lnTo>
                  <a:lnTo>
                    <a:pt x="255" y="222"/>
                  </a:lnTo>
                  <a:lnTo>
                    <a:pt x="256" y="229"/>
                  </a:lnTo>
                  <a:lnTo>
                    <a:pt x="256" y="232"/>
                  </a:lnTo>
                  <a:lnTo>
                    <a:pt x="255" y="246"/>
                  </a:lnTo>
                  <a:lnTo>
                    <a:pt x="251" y="257"/>
                  </a:lnTo>
                  <a:lnTo>
                    <a:pt x="246" y="267"/>
                  </a:lnTo>
                  <a:lnTo>
                    <a:pt x="217" y="265"/>
                  </a:lnTo>
                  <a:lnTo>
                    <a:pt x="211" y="271"/>
                  </a:lnTo>
                  <a:lnTo>
                    <a:pt x="206" y="277"/>
                  </a:lnTo>
                  <a:lnTo>
                    <a:pt x="201" y="285"/>
                  </a:lnTo>
                  <a:lnTo>
                    <a:pt x="202" y="287"/>
                  </a:lnTo>
                  <a:lnTo>
                    <a:pt x="203" y="292"/>
                  </a:lnTo>
                  <a:lnTo>
                    <a:pt x="203" y="298"/>
                  </a:lnTo>
                  <a:lnTo>
                    <a:pt x="202" y="304"/>
                  </a:lnTo>
                  <a:lnTo>
                    <a:pt x="199" y="309"/>
                  </a:lnTo>
                  <a:lnTo>
                    <a:pt x="195" y="308"/>
                  </a:lnTo>
                  <a:lnTo>
                    <a:pt x="193" y="307"/>
                  </a:lnTo>
                  <a:lnTo>
                    <a:pt x="189" y="304"/>
                  </a:lnTo>
                  <a:lnTo>
                    <a:pt x="186" y="304"/>
                  </a:lnTo>
                  <a:lnTo>
                    <a:pt x="182" y="304"/>
                  </a:lnTo>
                  <a:lnTo>
                    <a:pt x="180" y="306"/>
                  </a:lnTo>
                  <a:lnTo>
                    <a:pt x="178" y="308"/>
                  </a:lnTo>
                  <a:lnTo>
                    <a:pt x="176" y="310"/>
                  </a:lnTo>
                  <a:lnTo>
                    <a:pt x="172" y="311"/>
                  </a:lnTo>
                  <a:lnTo>
                    <a:pt x="170" y="311"/>
                  </a:lnTo>
                  <a:lnTo>
                    <a:pt x="163" y="309"/>
                  </a:lnTo>
                  <a:lnTo>
                    <a:pt x="155" y="303"/>
                  </a:lnTo>
                  <a:lnTo>
                    <a:pt x="147" y="297"/>
                  </a:lnTo>
                  <a:lnTo>
                    <a:pt x="138" y="291"/>
                  </a:lnTo>
                  <a:lnTo>
                    <a:pt x="129" y="289"/>
                  </a:lnTo>
                  <a:lnTo>
                    <a:pt x="125" y="290"/>
                  </a:lnTo>
                  <a:lnTo>
                    <a:pt x="122" y="292"/>
                  </a:lnTo>
                  <a:lnTo>
                    <a:pt x="117" y="295"/>
                  </a:lnTo>
                  <a:lnTo>
                    <a:pt x="111" y="295"/>
                  </a:lnTo>
                  <a:lnTo>
                    <a:pt x="108" y="295"/>
                  </a:lnTo>
                  <a:lnTo>
                    <a:pt x="106" y="293"/>
                  </a:lnTo>
                  <a:lnTo>
                    <a:pt x="105" y="291"/>
                  </a:lnTo>
                  <a:lnTo>
                    <a:pt x="102" y="289"/>
                  </a:lnTo>
                  <a:lnTo>
                    <a:pt x="101" y="286"/>
                  </a:lnTo>
                  <a:lnTo>
                    <a:pt x="99" y="284"/>
                  </a:lnTo>
                  <a:lnTo>
                    <a:pt x="98" y="283"/>
                  </a:lnTo>
                  <a:lnTo>
                    <a:pt x="88" y="281"/>
                  </a:lnTo>
                  <a:lnTo>
                    <a:pt x="80" y="281"/>
                  </a:lnTo>
                  <a:lnTo>
                    <a:pt x="72" y="276"/>
                  </a:lnTo>
                  <a:lnTo>
                    <a:pt x="66" y="271"/>
                  </a:lnTo>
                  <a:lnTo>
                    <a:pt x="59" y="264"/>
                  </a:lnTo>
                  <a:lnTo>
                    <a:pt x="53" y="258"/>
                  </a:lnTo>
                  <a:lnTo>
                    <a:pt x="44" y="256"/>
                  </a:lnTo>
                  <a:lnTo>
                    <a:pt x="40" y="256"/>
                  </a:lnTo>
                  <a:lnTo>
                    <a:pt x="38" y="256"/>
                  </a:lnTo>
                  <a:lnTo>
                    <a:pt x="37" y="257"/>
                  </a:lnTo>
                  <a:lnTo>
                    <a:pt x="35" y="258"/>
                  </a:lnTo>
                  <a:lnTo>
                    <a:pt x="34" y="258"/>
                  </a:lnTo>
                  <a:lnTo>
                    <a:pt x="26" y="256"/>
                  </a:lnTo>
                  <a:lnTo>
                    <a:pt x="17" y="250"/>
                  </a:lnTo>
                  <a:lnTo>
                    <a:pt x="8" y="243"/>
                  </a:lnTo>
                  <a:lnTo>
                    <a:pt x="1" y="237"/>
                  </a:lnTo>
                  <a:lnTo>
                    <a:pt x="0" y="230"/>
                  </a:lnTo>
                  <a:lnTo>
                    <a:pt x="1" y="221"/>
                  </a:lnTo>
                  <a:lnTo>
                    <a:pt x="6" y="212"/>
                  </a:lnTo>
                  <a:lnTo>
                    <a:pt x="12" y="205"/>
                  </a:lnTo>
                  <a:lnTo>
                    <a:pt x="19" y="202"/>
                  </a:lnTo>
                  <a:lnTo>
                    <a:pt x="22" y="201"/>
                  </a:lnTo>
                  <a:lnTo>
                    <a:pt x="24" y="202"/>
                  </a:lnTo>
                  <a:lnTo>
                    <a:pt x="28" y="203"/>
                  </a:lnTo>
                  <a:lnTo>
                    <a:pt x="30" y="202"/>
                  </a:lnTo>
                  <a:lnTo>
                    <a:pt x="32" y="201"/>
                  </a:lnTo>
                  <a:lnTo>
                    <a:pt x="37" y="196"/>
                  </a:lnTo>
                  <a:lnTo>
                    <a:pt x="40" y="189"/>
                  </a:lnTo>
                  <a:lnTo>
                    <a:pt x="46" y="185"/>
                  </a:lnTo>
                  <a:lnTo>
                    <a:pt x="53" y="182"/>
                  </a:lnTo>
                  <a:lnTo>
                    <a:pt x="56" y="184"/>
                  </a:lnTo>
                  <a:lnTo>
                    <a:pt x="59" y="185"/>
                  </a:lnTo>
                  <a:lnTo>
                    <a:pt x="62" y="186"/>
                  </a:lnTo>
                  <a:lnTo>
                    <a:pt x="64" y="186"/>
                  </a:lnTo>
                  <a:lnTo>
                    <a:pt x="67" y="185"/>
                  </a:lnTo>
                  <a:lnTo>
                    <a:pt x="70" y="181"/>
                  </a:lnTo>
                  <a:lnTo>
                    <a:pt x="71" y="177"/>
                  </a:lnTo>
                  <a:lnTo>
                    <a:pt x="73" y="172"/>
                  </a:lnTo>
                  <a:lnTo>
                    <a:pt x="75" y="168"/>
                  </a:lnTo>
                  <a:lnTo>
                    <a:pt x="81" y="168"/>
                  </a:lnTo>
                  <a:lnTo>
                    <a:pt x="89" y="167"/>
                  </a:lnTo>
                  <a:lnTo>
                    <a:pt x="97" y="164"/>
                  </a:lnTo>
                  <a:lnTo>
                    <a:pt x="103" y="159"/>
                  </a:lnTo>
                  <a:lnTo>
                    <a:pt x="106" y="152"/>
                  </a:lnTo>
                  <a:lnTo>
                    <a:pt x="106" y="149"/>
                  </a:lnTo>
                  <a:lnTo>
                    <a:pt x="105" y="146"/>
                  </a:lnTo>
                  <a:lnTo>
                    <a:pt x="103" y="144"/>
                  </a:lnTo>
                  <a:lnTo>
                    <a:pt x="102" y="142"/>
                  </a:lnTo>
                  <a:lnTo>
                    <a:pt x="102" y="141"/>
                  </a:lnTo>
                  <a:lnTo>
                    <a:pt x="103" y="137"/>
                  </a:lnTo>
                  <a:lnTo>
                    <a:pt x="105" y="135"/>
                  </a:lnTo>
                  <a:lnTo>
                    <a:pt x="107" y="133"/>
                  </a:lnTo>
                  <a:lnTo>
                    <a:pt x="108" y="131"/>
                  </a:lnTo>
                  <a:lnTo>
                    <a:pt x="110" y="128"/>
                  </a:lnTo>
                  <a:lnTo>
                    <a:pt x="110" y="126"/>
                  </a:lnTo>
                  <a:lnTo>
                    <a:pt x="110" y="120"/>
                  </a:lnTo>
                  <a:lnTo>
                    <a:pt x="108" y="116"/>
                  </a:lnTo>
                  <a:lnTo>
                    <a:pt x="106" y="110"/>
                  </a:lnTo>
                  <a:lnTo>
                    <a:pt x="105" y="103"/>
                  </a:lnTo>
                  <a:lnTo>
                    <a:pt x="108" y="97"/>
                  </a:lnTo>
                  <a:lnTo>
                    <a:pt x="113" y="94"/>
                  </a:lnTo>
                  <a:lnTo>
                    <a:pt x="119" y="92"/>
                  </a:lnTo>
                  <a:lnTo>
                    <a:pt x="127" y="91"/>
                  </a:lnTo>
                  <a:lnTo>
                    <a:pt x="133" y="89"/>
                  </a:lnTo>
                  <a:lnTo>
                    <a:pt x="141" y="81"/>
                  </a:lnTo>
                  <a:lnTo>
                    <a:pt x="147" y="72"/>
                  </a:lnTo>
                  <a:lnTo>
                    <a:pt x="154" y="61"/>
                  </a:lnTo>
                  <a:lnTo>
                    <a:pt x="172" y="32"/>
                  </a:lnTo>
                  <a:lnTo>
                    <a:pt x="189" y="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5" name="Freeform 52">
              <a:extLst>
                <a:ext uri="{FF2B5EF4-FFF2-40B4-BE49-F238E27FC236}">
                  <a16:creationId xmlns:a16="http://schemas.microsoft.com/office/drawing/2014/main" id="{7868CE57-591A-4D50-B4D4-D24E7236E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225" y="1847851"/>
              <a:ext cx="315912" cy="436563"/>
            </a:xfrm>
            <a:custGeom>
              <a:avLst/>
              <a:gdLst>
                <a:gd name="T0" fmla="*/ 2147483646 w 199"/>
                <a:gd name="T1" fmla="*/ 2147483646 h 275"/>
                <a:gd name="T2" fmla="*/ 2147483646 w 199"/>
                <a:gd name="T3" fmla="*/ 2147483646 h 275"/>
                <a:gd name="T4" fmla="*/ 2147483646 w 199"/>
                <a:gd name="T5" fmla="*/ 2147483646 h 275"/>
                <a:gd name="T6" fmla="*/ 2147483646 w 199"/>
                <a:gd name="T7" fmla="*/ 2147483646 h 275"/>
                <a:gd name="T8" fmla="*/ 2147483646 w 199"/>
                <a:gd name="T9" fmla="*/ 2147483646 h 275"/>
                <a:gd name="T10" fmla="*/ 2147483646 w 199"/>
                <a:gd name="T11" fmla="*/ 2147483646 h 275"/>
                <a:gd name="T12" fmla="*/ 2147483646 w 199"/>
                <a:gd name="T13" fmla="*/ 2147483646 h 275"/>
                <a:gd name="T14" fmla="*/ 2147483646 w 199"/>
                <a:gd name="T15" fmla="*/ 2147483646 h 275"/>
                <a:gd name="T16" fmla="*/ 2147483646 w 199"/>
                <a:gd name="T17" fmla="*/ 2147483646 h 275"/>
                <a:gd name="T18" fmla="*/ 2147483646 w 199"/>
                <a:gd name="T19" fmla="*/ 2147483646 h 275"/>
                <a:gd name="T20" fmla="*/ 2147483646 w 199"/>
                <a:gd name="T21" fmla="*/ 2147483646 h 275"/>
                <a:gd name="T22" fmla="*/ 2147483646 w 199"/>
                <a:gd name="T23" fmla="*/ 2147483646 h 275"/>
                <a:gd name="T24" fmla="*/ 2147483646 w 199"/>
                <a:gd name="T25" fmla="*/ 2147483646 h 275"/>
                <a:gd name="T26" fmla="*/ 2147483646 w 199"/>
                <a:gd name="T27" fmla="*/ 2147483646 h 275"/>
                <a:gd name="T28" fmla="*/ 2147483646 w 199"/>
                <a:gd name="T29" fmla="*/ 2147483646 h 275"/>
                <a:gd name="T30" fmla="*/ 2147483646 w 199"/>
                <a:gd name="T31" fmla="*/ 2147483646 h 275"/>
                <a:gd name="T32" fmla="*/ 2147483646 w 199"/>
                <a:gd name="T33" fmla="*/ 2147483646 h 275"/>
                <a:gd name="T34" fmla="*/ 2147483646 w 199"/>
                <a:gd name="T35" fmla="*/ 2147483646 h 275"/>
                <a:gd name="T36" fmla="*/ 2147483646 w 199"/>
                <a:gd name="T37" fmla="*/ 2147483646 h 275"/>
                <a:gd name="T38" fmla="*/ 2147483646 w 199"/>
                <a:gd name="T39" fmla="*/ 2147483646 h 275"/>
                <a:gd name="T40" fmla="*/ 2147483646 w 199"/>
                <a:gd name="T41" fmla="*/ 2147483646 h 275"/>
                <a:gd name="T42" fmla="*/ 2147483646 w 199"/>
                <a:gd name="T43" fmla="*/ 2147483646 h 275"/>
                <a:gd name="T44" fmla="*/ 2147483646 w 199"/>
                <a:gd name="T45" fmla="*/ 2147483646 h 275"/>
                <a:gd name="T46" fmla="*/ 2147483646 w 199"/>
                <a:gd name="T47" fmla="*/ 2147483646 h 275"/>
                <a:gd name="T48" fmla="*/ 2147483646 w 199"/>
                <a:gd name="T49" fmla="*/ 2147483646 h 275"/>
                <a:gd name="T50" fmla="*/ 2147483646 w 199"/>
                <a:gd name="T51" fmla="*/ 2147483646 h 275"/>
                <a:gd name="T52" fmla="*/ 2147483646 w 199"/>
                <a:gd name="T53" fmla="*/ 2147483646 h 275"/>
                <a:gd name="T54" fmla="*/ 2147483646 w 199"/>
                <a:gd name="T55" fmla="*/ 2147483646 h 275"/>
                <a:gd name="T56" fmla="*/ 2147483646 w 199"/>
                <a:gd name="T57" fmla="*/ 2147483646 h 275"/>
                <a:gd name="T58" fmla="*/ 2147483646 w 199"/>
                <a:gd name="T59" fmla="*/ 2147483646 h 275"/>
                <a:gd name="T60" fmla="*/ 2147483646 w 199"/>
                <a:gd name="T61" fmla="*/ 2147483646 h 275"/>
                <a:gd name="T62" fmla="*/ 2147483646 w 199"/>
                <a:gd name="T63" fmla="*/ 2147483646 h 275"/>
                <a:gd name="T64" fmla="*/ 2147483646 w 199"/>
                <a:gd name="T65" fmla="*/ 2147483646 h 275"/>
                <a:gd name="T66" fmla="*/ 2147483646 w 199"/>
                <a:gd name="T67" fmla="*/ 2147483646 h 275"/>
                <a:gd name="T68" fmla="*/ 2147483646 w 199"/>
                <a:gd name="T69" fmla="*/ 2147483646 h 275"/>
                <a:gd name="T70" fmla="*/ 2147483646 w 199"/>
                <a:gd name="T71" fmla="*/ 2147483646 h 275"/>
                <a:gd name="T72" fmla="*/ 2147483646 w 199"/>
                <a:gd name="T73" fmla="*/ 2147483646 h 275"/>
                <a:gd name="T74" fmla="*/ 2147483646 w 199"/>
                <a:gd name="T75" fmla="*/ 2147483646 h 275"/>
                <a:gd name="T76" fmla="*/ 2147483646 w 199"/>
                <a:gd name="T77" fmla="*/ 2147483646 h 275"/>
                <a:gd name="T78" fmla="*/ 2147483646 w 199"/>
                <a:gd name="T79" fmla="*/ 2147483646 h 275"/>
                <a:gd name="T80" fmla="*/ 2147483646 w 199"/>
                <a:gd name="T81" fmla="*/ 2147483646 h 275"/>
                <a:gd name="T82" fmla="*/ 2147483646 w 199"/>
                <a:gd name="T83" fmla="*/ 2147483646 h 275"/>
                <a:gd name="T84" fmla="*/ 2147483646 w 199"/>
                <a:gd name="T85" fmla="*/ 2147483646 h 275"/>
                <a:gd name="T86" fmla="*/ 2147483646 w 199"/>
                <a:gd name="T87" fmla="*/ 2147483646 h 275"/>
                <a:gd name="T88" fmla="*/ 2147483646 w 199"/>
                <a:gd name="T89" fmla="*/ 2147483646 h 275"/>
                <a:gd name="T90" fmla="*/ 2147483646 w 199"/>
                <a:gd name="T91" fmla="*/ 2147483646 h 275"/>
                <a:gd name="T92" fmla="*/ 2147483646 w 199"/>
                <a:gd name="T93" fmla="*/ 2147483646 h 275"/>
                <a:gd name="T94" fmla="*/ 2147483646 w 199"/>
                <a:gd name="T95" fmla="*/ 2147483646 h 275"/>
                <a:gd name="T96" fmla="*/ 2147483646 w 199"/>
                <a:gd name="T97" fmla="*/ 2147483646 h 275"/>
                <a:gd name="T98" fmla="*/ 2147483646 w 199"/>
                <a:gd name="T99" fmla="*/ 2147483646 h 275"/>
                <a:gd name="T100" fmla="*/ 2147483646 w 199"/>
                <a:gd name="T101" fmla="*/ 0 h 2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9" h="275">
                  <a:moveTo>
                    <a:pt x="101" y="0"/>
                  </a:moveTo>
                  <a:lnTo>
                    <a:pt x="120" y="3"/>
                  </a:lnTo>
                  <a:lnTo>
                    <a:pt x="127" y="6"/>
                  </a:lnTo>
                  <a:lnTo>
                    <a:pt x="133" y="12"/>
                  </a:lnTo>
                  <a:lnTo>
                    <a:pt x="143" y="18"/>
                  </a:lnTo>
                  <a:lnTo>
                    <a:pt x="150" y="21"/>
                  </a:lnTo>
                  <a:lnTo>
                    <a:pt x="157" y="20"/>
                  </a:lnTo>
                  <a:lnTo>
                    <a:pt x="164" y="22"/>
                  </a:lnTo>
                  <a:lnTo>
                    <a:pt x="168" y="26"/>
                  </a:lnTo>
                  <a:lnTo>
                    <a:pt x="172" y="31"/>
                  </a:lnTo>
                  <a:lnTo>
                    <a:pt x="173" y="38"/>
                  </a:lnTo>
                  <a:lnTo>
                    <a:pt x="174" y="45"/>
                  </a:lnTo>
                  <a:lnTo>
                    <a:pt x="176" y="51"/>
                  </a:lnTo>
                  <a:lnTo>
                    <a:pt x="174" y="53"/>
                  </a:lnTo>
                  <a:lnTo>
                    <a:pt x="172" y="51"/>
                  </a:lnTo>
                  <a:lnTo>
                    <a:pt x="170" y="47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3"/>
                  </a:lnTo>
                  <a:lnTo>
                    <a:pt x="161" y="32"/>
                  </a:lnTo>
                  <a:lnTo>
                    <a:pt x="159" y="35"/>
                  </a:lnTo>
                  <a:lnTo>
                    <a:pt x="158" y="41"/>
                  </a:lnTo>
                  <a:lnTo>
                    <a:pt x="158" y="54"/>
                  </a:lnTo>
                  <a:lnTo>
                    <a:pt x="163" y="58"/>
                  </a:lnTo>
                  <a:lnTo>
                    <a:pt x="163" y="62"/>
                  </a:lnTo>
                  <a:lnTo>
                    <a:pt x="161" y="63"/>
                  </a:lnTo>
                  <a:lnTo>
                    <a:pt x="156" y="65"/>
                  </a:lnTo>
                  <a:lnTo>
                    <a:pt x="152" y="66"/>
                  </a:lnTo>
                  <a:lnTo>
                    <a:pt x="147" y="66"/>
                  </a:lnTo>
                  <a:lnTo>
                    <a:pt x="144" y="67"/>
                  </a:lnTo>
                  <a:lnTo>
                    <a:pt x="144" y="68"/>
                  </a:lnTo>
                  <a:lnTo>
                    <a:pt x="148" y="70"/>
                  </a:lnTo>
                  <a:lnTo>
                    <a:pt x="156" y="72"/>
                  </a:lnTo>
                  <a:lnTo>
                    <a:pt x="172" y="75"/>
                  </a:lnTo>
                  <a:lnTo>
                    <a:pt x="176" y="84"/>
                  </a:lnTo>
                  <a:lnTo>
                    <a:pt x="179" y="90"/>
                  </a:lnTo>
                  <a:lnTo>
                    <a:pt x="180" y="96"/>
                  </a:lnTo>
                  <a:lnTo>
                    <a:pt x="181" y="101"/>
                  </a:lnTo>
                  <a:lnTo>
                    <a:pt x="184" y="107"/>
                  </a:lnTo>
                  <a:lnTo>
                    <a:pt x="190" y="116"/>
                  </a:lnTo>
                  <a:lnTo>
                    <a:pt x="188" y="136"/>
                  </a:lnTo>
                  <a:lnTo>
                    <a:pt x="188" y="153"/>
                  </a:lnTo>
                  <a:lnTo>
                    <a:pt x="190" y="167"/>
                  </a:lnTo>
                  <a:lnTo>
                    <a:pt x="192" y="178"/>
                  </a:lnTo>
                  <a:lnTo>
                    <a:pt x="196" y="187"/>
                  </a:lnTo>
                  <a:lnTo>
                    <a:pt x="198" y="197"/>
                  </a:lnTo>
                  <a:lnTo>
                    <a:pt x="199" y="206"/>
                  </a:lnTo>
                  <a:lnTo>
                    <a:pt x="199" y="223"/>
                  </a:lnTo>
                  <a:lnTo>
                    <a:pt x="196" y="238"/>
                  </a:lnTo>
                  <a:lnTo>
                    <a:pt x="190" y="251"/>
                  </a:lnTo>
                  <a:lnTo>
                    <a:pt x="182" y="263"/>
                  </a:lnTo>
                  <a:lnTo>
                    <a:pt x="171" y="271"/>
                  </a:lnTo>
                  <a:lnTo>
                    <a:pt x="157" y="274"/>
                  </a:lnTo>
                  <a:lnTo>
                    <a:pt x="140" y="275"/>
                  </a:lnTo>
                  <a:lnTo>
                    <a:pt x="124" y="272"/>
                  </a:lnTo>
                  <a:lnTo>
                    <a:pt x="110" y="264"/>
                  </a:lnTo>
                  <a:lnTo>
                    <a:pt x="98" y="252"/>
                  </a:lnTo>
                  <a:lnTo>
                    <a:pt x="88" y="238"/>
                  </a:lnTo>
                  <a:lnTo>
                    <a:pt x="80" y="221"/>
                  </a:lnTo>
                  <a:lnTo>
                    <a:pt x="75" y="202"/>
                  </a:lnTo>
                  <a:lnTo>
                    <a:pt x="70" y="181"/>
                  </a:lnTo>
                  <a:lnTo>
                    <a:pt x="67" y="172"/>
                  </a:lnTo>
                  <a:lnTo>
                    <a:pt x="65" y="162"/>
                  </a:lnTo>
                  <a:lnTo>
                    <a:pt x="64" y="151"/>
                  </a:lnTo>
                  <a:lnTo>
                    <a:pt x="62" y="141"/>
                  </a:lnTo>
                  <a:lnTo>
                    <a:pt x="61" y="131"/>
                  </a:lnTo>
                  <a:lnTo>
                    <a:pt x="60" y="124"/>
                  </a:lnTo>
                  <a:lnTo>
                    <a:pt x="59" y="120"/>
                  </a:lnTo>
                  <a:lnTo>
                    <a:pt x="57" y="121"/>
                  </a:lnTo>
                  <a:lnTo>
                    <a:pt x="54" y="127"/>
                  </a:lnTo>
                  <a:lnTo>
                    <a:pt x="51" y="141"/>
                  </a:lnTo>
                  <a:lnTo>
                    <a:pt x="51" y="145"/>
                  </a:lnTo>
                  <a:lnTo>
                    <a:pt x="51" y="151"/>
                  </a:lnTo>
                  <a:lnTo>
                    <a:pt x="42" y="150"/>
                  </a:lnTo>
                  <a:lnTo>
                    <a:pt x="35" y="147"/>
                  </a:lnTo>
                  <a:lnTo>
                    <a:pt x="31" y="145"/>
                  </a:lnTo>
                  <a:lnTo>
                    <a:pt x="29" y="141"/>
                  </a:lnTo>
                  <a:lnTo>
                    <a:pt x="30" y="137"/>
                  </a:lnTo>
                  <a:lnTo>
                    <a:pt x="30" y="135"/>
                  </a:lnTo>
                  <a:lnTo>
                    <a:pt x="30" y="132"/>
                  </a:lnTo>
                  <a:lnTo>
                    <a:pt x="30" y="128"/>
                  </a:lnTo>
                  <a:lnTo>
                    <a:pt x="29" y="119"/>
                  </a:lnTo>
                  <a:lnTo>
                    <a:pt x="23" y="110"/>
                  </a:lnTo>
                  <a:lnTo>
                    <a:pt x="16" y="102"/>
                  </a:lnTo>
                  <a:lnTo>
                    <a:pt x="8" y="96"/>
                  </a:lnTo>
                  <a:lnTo>
                    <a:pt x="3" y="91"/>
                  </a:lnTo>
                  <a:lnTo>
                    <a:pt x="0" y="90"/>
                  </a:lnTo>
                  <a:lnTo>
                    <a:pt x="6" y="79"/>
                  </a:lnTo>
                  <a:lnTo>
                    <a:pt x="13" y="71"/>
                  </a:lnTo>
                  <a:lnTo>
                    <a:pt x="21" y="68"/>
                  </a:lnTo>
                  <a:lnTo>
                    <a:pt x="29" y="67"/>
                  </a:lnTo>
                  <a:lnTo>
                    <a:pt x="36" y="67"/>
                  </a:lnTo>
                  <a:lnTo>
                    <a:pt x="43" y="66"/>
                  </a:lnTo>
                  <a:lnTo>
                    <a:pt x="50" y="65"/>
                  </a:lnTo>
                  <a:lnTo>
                    <a:pt x="56" y="62"/>
                  </a:lnTo>
                  <a:lnTo>
                    <a:pt x="59" y="55"/>
                  </a:lnTo>
                  <a:lnTo>
                    <a:pt x="60" y="44"/>
                  </a:lnTo>
                  <a:lnTo>
                    <a:pt x="62" y="28"/>
                  </a:lnTo>
                  <a:lnTo>
                    <a:pt x="67" y="15"/>
                  </a:lnTo>
                  <a:lnTo>
                    <a:pt x="75" y="6"/>
                  </a:lnTo>
                  <a:lnTo>
                    <a:pt x="86" y="1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6" name="Freeform 53">
              <a:extLst>
                <a:ext uri="{FF2B5EF4-FFF2-40B4-BE49-F238E27FC236}">
                  <a16:creationId xmlns:a16="http://schemas.microsoft.com/office/drawing/2014/main" id="{A3F35BD4-A571-4733-99AF-0674F6BAA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938" y="2074863"/>
              <a:ext cx="173037" cy="244475"/>
            </a:xfrm>
            <a:custGeom>
              <a:avLst/>
              <a:gdLst>
                <a:gd name="T0" fmla="*/ 2147483646 w 109"/>
                <a:gd name="T1" fmla="*/ 2147483646 h 154"/>
                <a:gd name="T2" fmla="*/ 2147483646 w 109"/>
                <a:gd name="T3" fmla="*/ 2147483646 h 154"/>
                <a:gd name="T4" fmla="*/ 2147483646 w 109"/>
                <a:gd name="T5" fmla="*/ 2147483646 h 154"/>
                <a:gd name="T6" fmla="*/ 2147483646 w 109"/>
                <a:gd name="T7" fmla="*/ 2147483646 h 154"/>
                <a:gd name="T8" fmla="*/ 2147483646 w 109"/>
                <a:gd name="T9" fmla="*/ 2147483646 h 154"/>
                <a:gd name="T10" fmla="*/ 2147483646 w 109"/>
                <a:gd name="T11" fmla="*/ 2147483646 h 154"/>
                <a:gd name="T12" fmla="*/ 2147483646 w 109"/>
                <a:gd name="T13" fmla="*/ 2147483646 h 154"/>
                <a:gd name="T14" fmla="*/ 2147483646 w 109"/>
                <a:gd name="T15" fmla="*/ 2147483646 h 154"/>
                <a:gd name="T16" fmla="*/ 2147483646 w 109"/>
                <a:gd name="T17" fmla="*/ 2147483646 h 154"/>
                <a:gd name="T18" fmla="*/ 2147483646 w 109"/>
                <a:gd name="T19" fmla="*/ 2147483646 h 154"/>
                <a:gd name="T20" fmla="*/ 2147483646 w 109"/>
                <a:gd name="T21" fmla="*/ 2147483646 h 154"/>
                <a:gd name="T22" fmla="*/ 2147483646 w 109"/>
                <a:gd name="T23" fmla="*/ 2147483646 h 154"/>
                <a:gd name="T24" fmla="*/ 2147483646 w 109"/>
                <a:gd name="T25" fmla="*/ 2147483646 h 154"/>
                <a:gd name="T26" fmla="*/ 2147483646 w 109"/>
                <a:gd name="T27" fmla="*/ 2147483646 h 154"/>
                <a:gd name="T28" fmla="*/ 2147483646 w 109"/>
                <a:gd name="T29" fmla="*/ 2147483646 h 154"/>
                <a:gd name="T30" fmla="*/ 2147483646 w 109"/>
                <a:gd name="T31" fmla="*/ 2147483646 h 154"/>
                <a:gd name="T32" fmla="*/ 2147483646 w 109"/>
                <a:gd name="T33" fmla="*/ 2147483646 h 154"/>
                <a:gd name="T34" fmla="*/ 2147483646 w 109"/>
                <a:gd name="T35" fmla="*/ 2147483646 h 154"/>
                <a:gd name="T36" fmla="*/ 2147483646 w 109"/>
                <a:gd name="T37" fmla="*/ 2147483646 h 154"/>
                <a:gd name="T38" fmla="*/ 2147483646 w 109"/>
                <a:gd name="T39" fmla="*/ 2147483646 h 154"/>
                <a:gd name="T40" fmla="*/ 2147483646 w 109"/>
                <a:gd name="T41" fmla="*/ 2147483646 h 154"/>
                <a:gd name="T42" fmla="*/ 2147483646 w 109"/>
                <a:gd name="T43" fmla="*/ 2147483646 h 154"/>
                <a:gd name="T44" fmla="*/ 2147483646 w 109"/>
                <a:gd name="T45" fmla="*/ 2147483646 h 154"/>
                <a:gd name="T46" fmla="*/ 2147483646 w 109"/>
                <a:gd name="T47" fmla="*/ 2147483646 h 154"/>
                <a:gd name="T48" fmla="*/ 2147483646 w 109"/>
                <a:gd name="T49" fmla="*/ 2147483646 h 154"/>
                <a:gd name="T50" fmla="*/ 2147483646 w 109"/>
                <a:gd name="T51" fmla="*/ 2147483646 h 154"/>
                <a:gd name="T52" fmla="*/ 2147483646 w 109"/>
                <a:gd name="T53" fmla="*/ 2147483646 h 154"/>
                <a:gd name="T54" fmla="*/ 2147483646 w 109"/>
                <a:gd name="T55" fmla="*/ 2147483646 h 154"/>
                <a:gd name="T56" fmla="*/ 0 w 109"/>
                <a:gd name="T57" fmla="*/ 2147483646 h 154"/>
                <a:gd name="T58" fmla="*/ 2147483646 w 109"/>
                <a:gd name="T59" fmla="*/ 2147483646 h 154"/>
                <a:gd name="T60" fmla="*/ 2147483646 w 109"/>
                <a:gd name="T61" fmla="*/ 2147483646 h 154"/>
                <a:gd name="T62" fmla="*/ 2147483646 w 109"/>
                <a:gd name="T63" fmla="*/ 2147483646 h 154"/>
                <a:gd name="T64" fmla="*/ 2147483646 w 109"/>
                <a:gd name="T65" fmla="*/ 2147483646 h 154"/>
                <a:gd name="T66" fmla="*/ 2147483646 w 109"/>
                <a:gd name="T67" fmla="*/ 2147483646 h 154"/>
                <a:gd name="T68" fmla="*/ 2147483646 w 109"/>
                <a:gd name="T69" fmla="*/ 2147483646 h 154"/>
                <a:gd name="T70" fmla="*/ 2147483646 w 109"/>
                <a:gd name="T71" fmla="*/ 2147483646 h 154"/>
                <a:gd name="T72" fmla="*/ 2147483646 w 109"/>
                <a:gd name="T73" fmla="*/ 2147483646 h 154"/>
                <a:gd name="T74" fmla="*/ 2147483646 w 109"/>
                <a:gd name="T75" fmla="*/ 2147483646 h 154"/>
                <a:gd name="T76" fmla="*/ 2147483646 w 109"/>
                <a:gd name="T77" fmla="*/ 2147483646 h 154"/>
                <a:gd name="T78" fmla="*/ 2147483646 w 109"/>
                <a:gd name="T79" fmla="*/ 2147483646 h 154"/>
                <a:gd name="T80" fmla="*/ 2147483646 w 109"/>
                <a:gd name="T81" fmla="*/ 2147483646 h 154"/>
                <a:gd name="T82" fmla="*/ 2147483646 w 109"/>
                <a:gd name="T83" fmla="*/ 2147483646 h 154"/>
                <a:gd name="T84" fmla="*/ 2147483646 w 109"/>
                <a:gd name="T85" fmla="*/ 2147483646 h 154"/>
                <a:gd name="T86" fmla="*/ 2147483646 w 109"/>
                <a:gd name="T87" fmla="*/ 2147483646 h 154"/>
                <a:gd name="T88" fmla="*/ 2147483646 w 109"/>
                <a:gd name="T89" fmla="*/ 2147483646 h 154"/>
                <a:gd name="T90" fmla="*/ 2147483646 w 109"/>
                <a:gd name="T91" fmla="*/ 2147483646 h 154"/>
                <a:gd name="T92" fmla="*/ 2147483646 w 109"/>
                <a:gd name="T93" fmla="*/ 0 h 1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9" h="154">
                  <a:moveTo>
                    <a:pt x="72" y="0"/>
                  </a:moveTo>
                  <a:lnTo>
                    <a:pt x="74" y="1"/>
                  </a:lnTo>
                  <a:lnTo>
                    <a:pt x="77" y="1"/>
                  </a:lnTo>
                  <a:lnTo>
                    <a:pt x="78" y="2"/>
                  </a:lnTo>
                  <a:lnTo>
                    <a:pt x="80" y="4"/>
                  </a:lnTo>
                  <a:lnTo>
                    <a:pt x="81" y="6"/>
                  </a:lnTo>
                  <a:lnTo>
                    <a:pt x="83" y="7"/>
                  </a:lnTo>
                  <a:lnTo>
                    <a:pt x="86" y="8"/>
                  </a:lnTo>
                  <a:lnTo>
                    <a:pt x="89" y="9"/>
                  </a:lnTo>
                  <a:lnTo>
                    <a:pt x="92" y="10"/>
                  </a:lnTo>
                  <a:lnTo>
                    <a:pt x="96" y="10"/>
                  </a:lnTo>
                  <a:lnTo>
                    <a:pt x="99" y="19"/>
                  </a:lnTo>
                  <a:lnTo>
                    <a:pt x="104" y="26"/>
                  </a:lnTo>
                  <a:lnTo>
                    <a:pt x="109" y="34"/>
                  </a:lnTo>
                  <a:lnTo>
                    <a:pt x="108" y="35"/>
                  </a:lnTo>
                  <a:lnTo>
                    <a:pt x="105" y="36"/>
                  </a:lnTo>
                  <a:lnTo>
                    <a:pt x="101" y="36"/>
                  </a:lnTo>
                  <a:lnTo>
                    <a:pt x="98" y="37"/>
                  </a:lnTo>
                  <a:lnTo>
                    <a:pt x="95" y="38"/>
                  </a:lnTo>
                  <a:lnTo>
                    <a:pt x="96" y="39"/>
                  </a:lnTo>
                  <a:lnTo>
                    <a:pt x="98" y="42"/>
                  </a:lnTo>
                  <a:lnTo>
                    <a:pt x="90" y="48"/>
                  </a:lnTo>
                  <a:lnTo>
                    <a:pt x="81" y="55"/>
                  </a:lnTo>
                  <a:lnTo>
                    <a:pt x="73" y="62"/>
                  </a:lnTo>
                  <a:lnTo>
                    <a:pt x="66" y="69"/>
                  </a:lnTo>
                  <a:lnTo>
                    <a:pt x="61" y="79"/>
                  </a:lnTo>
                  <a:lnTo>
                    <a:pt x="57" y="91"/>
                  </a:lnTo>
                  <a:lnTo>
                    <a:pt x="55" y="108"/>
                  </a:lnTo>
                  <a:lnTo>
                    <a:pt x="54" y="122"/>
                  </a:lnTo>
                  <a:lnTo>
                    <a:pt x="55" y="132"/>
                  </a:lnTo>
                  <a:lnTo>
                    <a:pt x="56" y="142"/>
                  </a:lnTo>
                  <a:lnTo>
                    <a:pt x="57" y="154"/>
                  </a:lnTo>
                  <a:lnTo>
                    <a:pt x="50" y="154"/>
                  </a:lnTo>
                  <a:lnTo>
                    <a:pt x="43" y="148"/>
                  </a:lnTo>
                  <a:lnTo>
                    <a:pt x="34" y="142"/>
                  </a:lnTo>
                  <a:lnTo>
                    <a:pt x="25" y="135"/>
                  </a:lnTo>
                  <a:lnTo>
                    <a:pt x="17" y="129"/>
                  </a:lnTo>
                  <a:lnTo>
                    <a:pt x="11" y="120"/>
                  </a:lnTo>
                  <a:lnTo>
                    <a:pt x="10" y="109"/>
                  </a:lnTo>
                  <a:lnTo>
                    <a:pt x="10" y="107"/>
                  </a:lnTo>
                  <a:lnTo>
                    <a:pt x="12" y="105"/>
                  </a:lnTo>
                  <a:lnTo>
                    <a:pt x="15" y="104"/>
                  </a:lnTo>
                  <a:lnTo>
                    <a:pt x="17" y="103"/>
                  </a:lnTo>
                  <a:lnTo>
                    <a:pt x="18" y="100"/>
                  </a:lnTo>
                  <a:lnTo>
                    <a:pt x="20" y="98"/>
                  </a:lnTo>
                  <a:lnTo>
                    <a:pt x="21" y="96"/>
                  </a:lnTo>
                  <a:lnTo>
                    <a:pt x="21" y="93"/>
                  </a:lnTo>
                  <a:lnTo>
                    <a:pt x="21" y="90"/>
                  </a:lnTo>
                  <a:lnTo>
                    <a:pt x="20" y="89"/>
                  </a:lnTo>
                  <a:lnTo>
                    <a:pt x="20" y="88"/>
                  </a:lnTo>
                  <a:lnTo>
                    <a:pt x="20" y="87"/>
                  </a:lnTo>
                  <a:lnTo>
                    <a:pt x="21" y="85"/>
                  </a:lnTo>
                  <a:lnTo>
                    <a:pt x="22" y="81"/>
                  </a:lnTo>
                  <a:lnTo>
                    <a:pt x="16" y="78"/>
                  </a:lnTo>
                  <a:lnTo>
                    <a:pt x="8" y="73"/>
                  </a:lnTo>
                  <a:lnTo>
                    <a:pt x="2" y="67"/>
                  </a:lnTo>
                  <a:lnTo>
                    <a:pt x="0" y="56"/>
                  </a:lnTo>
                  <a:lnTo>
                    <a:pt x="2" y="50"/>
                  </a:lnTo>
                  <a:lnTo>
                    <a:pt x="6" y="42"/>
                  </a:lnTo>
                  <a:lnTo>
                    <a:pt x="10" y="37"/>
                  </a:lnTo>
                  <a:lnTo>
                    <a:pt x="17" y="36"/>
                  </a:lnTo>
                  <a:lnTo>
                    <a:pt x="18" y="36"/>
                  </a:lnTo>
                  <a:lnTo>
                    <a:pt x="20" y="37"/>
                  </a:lnTo>
                  <a:lnTo>
                    <a:pt x="21" y="39"/>
                  </a:lnTo>
                  <a:lnTo>
                    <a:pt x="22" y="42"/>
                  </a:lnTo>
                  <a:lnTo>
                    <a:pt x="24" y="43"/>
                  </a:lnTo>
                  <a:lnTo>
                    <a:pt x="26" y="44"/>
                  </a:lnTo>
                  <a:lnTo>
                    <a:pt x="29" y="44"/>
                  </a:lnTo>
                  <a:lnTo>
                    <a:pt x="30" y="43"/>
                  </a:lnTo>
                  <a:lnTo>
                    <a:pt x="32" y="41"/>
                  </a:lnTo>
                  <a:lnTo>
                    <a:pt x="33" y="38"/>
                  </a:lnTo>
                  <a:lnTo>
                    <a:pt x="34" y="36"/>
                  </a:lnTo>
                  <a:lnTo>
                    <a:pt x="35" y="34"/>
                  </a:lnTo>
                  <a:lnTo>
                    <a:pt x="36" y="32"/>
                  </a:lnTo>
                  <a:lnTo>
                    <a:pt x="37" y="30"/>
                  </a:lnTo>
                  <a:lnTo>
                    <a:pt x="39" y="29"/>
                  </a:lnTo>
                  <a:lnTo>
                    <a:pt x="43" y="28"/>
                  </a:lnTo>
                  <a:lnTo>
                    <a:pt x="46" y="28"/>
                  </a:lnTo>
                  <a:lnTo>
                    <a:pt x="50" y="28"/>
                  </a:lnTo>
                  <a:lnTo>
                    <a:pt x="51" y="28"/>
                  </a:lnTo>
                  <a:lnTo>
                    <a:pt x="48" y="25"/>
                  </a:lnTo>
                  <a:lnTo>
                    <a:pt x="45" y="21"/>
                  </a:lnTo>
                  <a:lnTo>
                    <a:pt x="43" y="17"/>
                  </a:lnTo>
                  <a:lnTo>
                    <a:pt x="44" y="10"/>
                  </a:lnTo>
                  <a:lnTo>
                    <a:pt x="53" y="11"/>
                  </a:lnTo>
                  <a:lnTo>
                    <a:pt x="55" y="11"/>
                  </a:lnTo>
                  <a:lnTo>
                    <a:pt x="57" y="12"/>
                  </a:lnTo>
                  <a:lnTo>
                    <a:pt x="60" y="15"/>
                  </a:lnTo>
                  <a:lnTo>
                    <a:pt x="62" y="16"/>
                  </a:lnTo>
                  <a:lnTo>
                    <a:pt x="64" y="17"/>
                  </a:lnTo>
                  <a:lnTo>
                    <a:pt x="66" y="11"/>
                  </a:lnTo>
                  <a:lnTo>
                    <a:pt x="70" y="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7" name="Freeform 54">
              <a:extLst>
                <a:ext uri="{FF2B5EF4-FFF2-40B4-BE49-F238E27FC236}">
                  <a16:creationId xmlns:a16="http://schemas.microsoft.com/office/drawing/2014/main" id="{DC825DDF-49D6-43B3-ACC0-7C6035FA5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400" y="1935163"/>
              <a:ext cx="419100" cy="187325"/>
            </a:xfrm>
            <a:custGeom>
              <a:avLst/>
              <a:gdLst>
                <a:gd name="T0" fmla="*/ 2147483646 w 264"/>
                <a:gd name="T1" fmla="*/ 2147483646 h 118"/>
                <a:gd name="T2" fmla="*/ 2147483646 w 264"/>
                <a:gd name="T3" fmla="*/ 2147483646 h 118"/>
                <a:gd name="T4" fmla="*/ 2147483646 w 264"/>
                <a:gd name="T5" fmla="*/ 2147483646 h 118"/>
                <a:gd name="T6" fmla="*/ 2147483646 w 264"/>
                <a:gd name="T7" fmla="*/ 2147483646 h 118"/>
                <a:gd name="T8" fmla="*/ 2147483646 w 264"/>
                <a:gd name="T9" fmla="*/ 2147483646 h 118"/>
                <a:gd name="T10" fmla="*/ 2147483646 w 264"/>
                <a:gd name="T11" fmla="*/ 2147483646 h 118"/>
                <a:gd name="T12" fmla="*/ 2147483646 w 264"/>
                <a:gd name="T13" fmla="*/ 2147483646 h 118"/>
                <a:gd name="T14" fmla="*/ 2147483646 w 264"/>
                <a:gd name="T15" fmla="*/ 2147483646 h 118"/>
                <a:gd name="T16" fmla="*/ 2147483646 w 264"/>
                <a:gd name="T17" fmla="*/ 2147483646 h 118"/>
                <a:gd name="T18" fmla="*/ 2147483646 w 264"/>
                <a:gd name="T19" fmla="*/ 2147483646 h 118"/>
                <a:gd name="T20" fmla="*/ 2147483646 w 264"/>
                <a:gd name="T21" fmla="*/ 2147483646 h 118"/>
                <a:gd name="T22" fmla="*/ 2147483646 w 264"/>
                <a:gd name="T23" fmla="*/ 2147483646 h 118"/>
                <a:gd name="T24" fmla="*/ 2147483646 w 264"/>
                <a:gd name="T25" fmla="*/ 2147483646 h 118"/>
                <a:gd name="T26" fmla="*/ 2147483646 w 264"/>
                <a:gd name="T27" fmla="*/ 2147483646 h 118"/>
                <a:gd name="T28" fmla="*/ 2147483646 w 264"/>
                <a:gd name="T29" fmla="*/ 2147483646 h 118"/>
                <a:gd name="T30" fmla="*/ 2147483646 w 264"/>
                <a:gd name="T31" fmla="*/ 2147483646 h 118"/>
                <a:gd name="T32" fmla="*/ 2147483646 w 264"/>
                <a:gd name="T33" fmla="*/ 2147483646 h 118"/>
                <a:gd name="T34" fmla="*/ 2147483646 w 264"/>
                <a:gd name="T35" fmla="*/ 2147483646 h 118"/>
                <a:gd name="T36" fmla="*/ 2147483646 w 264"/>
                <a:gd name="T37" fmla="*/ 2147483646 h 118"/>
                <a:gd name="T38" fmla="*/ 2147483646 w 264"/>
                <a:gd name="T39" fmla="*/ 2147483646 h 118"/>
                <a:gd name="T40" fmla="*/ 2147483646 w 264"/>
                <a:gd name="T41" fmla="*/ 2147483646 h 118"/>
                <a:gd name="T42" fmla="*/ 2147483646 w 264"/>
                <a:gd name="T43" fmla="*/ 2147483646 h 118"/>
                <a:gd name="T44" fmla="*/ 2147483646 w 264"/>
                <a:gd name="T45" fmla="*/ 2147483646 h 118"/>
                <a:gd name="T46" fmla="*/ 2147483646 w 264"/>
                <a:gd name="T47" fmla="*/ 2147483646 h 118"/>
                <a:gd name="T48" fmla="*/ 2147483646 w 264"/>
                <a:gd name="T49" fmla="*/ 2147483646 h 118"/>
                <a:gd name="T50" fmla="*/ 2147483646 w 264"/>
                <a:gd name="T51" fmla="*/ 2147483646 h 118"/>
                <a:gd name="T52" fmla="*/ 2147483646 w 264"/>
                <a:gd name="T53" fmla="*/ 2147483646 h 118"/>
                <a:gd name="T54" fmla="*/ 2147483646 w 264"/>
                <a:gd name="T55" fmla="*/ 2147483646 h 118"/>
                <a:gd name="T56" fmla="*/ 2147483646 w 264"/>
                <a:gd name="T57" fmla="*/ 2147483646 h 118"/>
                <a:gd name="T58" fmla="*/ 2147483646 w 264"/>
                <a:gd name="T59" fmla="*/ 2147483646 h 118"/>
                <a:gd name="T60" fmla="*/ 2147483646 w 264"/>
                <a:gd name="T61" fmla="*/ 2147483646 h 118"/>
                <a:gd name="T62" fmla="*/ 2147483646 w 264"/>
                <a:gd name="T63" fmla="*/ 2147483646 h 118"/>
                <a:gd name="T64" fmla="*/ 2147483646 w 264"/>
                <a:gd name="T65" fmla="*/ 2147483646 h 118"/>
                <a:gd name="T66" fmla="*/ 2147483646 w 264"/>
                <a:gd name="T67" fmla="*/ 2147483646 h 118"/>
                <a:gd name="T68" fmla="*/ 2147483646 w 264"/>
                <a:gd name="T69" fmla="*/ 2147483646 h 118"/>
                <a:gd name="T70" fmla="*/ 2147483646 w 264"/>
                <a:gd name="T71" fmla="*/ 2147483646 h 118"/>
                <a:gd name="T72" fmla="*/ 2147483646 w 264"/>
                <a:gd name="T73" fmla="*/ 2147483646 h 118"/>
                <a:gd name="T74" fmla="*/ 2147483646 w 264"/>
                <a:gd name="T75" fmla="*/ 2147483646 h 118"/>
                <a:gd name="T76" fmla="*/ 2147483646 w 264"/>
                <a:gd name="T77" fmla="*/ 2147483646 h 118"/>
                <a:gd name="T78" fmla="*/ 2147483646 w 264"/>
                <a:gd name="T79" fmla="*/ 2147483646 h 118"/>
                <a:gd name="T80" fmla="*/ 2147483646 w 264"/>
                <a:gd name="T81" fmla="*/ 2147483646 h 118"/>
                <a:gd name="T82" fmla="*/ 2147483646 w 264"/>
                <a:gd name="T83" fmla="*/ 2147483646 h 118"/>
                <a:gd name="T84" fmla="*/ 2147483646 w 264"/>
                <a:gd name="T85" fmla="*/ 2147483646 h 118"/>
                <a:gd name="T86" fmla="*/ 2147483646 w 264"/>
                <a:gd name="T87" fmla="*/ 2147483646 h 118"/>
                <a:gd name="T88" fmla="*/ 2147483646 w 264"/>
                <a:gd name="T89" fmla="*/ 2147483646 h 118"/>
                <a:gd name="T90" fmla="*/ 2147483646 w 264"/>
                <a:gd name="T91" fmla="*/ 2147483646 h 118"/>
                <a:gd name="T92" fmla="*/ 2147483646 w 264"/>
                <a:gd name="T93" fmla="*/ 2147483646 h 118"/>
                <a:gd name="T94" fmla="*/ 2147483646 w 264"/>
                <a:gd name="T95" fmla="*/ 2147483646 h 118"/>
                <a:gd name="T96" fmla="*/ 2147483646 w 264"/>
                <a:gd name="T97" fmla="*/ 2147483646 h 1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64" h="118">
                  <a:moveTo>
                    <a:pt x="243" y="0"/>
                  </a:moveTo>
                  <a:lnTo>
                    <a:pt x="247" y="1"/>
                  </a:lnTo>
                  <a:lnTo>
                    <a:pt x="253" y="2"/>
                  </a:lnTo>
                  <a:lnTo>
                    <a:pt x="259" y="6"/>
                  </a:lnTo>
                  <a:lnTo>
                    <a:pt x="263" y="11"/>
                  </a:lnTo>
                  <a:lnTo>
                    <a:pt x="264" y="19"/>
                  </a:lnTo>
                  <a:lnTo>
                    <a:pt x="262" y="30"/>
                  </a:lnTo>
                  <a:lnTo>
                    <a:pt x="256" y="38"/>
                  </a:lnTo>
                  <a:lnTo>
                    <a:pt x="249" y="44"/>
                  </a:lnTo>
                  <a:lnTo>
                    <a:pt x="240" y="48"/>
                  </a:lnTo>
                  <a:lnTo>
                    <a:pt x="231" y="51"/>
                  </a:lnTo>
                  <a:lnTo>
                    <a:pt x="220" y="54"/>
                  </a:lnTo>
                  <a:lnTo>
                    <a:pt x="180" y="51"/>
                  </a:lnTo>
                  <a:lnTo>
                    <a:pt x="163" y="53"/>
                  </a:lnTo>
                  <a:lnTo>
                    <a:pt x="150" y="54"/>
                  </a:lnTo>
                  <a:lnTo>
                    <a:pt x="138" y="56"/>
                  </a:lnTo>
                  <a:lnTo>
                    <a:pt x="126" y="61"/>
                  </a:lnTo>
                  <a:lnTo>
                    <a:pt x="123" y="61"/>
                  </a:lnTo>
                  <a:lnTo>
                    <a:pt x="122" y="63"/>
                  </a:lnTo>
                  <a:lnTo>
                    <a:pt x="121" y="64"/>
                  </a:lnTo>
                  <a:lnTo>
                    <a:pt x="121" y="66"/>
                  </a:lnTo>
                  <a:lnTo>
                    <a:pt x="120" y="69"/>
                  </a:lnTo>
                  <a:lnTo>
                    <a:pt x="119" y="70"/>
                  </a:lnTo>
                  <a:lnTo>
                    <a:pt x="112" y="71"/>
                  </a:lnTo>
                  <a:lnTo>
                    <a:pt x="104" y="71"/>
                  </a:lnTo>
                  <a:lnTo>
                    <a:pt x="100" y="71"/>
                  </a:lnTo>
                  <a:lnTo>
                    <a:pt x="98" y="71"/>
                  </a:lnTo>
                  <a:lnTo>
                    <a:pt x="97" y="72"/>
                  </a:lnTo>
                  <a:lnTo>
                    <a:pt x="96" y="73"/>
                  </a:lnTo>
                  <a:lnTo>
                    <a:pt x="95" y="76"/>
                  </a:lnTo>
                  <a:lnTo>
                    <a:pt x="94" y="77"/>
                  </a:lnTo>
                  <a:lnTo>
                    <a:pt x="93" y="77"/>
                  </a:lnTo>
                  <a:lnTo>
                    <a:pt x="91" y="76"/>
                  </a:lnTo>
                  <a:lnTo>
                    <a:pt x="88" y="74"/>
                  </a:lnTo>
                  <a:lnTo>
                    <a:pt x="87" y="73"/>
                  </a:lnTo>
                  <a:lnTo>
                    <a:pt x="86" y="71"/>
                  </a:lnTo>
                  <a:lnTo>
                    <a:pt x="83" y="76"/>
                  </a:lnTo>
                  <a:lnTo>
                    <a:pt x="78" y="81"/>
                  </a:lnTo>
                  <a:lnTo>
                    <a:pt x="73" y="87"/>
                  </a:lnTo>
                  <a:lnTo>
                    <a:pt x="68" y="90"/>
                  </a:lnTo>
                  <a:lnTo>
                    <a:pt x="67" y="89"/>
                  </a:lnTo>
                  <a:lnTo>
                    <a:pt x="66" y="88"/>
                  </a:lnTo>
                  <a:lnTo>
                    <a:pt x="65" y="87"/>
                  </a:lnTo>
                  <a:lnTo>
                    <a:pt x="64" y="85"/>
                  </a:lnTo>
                  <a:lnTo>
                    <a:pt x="62" y="83"/>
                  </a:lnTo>
                  <a:lnTo>
                    <a:pt x="61" y="85"/>
                  </a:lnTo>
                  <a:lnTo>
                    <a:pt x="60" y="86"/>
                  </a:lnTo>
                  <a:lnTo>
                    <a:pt x="61" y="87"/>
                  </a:lnTo>
                  <a:lnTo>
                    <a:pt x="61" y="88"/>
                  </a:lnTo>
                  <a:lnTo>
                    <a:pt x="61" y="90"/>
                  </a:lnTo>
                  <a:lnTo>
                    <a:pt x="61" y="92"/>
                  </a:lnTo>
                  <a:lnTo>
                    <a:pt x="61" y="95"/>
                  </a:lnTo>
                  <a:lnTo>
                    <a:pt x="61" y="96"/>
                  </a:lnTo>
                  <a:lnTo>
                    <a:pt x="61" y="97"/>
                  </a:lnTo>
                  <a:lnTo>
                    <a:pt x="60" y="99"/>
                  </a:lnTo>
                  <a:lnTo>
                    <a:pt x="58" y="99"/>
                  </a:lnTo>
                  <a:lnTo>
                    <a:pt x="56" y="100"/>
                  </a:lnTo>
                  <a:lnTo>
                    <a:pt x="54" y="99"/>
                  </a:lnTo>
                  <a:lnTo>
                    <a:pt x="52" y="98"/>
                  </a:lnTo>
                  <a:lnTo>
                    <a:pt x="51" y="96"/>
                  </a:lnTo>
                  <a:lnTo>
                    <a:pt x="50" y="94"/>
                  </a:lnTo>
                  <a:lnTo>
                    <a:pt x="48" y="90"/>
                  </a:lnTo>
                  <a:lnTo>
                    <a:pt x="48" y="92"/>
                  </a:lnTo>
                  <a:lnTo>
                    <a:pt x="49" y="96"/>
                  </a:lnTo>
                  <a:lnTo>
                    <a:pt x="49" y="99"/>
                  </a:lnTo>
                  <a:lnTo>
                    <a:pt x="50" y="103"/>
                  </a:lnTo>
                  <a:lnTo>
                    <a:pt x="50" y="106"/>
                  </a:lnTo>
                  <a:lnTo>
                    <a:pt x="47" y="105"/>
                  </a:lnTo>
                  <a:lnTo>
                    <a:pt x="44" y="104"/>
                  </a:lnTo>
                  <a:lnTo>
                    <a:pt x="42" y="103"/>
                  </a:lnTo>
                  <a:lnTo>
                    <a:pt x="39" y="101"/>
                  </a:lnTo>
                  <a:lnTo>
                    <a:pt x="39" y="104"/>
                  </a:lnTo>
                  <a:lnTo>
                    <a:pt x="39" y="106"/>
                  </a:lnTo>
                  <a:lnTo>
                    <a:pt x="39" y="109"/>
                  </a:lnTo>
                  <a:lnTo>
                    <a:pt x="39" y="112"/>
                  </a:lnTo>
                  <a:lnTo>
                    <a:pt x="39" y="115"/>
                  </a:lnTo>
                  <a:lnTo>
                    <a:pt x="38" y="116"/>
                  </a:lnTo>
                  <a:lnTo>
                    <a:pt x="35" y="118"/>
                  </a:lnTo>
                  <a:lnTo>
                    <a:pt x="33" y="118"/>
                  </a:lnTo>
                  <a:lnTo>
                    <a:pt x="26" y="117"/>
                  </a:lnTo>
                  <a:lnTo>
                    <a:pt x="18" y="114"/>
                  </a:lnTo>
                  <a:lnTo>
                    <a:pt x="14" y="109"/>
                  </a:lnTo>
                  <a:lnTo>
                    <a:pt x="14" y="106"/>
                  </a:lnTo>
                  <a:lnTo>
                    <a:pt x="14" y="104"/>
                  </a:lnTo>
                  <a:lnTo>
                    <a:pt x="14" y="100"/>
                  </a:lnTo>
                  <a:lnTo>
                    <a:pt x="13" y="98"/>
                  </a:lnTo>
                  <a:lnTo>
                    <a:pt x="10" y="96"/>
                  </a:lnTo>
                  <a:lnTo>
                    <a:pt x="8" y="96"/>
                  </a:lnTo>
                  <a:lnTo>
                    <a:pt x="7" y="95"/>
                  </a:lnTo>
                  <a:lnTo>
                    <a:pt x="5" y="95"/>
                  </a:lnTo>
                  <a:lnTo>
                    <a:pt x="4" y="94"/>
                  </a:lnTo>
                  <a:lnTo>
                    <a:pt x="1" y="94"/>
                  </a:lnTo>
                  <a:lnTo>
                    <a:pt x="1" y="91"/>
                  </a:lnTo>
                  <a:lnTo>
                    <a:pt x="0" y="89"/>
                  </a:lnTo>
                  <a:lnTo>
                    <a:pt x="1" y="87"/>
                  </a:lnTo>
                  <a:lnTo>
                    <a:pt x="3" y="86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5"/>
                  </a:lnTo>
                  <a:lnTo>
                    <a:pt x="9" y="86"/>
                  </a:lnTo>
                  <a:lnTo>
                    <a:pt x="10" y="86"/>
                  </a:lnTo>
                  <a:lnTo>
                    <a:pt x="13" y="86"/>
                  </a:lnTo>
                  <a:lnTo>
                    <a:pt x="16" y="86"/>
                  </a:lnTo>
                  <a:lnTo>
                    <a:pt x="18" y="86"/>
                  </a:lnTo>
                  <a:lnTo>
                    <a:pt x="17" y="85"/>
                  </a:lnTo>
                  <a:lnTo>
                    <a:pt x="15" y="82"/>
                  </a:lnTo>
                  <a:lnTo>
                    <a:pt x="13" y="80"/>
                  </a:lnTo>
                  <a:lnTo>
                    <a:pt x="9" y="78"/>
                  </a:lnTo>
                  <a:lnTo>
                    <a:pt x="7" y="76"/>
                  </a:lnTo>
                  <a:lnTo>
                    <a:pt x="5" y="73"/>
                  </a:lnTo>
                  <a:lnTo>
                    <a:pt x="3" y="72"/>
                  </a:lnTo>
                  <a:lnTo>
                    <a:pt x="3" y="71"/>
                  </a:lnTo>
                  <a:lnTo>
                    <a:pt x="5" y="66"/>
                  </a:lnTo>
                  <a:lnTo>
                    <a:pt x="12" y="63"/>
                  </a:lnTo>
                  <a:lnTo>
                    <a:pt x="19" y="61"/>
                  </a:lnTo>
                  <a:lnTo>
                    <a:pt x="26" y="60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5" y="65"/>
                  </a:lnTo>
                  <a:lnTo>
                    <a:pt x="38" y="69"/>
                  </a:lnTo>
                  <a:lnTo>
                    <a:pt x="39" y="66"/>
                  </a:lnTo>
                  <a:lnTo>
                    <a:pt x="40" y="63"/>
                  </a:lnTo>
                  <a:lnTo>
                    <a:pt x="40" y="61"/>
                  </a:lnTo>
                  <a:lnTo>
                    <a:pt x="41" y="59"/>
                  </a:lnTo>
                  <a:lnTo>
                    <a:pt x="41" y="56"/>
                  </a:lnTo>
                  <a:lnTo>
                    <a:pt x="42" y="54"/>
                  </a:lnTo>
                  <a:lnTo>
                    <a:pt x="43" y="53"/>
                  </a:lnTo>
                  <a:lnTo>
                    <a:pt x="47" y="53"/>
                  </a:lnTo>
                  <a:lnTo>
                    <a:pt x="48" y="54"/>
                  </a:lnTo>
                  <a:lnTo>
                    <a:pt x="50" y="54"/>
                  </a:lnTo>
                  <a:lnTo>
                    <a:pt x="52" y="53"/>
                  </a:lnTo>
                  <a:lnTo>
                    <a:pt x="53" y="52"/>
                  </a:lnTo>
                  <a:lnTo>
                    <a:pt x="53" y="50"/>
                  </a:lnTo>
                  <a:lnTo>
                    <a:pt x="53" y="48"/>
                  </a:lnTo>
                  <a:lnTo>
                    <a:pt x="53" y="45"/>
                  </a:lnTo>
                  <a:lnTo>
                    <a:pt x="53" y="43"/>
                  </a:lnTo>
                  <a:lnTo>
                    <a:pt x="59" y="43"/>
                  </a:lnTo>
                  <a:lnTo>
                    <a:pt x="60" y="45"/>
                  </a:lnTo>
                  <a:lnTo>
                    <a:pt x="62" y="46"/>
                  </a:lnTo>
                  <a:lnTo>
                    <a:pt x="65" y="47"/>
                  </a:lnTo>
                  <a:lnTo>
                    <a:pt x="68" y="48"/>
                  </a:lnTo>
                  <a:lnTo>
                    <a:pt x="67" y="45"/>
                  </a:lnTo>
                  <a:lnTo>
                    <a:pt x="65" y="43"/>
                  </a:lnTo>
                  <a:lnTo>
                    <a:pt x="64" y="41"/>
                  </a:lnTo>
                  <a:lnTo>
                    <a:pt x="64" y="37"/>
                  </a:lnTo>
                  <a:lnTo>
                    <a:pt x="62" y="34"/>
                  </a:lnTo>
                  <a:lnTo>
                    <a:pt x="74" y="35"/>
                  </a:lnTo>
                  <a:lnTo>
                    <a:pt x="71" y="33"/>
                  </a:lnTo>
                  <a:lnTo>
                    <a:pt x="69" y="30"/>
                  </a:lnTo>
                  <a:lnTo>
                    <a:pt x="70" y="21"/>
                  </a:lnTo>
                  <a:lnTo>
                    <a:pt x="73" y="21"/>
                  </a:lnTo>
                  <a:lnTo>
                    <a:pt x="75" y="21"/>
                  </a:lnTo>
                  <a:lnTo>
                    <a:pt x="76" y="22"/>
                  </a:lnTo>
                  <a:lnTo>
                    <a:pt x="77" y="24"/>
                  </a:lnTo>
                  <a:lnTo>
                    <a:pt x="78" y="26"/>
                  </a:lnTo>
                  <a:lnTo>
                    <a:pt x="80" y="25"/>
                  </a:lnTo>
                  <a:lnTo>
                    <a:pt x="83" y="25"/>
                  </a:lnTo>
                  <a:lnTo>
                    <a:pt x="85" y="22"/>
                  </a:lnTo>
                  <a:lnTo>
                    <a:pt x="87" y="21"/>
                  </a:lnTo>
                  <a:lnTo>
                    <a:pt x="89" y="19"/>
                  </a:lnTo>
                  <a:lnTo>
                    <a:pt x="91" y="19"/>
                  </a:lnTo>
                  <a:lnTo>
                    <a:pt x="92" y="20"/>
                  </a:lnTo>
                  <a:lnTo>
                    <a:pt x="93" y="21"/>
                  </a:lnTo>
                  <a:lnTo>
                    <a:pt x="95" y="24"/>
                  </a:lnTo>
                  <a:lnTo>
                    <a:pt x="96" y="24"/>
                  </a:lnTo>
                  <a:lnTo>
                    <a:pt x="97" y="25"/>
                  </a:lnTo>
                  <a:lnTo>
                    <a:pt x="98" y="24"/>
                  </a:lnTo>
                  <a:lnTo>
                    <a:pt x="100" y="22"/>
                  </a:lnTo>
                  <a:lnTo>
                    <a:pt x="101" y="21"/>
                  </a:lnTo>
                  <a:lnTo>
                    <a:pt x="102" y="19"/>
                  </a:lnTo>
                  <a:lnTo>
                    <a:pt x="103" y="17"/>
                  </a:lnTo>
                  <a:lnTo>
                    <a:pt x="104" y="17"/>
                  </a:lnTo>
                  <a:lnTo>
                    <a:pt x="114" y="12"/>
                  </a:lnTo>
                  <a:lnTo>
                    <a:pt x="126" y="7"/>
                  </a:lnTo>
                  <a:lnTo>
                    <a:pt x="154" y="9"/>
                  </a:lnTo>
                  <a:lnTo>
                    <a:pt x="155" y="3"/>
                  </a:lnTo>
                  <a:lnTo>
                    <a:pt x="164" y="6"/>
                  </a:lnTo>
                  <a:lnTo>
                    <a:pt x="171" y="10"/>
                  </a:lnTo>
                  <a:lnTo>
                    <a:pt x="179" y="16"/>
                  </a:lnTo>
                  <a:lnTo>
                    <a:pt x="188" y="18"/>
                  </a:lnTo>
                  <a:lnTo>
                    <a:pt x="196" y="17"/>
                  </a:lnTo>
                  <a:lnTo>
                    <a:pt x="203" y="15"/>
                  </a:lnTo>
                  <a:lnTo>
                    <a:pt x="212" y="13"/>
                  </a:lnTo>
                  <a:lnTo>
                    <a:pt x="215" y="13"/>
                  </a:lnTo>
                  <a:lnTo>
                    <a:pt x="217" y="15"/>
                  </a:lnTo>
                  <a:lnTo>
                    <a:pt x="219" y="16"/>
                  </a:lnTo>
                  <a:lnTo>
                    <a:pt x="223" y="16"/>
                  </a:lnTo>
                  <a:lnTo>
                    <a:pt x="225" y="16"/>
                  </a:lnTo>
                  <a:lnTo>
                    <a:pt x="227" y="15"/>
                  </a:lnTo>
                  <a:lnTo>
                    <a:pt x="228" y="13"/>
                  </a:lnTo>
                  <a:lnTo>
                    <a:pt x="231" y="10"/>
                  </a:lnTo>
                  <a:lnTo>
                    <a:pt x="233" y="8"/>
                  </a:lnTo>
                  <a:lnTo>
                    <a:pt x="235" y="4"/>
                  </a:lnTo>
                  <a:lnTo>
                    <a:pt x="237" y="2"/>
                  </a:lnTo>
                  <a:lnTo>
                    <a:pt x="241" y="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8" name="Freeform 55">
              <a:extLst>
                <a:ext uri="{FF2B5EF4-FFF2-40B4-BE49-F238E27FC236}">
                  <a16:creationId xmlns:a16="http://schemas.microsoft.com/office/drawing/2014/main" id="{012578A4-3FC3-4CAF-8855-52D610E24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525" y="2232026"/>
              <a:ext cx="325437" cy="312738"/>
            </a:xfrm>
            <a:custGeom>
              <a:avLst/>
              <a:gdLst>
                <a:gd name="T0" fmla="*/ 2147483646 w 205"/>
                <a:gd name="T1" fmla="*/ 2147483646 h 197"/>
                <a:gd name="T2" fmla="*/ 2147483646 w 205"/>
                <a:gd name="T3" fmla="*/ 2147483646 h 197"/>
                <a:gd name="T4" fmla="*/ 2147483646 w 205"/>
                <a:gd name="T5" fmla="*/ 2147483646 h 197"/>
                <a:gd name="T6" fmla="*/ 2147483646 w 205"/>
                <a:gd name="T7" fmla="*/ 2147483646 h 197"/>
                <a:gd name="T8" fmla="*/ 2147483646 w 205"/>
                <a:gd name="T9" fmla="*/ 2147483646 h 197"/>
                <a:gd name="T10" fmla="*/ 2147483646 w 205"/>
                <a:gd name="T11" fmla="*/ 2147483646 h 197"/>
                <a:gd name="T12" fmla="*/ 2147483646 w 205"/>
                <a:gd name="T13" fmla="*/ 2147483646 h 197"/>
                <a:gd name="T14" fmla="*/ 2147483646 w 205"/>
                <a:gd name="T15" fmla="*/ 2147483646 h 197"/>
                <a:gd name="T16" fmla="*/ 2147483646 w 205"/>
                <a:gd name="T17" fmla="*/ 2147483646 h 197"/>
                <a:gd name="T18" fmla="*/ 2147483646 w 205"/>
                <a:gd name="T19" fmla="*/ 2147483646 h 197"/>
                <a:gd name="T20" fmla="*/ 2147483646 w 205"/>
                <a:gd name="T21" fmla="*/ 2147483646 h 197"/>
                <a:gd name="T22" fmla="*/ 2147483646 w 205"/>
                <a:gd name="T23" fmla="*/ 2147483646 h 197"/>
                <a:gd name="T24" fmla="*/ 2147483646 w 205"/>
                <a:gd name="T25" fmla="*/ 2147483646 h 197"/>
                <a:gd name="T26" fmla="*/ 2147483646 w 205"/>
                <a:gd name="T27" fmla="*/ 2147483646 h 197"/>
                <a:gd name="T28" fmla="*/ 2147483646 w 205"/>
                <a:gd name="T29" fmla="*/ 2147483646 h 197"/>
                <a:gd name="T30" fmla="*/ 2147483646 w 205"/>
                <a:gd name="T31" fmla="*/ 2147483646 h 197"/>
                <a:gd name="T32" fmla="*/ 2147483646 w 205"/>
                <a:gd name="T33" fmla="*/ 2147483646 h 197"/>
                <a:gd name="T34" fmla="*/ 2147483646 w 205"/>
                <a:gd name="T35" fmla="*/ 2147483646 h 197"/>
                <a:gd name="T36" fmla="*/ 2147483646 w 205"/>
                <a:gd name="T37" fmla="*/ 2147483646 h 197"/>
                <a:gd name="T38" fmla="*/ 2147483646 w 205"/>
                <a:gd name="T39" fmla="*/ 2147483646 h 197"/>
                <a:gd name="T40" fmla="*/ 2147483646 w 205"/>
                <a:gd name="T41" fmla="*/ 2147483646 h 197"/>
                <a:gd name="T42" fmla="*/ 2147483646 w 205"/>
                <a:gd name="T43" fmla="*/ 2147483646 h 197"/>
                <a:gd name="T44" fmla="*/ 2147483646 w 205"/>
                <a:gd name="T45" fmla="*/ 2147483646 h 197"/>
                <a:gd name="T46" fmla="*/ 2147483646 w 205"/>
                <a:gd name="T47" fmla="*/ 2147483646 h 197"/>
                <a:gd name="T48" fmla="*/ 2147483646 w 205"/>
                <a:gd name="T49" fmla="*/ 2147483646 h 197"/>
                <a:gd name="T50" fmla="*/ 2147483646 w 205"/>
                <a:gd name="T51" fmla="*/ 2147483646 h 197"/>
                <a:gd name="T52" fmla="*/ 2147483646 w 205"/>
                <a:gd name="T53" fmla="*/ 2147483646 h 197"/>
                <a:gd name="T54" fmla="*/ 2147483646 w 205"/>
                <a:gd name="T55" fmla="*/ 2147483646 h 197"/>
                <a:gd name="T56" fmla="*/ 2147483646 w 205"/>
                <a:gd name="T57" fmla="*/ 2147483646 h 197"/>
                <a:gd name="T58" fmla="*/ 2147483646 w 205"/>
                <a:gd name="T59" fmla="*/ 2147483646 h 197"/>
                <a:gd name="T60" fmla="*/ 2147483646 w 205"/>
                <a:gd name="T61" fmla="*/ 2147483646 h 197"/>
                <a:gd name="T62" fmla="*/ 2147483646 w 205"/>
                <a:gd name="T63" fmla="*/ 2147483646 h 197"/>
                <a:gd name="T64" fmla="*/ 2147483646 w 205"/>
                <a:gd name="T65" fmla="*/ 2147483646 h 197"/>
                <a:gd name="T66" fmla="*/ 2147483646 w 205"/>
                <a:gd name="T67" fmla="*/ 2147483646 h 197"/>
                <a:gd name="T68" fmla="*/ 2147483646 w 205"/>
                <a:gd name="T69" fmla="*/ 2147483646 h 197"/>
                <a:gd name="T70" fmla="*/ 2147483646 w 205"/>
                <a:gd name="T71" fmla="*/ 2147483646 h 197"/>
                <a:gd name="T72" fmla="*/ 2147483646 w 205"/>
                <a:gd name="T73" fmla="*/ 2147483646 h 197"/>
                <a:gd name="T74" fmla="*/ 2147483646 w 205"/>
                <a:gd name="T75" fmla="*/ 2147483646 h 197"/>
                <a:gd name="T76" fmla="*/ 2147483646 w 205"/>
                <a:gd name="T77" fmla="*/ 2147483646 h 197"/>
                <a:gd name="T78" fmla="*/ 2147483646 w 205"/>
                <a:gd name="T79" fmla="*/ 2147483646 h 197"/>
                <a:gd name="T80" fmla="*/ 2147483646 w 205"/>
                <a:gd name="T81" fmla="*/ 2147483646 h 197"/>
                <a:gd name="T82" fmla="*/ 2147483646 w 205"/>
                <a:gd name="T83" fmla="*/ 2147483646 h 197"/>
                <a:gd name="T84" fmla="*/ 2147483646 w 205"/>
                <a:gd name="T85" fmla="*/ 2147483646 h 197"/>
                <a:gd name="T86" fmla="*/ 2147483646 w 205"/>
                <a:gd name="T87" fmla="*/ 2147483646 h 197"/>
                <a:gd name="T88" fmla="*/ 2147483646 w 205"/>
                <a:gd name="T89" fmla="*/ 2147483646 h 197"/>
                <a:gd name="T90" fmla="*/ 2147483646 w 205"/>
                <a:gd name="T91" fmla="*/ 2147483646 h 197"/>
                <a:gd name="T92" fmla="*/ 0 w 205"/>
                <a:gd name="T93" fmla="*/ 2147483646 h 197"/>
                <a:gd name="T94" fmla="*/ 2147483646 w 205"/>
                <a:gd name="T95" fmla="*/ 2147483646 h 197"/>
                <a:gd name="T96" fmla="*/ 2147483646 w 205"/>
                <a:gd name="T97" fmla="*/ 2147483646 h 197"/>
                <a:gd name="T98" fmla="*/ 2147483646 w 205"/>
                <a:gd name="T99" fmla="*/ 2147483646 h 197"/>
                <a:gd name="T100" fmla="*/ 2147483646 w 205"/>
                <a:gd name="T101" fmla="*/ 2147483646 h 197"/>
                <a:gd name="T102" fmla="*/ 2147483646 w 205"/>
                <a:gd name="T103" fmla="*/ 2147483646 h 197"/>
                <a:gd name="T104" fmla="*/ 2147483646 w 205"/>
                <a:gd name="T105" fmla="*/ 2147483646 h 197"/>
                <a:gd name="T106" fmla="*/ 2147483646 w 205"/>
                <a:gd name="T107" fmla="*/ 2147483646 h 197"/>
                <a:gd name="T108" fmla="*/ 2147483646 w 205"/>
                <a:gd name="T109" fmla="*/ 2147483646 h 197"/>
                <a:gd name="T110" fmla="*/ 2147483646 w 205"/>
                <a:gd name="T111" fmla="*/ 2147483646 h 197"/>
                <a:gd name="T112" fmla="*/ 2147483646 w 205"/>
                <a:gd name="T113" fmla="*/ 2147483646 h 197"/>
                <a:gd name="T114" fmla="*/ 2147483646 w 205"/>
                <a:gd name="T115" fmla="*/ 2147483646 h 197"/>
                <a:gd name="T116" fmla="*/ 2147483646 w 205"/>
                <a:gd name="T117" fmla="*/ 2147483646 h 197"/>
                <a:gd name="T118" fmla="*/ 2147483646 w 205"/>
                <a:gd name="T119" fmla="*/ 2147483646 h 197"/>
                <a:gd name="T120" fmla="*/ 2147483646 w 205"/>
                <a:gd name="T121" fmla="*/ 2147483646 h 197"/>
                <a:gd name="T122" fmla="*/ 2147483646 w 205"/>
                <a:gd name="T123" fmla="*/ 2147483646 h 1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05" h="197">
                  <a:moveTo>
                    <a:pt x="74" y="0"/>
                  </a:moveTo>
                  <a:lnTo>
                    <a:pt x="92" y="5"/>
                  </a:lnTo>
                  <a:lnTo>
                    <a:pt x="113" y="8"/>
                  </a:lnTo>
                  <a:lnTo>
                    <a:pt x="114" y="8"/>
                  </a:lnTo>
                  <a:lnTo>
                    <a:pt x="115" y="29"/>
                  </a:lnTo>
                  <a:lnTo>
                    <a:pt x="121" y="47"/>
                  </a:lnTo>
                  <a:lnTo>
                    <a:pt x="127" y="62"/>
                  </a:lnTo>
                  <a:lnTo>
                    <a:pt x="130" y="73"/>
                  </a:lnTo>
                  <a:lnTo>
                    <a:pt x="131" y="82"/>
                  </a:lnTo>
                  <a:lnTo>
                    <a:pt x="132" y="92"/>
                  </a:lnTo>
                  <a:lnTo>
                    <a:pt x="138" y="100"/>
                  </a:lnTo>
                  <a:lnTo>
                    <a:pt x="147" y="106"/>
                  </a:lnTo>
                  <a:lnTo>
                    <a:pt x="158" y="110"/>
                  </a:lnTo>
                  <a:lnTo>
                    <a:pt x="168" y="112"/>
                  </a:lnTo>
                  <a:lnTo>
                    <a:pt x="169" y="111"/>
                  </a:lnTo>
                  <a:lnTo>
                    <a:pt x="170" y="110"/>
                  </a:lnTo>
                  <a:lnTo>
                    <a:pt x="170" y="108"/>
                  </a:lnTo>
                  <a:lnTo>
                    <a:pt x="171" y="104"/>
                  </a:lnTo>
                  <a:lnTo>
                    <a:pt x="173" y="102"/>
                  </a:lnTo>
                  <a:lnTo>
                    <a:pt x="173" y="99"/>
                  </a:lnTo>
                  <a:lnTo>
                    <a:pt x="182" y="108"/>
                  </a:lnTo>
                  <a:lnTo>
                    <a:pt x="189" y="119"/>
                  </a:lnTo>
                  <a:lnTo>
                    <a:pt x="197" y="130"/>
                  </a:lnTo>
                  <a:lnTo>
                    <a:pt x="205" y="140"/>
                  </a:lnTo>
                  <a:lnTo>
                    <a:pt x="193" y="145"/>
                  </a:lnTo>
                  <a:lnTo>
                    <a:pt x="178" y="152"/>
                  </a:lnTo>
                  <a:lnTo>
                    <a:pt x="164" y="160"/>
                  </a:lnTo>
                  <a:lnTo>
                    <a:pt x="152" y="167"/>
                  </a:lnTo>
                  <a:lnTo>
                    <a:pt x="150" y="171"/>
                  </a:lnTo>
                  <a:lnTo>
                    <a:pt x="150" y="175"/>
                  </a:lnTo>
                  <a:lnTo>
                    <a:pt x="151" y="181"/>
                  </a:lnTo>
                  <a:lnTo>
                    <a:pt x="150" y="187"/>
                  </a:lnTo>
                  <a:lnTo>
                    <a:pt x="147" y="189"/>
                  </a:lnTo>
                  <a:lnTo>
                    <a:pt x="140" y="192"/>
                  </a:lnTo>
                  <a:lnTo>
                    <a:pt x="133" y="196"/>
                  </a:lnTo>
                  <a:lnTo>
                    <a:pt x="129" y="197"/>
                  </a:lnTo>
                  <a:lnTo>
                    <a:pt x="120" y="196"/>
                  </a:lnTo>
                  <a:lnTo>
                    <a:pt x="113" y="193"/>
                  </a:lnTo>
                  <a:lnTo>
                    <a:pt x="106" y="189"/>
                  </a:lnTo>
                  <a:lnTo>
                    <a:pt x="103" y="182"/>
                  </a:lnTo>
                  <a:lnTo>
                    <a:pt x="99" y="173"/>
                  </a:lnTo>
                  <a:lnTo>
                    <a:pt x="99" y="165"/>
                  </a:lnTo>
                  <a:lnTo>
                    <a:pt x="98" y="157"/>
                  </a:lnTo>
                  <a:lnTo>
                    <a:pt x="96" y="152"/>
                  </a:lnTo>
                  <a:lnTo>
                    <a:pt x="91" y="148"/>
                  </a:lnTo>
                  <a:lnTo>
                    <a:pt x="90" y="147"/>
                  </a:lnTo>
                  <a:lnTo>
                    <a:pt x="89" y="147"/>
                  </a:lnTo>
                  <a:lnTo>
                    <a:pt x="88" y="148"/>
                  </a:lnTo>
                  <a:lnTo>
                    <a:pt x="86" y="148"/>
                  </a:lnTo>
                  <a:lnTo>
                    <a:pt x="80" y="146"/>
                  </a:lnTo>
                  <a:lnTo>
                    <a:pt x="79" y="141"/>
                  </a:lnTo>
                  <a:lnTo>
                    <a:pt x="78" y="136"/>
                  </a:lnTo>
                  <a:lnTo>
                    <a:pt x="77" y="130"/>
                  </a:lnTo>
                  <a:lnTo>
                    <a:pt x="74" y="126"/>
                  </a:lnTo>
                  <a:lnTo>
                    <a:pt x="68" y="123"/>
                  </a:lnTo>
                  <a:lnTo>
                    <a:pt x="65" y="123"/>
                  </a:lnTo>
                  <a:lnTo>
                    <a:pt x="63" y="125"/>
                  </a:lnTo>
                  <a:lnTo>
                    <a:pt x="61" y="126"/>
                  </a:lnTo>
                  <a:lnTo>
                    <a:pt x="59" y="126"/>
                  </a:lnTo>
                  <a:lnTo>
                    <a:pt x="55" y="126"/>
                  </a:lnTo>
                  <a:lnTo>
                    <a:pt x="53" y="123"/>
                  </a:lnTo>
                  <a:lnTo>
                    <a:pt x="51" y="122"/>
                  </a:lnTo>
                  <a:lnTo>
                    <a:pt x="48" y="120"/>
                  </a:lnTo>
                  <a:lnTo>
                    <a:pt x="46" y="119"/>
                  </a:lnTo>
                  <a:lnTo>
                    <a:pt x="39" y="118"/>
                  </a:lnTo>
                  <a:lnTo>
                    <a:pt x="32" y="118"/>
                  </a:lnTo>
                  <a:lnTo>
                    <a:pt x="25" y="115"/>
                  </a:lnTo>
                  <a:lnTo>
                    <a:pt x="24" y="114"/>
                  </a:lnTo>
                  <a:lnTo>
                    <a:pt x="22" y="113"/>
                  </a:lnTo>
                  <a:lnTo>
                    <a:pt x="22" y="112"/>
                  </a:lnTo>
                  <a:lnTo>
                    <a:pt x="21" y="111"/>
                  </a:lnTo>
                  <a:lnTo>
                    <a:pt x="20" y="110"/>
                  </a:lnTo>
                  <a:lnTo>
                    <a:pt x="17" y="109"/>
                  </a:lnTo>
                  <a:lnTo>
                    <a:pt x="16" y="110"/>
                  </a:lnTo>
                  <a:lnTo>
                    <a:pt x="13" y="111"/>
                  </a:lnTo>
                  <a:lnTo>
                    <a:pt x="12" y="112"/>
                  </a:lnTo>
                  <a:lnTo>
                    <a:pt x="10" y="114"/>
                  </a:lnTo>
                  <a:lnTo>
                    <a:pt x="8" y="115"/>
                  </a:lnTo>
                  <a:lnTo>
                    <a:pt x="6" y="115"/>
                  </a:lnTo>
                  <a:lnTo>
                    <a:pt x="3" y="114"/>
                  </a:lnTo>
                  <a:lnTo>
                    <a:pt x="2" y="113"/>
                  </a:lnTo>
                  <a:lnTo>
                    <a:pt x="2" y="111"/>
                  </a:lnTo>
                  <a:lnTo>
                    <a:pt x="1" y="108"/>
                  </a:lnTo>
                  <a:lnTo>
                    <a:pt x="1" y="105"/>
                  </a:lnTo>
                  <a:lnTo>
                    <a:pt x="2" y="102"/>
                  </a:lnTo>
                  <a:lnTo>
                    <a:pt x="3" y="95"/>
                  </a:lnTo>
                  <a:lnTo>
                    <a:pt x="6" y="90"/>
                  </a:lnTo>
                  <a:lnTo>
                    <a:pt x="7" y="83"/>
                  </a:lnTo>
                  <a:lnTo>
                    <a:pt x="6" y="76"/>
                  </a:lnTo>
                  <a:lnTo>
                    <a:pt x="3" y="71"/>
                  </a:lnTo>
                  <a:lnTo>
                    <a:pt x="1" y="66"/>
                  </a:lnTo>
                  <a:lnTo>
                    <a:pt x="0" y="58"/>
                  </a:lnTo>
                  <a:lnTo>
                    <a:pt x="1" y="53"/>
                  </a:lnTo>
                  <a:lnTo>
                    <a:pt x="2" y="50"/>
                  </a:lnTo>
                  <a:lnTo>
                    <a:pt x="3" y="49"/>
                  </a:lnTo>
                  <a:lnTo>
                    <a:pt x="6" y="48"/>
                  </a:lnTo>
                  <a:lnTo>
                    <a:pt x="9" y="48"/>
                  </a:lnTo>
                  <a:lnTo>
                    <a:pt x="12" y="48"/>
                  </a:lnTo>
                  <a:lnTo>
                    <a:pt x="17" y="48"/>
                  </a:lnTo>
                  <a:lnTo>
                    <a:pt x="18" y="36"/>
                  </a:lnTo>
                  <a:lnTo>
                    <a:pt x="20" y="36"/>
                  </a:lnTo>
                  <a:lnTo>
                    <a:pt x="22" y="34"/>
                  </a:lnTo>
                  <a:lnTo>
                    <a:pt x="26" y="33"/>
                  </a:lnTo>
                  <a:lnTo>
                    <a:pt x="32" y="33"/>
                  </a:lnTo>
                  <a:lnTo>
                    <a:pt x="38" y="39"/>
                  </a:lnTo>
                  <a:lnTo>
                    <a:pt x="43" y="41"/>
                  </a:lnTo>
                  <a:lnTo>
                    <a:pt x="50" y="43"/>
                  </a:lnTo>
                  <a:lnTo>
                    <a:pt x="59" y="48"/>
                  </a:lnTo>
                  <a:lnTo>
                    <a:pt x="60" y="52"/>
                  </a:lnTo>
                  <a:lnTo>
                    <a:pt x="61" y="58"/>
                  </a:lnTo>
                  <a:lnTo>
                    <a:pt x="62" y="65"/>
                  </a:lnTo>
                  <a:lnTo>
                    <a:pt x="63" y="71"/>
                  </a:lnTo>
                  <a:lnTo>
                    <a:pt x="64" y="75"/>
                  </a:lnTo>
                  <a:lnTo>
                    <a:pt x="66" y="76"/>
                  </a:lnTo>
                  <a:lnTo>
                    <a:pt x="70" y="71"/>
                  </a:lnTo>
                  <a:lnTo>
                    <a:pt x="73" y="64"/>
                  </a:lnTo>
                  <a:lnTo>
                    <a:pt x="72" y="57"/>
                  </a:lnTo>
                  <a:lnTo>
                    <a:pt x="69" y="50"/>
                  </a:lnTo>
                  <a:lnTo>
                    <a:pt x="65" y="44"/>
                  </a:lnTo>
                  <a:lnTo>
                    <a:pt x="63" y="39"/>
                  </a:lnTo>
                  <a:lnTo>
                    <a:pt x="63" y="32"/>
                  </a:lnTo>
                  <a:lnTo>
                    <a:pt x="68" y="16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9" name="Freeform 56">
              <a:extLst>
                <a:ext uri="{FF2B5EF4-FFF2-40B4-BE49-F238E27FC236}">
                  <a16:creationId xmlns:a16="http://schemas.microsoft.com/office/drawing/2014/main" id="{9FF223C4-AA6B-4971-8BC2-1C2FE5D15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963" y="2308226"/>
              <a:ext cx="193675" cy="285750"/>
            </a:xfrm>
            <a:custGeom>
              <a:avLst/>
              <a:gdLst>
                <a:gd name="T0" fmla="*/ 2147483646 w 122"/>
                <a:gd name="T1" fmla="*/ 2147483646 h 180"/>
                <a:gd name="T2" fmla="*/ 2147483646 w 122"/>
                <a:gd name="T3" fmla="*/ 2147483646 h 180"/>
                <a:gd name="T4" fmla="*/ 2147483646 w 122"/>
                <a:gd name="T5" fmla="*/ 2147483646 h 180"/>
                <a:gd name="T6" fmla="*/ 2147483646 w 122"/>
                <a:gd name="T7" fmla="*/ 2147483646 h 180"/>
                <a:gd name="T8" fmla="*/ 2147483646 w 122"/>
                <a:gd name="T9" fmla="*/ 2147483646 h 180"/>
                <a:gd name="T10" fmla="*/ 2147483646 w 122"/>
                <a:gd name="T11" fmla="*/ 2147483646 h 180"/>
                <a:gd name="T12" fmla="*/ 2147483646 w 122"/>
                <a:gd name="T13" fmla="*/ 2147483646 h 180"/>
                <a:gd name="T14" fmla="*/ 2147483646 w 122"/>
                <a:gd name="T15" fmla="*/ 2147483646 h 180"/>
                <a:gd name="T16" fmla="*/ 2147483646 w 122"/>
                <a:gd name="T17" fmla="*/ 2147483646 h 180"/>
                <a:gd name="T18" fmla="*/ 2147483646 w 122"/>
                <a:gd name="T19" fmla="*/ 2147483646 h 180"/>
                <a:gd name="T20" fmla="*/ 2147483646 w 122"/>
                <a:gd name="T21" fmla="*/ 2147483646 h 180"/>
                <a:gd name="T22" fmla="*/ 2147483646 w 122"/>
                <a:gd name="T23" fmla="*/ 2147483646 h 180"/>
                <a:gd name="T24" fmla="*/ 2147483646 w 122"/>
                <a:gd name="T25" fmla="*/ 2147483646 h 180"/>
                <a:gd name="T26" fmla="*/ 2147483646 w 122"/>
                <a:gd name="T27" fmla="*/ 2147483646 h 180"/>
                <a:gd name="T28" fmla="*/ 2147483646 w 122"/>
                <a:gd name="T29" fmla="*/ 2147483646 h 180"/>
                <a:gd name="T30" fmla="*/ 2147483646 w 122"/>
                <a:gd name="T31" fmla="*/ 2147483646 h 180"/>
                <a:gd name="T32" fmla="*/ 2147483646 w 122"/>
                <a:gd name="T33" fmla="*/ 2147483646 h 180"/>
                <a:gd name="T34" fmla="*/ 2147483646 w 122"/>
                <a:gd name="T35" fmla="*/ 2147483646 h 180"/>
                <a:gd name="T36" fmla="*/ 2147483646 w 122"/>
                <a:gd name="T37" fmla="*/ 2147483646 h 180"/>
                <a:gd name="T38" fmla="*/ 2147483646 w 122"/>
                <a:gd name="T39" fmla="*/ 2147483646 h 180"/>
                <a:gd name="T40" fmla="*/ 2147483646 w 122"/>
                <a:gd name="T41" fmla="*/ 2147483646 h 180"/>
                <a:gd name="T42" fmla="*/ 2147483646 w 122"/>
                <a:gd name="T43" fmla="*/ 2147483646 h 180"/>
                <a:gd name="T44" fmla="*/ 2147483646 w 122"/>
                <a:gd name="T45" fmla="*/ 2147483646 h 180"/>
                <a:gd name="T46" fmla="*/ 2147483646 w 122"/>
                <a:gd name="T47" fmla="*/ 2147483646 h 180"/>
                <a:gd name="T48" fmla="*/ 2147483646 w 122"/>
                <a:gd name="T49" fmla="*/ 2147483646 h 180"/>
                <a:gd name="T50" fmla="*/ 2147483646 w 122"/>
                <a:gd name="T51" fmla="*/ 2147483646 h 180"/>
                <a:gd name="T52" fmla="*/ 2147483646 w 122"/>
                <a:gd name="T53" fmla="*/ 2147483646 h 180"/>
                <a:gd name="T54" fmla="*/ 2147483646 w 122"/>
                <a:gd name="T55" fmla="*/ 2147483646 h 180"/>
                <a:gd name="T56" fmla="*/ 2147483646 w 122"/>
                <a:gd name="T57" fmla="*/ 2147483646 h 180"/>
                <a:gd name="T58" fmla="*/ 2147483646 w 122"/>
                <a:gd name="T59" fmla="*/ 2147483646 h 180"/>
                <a:gd name="T60" fmla="*/ 2147483646 w 122"/>
                <a:gd name="T61" fmla="*/ 2147483646 h 180"/>
                <a:gd name="T62" fmla="*/ 2147483646 w 122"/>
                <a:gd name="T63" fmla="*/ 2147483646 h 180"/>
                <a:gd name="T64" fmla="*/ 2147483646 w 122"/>
                <a:gd name="T65" fmla="*/ 2147483646 h 180"/>
                <a:gd name="T66" fmla="*/ 2147483646 w 122"/>
                <a:gd name="T67" fmla="*/ 2147483646 h 180"/>
                <a:gd name="T68" fmla="*/ 2147483646 w 122"/>
                <a:gd name="T69" fmla="*/ 2147483646 h 180"/>
                <a:gd name="T70" fmla="*/ 2147483646 w 122"/>
                <a:gd name="T71" fmla="*/ 2147483646 h 180"/>
                <a:gd name="T72" fmla="*/ 2147483646 w 122"/>
                <a:gd name="T73" fmla="*/ 2147483646 h 180"/>
                <a:gd name="T74" fmla="*/ 2147483646 w 122"/>
                <a:gd name="T75" fmla="*/ 2147483646 h 180"/>
                <a:gd name="T76" fmla="*/ 2147483646 w 122"/>
                <a:gd name="T77" fmla="*/ 2147483646 h 180"/>
                <a:gd name="T78" fmla="*/ 2147483646 w 122"/>
                <a:gd name="T79" fmla="*/ 2147483646 h 180"/>
                <a:gd name="T80" fmla="*/ 2147483646 w 122"/>
                <a:gd name="T81" fmla="*/ 2147483646 h 180"/>
                <a:gd name="T82" fmla="*/ 2147483646 w 122"/>
                <a:gd name="T83" fmla="*/ 2147483646 h 180"/>
                <a:gd name="T84" fmla="*/ 2147483646 w 122"/>
                <a:gd name="T85" fmla="*/ 2147483646 h 180"/>
                <a:gd name="T86" fmla="*/ 2147483646 w 122"/>
                <a:gd name="T87" fmla="*/ 2147483646 h 180"/>
                <a:gd name="T88" fmla="*/ 2147483646 w 122"/>
                <a:gd name="T89" fmla="*/ 2147483646 h 180"/>
                <a:gd name="T90" fmla="*/ 2147483646 w 122"/>
                <a:gd name="T91" fmla="*/ 2147483646 h 180"/>
                <a:gd name="T92" fmla="*/ 2147483646 w 122"/>
                <a:gd name="T93" fmla="*/ 2147483646 h 180"/>
                <a:gd name="T94" fmla="*/ 2147483646 w 122"/>
                <a:gd name="T95" fmla="*/ 2147483646 h 180"/>
                <a:gd name="T96" fmla="*/ 2147483646 w 122"/>
                <a:gd name="T97" fmla="*/ 2147483646 h 180"/>
                <a:gd name="T98" fmla="*/ 2147483646 w 122"/>
                <a:gd name="T99" fmla="*/ 2147483646 h 180"/>
                <a:gd name="T100" fmla="*/ 2147483646 w 122"/>
                <a:gd name="T101" fmla="*/ 2147483646 h 180"/>
                <a:gd name="T102" fmla="*/ 2147483646 w 122"/>
                <a:gd name="T103" fmla="*/ 2147483646 h 180"/>
                <a:gd name="T104" fmla="*/ 2147483646 w 122"/>
                <a:gd name="T105" fmla="*/ 2147483646 h 180"/>
                <a:gd name="T106" fmla="*/ 2147483646 w 122"/>
                <a:gd name="T107" fmla="*/ 2147483646 h 180"/>
                <a:gd name="T108" fmla="*/ 2147483646 w 122"/>
                <a:gd name="T109" fmla="*/ 2147483646 h 18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2" h="180">
                  <a:moveTo>
                    <a:pt x="95" y="0"/>
                  </a:moveTo>
                  <a:lnTo>
                    <a:pt x="116" y="1"/>
                  </a:lnTo>
                  <a:lnTo>
                    <a:pt x="117" y="1"/>
                  </a:lnTo>
                  <a:lnTo>
                    <a:pt x="116" y="3"/>
                  </a:lnTo>
                  <a:lnTo>
                    <a:pt x="116" y="5"/>
                  </a:lnTo>
                  <a:lnTo>
                    <a:pt x="115" y="10"/>
                  </a:lnTo>
                  <a:lnTo>
                    <a:pt x="116" y="18"/>
                  </a:lnTo>
                  <a:lnTo>
                    <a:pt x="118" y="23"/>
                  </a:lnTo>
                  <a:lnTo>
                    <a:pt x="121" y="28"/>
                  </a:lnTo>
                  <a:lnTo>
                    <a:pt x="122" y="35"/>
                  </a:lnTo>
                  <a:lnTo>
                    <a:pt x="121" y="42"/>
                  </a:lnTo>
                  <a:lnTo>
                    <a:pt x="118" y="47"/>
                  </a:lnTo>
                  <a:lnTo>
                    <a:pt x="117" y="54"/>
                  </a:lnTo>
                  <a:lnTo>
                    <a:pt x="116" y="56"/>
                  </a:lnTo>
                  <a:lnTo>
                    <a:pt x="116" y="60"/>
                  </a:lnTo>
                  <a:lnTo>
                    <a:pt x="116" y="63"/>
                  </a:lnTo>
                  <a:lnTo>
                    <a:pt x="117" y="65"/>
                  </a:lnTo>
                  <a:lnTo>
                    <a:pt x="113" y="65"/>
                  </a:lnTo>
                  <a:lnTo>
                    <a:pt x="110" y="65"/>
                  </a:lnTo>
                  <a:lnTo>
                    <a:pt x="107" y="67"/>
                  </a:lnTo>
                  <a:lnTo>
                    <a:pt x="106" y="70"/>
                  </a:lnTo>
                  <a:lnTo>
                    <a:pt x="105" y="74"/>
                  </a:lnTo>
                  <a:lnTo>
                    <a:pt x="104" y="79"/>
                  </a:lnTo>
                  <a:lnTo>
                    <a:pt x="104" y="82"/>
                  </a:lnTo>
                  <a:lnTo>
                    <a:pt x="105" y="86"/>
                  </a:lnTo>
                  <a:lnTo>
                    <a:pt x="106" y="88"/>
                  </a:lnTo>
                  <a:lnTo>
                    <a:pt x="107" y="90"/>
                  </a:lnTo>
                  <a:lnTo>
                    <a:pt x="107" y="92"/>
                  </a:lnTo>
                  <a:lnTo>
                    <a:pt x="104" y="100"/>
                  </a:lnTo>
                  <a:lnTo>
                    <a:pt x="97" y="107"/>
                  </a:lnTo>
                  <a:lnTo>
                    <a:pt x="88" y="114"/>
                  </a:lnTo>
                  <a:lnTo>
                    <a:pt x="81" y="121"/>
                  </a:lnTo>
                  <a:lnTo>
                    <a:pt x="78" y="126"/>
                  </a:lnTo>
                  <a:lnTo>
                    <a:pt x="78" y="127"/>
                  </a:lnTo>
                  <a:lnTo>
                    <a:pt x="77" y="130"/>
                  </a:lnTo>
                  <a:lnTo>
                    <a:pt x="77" y="133"/>
                  </a:lnTo>
                  <a:lnTo>
                    <a:pt x="77" y="135"/>
                  </a:lnTo>
                  <a:lnTo>
                    <a:pt x="74" y="134"/>
                  </a:lnTo>
                  <a:lnTo>
                    <a:pt x="72" y="135"/>
                  </a:lnTo>
                  <a:lnTo>
                    <a:pt x="69" y="135"/>
                  </a:lnTo>
                  <a:lnTo>
                    <a:pt x="66" y="145"/>
                  </a:lnTo>
                  <a:lnTo>
                    <a:pt x="64" y="153"/>
                  </a:lnTo>
                  <a:lnTo>
                    <a:pt x="64" y="157"/>
                  </a:lnTo>
                  <a:lnTo>
                    <a:pt x="64" y="159"/>
                  </a:lnTo>
                  <a:lnTo>
                    <a:pt x="63" y="162"/>
                  </a:lnTo>
                  <a:lnTo>
                    <a:pt x="61" y="166"/>
                  </a:lnTo>
                  <a:lnTo>
                    <a:pt x="56" y="171"/>
                  </a:lnTo>
                  <a:lnTo>
                    <a:pt x="49" y="176"/>
                  </a:lnTo>
                  <a:lnTo>
                    <a:pt x="43" y="179"/>
                  </a:lnTo>
                  <a:lnTo>
                    <a:pt x="38" y="180"/>
                  </a:lnTo>
                  <a:lnTo>
                    <a:pt x="36" y="179"/>
                  </a:lnTo>
                  <a:lnTo>
                    <a:pt x="35" y="177"/>
                  </a:lnTo>
                  <a:lnTo>
                    <a:pt x="34" y="176"/>
                  </a:lnTo>
                  <a:lnTo>
                    <a:pt x="33" y="174"/>
                  </a:lnTo>
                  <a:lnTo>
                    <a:pt x="31" y="172"/>
                  </a:lnTo>
                  <a:lnTo>
                    <a:pt x="29" y="174"/>
                  </a:lnTo>
                  <a:lnTo>
                    <a:pt x="28" y="175"/>
                  </a:lnTo>
                  <a:lnTo>
                    <a:pt x="27" y="176"/>
                  </a:lnTo>
                  <a:lnTo>
                    <a:pt x="25" y="176"/>
                  </a:lnTo>
                  <a:lnTo>
                    <a:pt x="21" y="174"/>
                  </a:lnTo>
                  <a:lnTo>
                    <a:pt x="20" y="169"/>
                  </a:lnTo>
                  <a:lnTo>
                    <a:pt x="20" y="162"/>
                  </a:lnTo>
                  <a:lnTo>
                    <a:pt x="19" y="156"/>
                  </a:lnTo>
                  <a:lnTo>
                    <a:pt x="16" y="152"/>
                  </a:lnTo>
                  <a:lnTo>
                    <a:pt x="9" y="148"/>
                  </a:lnTo>
                  <a:lnTo>
                    <a:pt x="3" y="143"/>
                  </a:lnTo>
                  <a:lnTo>
                    <a:pt x="0" y="141"/>
                  </a:lnTo>
                  <a:lnTo>
                    <a:pt x="1" y="139"/>
                  </a:lnTo>
                  <a:lnTo>
                    <a:pt x="2" y="136"/>
                  </a:lnTo>
                  <a:lnTo>
                    <a:pt x="4" y="135"/>
                  </a:lnTo>
                  <a:lnTo>
                    <a:pt x="5" y="133"/>
                  </a:lnTo>
                  <a:lnTo>
                    <a:pt x="8" y="132"/>
                  </a:lnTo>
                  <a:lnTo>
                    <a:pt x="9" y="130"/>
                  </a:lnTo>
                  <a:lnTo>
                    <a:pt x="10" y="127"/>
                  </a:lnTo>
                  <a:lnTo>
                    <a:pt x="9" y="122"/>
                  </a:lnTo>
                  <a:lnTo>
                    <a:pt x="5" y="117"/>
                  </a:lnTo>
                  <a:lnTo>
                    <a:pt x="2" y="113"/>
                  </a:lnTo>
                  <a:lnTo>
                    <a:pt x="1" y="105"/>
                  </a:lnTo>
                  <a:lnTo>
                    <a:pt x="1" y="101"/>
                  </a:lnTo>
                  <a:lnTo>
                    <a:pt x="2" y="100"/>
                  </a:lnTo>
                  <a:lnTo>
                    <a:pt x="3" y="98"/>
                  </a:lnTo>
                  <a:lnTo>
                    <a:pt x="5" y="97"/>
                  </a:lnTo>
                  <a:lnTo>
                    <a:pt x="7" y="96"/>
                  </a:lnTo>
                  <a:lnTo>
                    <a:pt x="9" y="95"/>
                  </a:lnTo>
                  <a:lnTo>
                    <a:pt x="10" y="92"/>
                  </a:lnTo>
                  <a:lnTo>
                    <a:pt x="13" y="86"/>
                  </a:lnTo>
                  <a:lnTo>
                    <a:pt x="17" y="77"/>
                  </a:lnTo>
                  <a:lnTo>
                    <a:pt x="20" y="69"/>
                  </a:lnTo>
                  <a:lnTo>
                    <a:pt x="26" y="62"/>
                  </a:lnTo>
                  <a:lnTo>
                    <a:pt x="27" y="62"/>
                  </a:lnTo>
                  <a:lnTo>
                    <a:pt x="29" y="61"/>
                  </a:lnTo>
                  <a:lnTo>
                    <a:pt x="31" y="60"/>
                  </a:lnTo>
                  <a:lnTo>
                    <a:pt x="35" y="58"/>
                  </a:lnTo>
                  <a:lnTo>
                    <a:pt x="38" y="58"/>
                  </a:lnTo>
                  <a:lnTo>
                    <a:pt x="40" y="57"/>
                  </a:lnTo>
                  <a:lnTo>
                    <a:pt x="42" y="56"/>
                  </a:lnTo>
                  <a:lnTo>
                    <a:pt x="42" y="51"/>
                  </a:lnTo>
                  <a:lnTo>
                    <a:pt x="40" y="46"/>
                  </a:lnTo>
                  <a:lnTo>
                    <a:pt x="40" y="40"/>
                  </a:lnTo>
                  <a:lnTo>
                    <a:pt x="43" y="37"/>
                  </a:lnTo>
                  <a:lnTo>
                    <a:pt x="49" y="36"/>
                  </a:lnTo>
                  <a:lnTo>
                    <a:pt x="56" y="36"/>
                  </a:lnTo>
                  <a:lnTo>
                    <a:pt x="62" y="36"/>
                  </a:lnTo>
                  <a:lnTo>
                    <a:pt x="64" y="32"/>
                  </a:lnTo>
                  <a:lnTo>
                    <a:pt x="66" y="29"/>
                  </a:lnTo>
                  <a:lnTo>
                    <a:pt x="69" y="27"/>
                  </a:lnTo>
                  <a:lnTo>
                    <a:pt x="70" y="23"/>
                  </a:lnTo>
                  <a:lnTo>
                    <a:pt x="72" y="20"/>
                  </a:lnTo>
                  <a:lnTo>
                    <a:pt x="79" y="13"/>
                  </a:lnTo>
                  <a:lnTo>
                    <a:pt x="87" y="9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0" name="Freeform 57">
              <a:extLst>
                <a:ext uri="{FF2B5EF4-FFF2-40B4-BE49-F238E27FC236}">
                  <a16:creationId xmlns:a16="http://schemas.microsoft.com/office/drawing/2014/main" id="{E036672B-B70F-4C6A-ACE8-752A3DCD4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200" y="2405063"/>
              <a:ext cx="250825" cy="212725"/>
            </a:xfrm>
            <a:custGeom>
              <a:avLst/>
              <a:gdLst>
                <a:gd name="T0" fmla="*/ 2147483646 w 158"/>
                <a:gd name="T1" fmla="*/ 2147483646 h 134"/>
                <a:gd name="T2" fmla="*/ 2147483646 w 158"/>
                <a:gd name="T3" fmla="*/ 2147483646 h 134"/>
                <a:gd name="T4" fmla="*/ 2147483646 w 158"/>
                <a:gd name="T5" fmla="*/ 2147483646 h 134"/>
                <a:gd name="T6" fmla="*/ 2147483646 w 158"/>
                <a:gd name="T7" fmla="*/ 2147483646 h 134"/>
                <a:gd name="T8" fmla="*/ 2147483646 w 158"/>
                <a:gd name="T9" fmla="*/ 2147483646 h 134"/>
                <a:gd name="T10" fmla="*/ 2147483646 w 158"/>
                <a:gd name="T11" fmla="*/ 2147483646 h 134"/>
                <a:gd name="T12" fmla="*/ 2147483646 w 158"/>
                <a:gd name="T13" fmla="*/ 2147483646 h 134"/>
                <a:gd name="T14" fmla="*/ 2147483646 w 158"/>
                <a:gd name="T15" fmla="*/ 2147483646 h 134"/>
                <a:gd name="T16" fmla="*/ 2147483646 w 158"/>
                <a:gd name="T17" fmla="*/ 2147483646 h 134"/>
                <a:gd name="T18" fmla="*/ 2147483646 w 158"/>
                <a:gd name="T19" fmla="*/ 2147483646 h 134"/>
                <a:gd name="T20" fmla="*/ 2147483646 w 158"/>
                <a:gd name="T21" fmla="*/ 2147483646 h 134"/>
                <a:gd name="T22" fmla="*/ 2147483646 w 158"/>
                <a:gd name="T23" fmla="*/ 2147483646 h 134"/>
                <a:gd name="T24" fmla="*/ 2147483646 w 158"/>
                <a:gd name="T25" fmla="*/ 2147483646 h 134"/>
                <a:gd name="T26" fmla="*/ 2147483646 w 158"/>
                <a:gd name="T27" fmla="*/ 2147483646 h 134"/>
                <a:gd name="T28" fmla="*/ 2147483646 w 158"/>
                <a:gd name="T29" fmla="*/ 2147483646 h 134"/>
                <a:gd name="T30" fmla="*/ 2147483646 w 158"/>
                <a:gd name="T31" fmla="*/ 2147483646 h 134"/>
                <a:gd name="T32" fmla="*/ 2147483646 w 158"/>
                <a:gd name="T33" fmla="*/ 2147483646 h 134"/>
                <a:gd name="T34" fmla="*/ 2147483646 w 158"/>
                <a:gd name="T35" fmla="*/ 2147483646 h 134"/>
                <a:gd name="T36" fmla="*/ 2147483646 w 158"/>
                <a:gd name="T37" fmla="*/ 2147483646 h 134"/>
                <a:gd name="T38" fmla="*/ 2147483646 w 158"/>
                <a:gd name="T39" fmla="*/ 2147483646 h 134"/>
                <a:gd name="T40" fmla="*/ 2147483646 w 158"/>
                <a:gd name="T41" fmla="*/ 2147483646 h 134"/>
                <a:gd name="T42" fmla="*/ 2147483646 w 158"/>
                <a:gd name="T43" fmla="*/ 2147483646 h 134"/>
                <a:gd name="T44" fmla="*/ 2147483646 w 158"/>
                <a:gd name="T45" fmla="*/ 2147483646 h 134"/>
                <a:gd name="T46" fmla="*/ 2147483646 w 158"/>
                <a:gd name="T47" fmla="*/ 2147483646 h 134"/>
                <a:gd name="T48" fmla="*/ 2147483646 w 158"/>
                <a:gd name="T49" fmla="*/ 2147483646 h 134"/>
                <a:gd name="T50" fmla="*/ 2147483646 w 158"/>
                <a:gd name="T51" fmla="*/ 2147483646 h 134"/>
                <a:gd name="T52" fmla="*/ 2147483646 w 158"/>
                <a:gd name="T53" fmla="*/ 2147483646 h 134"/>
                <a:gd name="T54" fmla="*/ 2147483646 w 158"/>
                <a:gd name="T55" fmla="*/ 2147483646 h 134"/>
                <a:gd name="T56" fmla="*/ 2147483646 w 158"/>
                <a:gd name="T57" fmla="*/ 2147483646 h 134"/>
                <a:gd name="T58" fmla="*/ 2147483646 w 158"/>
                <a:gd name="T59" fmla="*/ 2147483646 h 134"/>
                <a:gd name="T60" fmla="*/ 2147483646 w 158"/>
                <a:gd name="T61" fmla="*/ 2147483646 h 134"/>
                <a:gd name="T62" fmla="*/ 2147483646 w 158"/>
                <a:gd name="T63" fmla="*/ 2147483646 h 134"/>
                <a:gd name="T64" fmla="*/ 2147483646 w 158"/>
                <a:gd name="T65" fmla="*/ 2147483646 h 134"/>
                <a:gd name="T66" fmla="*/ 2147483646 w 158"/>
                <a:gd name="T67" fmla="*/ 2147483646 h 134"/>
                <a:gd name="T68" fmla="*/ 2147483646 w 158"/>
                <a:gd name="T69" fmla="*/ 2147483646 h 134"/>
                <a:gd name="T70" fmla="*/ 2147483646 w 158"/>
                <a:gd name="T71" fmla="*/ 2147483646 h 134"/>
                <a:gd name="T72" fmla="*/ 2147483646 w 158"/>
                <a:gd name="T73" fmla="*/ 2147483646 h 134"/>
                <a:gd name="T74" fmla="*/ 2147483646 w 158"/>
                <a:gd name="T75" fmla="*/ 2147483646 h 134"/>
                <a:gd name="T76" fmla="*/ 2147483646 w 158"/>
                <a:gd name="T77" fmla="*/ 2147483646 h 134"/>
                <a:gd name="T78" fmla="*/ 2147483646 w 158"/>
                <a:gd name="T79" fmla="*/ 2147483646 h 134"/>
                <a:gd name="T80" fmla="*/ 2147483646 w 158"/>
                <a:gd name="T81" fmla="*/ 2147483646 h 134"/>
                <a:gd name="T82" fmla="*/ 2147483646 w 158"/>
                <a:gd name="T83" fmla="*/ 2147483646 h 134"/>
                <a:gd name="T84" fmla="*/ 2147483646 w 158"/>
                <a:gd name="T85" fmla="*/ 2147483646 h 134"/>
                <a:gd name="T86" fmla="*/ 2147483646 w 158"/>
                <a:gd name="T87" fmla="*/ 2147483646 h 134"/>
                <a:gd name="T88" fmla="*/ 2147483646 w 158"/>
                <a:gd name="T89" fmla="*/ 2147483646 h 134"/>
                <a:gd name="T90" fmla="*/ 2147483646 w 158"/>
                <a:gd name="T91" fmla="*/ 2147483646 h 134"/>
                <a:gd name="T92" fmla="*/ 2147483646 w 158"/>
                <a:gd name="T93" fmla="*/ 2147483646 h 134"/>
                <a:gd name="T94" fmla="*/ 0 w 158"/>
                <a:gd name="T95" fmla="*/ 2147483646 h 134"/>
                <a:gd name="T96" fmla="*/ 2147483646 w 158"/>
                <a:gd name="T97" fmla="*/ 2147483646 h 134"/>
                <a:gd name="T98" fmla="*/ 2147483646 w 158"/>
                <a:gd name="T99" fmla="*/ 2147483646 h 134"/>
                <a:gd name="T100" fmla="*/ 2147483646 w 158"/>
                <a:gd name="T101" fmla="*/ 2147483646 h 134"/>
                <a:gd name="T102" fmla="*/ 2147483646 w 158"/>
                <a:gd name="T103" fmla="*/ 2147483646 h 134"/>
                <a:gd name="T104" fmla="*/ 2147483646 w 158"/>
                <a:gd name="T105" fmla="*/ 2147483646 h 134"/>
                <a:gd name="T106" fmla="*/ 2147483646 w 158"/>
                <a:gd name="T107" fmla="*/ 2147483646 h 134"/>
                <a:gd name="T108" fmla="*/ 2147483646 w 158"/>
                <a:gd name="T109" fmla="*/ 2147483646 h 134"/>
                <a:gd name="T110" fmla="*/ 2147483646 w 158"/>
                <a:gd name="T111" fmla="*/ 2147483646 h 134"/>
                <a:gd name="T112" fmla="*/ 2147483646 w 158"/>
                <a:gd name="T113" fmla="*/ 2147483646 h 134"/>
                <a:gd name="T114" fmla="*/ 2147483646 w 158"/>
                <a:gd name="T115" fmla="*/ 2147483646 h 134"/>
                <a:gd name="T116" fmla="*/ 2147483646 w 158"/>
                <a:gd name="T117" fmla="*/ 2147483646 h 134"/>
                <a:gd name="T118" fmla="*/ 2147483646 w 158"/>
                <a:gd name="T119" fmla="*/ 2147483646 h 134"/>
                <a:gd name="T120" fmla="*/ 2147483646 w 158"/>
                <a:gd name="T121" fmla="*/ 2147483646 h 134"/>
                <a:gd name="T122" fmla="*/ 2147483646 w 158"/>
                <a:gd name="T123" fmla="*/ 2147483646 h 1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" h="134">
                  <a:moveTo>
                    <a:pt x="55" y="0"/>
                  </a:moveTo>
                  <a:lnTo>
                    <a:pt x="58" y="1"/>
                  </a:lnTo>
                  <a:lnTo>
                    <a:pt x="59" y="2"/>
                  </a:lnTo>
                  <a:lnTo>
                    <a:pt x="60" y="3"/>
                  </a:lnTo>
                  <a:lnTo>
                    <a:pt x="60" y="4"/>
                  </a:lnTo>
                  <a:lnTo>
                    <a:pt x="62" y="5"/>
                  </a:lnTo>
                  <a:lnTo>
                    <a:pt x="63" y="6"/>
                  </a:lnTo>
                  <a:lnTo>
                    <a:pt x="70" y="9"/>
                  </a:lnTo>
                  <a:lnTo>
                    <a:pt x="77" y="9"/>
                  </a:lnTo>
                  <a:lnTo>
                    <a:pt x="84" y="10"/>
                  </a:lnTo>
                  <a:lnTo>
                    <a:pt x="86" y="11"/>
                  </a:lnTo>
                  <a:lnTo>
                    <a:pt x="89" y="13"/>
                  </a:lnTo>
                  <a:lnTo>
                    <a:pt x="91" y="14"/>
                  </a:lnTo>
                  <a:lnTo>
                    <a:pt x="93" y="17"/>
                  </a:lnTo>
                  <a:lnTo>
                    <a:pt x="97" y="17"/>
                  </a:lnTo>
                  <a:lnTo>
                    <a:pt x="99" y="17"/>
                  </a:lnTo>
                  <a:lnTo>
                    <a:pt x="101" y="16"/>
                  </a:lnTo>
                  <a:lnTo>
                    <a:pt x="103" y="14"/>
                  </a:lnTo>
                  <a:lnTo>
                    <a:pt x="106" y="14"/>
                  </a:lnTo>
                  <a:lnTo>
                    <a:pt x="112" y="17"/>
                  </a:lnTo>
                  <a:lnTo>
                    <a:pt x="115" y="21"/>
                  </a:lnTo>
                  <a:lnTo>
                    <a:pt x="116" y="27"/>
                  </a:lnTo>
                  <a:lnTo>
                    <a:pt x="117" y="32"/>
                  </a:lnTo>
                  <a:lnTo>
                    <a:pt x="118" y="37"/>
                  </a:lnTo>
                  <a:lnTo>
                    <a:pt x="124" y="39"/>
                  </a:lnTo>
                  <a:lnTo>
                    <a:pt x="126" y="39"/>
                  </a:lnTo>
                  <a:lnTo>
                    <a:pt x="127" y="38"/>
                  </a:lnTo>
                  <a:lnTo>
                    <a:pt x="128" y="38"/>
                  </a:lnTo>
                  <a:lnTo>
                    <a:pt x="129" y="39"/>
                  </a:lnTo>
                  <a:lnTo>
                    <a:pt x="134" y="43"/>
                  </a:lnTo>
                  <a:lnTo>
                    <a:pt x="135" y="48"/>
                  </a:lnTo>
                  <a:lnTo>
                    <a:pt x="136" y="56"/>
                  </a:lnTo>
                  <a:lnTo>
                    <a:pt x="137" y="64"/>
                  </a:lnTo>
                  <a:lnTo>
                    <a:pt x="141" y="71"/>
                  </a:lnTo>
                  <a:lnTo>
                    <a:pt x="144" y="78"/>
                  </a:lnTo>
                  <a:lnTo>
                    <a:pt x="150" y="82"/>
                  </a:lnTo>
                  <a:lnTo>
                    <a:pt x="149" y="90"/>
                  </a:lnTo>
                  <a:lnTo>
                    <a:pt x="145" y="96"/>
                  </a:lnTo>
                  <a:lnTo>
                    <a:pt x="144" y="101"/>
                  </a:lnTo>
                  <a:lnTo>
                    <a:pt x="144" y="104"/>
                  </a:lnTo>
                  <a:lnTo>
                    <a:pt x="146" y="105"/>
                  </a:lnTo>
                  <a:lnTo>
                    <a:pt x="149" y="106"/>
                  </a:lnTo>
                  <a:lnTo>
                    <a:pt x="151" y="107"/>
                  </a:lnTo>
                  <a:lnTo>
                    <a:pt x="153" y="108"/>
                  </a:lnTo>
                  <a:lnTo>
                    <a:pt x="155" y="108"/>
                  </a:lnTo>
                  <a:lnTo>
                    <a:pt x="155" y="109"/>
                  </a:lnTo>
                  <a:lnTo>
                    <a:pt x="158" y="117"/>
                  </a:lnTo>
                  <a:lnTo>
                    <a:pt x="155" y="126"/>
                  </a:lnTo>
                  <a:lnTo>
                    <a:pt x="153" y="134"/>
                  </a:lnTo>
                  <a:lnTo>
                    <a:pt x="152" y="131"/>
                  </a:lnTo>
                  <a:lnTo>
                    <a:pt x="146" y="130"/>
                  </a:lnTo>
                  <a:lnTo>
                    <a:pt x="141" y="125"/>
                  </a:lnTo>
                  <a:lnTo>
                    <a:pt x="136" y="122"/>
                  </a:lnTo>
                  <a:lnTo>
                    <a:pt x="133" y="119"/>
                  </a:lnTo>
                  <a:lnTo>
                    <a:pt x="130" y="121"/>
                  </a:lnTo>
                  <a:lnTo>
                    <a:pt x="129" y="122"/>
                  </a:lnTo>
                  <a:lnTo>
                    <a:pt x="127" y="123"/>
                  </a:lnTo>
                  <a:lnTo>
                    <a:pt x="126" y="123"/>
                  </a:lnTo>
                  <a:lnTo>
                    <a:pt x="124" y="122"/>
                  </a:lnTo>
                  <a:lnTo>
                    <a:pt x="121" y="121"/>
                  </a:lnTo>
                  <a:lnTo>
                    <a:pt x="120" y="117"/>
                  </a:lnTo>
                  <a:lnTo>
                    <a:pt x="119" y="114"/>
                  </a:lnTo>
                  <a:lnTo>
                    <a:pt x="117" y="114"/>
                  </a:lnTo>
                  <a:lnTo>
                    <a:pt x="115" y="115"/>
                  </a:lnTo>
                  <a:lnTo>
                    <a:pt x="112" y="116"/>
                  </a:lnTo>
                  <a:lnTo>
                    <a:pt x="110" y="117"/>
                  </a:lnTo>
                  <a:lnTo>
                    <a:pt x="107" y="115"/>
                  </a:lnTo>
                  <a:lnTo>
                    <a:pt x="106" y="111"/>
                  </a:lnTo>
                  <a:lnTo>
                    <a:pt x="104" y="107"/>
                  </a:lnTo>
                  <a:lnTo>
                    <a:pt x="103" y="102"/>
                  </a:lnTo>
                  <a:lnTo>
                    <a:pt x="100" y="99"/>
                  </a:lnTo>
                  <a:lnTo>
                    <a:pt x="94" y="97"/>
                  </a:lnTo>
                  <a:lnTo>
                    <a:pt x="88" y="98"/>
                  </a:lnTo>
                  <a:lnTo>
                    <a:pt x="80" y="101"/>
                  </a:lnTo>
                  <a:lnTo>
                    <a:pt x="71" y="106"/>
                  </a:lnTo>
                  <a:lnTo>
                    <a:pt x="60" y="107"/>
                  </a:lnTo>
                  <a:lnTo>
                    <a:pt x="58" y="106"/>
                  </a:lnTo>
                  <a:lnTo>
                    <a:pt x="57" y="105"/>
                  </a:lnTo>
                  <a:lnTo>
                    <a:pt x="56" y="102"/>
                  </a:lnTo>
                  <a:lnTo>
                    <a:pt x="54" y="100"/>
                  </a:lnTo>
                  <a:lnTo>
                    <a:pt x="53" y="99"/>
                  </a:lnTo>
                  <a:lnTo>
                    <a:pt x="50" y="97"/>
                  </a:lnTo>
                  <a:lnTo>
                    <a:pt x="42" y="93"/>
                  </a:lnTo>
                  <a:lnTo>
                    <a:pt x="35" y="92"/>
                  </a:lnTo>
                  <a:lnTo>
                    <a:pt x="28" y="91"/>
                  </a:lnTo>
                  <a:lnTo>
                    <a:pt x="20" y="90"/>
                  </a:lnTo>
                  <a:lnTo>
                    <a:pt x="10" y="87"/>
                  </a:lnTo>
                  <a:lnTo>
                    <a:pt x="9" y="86"/>
                  </a:lnTo>
                  <a:lnTo>
                    <a:pt x="7" y="83"/>
                  </a:lnTo>
                  <a:lnTo>
                    <a:pt x="6" y="81"/>
                  </a:lnTo>
                  <a:lnTo>
                    <a:pt x="5" y="79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1" y="69"/>
                  </a:lnTo>
                  <a:lnTo>
                    <a:pt x="1" y="66"/>
                  </a:lnTo>
                  <a:lnTo>
                    <a:pt x="1" y="65"/>
                  </a:lnTo>
                  <a:lnTo>
                    <a:pt x="4" y="60"/>
                  </a:lnTo>
                  <a:lnTo>
                    <a:pt x="11" y="53"/>
                  </a:lnTo>
                  <a:lnTo>
                    <a:pt x="20" y="46"/>
                  </a:lnTo>
                  <a:lnTo>
                    <a:pt x="27" y="39"/>
                  </a:lnTo>
                  <a:lnTo>
                    <a:pt x="30" y="31"/>
                  </a:lnTo>
                  <a:lnTo>
                    <a:pt x="30" y="29"/>
                  </a:lnTo>
                  <a:lnTo>
                    <a:pt x="29" y="27"/>
                  </a:lnTo>
                  <a:lnTo>
                    <a:pt x="28" y="25"/>
                  </a:lnTo>
                  <a:lnTo>
                    <a:pt x="27" y="21"/>
                  </a:lnTo>
                  <a:lnTo>
                    <a:pt x="27" y="18"/>
                  </a:lnTo>
                  <a:lnTo>
                    <a:pt x="28" y="13"/>
                  </a:lnTo>
                  <a:lnTo>
                    <a:pt x="29" y="9"/>
                  </a:lnTo>
                  <a:lnTo>
                    <a:pt x="30" y="6"/>
                  </a:lnTo>
                  <a:lnTo>
                    <a:pt x="33" y="4"/>
                  </a:lnTo>
                  <a:lnTo>
                    <a:pt x="36" y="4"/>
                  </a:lnTo>
                  <a:lnTo>
                    <a:pt x="40" y="4"/>
                  </a:lnTo>
                  <a:lnTo>
                    <a:pt x="41" y="5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7" y="6"/>
                  </a:lnTo>
                  <a:lnTo>
                    <a:pt x="49" y="5"/>
                  </a:lnTo>
                  <a:lnTo>
                    <a:pt x="50" y="3"/>
                  </a:lnTo>
                  <a:lnTo>
                    <a:pt x="53" y="2"/>
                  </a:lnTo>
                  <a:lnTo>
                    <a:pt x="54" y="1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1" name="Freeform 58">
              <a:extLst>
                <a:ext uri="{FF2B5EF4-FFF2-40B4-BE49-F238E27FC236}">
                  <a16:creationId xmlns:a16="http://schemas.microsoft.com/office/drawing/2014/main" id="{2872F7F2-6E71-4FB9-9F85-EC571E6122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3675" y="3467101"/>
              <a:ext cx="593725" cy="841375"/>
            </a:xfrm>
            <a:custGeom>
              <a:avLst/>
              <a:gdLst>
                <a:gd name="T0" fmla="*/ 2147483646 w 374"/>
                <a:gd name="T1" fmla="*/ 2147483646 h 530"/>
                <a:gd name="T2" fmla="*/ 2147483646 w 374"/>
                <a:gd name="T3" fmla="*/ 2147483646 h 530"/>
                <a:gd name="T4" fmla="*/ 2147483646 w 374"/>
                <a:gd name="T5" fmla="*/ 2147483646 h 530"/>
                <a:gd name="T6" fmla="*/ 2147483646 w 374"/>
                <a:gd name="T7" fmla="*/ 2147483646 h 530"/>
                <a:gd name="T8" fmla="*/ 2147483646 w 374"/>
                <a:gd name="T9" fmla="*/ 2147483646 h 530"/>
                <a:gd name="T10" fmla="*/ 2147483646 w 374"/>
                <a:gd name="T11" fmla="*/ 2147483646 h 530"/>
                <a:gd name="T12" fmla="*/ 2147483646 w 374"/>
                <a:gd name="T13" fmla="*/ 2147483646 h 530"/>
                <a:gd name="T14" fmla="*/ 2147483646 w 374"/>
                <a:gd name="T15" fmla="*/ 2147483646 h 530"/>
                <a:gd name="T16" fmla="*/ 2147483646 w 374"/>
                <a:gd name="T17" fmla="*/ 2147483646 h 530"/>
                <a:gd name="T18" fmla="*/ 2147483646 w 374"/>
                <a:gd name="T19" fmla="*/ 2147483646 h 530"/>
                <a:gd name="T20" fmla="*/ 2147483646 w 374"/>
                <a:gd name="T21" fmla="*/ 2147483646 h 530"/>
                <a:gd name="T22" fmla="*/ 2147483646 w 374"/>
                <a:gd name="T23" fmla="*/ 2147483646 h 530"/>
                <a:gd name="T24" fmla="*/ 2147483646 w 374"/>
                <a:gd name="T25" fmla="*/ 2147483646 h 530"/>
                <a:gd name="T26" fmla="*/ 2147483646 w 374"/>
                <a:gd name="T27" fmla="*/ 2147483646 h 530"/>
                <a:gd name="T28" fmla="*/ 2147483646 w 374"/>
                <a:gd name="T29" fmla="*/ 2147483646 h 530"/>
                <a:gd name="T30" fmla="*/ 2147483646 w 374"/>
                <a:gd name="T31" fmla="*/ 2147483646 h 530"/>
                <a:gd name="T32" fmla="*/ 2147483646 w 374"/>
                <a:gd name="T33" fmla="*/ 2147483646 h 530"/>
                <a:gd name="T34" fmla="*/ 2147483646 w 374"/>
                <a:gd name="T35" fmla="*/ 2147483646 h 530"/>
                <a:gd name="T36" fmla="*/ 2147483646 w 374"/>
                <a:gd name="T37" fmla="*/ 2147483646 h 530"/>
                <a:gd name="T38" fmla="*/ 2147483646 w 374"/>
                <a:gd name="T39" fmla="*/ 2147483646 h 530"/>
                <a:gd name="T40" fmla="*/ 2147483646 w 374"/>
                <a:gd name="T41" fmla="*/ 2147483646 h 530"/>
                <a:gd name="T42" fmla="*/ 2147483646 w 374"/>
                <a:gd name="T43" fmla="*/ 2147483646 h 530"/>
                <a:gd name="T44" fmla="*/ 2147483646 w 374"/>
                <a:gd name="T45" fmla="*/ 2147483646 h 530"/>
                <a:gd name="T46" fmla="*/ 2147483646 w 374"/>
                <a:gd name="T47" fmla="*/ 2147483646 h 530"/>
                <a:gd name="T48" fmla="*/ 2147483646 w 374"/>
                <a:gd name="T49" fmla="*/ 2147483646 h 530"/>
                <a:gd name="T50" fmla="*/ 2147483646 w 374"/>
                <a:gd name="T51" fmla="*/ 2147483646 h 530"/>
                <a:gd name="T52" fmla="*/ 2147483646 w 374"/>
                <a:gd name="T53" fmla="*/ 2147483646 h 530"/>
                <a:gd name="T54" fmla="*/ 2147483646 w 374"/>
                <a:gd name="T55" fmla="*/ 2147483646 h 530"/>
                <a:gd name="T56" fmla="*/ 2147483646 w 374"/>
                <a:gd name="T57" fmla="*/ 2147483646 h 530"/>
                <a:gd name="T58" fmla="*/ 2147483646 w 374"/>
                <a:gd name="T59" fmla="*/ 2147483646 h 530"/>
                <a:gd name="T60" fmla="*/ 2147483646 w 374"/>
                <a:gd name="T61" fmla="*/ 2147483646 h 530"/>
                <a:gd name="T62" fmla="*/ 2147483646 w 374"/>
                <a:gd name="T63" fmla="*/ 2147483646 h 530"/>
                <a:gd name="T64" fmla="*/ 2147483646 w 374"/>
                <a:gd name="T65" fmla="*/ 2147483646 h 530"/>
                <a:gd name="T66" fmla="*/ 2147483646 w 374"/>
                <a:gd name="T67" fmla="*/ 2147483646 h 530"/>
                <a:gd name="T68" fmla="*/ 2147483646 w 374"/>
                <a:gd name="T69" fmla="*/ 2147483646 h 530"/>
                <a:gd name="T70" fmla="*/ 2147483646 w 374"/>
                <a:gd name="T71" fmla="*/ 2147483646 h 530"/>
                <a:gd name="T72" fmla="*/ 2147483646 w 374"/>
                <a:gd name="T73" fmla="*/ 2147483646 h 530"/>
                <a:gd name="T74" fmla="*/ 2147483646 w 374"/>
                <a:gd name="T75" fmla="*/ 2147483646 h 530"/>
                <a:gd name="T76" fmla="*/ 2147483646 w 374"/>
                <a:gd name="T77" fmla="*/ 2147483646 h 530"/>
                <a:gd name="T78" fmla="*/ 2147483646 w 374"/>
                <a:gd name="T79" fmla="*/ 2147483646 h 530"/>
                <a:gd name="T80" fmla="*/ 2147483646 w 374"/>
                <a:gd name="T81" fmla="*/ 2147483646 h 530"/>
                <a:gd name="T82" fmla="*/ 2147483646 w 374"/>
                <a:gd name="T83" fmla="*/ 2147483646 h 530"/>
                <a:gd name="T84" fmla="*/ 2147483646 w 374"/>
                <a:gd name="T85" fmla="*/ 2147483646 h 530"/>
                <a:gd name="T86" fmla="*/ 2147483646 w 374"/>
                <a:gd name="T87" fmla="*/ 2147483646 h 530"/>
                <a:gd name="T88" fmla="*/ 2147483646 w 374"/>
                <a:gd name="T89" fmla="*/ 2147483646 h 530"/>
                <a:gd name="T90" fmla="*/ 2147483646 w 374"/>
                <a:gd name="T91" fmla="*/ 2147483646 h 530"/>
                <a:gd name="T92" fmla="*/ 2147483646 w 374"/>
                <a:gd name="T93" fmla="*/ 2147483646 h 530"/>
                <a:gd name="T94" fmla="*/ 2147483646 w 374"/>
                <a:gd name="T95" fmla="*/ 2147483646 h 530"/>
                <a:gd name="T96" fmla="*/ 2147483646 w 374"/>
                <a:gd name="T97" fmla="*/ 2147483646 h 530"/>
                <a:gd name="T98" fmla="*/ 2147483646 w 374"/>
                <a:gd name="T99" fmla="*/ 2147483646 h 530"/>
                <a:gd name="T100" fmla="*/ 2147483646 w 374"/>
                <a:gd name="T101" fmla="*/ 2147483646 h 530"/>
                <a:gd name="T102" fmla="*/ 2147483646 w 374"/>
                <a:gd name="T103" fmla="*/ 2147483646 h 530"/>
                <a:gd name="T104" fmla="*/ 2147483646 w 374"/>
                <a:gd name="T105" fmla="*/ 2147483646 h 530"/>
                <a:gd name="T106" fmla="*/ 2147483646 w 374"/>
                <a:gd name="T107" fmla="*/ 2147483646 h 530"/>
                <a:gd name="T108" fmla="*/ 2147483646 w 374"/>
                <a:gd name="T109" fmla="*/ 2147483646 h 530"/>
                <a:gd name="T110" fmla="*/ 2147483646 w 374"/>
                <a:gd name="T111" fmla="*/ 2147483646 h 530"/>
                <a:gd name="T112" fmla="*/ 2147483646 w 374"/>
                <a:gd name="T113" fmla="*/ 2147483646 h 530"/>
                <a:gd name="T114" fmla="*/ 2147483646 w 374"/>
                <a:gd name="T115" fmla="*/ 2147483646 h 530"/>
                <a:gd name="T116" fmla="*/ 2147483646 w 374"/>
                <a:gd name="T117" fmla="*/ 2147483646 h 5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74" h="530">
                  <a:moveTo>
                    <a:pt x="218" y="4"/>
                  </a:moveTo>
                  <a:lnTo>
                    <a:pt x="222" y="8"/>
                  </a:lnTo>
                  <a:lnTo>
                    <a:pt x="227" y="18"/>
                  </a:lnTo>
                  <a:lnTo>
                    <a:pt x="231" y="30"/>
                  </a:lnTo>
                  <a:lnTo>
                    <a:pt x="237" y="40"/>
                  </a:lnTo>
                  <a:lnTo>
                    <a:pt x="242" y="48"/>
                  </a:lnTo>
                  <a:lnTo>
                    <a:pt x="251" y="56"/>
                  </a:lnTo>
                  <a:lnTo>
                    <a:pt x="262" y="59"/>
                  </a:lnTo>
                  <a:lnTo>
                    <a:pt x="262" y="60"/>
                  </a:lnTo>
                  <a:lnTo>
                    <a:pt x="261" y="61"/>
                  </a:lnTo>
                  <a:lnTo>
                    <a:pt x="260" y="64"/>
                  </a:lnTo>
                  <a:lnTo>
                    <a:pt x="259" y="66"/>
                  </a:lnTo>
                  <a:lnTo>
                    <a:pt x="259" y="68"/>
                  </a:lnTo>
                  <a:lnTo>
                    <a:pt x="259" y="71"/>
                  </a:lnTo>
                  <a:lnTo>
                    <a:pt x="260" y="75"/>
                  </a:lnTo>
                  <a:lnTo>
                    <a:pt x="264" y="77"/>
                  </a:lnTo>
                  <a:lnTo>
                    <a:pt x="267" y="78"/>
                  </a:lnTo>
                  <a:lnTo>
                    <a:pt x="269" y="79"/>
                  </a:lnTo>
                  <a:lnTo>
                    <a:pt x="270" y="80"/>
                  </a:lnTo>
                  <a:lnTo>
                    <a:pt x="271" y="80"/>
                  </a:lnTo>
                  <a:lnTo>
                    <a:pt x="273" y="80"/>
                  </a:lnTo>
                  <a:lnTo>
                    <a:pt x="274" y="80"/>
                  </a:lnTo>
                  <a:lnTo>
                    <a:pt x="275" y="82"/>
                  </a:lnTo>
                  <a:lnTo>
                    <a:pt x="277" y="83"/>
                  </a:lnTo>
                  <a:lnTo>
                    <a:pt x="279" y="85"/>
                  </a:lnTo>
                  <a:lnTo>
                    <a:pt x="282" y="86"/>
                  </a:lnTo>
                  <a:lnTo>
                    <a:pt x="283" y="86"/>
                  </a:lnTo>
                  <a:lnTo>
                    <a:pt x="285" y="87"/>
                  </a:lnTo>
                  <a:lnTo>
                    <a:pt x="286" y="87"/>
                  </a:lnTo>
                  <a:lnTo>
                    <a:pt x="286" y="88"/>
                  </a:lnTo>
                  <a:lnTo>
                    <a:pt x="286" y="89"/>
                  </a:lnTo>
                  <a:lnTo>
                    <a:pt x="284" y="92"/>
                  </a:lnTo>
                  <a:lnTo>
                    <a:pt x="283" y="94"/>
                  </a:lnTo>
                  <a:lnTo>
                    <a:pt x="281" y="97"/>
                  </a:lnTo>
                  <a:lnTo>
                    <a:pt x="279" y="101"/>
                  </a:lnTo>
                  <a:lnTo>
                    <a:pt x="279" y="103"/>
                  </a:lnTo>
                  <a:lnTo>
                    <a:pt x="282" y="105"/>
                  </a:lnTo>
                  <a:lnTo>
                    <a:pt x="285" y="106"/>
                  </a:lnTo>
                  <a:lnTo>
                    <a:pt x="288" y="106"/>
                  </a:lnTo>
                  <a:lnTo>
                    <a:pt x="292" y="105"/>
                  </a:lnTo>
                  <a:lnTo>
                    <a:pt x="296" y="102"/>
                  </a:lnTo>
                  <a:lnTo>
                    <a:pt x="303" y="96"/>
                  </a:lnTo>
                  <a:lnTo>
                    <a:pt x="309" y="95"/>
                  </a:lnTo>
                  <a:lnTo>
                    <a:pt x="312" y="97"/>
                  </a:lnTo>
                  <a:lnTo>
                    <a:pt x="316" y="102"/>
                  </a:lnTo>
                  <a:lnTo>
                    <a:pt x="318" y="106"/>
                  </a:lnTo>
                  <a:lnTo>
                    <a:pt x="319" y="110"/>
                  </a:lnTo>
                  <a:lnTo>
                    <a:pt x="321" y="112"/>
                  </a:lnTo>
                  <a:lnTo>
                    <a:pt x="323" y="112"/>
                  </a:lnTo>
                  <a:lnTo>
                    <a:pt x="326" y="112"/>
                  </a:lnTo>
                  <a:lnTo>
                    <a:pt x="328" y="110"/>
                  </a:lnTo>
                  <a:lnTo>
                    <a:pt x="331" y="108"/>
                  </a:lnTo>
                  <a:lnTo>
                    <a:pt x="334" y="108"/>
                  </a:lnTo>
                  <a:lnTo>
                    <a:pt x="337" y="110"/>
                  </a:lnTo>
                  <a:lnTo>
                    <a:pt x="339" y="113"/>
                  </a:lnTo>
                  <a:lnTo>
                    <a:pt x="341" y="119"/>
                  </a:lnTo>
                  <a:lnTo>
                    <a:pt x="346" y="129"/>
                  </a:lnTo>
                  <a:lnTo>
                    <a:pt x="347" y="136"/>
                  </a:lnTo>
                  <a:lnTo>
                    <a:pt x="346" y="141"/>
                  </a:lnTo>
                  <a:lnTo>
                    <a:pt x="345" y="143"/>
                  </a:lnTo>
                  <a:lnTo>
                    <a:pt x="346" y="144"/>
                  </a:lnTo>
                  <a:lnTo>
                    <a:pt x="347" y="146"/>
                  </a:lnTo>
                  <a:lnTo>
                    <a:pt x="348" y="147"/>
                  </a:lnTo>
                  <a:lnTo>
                    <a:pt x="350" y="149"/>
                  </a:lnTo>
                  <a:lnTo>
                    <a:pt x="354" y="152"/>
                  </a:lnTo>
                  <a:lnTo>
                    <a:pt x="356" y="154"/>
                  </a:lnTo>
                  <a:lnTo>
                    <a:pt x="358" y="156"/>
                  </a:lnTo>
                  <a:lnTo>
                    <a:pt x="360" y="158"/>
                  </a:lnTo>
                  <a:lnTo>
                    <a:pt x="360" y="161"/>
                  </a:lnTo>
                  <a:lnTo>
                    <a:pt x="358" y="162"/>
                  </a:lnTo>
                  <a:lnTo>
                    <a:pt x="355" y="163"/>
                  </a:lnTo>
                  <a:lnTo>
                    <a:pt x="353" y="164"/>
                  </a:lnTo>
                  <a:lnTo>
                    <a:pt x="350" y="165"/>
                  </a:lnTo>
                  <a:lnTo>
                    <a:pt x="349" y="167"/>
                  </a:lnTo>
                  <a:lnTo>
                    <a:pt x="349" y="170"/>
                  </a:lnTo>
                  <a:lnTo>
                    <a:pt x="352" y="172"/>
                  </a:lnTo>
                  <a:lnTo>
                    <a:pt x="355" y="175"/>
                  </a:lnTo>
                  <a:lnTo>
                    <a:pt x="357" y="179"/>
                  </a:lnTo>
                  <a:lnTo>
                    <a:pt x="360" y="182"/>
                  </a:lnTo>
                  <a:lnTo>
                    <a:pt x="361" y="185"/>
                  </a:lnTo>
                  <a:lnTo>
                    <a:pt x="363" y="188"/>
                  </a:lnTo>
                  <a:lnTo>
                    <a:pt x="366" y="190"/>
                  </a:lnTo>
                  <a:lnTo>
                    <a:pt x="369" y="192"/>
                  </a:lnTo>
                  <a:lnTo>
                    <a:pt x="371" y="196"/>
                  </a:lnTo>
                  <a:lnTo>
                    <a:pt x="372" y="198"/>
                  </a:lnTo>
                  <a:lnTo>
                    <a:pt x="374" y="200"/>
                  </a:lnTo>
                  <a:lnTo>
                    <a:pt x="374" y="202"/>
                  </a:lnTo>
                  <a:lnTo>
                    <a:pt x="374" y="204"/>
                  </a:lnTo>
                  <a:lnTo>
                    <a:pt x="361" y="214"/>
                  </a:lnTo>
                  <a:lnTo>
                    <a:pt x="347" y="227"/>
                  </a:lnTo>
                  <a:lnTo>
                    <a:pt x="337" y="244"/>
                  </a:lnTo>
                  <a:lnTo>
                    <a:pt x="331" y="263"/>
                  </a:lnTo>
                  <a:lnTo>
                    <a:pt x="332" y="267"/>
                  </a:lnTo>
                  <a:lnTo>
                    <a:pt x="336" y="269"/>
                  </a:lnTo>
                  <a:lnTo>
                    <a:pt x="340" y="269"/>
                  </a:lnTo>
                  <a:lnTo>
                    <a:pt x="346" y="268"/>
                  </a:lnTo>
                  <a:lnTo>
                    <a:pt x="352" y="267"/>
                  </a:lnTo>
                  <a:lnTo>
                    <a:pt x="356" y="267"/>
                  </a:lnTo>
                  <a:lnTo>
                    <a:pt x="361" y="268"/>
                  </a:lnTo>
                  <a:lnTo>
                    <a:pt x="364" y="271"/>
                  </a:lnTo>
                  <a:lnTo>
                    <a:pt x="365" y="277"/>
                  </a:lnTo>
                  <a:lnTo>
                    <a:pt x="364" y="286"/>
                  </a:lnTo>
                  <a:lnTo>
                    <a:pt x="361" y="298"/>
                  </a:lnTo>
                  <a:lnTo>
                    <a:pt x="356" y="313"/>
                  </a:lnTo>
                  <a:lnTo>
                    <a:pt x="353" y="324"/>
                  </a:lnTo>
                  <a:lnTo>
                    <a:pt x="352" y="335"/>
                  </a:lnTo>
                  <a:lnTo>
                    <a:pt x="350" y="346"/>
                  </a:lnTo>
                  <a:lnTo>
                    <a:pt x="348" y="360"/>
                  </a:lnTo>
                  <a:lnTo>
                    <a:pt x="349" y="372"/>
                  </a:lnTo>
                  <a:lnTo>
                    <a:pt x="353" y="381"/>
                  </a:lnTo>
                  <a:lnTo>
                    <a:pt x="356" y="389"/>
                  </a:lnTo>
                  <a:lnTo>
                    <a:pt x="360" y="394"/>
                  </a:lnTo>
                  <a:lnTo>
                    <a:pt x="361" y="399"/>
                  </a:lnTo>
                  <a:lnTo>
                    <a:pt x="358" y="401"/>
                  </a:lnTo>
                  <a:lnTo>
                    <a:pt x="350" y="407"/>
                  </a:lnTo>
                  <a:lnTo>
                    <a:pt x="345" y="415"/>
                  </a:lnTo>
                  <a:lnTo>
                    <a:pt x="340" y="421"/>
                  </a:lnTo>
                  <a:lnTo>
                    <a:pt x="335" y="429"/>
                  </a:lnTo>
                  <a:lnTo>
                    <a:pt x="329" y="436"/>
                  </a:lnTo>
                  <a:lnTo>
                    <a:pt x="322" y="441"/>
                  </a:lnTo>
                  <a:lnTo>
                    <a:pt x="313" y="443"/>
                  </a:lnTo>
                  <a:lnTo>
                    <a:pt x="303" y="441"/>
                  </a:lnTo>
                  <a:lnTo>
                    <a:pt x="292" y="437"/>
                  </a:lnTo>
                  <a:lnTo>
                    <a:pt x="284" y="434"/>
                  </a:lnTo>
                  <a:lnTo>
                    <a:pt x="276" y="432"/>
                  </a:lnTo>
                  <a:lnTo>
                    <a:pt x="267" y="429"/>
                  </a:lnTo>
                  <a:lnTo>
                    <a:pt x="261" y="430"/>
                  </a:lnTo>
                  <a:lnTo>
                    <a:pt x="255" y="435"/>
                  </a:lnTo>
                  <a:lnTo>
                    <a:pt x="248" y="440"/>
                  </a:lnTo>
                  <a:lnTo>
                    <a:pt x="241" y="442"/>
                  </a:lnTo>
                  <a:lnTo>
                    <a:pt x="233" y="441"/>
                  </a:lnTo>
                  <a:lnTo>
                    <a:pt x="223" y="438"/>
                  </a:lnTo>
                  <a:lnTo>
                    <a:pt x="214" y="435"/>
                  </a:lnTo>
                  <a:lnTo>
                    <a:pt x="205" y="433"/>
                  </a:lnTo>
                  <a:lnTo>
                    <a:pt x="198" y="434"/>
                  </a:lnTo>
                  <a:lnTo>
                    <a:pt x="192" y="437"/>
                  </a:lnTo>
                  <a:lnTo>
                    <a:pt x="187" y="450"/>
                  </a:lnTo>
                  <a:lnTo>
                    <a:pt x="177" y="463"/>
                  </a:lnTo>
                  <a:lnTo>
                    <a:pt x="162" y="479"/>
                  </a:lnTo>
                  <a:lnTo>
                    <a:pt x="145" y="495"/>
                  </a:lnTo>
                  <a:lnTo>
                    <a:pt x="125" y="510"/>
                  </a:lnTo>
                  <a:lnTo>
                    <a:pt x="101" y="521"/>
                  </a:lnTo>
                  <a:lnTo>
                    <a:pt x="75" y="528"/>
                  </a:lnTo>
                  <a:lnTo>
                    <a:pt x="47" y="530"/>
                  </a:lnTo>
                  <a:lnTo>
                    <a:pt x="31" y="528"/>
                  </a:lnTo>
                  <a:lnTo>
                    <a:pt x="19" y="523"/>
                  </a:lnTo>
                  <a:lnTo>
                    <a:pt x="11" y="517"/>
                  </a:lnTo>
                  <a:lnTo>
                    <a:pt x="5" y="512"/>
                  </a:lnTo>
                  <a:lnTo>
                    <a:pt x="2" y="506"/>
                  </a:lnTo>
                  <a:lnTo>
                    <a:pt x="0" y="503"/>
                  </a:lnTo>
                  <a:lnTo>
                    <a:pt x="0" y="502"/>
                  </a:lnTo>
                  <a:lnTo>
                    <a:pt x="3" y="494"/>
                  </a:lnTo>
                  <a:lnTo>
                    <a:pt x="9" y="488"/>
                  </a:lnTo>
                  <a:lnTo>
                    <a:pt x="15" y="482"/>
                  </a:lnTo>
                  <a:lnTo>
                    <a:pt x="20" y="477"/>
                  </a:lnTo>
                  <a:lnTo>
                    <a:pt x="23" y="469"/>
                  </a:lnTo>
                  <a:lnTo>
                    <a:pt x="21" y="469"/>
                  </a:lnTo>
                  <a:lnTo>
                    <a:pt x="19" y="468"/>
                  </a:lnTo>
                  <a:lnTo>
                    <a:pt x="16" y="468"/>
                  </a:lnTo>
                  <a:lnTo>
                    <a:pt x="13" y="467"/>
                  </a:lnTo>
                  <a:lnTo>
                    <a:pt x="10" y="464"/>
                  </a:lnTo>
                  <a:lnTo>
                    <a:pt x="7" y="463"/>
                  </a:lnTo>
                  <a:lnTo>
                    <a:pt x="6" y="461"/>
                  </a:lnTo>
                  <a:lnTo>
                    <a:pt x="5" y="458"/>
                  </a:lnTo>
                  <a:lnTo>
                    <a:pt x="7" y="451"/>
                  </a:lnTo>
                  <a:lnTo>
                    <a:pt x="12" y="444"/>
                  </a:lnTo>
                  <a:lnTo>
                    <a:pt x="16" y="438"/>
                  </a:lnTo>
                  <a:lnTo>
                    <a:pt x="15" y="437"/>
                  </a:lnTo>
                  <a:lnTo>
                    <a:pt x="13" y="435"/>
                  </a:lnTo>
                  <a:lnTo>
                    <a:pt x="12" y="433"/>
                  </a:lnTo>
                  <a:lnTo>
                    <a:pt x="11" y="430"/>
                  </a:lnTo>
                  <a:lnTo>
                    <a:pt x="11" y="427"/>
                  </a:lnTo>
                  <a:lnTo>
                    <a:pt x="13" y="423"/>
                  </a:lnTo>
                  <a:lnTo>
                    <a:pt x="19" y="420"/>
                  </a:lnTo>
                  <a:lnTo>
                    <a:pt x="27" y="420"/>
                  </a:lnTo>
                  <a:lnTo>
                    <a:pt x="34" y="420"/>
                  </a:lnTo>
                  <a:lnTo>
                    <a:pt x="40" y="419"/>
                  </a:lnTo>
                  <a:lnTo>
                    <a:pt x="45" y="416"/>
                  </a:lnTo>
                  <a:lnTo>
                    <a:pt x="48" y="411"/>
                  </a:lnTo>
                  <a:lnTo>
                    <a:pt x="51" y="408"/>
                  </a:lnTo>
                  <a:lnTo>
                    <a:pt x="58" y="407"/>
                  </a:lnTo>
                  <a:lnTo>
                    <a:pt x="66" y="408"/>
                  </a:lnTo>
                  <a:lnTo>
                    <a:pt x="73" y="408"/>
                  </a:lnTo>
                  <a:lnTo>
                    <a:pt x="80" y="405"/>
                  </a:lnTo>
                  <a:lnTo>
                    <a:pt x="81" y="402"/>
                  </a:lnTo>
                  <a:lnTo>
                    <a:pt x="82" y="400"/>
                  </a:lnTo>
                  <a:lnTo>
                    <a:pt x="82" y="398"/>
                  </a:lnTo>
                  <a:lnTo>
                    <a:pt x="83" y="394"/>
                  </a:lnTo>
                  <a:lnTo>
                    <a:pt x="84" y="392"/>
                  </a:lnTo>
                  <a:lnTo>
                    <a:pt x="93" y="384"/>
                  </a:lnTo>
                  <a:lnTo>
                    <a:pt x="101" y="377"/>
                  </a:lnTo>
                  <a:lnTo>
                    <a:pt x="107" y="368"/>
                  </a:lnTo>
                  <a:lnTo>
                    <a:pt x="112" y="356"/>
                  </a:lnTo>
                  <a:lnTo>
                    <a:pt x="123" y="355"/>
                  </a:lnTo>
                  <a:lnTo>
                    <a:pt x="132" y="350"/>
                  </a:lnTo>
                  <a:lnTo>
                    <a:pt x="141" y="344"/>
                  </a:lnTo>
                  <a:lnTo>
                    <a:pt x="147" y="337"/>
                  </a:lnTo>
                  <a:lnTo>
                    <a:pt x="154" y="332"/>
                  </a:lnTo>
                  <a:lnTo>
                    <a:pt x="160" y="328"/>
                  </a:lnTo>
                  <a:lnTo>
                    <a:pt x="163" y="321"/>
                  </a:lnTo>
                  <a:lnTo>
                    <a:pt x="165" y="313"/>
                  </a:lnTo>
                  <a:lnTo>
                    <a:pt x="164" y="305"/>
                  </a:lnTo>
                  <a:lnTo>
                    <a:pt x="161" y="300"/>
                  </a:lnTo>
                  <a:lnTo>
                    <a:pt x="155" y="295"/>
                  </a:lnTo>
                  <a:lnTo>
                    <a:pt x="151" y="290"/>
                  </a:lnTo>
                  <a:lnTo>
                    <a:pt x="146" y="286"/>
                  </a:lnTo>
                  <a:lnTo>
                    <a:pt x="145" y="279"/>
                  </a:lnTo>
                  <a:lnTo>
                    <a:pt x="146" y="276"/>
                  </a:lnTo>
                  <a:lnTo>
                    <a:pt x="147" y="274"/>
                  </a:lnTo>
                  <a:lnTo>
                    <a:pt x="150" y="272"/>
                  </a:lnTo>
                  <a:lnTo>
                    <a:pt x="152" y="271"/>
                  </a:lnTo>
                  <a:lnTo>
                    <a:pt x="155" y="270"/>
                  </a:lnTo>
                  <a:lnTo>
                    <a:pt x="158" y="269"/>
                  </a:lnTo>
                  <a:lnTo>
                    <a:pt x="160" y="267"/>
                  </a:lnTo>
                  <a:lnTo>
                    <a:pt x="162" y="266"/>
                  </a:lnTo>
                  <a:lnTo>
                    <a:pt x="167" y="254"/>
                  </a:lnTo>
                  <a:lnTo>
                    <a:pt x="172" y="243"/>
                  </a:lnTo>
                  <a:lnTo>
                    <a:pt x="179" y="232"/>
                  </a:lnTo>
                  <a:lnTo>
                    <a:pt x="187" y="222"/>
                  </a:lnTo>
                  <a:lnTo>
                    <a:pt x="196" y="216"/>
                  </a:lnTo>
                  <a:lnTo>
                    <a:pt x="202" y="213"/>
                  </a:lnTo>
                  <a:lnTo>
                    <a:pt x="207" y="209"/>
                  </a:lnTo>
                  <a:lnTo>
                    <a:pt x="212" y="205"/>
                  </a:lnTo>
                  <a:lnTo>
                    <a:pt x="214" y="196"/>
                  </a:lnTo>
                  <a:lnTo>
                    <a:pt x="214" y="189"/>
                  </a:lnTo>
                  <a:lnTo>
                    <a:pt x="211" y="184"/>
                  </a:lnTo>
                  <a:lnTo>
                    <a:pt x="206" y="181"/>
                  </a:lnTo>
                  <a:lnTo>
                    <a:pt x="200" y="178"/>
                  </a:lnTo>
                  <a:lnTo>
                    <a:pt x="195" y="173"/>
                  </a:lnTo>
                  <a:lnTo>
                    <a:pt x="190" y="172"/>
                  </a:lnTo>
                  <a:lnTo>
                    <a:pt x="183" y="171"/>
                  </a:lnTo>
                  <a:lnTo>
                    <a:pt x="177" y="169"/>
                  </a:lnTo>
                  <a:lnTo>
                    <a:pt x="176" y="167"/>
                  </a:lnTo>
                  <a:lnTo>
                    <a:pt x="173" y="162"/>
                  </a:lnTo>
                  <a:lnTo>
                    <a:pt x="171" y="156"/>
                  </a:lnTo>
                  <a:lnTo>
                    <a:pt x="170" y="149"/>
                  </a:lnTo>
                  <a:lnTo>
                    <a:pt x="169" y="146"/>
                  </a:lnTo>
                  <a:lnTo>
                    <a:pt x="163" y="132"/>
                  </a:lnTo>
                  <a:lnTo>
                    <a:pt x="155" y="119"/>
                  </a:lnTo>
                  <a:lnTo>
                    <a:pt x="154" y="118"/>
                  </a:lnTo>
                  <a:lnTo>
                    <a:pt x="153" y="117"/>
                  </a:lnTo>
                  <a:lnTo>
                    <a:pt x="152" y="114"/>
                  </a:lnTo>
                  <a:lnTo>
                    <a:pt x="151" y="113"/>
                  </a:lnTo>
                  <a:lnTo>
                    <a:pt x="150" y="111"/>
                  </a:lnTo>
                  <a:lnTo>
                    <a:pt x="150" y="109"/>
                  </a:lnTo>
                  <a:lnTo>
                    <a:pt x="150" y="106"/>
                  </a:lnTo>
                  <a:lnTo>
                    <a:pt x="151" y="103"/>
                  </a:lnTo>
                  <a:lnTo>
                    <a:pt x="151" y="101"/>
                  </a:lnTo>
                  <a:lnTo>
                    <a:pt x="151" y="100"/>
                  </a:lnTo>
                  <a:lnTo>
                    <a:pt x="152" y="97"/>
                  </a:lnTo>
                  <a:lnTo>
                    <a:pt x="154" y="96"/>
                  </a:lnTo>
                  <a:lnTo>
                    <a:pt x="156" y="96"/>
                  </a:lnTo>
                  <a:lnTo>
                    <a:pt x="159" y="96"/>
                  </a:lnTo>
                  <a:lnTo>
                    <a:pt x="161" y="97"/>
                  </a:lnTo>
                  <a:lnTo>
                    <a:pt x="163" y="100"/>
                  </a:lnTo>
                  <a:lnTo>
                    <a:pt x="164" y="101"/>
                  </a:lnTo>
                  <a:lnTo>
                    <a:pt x="168" y="102"/>
                  </a:lnTo>
                  <a:lnTo>
                    <a:pt x="170" y="102"/>
                  </a:lnTo>
                  <a:lnTo>
                    <a:pt x="178" y="101"/>
                  </a:lnTo>
                  <a:lnTo>
                    <a:pt x="183" y="97"/>
                  </a:lnTo>
                  <a:lnTo>
                    <a:pt x="188" y="92"/>
                  </a:lnTo>
                  <a:lnTo>
                    <a:pt x="194" y="87"/>
                  </a:lnTo>
                  <a:lnTo>
                    <a:pt x="198" y="85"/>
                  </a:lnTo>
                  <a:lnTo>
                    <a:pt x="197" y="82"/>
                  </a:lnTo>
                  <a:lnTo>
                    <a:pt x="197" y="79"/>
                  </a:lnTo>
                  <a:lnTo>
                    <a:pt x="196" y="76"/>
                  </a:lnTo>
                  <a:lnTo>
                    <a:pt x="196" y="74"/>
                  </a:lnTo>
                  <a:lnTo>
                    <a:pt x="195" y="71"/>
                  </a:lnTo>
                  <a:lnTo>
                    <a:pt x="196" y="69"/>
                  </a:lnTo>
                  <a:lnTo>
                    <a:pt x="197" y="68"/>
                  </a:lnTo>
                  <a:lnTo>
                    <a:pt x="198" y="67"/>
                  </a:lnTo>
                  <a:lnTo>
                    <a:pt x="198" y="65"/>
                  </a:lnTo>
                  <a:lnTo>
                    <a:pt x="199" y="64"/>
                  </a:lnTo>
                  <a:lnTo>
                    <a:pt x="191" y="61"/>
                  </a:lnTo>
                  <a:lnTo>
                    <a:pt x="183" y="58"/>
                  </a:lnTo>
                  <a:lnTo>
                    <a:pt x="178" y="54"/>
                  </a:lnTo>
                  <a:lnTo>
                    <a:pt x="176" y="48"/>
                  </a:lnTo>
                  <a:lnTo>
                    <a:pt x="177" y="36"/>
                  </a:lnTo>
                  <a:lnTo>
                    <a:pt x="178" y="24"/>
                  </a:lnTo>
                  <a:lnTo>
                    <a:pt x="179" y="14"/>
                  </a:lnTo>
                  <a:lnTo>
                    <a:pt x="179" y="13"/>
                  </a:lnTo>
                  <a:lnTo>
                    <a:pt x="181" y="10"/>
                  </a:lnTo>
                  <a:lnTo>
                    <a:pt x="182" y="10"/>
                  </a:lnTo>
                  <a:lnTo>
                    <a:pt x="185" y="10"/>
                  </a:lnTo>
                  <a:lnTo>
                    <a:pt x="187" y="10"/>
                  </a:lnTo>
                  <a:lnTo>
                    <a:pt x="188" y="10"/>
                  </a:lnTo>
                  <a:lnTo>
                    <a:pt x="192" y="10"/>
                  </a:lnTo>
                  <a:lnTo>
                    <a:pt x="197" y="10"/>
                  </a:lnTo>
                  <a:lnTo>
                    <a:pt x="203" y="12"/>
                  </a:lnTo>
                  <a:lnTo>
                    <a:pt x="209" y="10"/>
                  </a:lnTo>
                  <a:lnTo>
                    <a:pt x="215" y="7"/>
                  </a:lnTo>
                  <a:lnTo>
                    <a:pt x="218" y="4"/>
                  </a:lnTo>
                  <a:close/>
                  <a:moveTo>
                    <a:pt x="216" y="0"/>
                  </a:moveTo>
                  <a:lnTo>
                    <a:pt x="221" y="3"/>
                  </a:lnTo>
                  <a:lnTo>
                    <a:pt x="218" y="4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2" name="Freeform 59">
              <a:extLst>
                <a:ext uri="{FF2B5EF4-FFF2-40B4-BE49-F238E27FC236}">
                  <a16:creationId xmlns:a16="http://schemas.microsoft.com/office/drawing/2014/main" id="{595FEA83-6A98-4B2E-96CD-4348D087D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475" y="3444876"/>
              <a:ext cx="285750" cy="425450"/>
            </a:xfrm>
            <a:custGeom>
              <a:avLst/>
              <a:gdLst>
                <a:gd name="T0" fmla="*/ 2147483646 w 180"/>
                <a:gd name="T1" fmla="*/ 2147483646 h 268"/>
                <a:gd name="T2" fmla="*/ 2147483646 w 180"/>
                <a:gd name="T3" fmla="*/ 2147483646 h 268"/>
                <a:gd name="T4" fmla="*/ 2147483646 w 180"/>
                <a:gd name="T5" fmla="*/ 2147483646 h 268"/>
                <a:gd name="T6" fmla="*/ 2147483646 w 180"/>
                <a:gd name="T7" fmla="*/ 2147483646 h 268"/>
                <a:gd name="T8" fmla="*/ 2147483646 w 180"/>
                <a:gd name="T9" fmla="*/ 2147483646 h 268"/>
                <a:gd name="T10" fmla="*/ 2147483646 w 180"/>
                <a:gd name="T11" fmla="*/ 2147483646 h 268"/>
                <a:gd name="T12" fmla="*/ 2147483646 w 180"/>
                <a:gd name="T13" fmla="*/ 2147483646 h 268"/>
                <a:gd name="T14" fmla="*/ 2147483646 w 180"/>
                <a:gd name="T15" fmla="*/ 2147483646 h 268"/>
                <a:gd name="T16" fmla="*/ 2147483646 w 180"/>
                <a:gd name="T17" fmla="*/ 2147483646 h 268"/>
                <a:gd name="T18" fmla="*/ 2147483646 w 180"/>
                <a:gd name="T19" fmla="*/ 2147483646 h 268"/>
                <a:gd name="T20" fmla="*/ 2147483646 w 180"/>
                <a:gd name="T21" fmla="*/ 2147483646 h 268"/>
                <a:gd name="T22" fmla="*/ 2147483646 w 180"/>
                <a:gd name="T23" fmla="*/ 2147483646 h 268"/>
                <a:gd name="T24" fmla="*/ 2147483646 w 180"/>
                <a:gd name="T25" fmla="*/ 2147483646 h 268"/>
                <a:gd name="T26" fmla="*/ 2147483646 w 180"/>
                <a:gd name="T27" fmla="*/ 2147483646 h 268"/>
                <a:gd name="T28" fmla="*/ 2147483646 w 180"/>
                <a:gd name="T29" fmla="*/ 2147483646 h 268"/>
                <a:gd name="T30" fmla="*/ 2147483646 w 180"/>
                <a:gd name="T31" fmla="*/ 2147483646 h 268"/>
                <a:gd name="T32" fmla="*/ 2147483646 w 180"/>
                <a:gd name="T33" fmla="*/ 2147483646 h 268"/>
                <a:gd name="T34" fmla="*/ 2147483646 w 180"/>
                <a:gd name="T35" fmla="*/ 2147483646 h 268"/>
                <a:gd name="T36" fmla="*/ 2147483646 w 180"/>
                <a:gd name="T37" fmla="*/ 2147483646 h 268"/>
                <a:gd name="T38" fmla="*/ 2147483646 w 180"/>
                <a:gd name="T39" fmla="*/ 2147483646 h 268"/>
                <a:gd name="T40" fmla="*/ 2147483646 w 180"/>
                <a:gd name="T41" fmla="*/ 2147483646 h 268"/>
                <a:gd name="T42" fmla="*/ 2147483646 w 180"/>
                <a:gd name="T43" fmla="*/ 2147483646 h 268"/>
                <a:gd name="T44" fmla="*/ 2147483646 w 180"/>
                <a:gd name="T45" fmla="*/ 2147483646 h 268"/>
                <a:gd name="T46" fmla="*/ 2147483646 w 180"/>
                <a:gd name="T47" fmla="*/ 2147483646 h 268"/>
                <a:gd name="T48" fmla="*/ 2147483646 w 180"/>
                <a:gd name="T49" fmla="*/ 2147483646 h 268"/>
                <a:gd name="T50" fmla="*/ 2147483646 w 180"/>
                <a:gd name="T51" fmla="*/ 2147483646 h 268"/>
                <a:gd name="T52" fmla="*/ 2147483646 w 180"/>
                <a:gd name="T53" fmla="*/ 2147483646 h 268"/>
                <a:gd name="T54" fmla="*/ 2147483646 w 180"/>
                <a:gd name="T55" fmla="*/ 2147483646 h 268"/>
                <a:gd name="T56" fmla="*/ 2147483646 w 180"/>
                <a:gd name="T57" fmla="*/ 2147483646 h 268"/>
                <a:gd name="T58" fmla="*/ 2147483646 w 180"/>
                <a:gd name="T59" fmla="*/ 2147483646 h 268"/>
                <a:gd name="T60" fmla="*/ 2147483646 w 180"/>
                <a:gd name="T61" fmla="*/ 2147483646 h 268"/>
                <a:gd name="T62" fmla="*/ 2147483646 w 180"/>
                <a:gd name="T63" fmla="*/ 2147483646 h 268"/>
                <a:gd name="T64" fmla="*/ 2147483646 w 180"/>
                <a:gd name="T65" fmla="*/ 2147483646 h 268"/>
                <a:gd name="T66" fmla="*/ 2147483646 w 180"/>
                <a:gd name="T67" fmla="*/ 2147483646 h 268"/>
                <a:gd name="T68" fmla="*/ 2147483646 w 180"/>
                <a:gd name="T69" fmla="*/ 2147483646 h 268"/>
                <a:gd name="T70" fmla="*/ 2147483646 w 180"/>
                <a:gd name="T71" fmla="*/ 2147483646 h 268"/>
                <a:gd name="T72" fmla="*/ 2147483646 w 180"/>
                <a:gd name="T73" fmla="*/ 2147483646 h 268"/>
                <a:gd name="T74" fmla="*/ 0 w 180"/>
                <a:gd name="T75" fmla="*/ 2147483646 h 268"/>
                <a:gd name="T76" fmla="*/ 2147483646 w 180"/>
                <a:gd name="T77" fmla="*/ 2147483646 h 268"/>
                <a:gd name="T78" fmla="*/ 2147483646 w 180"/>
                <a:gd name="T79" fmla="*/ 2147483646 h 268"/>
                <a:gd name="T80" fmla="*/ 2147483646 w 180"/>
                <a:gd name="T81" fmla="*/ 2147483646 h 268"/>
                <a:gd name="T82" fmla="*/ 2147483646 w 180"/>
                <a:gd name="T83" fmla="*/ 2147483646 h 268"/>
                <a:gd name="T84" fmla="*/ 2147483646 w 180"/>
                <a:gd name="T85" fmla="*/ 2147483646 h 268"/>
                <a:gd name="T86" fmla="*/ 2147483646 w 180"/>
                <a:gd name="T87" fmla="*/ 2147483646 h 268"/>
                <a:gd name="T88" fmla="*/ 2147483646 w 180"/>
                <a:gd name="T89" fmla="*/ 2147483646 h 268"/>
                <a:gd name="T90" fmla="*/ 2147483646 w 180"/>
                <a:gd name="T91" fmla="*/ 2147483646 h 268"/>
                <a:gd name="T92" fmla="*/ 2147483646 w 180"/>
                <a:gd name="T93" fmla="*/ 2147483646 h 268"/>
                <a:gd name="T94" fmla="*/ 2147483646 w 180"/>
                <a:gd name="T95" fmla="*/ 2147483646 h 268"/>
                <a:gd name="T96" fmla="*/ 2147483646 w 180"/>
                <a:gd name="T97" fmla="*/ 2147483646 h 268"/>
                <a:gd name="T98" fmla="*/ 2147483646 w 180"/>
                <a:gd name="T99" fmla="*/ 2147483646 h 268"/>
                <a:gd name="T100" fmla="*/ 2147483646 w 180"/>
                <a:gd name="T101" fmla="*/ 2147483646 h 2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80" h="268">
                  <a:moveTo>
                    <a:pt x="71" y="0"/>
                  </a:moveTo>
                  <a:lnTo>
                    <a:pt x="73" y="1"/>
                  </a:lnTo>
                  <a:lnTo>
                    <a:pt x="74" y="2"/>
                  </a:lnTo>
                  <a:lnTo>
                    <a:pt x="74" y="4"/>
                  </a:lnTo>
                  <a:lnTo>
                    <a:pt x="75" y="6"/>
                  </a:lnTo>
                  <a:lnTo>
                    <a:pt x="75" y="9"/>
                  </a:lnTo>
                  <a:lnTo>
                    <a:pt x="74" y="12"/>
                  </a:lnTo>
                  <a:lnTo>
                    <a:pt x="73" y="13"/>
                  </a:lnTo>
                  <a:lnTo>
                    <a:pt x="71" y="14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2" y="21"/>
                  </a:lnTo>
                  <a:lnTo>
                    <a:pt x="77" y="26"/>
                  </a:lnTo>
                  <a:lnTo>
                    <a:pt x="87" y="30"/>
                  </a:lnTo>
                  <a:lnTo>
                    <a:pt x="96" y="35"/>
                  </a:lnTo>
                  <a:lnTo>
                    <a:pt x="105" y="38"/>
                  </a:lnTo>
                  <a:lnTo>
                    <a:pt x="110" y="39"/>
                  </a:lnTo>
                  <a:lnTo>
                    <a:pt x="114" y="39"/>
                  </a:lnTo>
                  <a:lnTo>
                    <a:pt x="117" y="38"/>
                  </a:lnTo>
                  <a:lnTo>
                    <a:pt x="120" y="37"/>
                  </a:lnTo>
                  <a:lnTo>
                    <a:pt x="124" y="37"/>
                  </a:lnTo>
                  <a:lnTo>
                    <a:pt x="132" y="38"/>
                  </a:lnTo>
                  <a:lnTo>
                    <a:pt x="137" y="41"/>
                  </a:lnTo>
                  <a:lnTo>
                    <a:pt x="144" y="45"/>
                  </a:lnTo>
                  <a:lnTo>
                    <a:pt x="151" y="45"/>
                  </a:lnTo>
                  <a:lnTo>
                    <a:pt x="160" y="43"/>
                  </a:lnTo>
                  <a:lnTo>
                    <a:pt x="166" y="39"/>
                  </a:lnTo>
                  <a:lnTo>
                    <a:pt x="169" y="33"/>
                  </a:lnTo>
                  <a:lnTo>
                    <a:pt x="175" y="27"/>
                  </a:lnTo>
                  <a:lnTo>
                    <a:pt x="176" y="28"/>
                  </a:lnTo>
                  <a:lnTo>
                    <a:pt x="177" y="29"/>
                  </a:lnTo>
                  <a:lnTo>
                    <a:pt x="178" y="31"/>
                  </a:lnTo>
                  <a:lnTo>
                    <a:pt x="178" y="33"/>
                  </a:lnTo>
                  <a:lnTo>
                    <a:pt x="178" y="36"/>
                  </a:lnTo>
                  <a:lnTo>
                    <a:pt x="178" y="38"/>
                  </a:lnTo>
                  <a:lnTo>
                    <a:pt x="177" y="40"/>
                  </a:lnTo>
                  <a:lnTo>
                    <a:pt x="176" y="41"/>
                  </a:lnTo>
                  <a:lnTo>
                    <a:pt x="173" y="44"/>
                  </a:lnTo>
                  <a:lnTo>
                    <a:pt x="171" y="45"/>
                  </a:lnTo>
                  <a:lnTo>
                    <a:pt x="170" y="47"/>
                  </a:lnTo>
                  <a:lnTo>
                    <a:pt x="169" y="49"/>
                  </a:lnTo>
                  <a:lnTo>
                    <a:pt x="168" y="53"/>
                  </a:lnTo>
                  <a:lnTo>
                    <a:pt x="169" y="61"/>
                  </a:lnTo>
                  <a:lnTo>
                    <a:pt x="172" y="68"/>
                  </a:lnTo>
                  <a:lnTo>
                    <a:pt x="176" y="74"/>
                  </a:lnTo>
                  <a:lnTo>
                    <a:pt x="175" y="96"/>
                  </a:lnTo>
                  <a:lnTo>
                    <a:pt x="177" y="99"/>
                  </a:lnTo>
                  <a:lnTo>
                    <a:pt x="178" y="102"/>
                  </a:lnTo>
                  <a:lnTo>
                    <a:pt x="179" y="106"/>
                  </a:lnTo>
                  <a:lnTo>
                    <a:pt x="180" y="109"/>
                  </a:lnTo>
                  <a:lnTo>
                    <a:pt x="180" y="114"/>
                  </a:lnTo>
                  <a:lnTo>
                    <a:pt x="178" y="123"/>
                  </a:lnTo>
                  <a:lnTo>
                    <a:pt x="173" y="129"/>
                  </a:lnTo>
                  <a:lnTo>
                    <a:pt x="169" y="135"/>
                  </a:lnTo>
                  <a:lnTo>
                    <a:pt x="167" y="142"/>
                  </a:lnTo>
                  <a:lnTo>
                    <a:pt x="167" y="144"/>
                  </a:lnTo>
                  <a:lnTo>
                    <a:pt x="168" y="145"/>
                  </a:lnTo>
                  <a:lnTo>
                    <a:pt x="169" y="146"/>
                  </a:lnTo>
                  <a:lnTo>
                    <a:pt x="170" y="149"/>
                  </a:lnTo>
                  <a:lnTo>
                    <a:pt x="170" y="150"/>
                  </a:lnTo>
                  <a:lnTo>
                    <a:pt x="168" y="155"/>
                  </a:lnTo>
                  <a:lnTo>
                    <a:pt x="163" y="158"/>
                  </a:lnTo>
                  <a:lnTo>
                    <a:pt x="158" y="158"/>
                  </a:lnTo>
                  <a:lnTo>
                    <a:pt x="152" y="157"/>
                  </a:lnTo>
                  <a:lnTo>
                    <a:pt x="147" y="159"/>
                  </a:lnTo>
                  <a:lnTo>
                    <a:pt x="142" y="163"/>
                  </a:lnTo>
                  <a:lnTo>
                    <a:pt x="141" y="169"/>
                  </a:lnTo>
                  <a:lnTo>
                    <a:pt x="140" y="175"/>
                  </a:lnTo>
                  <a:lnTo>
                    <a:pt x="136" y="180"/>
                  </a:lnTo>
                  <a:lnTo>
                    <a:pt x="134" y="184"/>
                  </a:lnTo>
                  <a:lnTo>
                    <a:pt x="131" y="188"/>
                  </a:lnTo>
                  <a:lnTo>
                    <a:pt x="128" y="193"/>
                  </a:lnTo>
                  <a:lnTo>
                    <a:pt x="127" y="198"/>
                  </a:lnTo>
                  <a:lnTo>
                    <a:pt x="128" y="209"/>
                  </a:lnTo>
                  <a:lnTo>
                    <a:pt x="132" y="216"/>
                  </a:lnTo>
                  <a:lnTo>
                    <a:pt x="134" y="223"/>
                  </a:lnTo>
                  <a:lnTo>
                    <a:pt x="135" y="231"/>
                  </a:lnTo>
                  <a:lnTo>
                    <a:pt x="135" y="233"/>
                  </a:lnTo>
                  <a:lnTo>
                    <a:pt x="134" y="234"/>
                  </a:lnTo>
                  <a:lnTo>
                    <a:pt x="133" y="234"/>
                  </a:lnTo>
                  <a:lnTo>
                    <a:pt x="132" y="236"/>
                  </a:lnTo>
                  <a:lnTo>
                    <a:pt x="131" y="236"/>
                  </a:lnTo>
                  <a:lnTo>
                    <a:pt x="129" y="237"/>
                  </a:lnTo>
                  <a:lnTo>
                    <a:pt x="124" y="247"/>
                  </a:lnTo>
                  <a:lnTo>
                    <a:pt x="119" y="254"/>
                  </a:lnTo>
                  <a:lnTo>
                    <a:pt x="115" y="257"/>
                  </a:lnTo>
                  <a:lnTo>
                    <a:pt x="108" y="259"/>
                  </a:lnTo>
                  <a:lnTo>
                    <a:pt x="98" y="262"/>
                  </a:lnTo>
                  <a:lnTo>
                    <a:pt x="90" y="264"/>
                  </a:lnTo>
                  <a:lnTo>
                    <a:pt x="83" y="267"/>
                  </a:lnTo>
                  <a:lnTo>
                    <a:pt x="76" y="268"/>
                  </a:lnTo>
                  <a:lnTo>
                    <a:pt x="74" y="268"/>
                  </a:lnTo>
                  <a:lnTo>
                    <a:pt x="72" y="267"/>
                  </a:lnTo>
                  <a:lnTo>
                    <a:pt x="70" y="265"/>
                  </a:lnTo>
                  <a:lnTo>
                    <a:pt x="67" y="264"/>
                  </a:lnTo>
                  <a:lnTo>
                    <a:pt x="65" y="263"/>
                  </a:lnTo>
                  <a:lnTo>
                    <a:pt x="63" y="262"/>
                  </a:lnTo>
                  <a:lnTo>
                    <a:pt x="61" y="262"/>
                  </a:lnTo>
                  <a:lnTo>
                    <a:pt x="59" y="262"/>
                  </a:lnTo>
                  <a:lnTo>
                    <a:pt x="58" y="262"/>
                  </a:lnTo>
                  <a:lnTo>
                    <a:pt x="57" y="262"/>
                  </a:lnTo>
                  <a:lnTo>
                    <a:pt x="56" y="260"/>
                  </a:lnTo>
                  <a:lnTo>
                    <a:pt x="54" y="260"/>
                  </a:lnTo>
                  <a:lnTo>
                    <a:pt x="53" y="259"/>
                  </a:lnTo>
                  <a:lnTo>
                    <a:pt x="53" y="258"/>
                  </a:lnTo>
                  <a:lnTo>
                    <a:pt x="52" y="256"/>
                  </a:lnTo>
                  <a:lnTo>
                    <a:pt x="53" y="253"/>
                  </a:lnTo>
                  <a:lnTo>
                    <a:pt x="54" y="251"/>
                  </a:lnTo>
                  <a:lnTo>
                    <a:pt x="56" y="250"/>
                  </a:lnTo>
                  <a:lnTo>
                    <a:pt x="57" y="249"/>
                  </a:lnTo>
                  <a:lnTo>
                    <a:pt x="59" y="249"/>
                  </a:lnTo>
                  <a:lnTo>
                    <a:pt x="62" y="248"/>
                  </a:lnTo>
                  <a:lnTo>
                    <a:pt x="64" y="247"/>
                  </a:lnTo>
                  <a:lnTo>
                    <a:pt x="65" y="246"/>
                  </a:lnTo>
                  <a:lnTo>
                    <a:pt x="65" y="244"/>
                  </a:lnTo>
                  <a:lnTo>
                    <a:pt x="65" y="241"/>
                  </a:lnTo>
                  <a:lnTo>
                    <a:pt x="63" y="240"/>
                  </a:lnTo>
                  <a:lnTo>
                    <a:pt x="61" y="240"/>
                  </a:lnTo>
                  <a:lnTo>
                    <a:pt x="58" y="240"/>
                  </a:lnTo>
                  <a:lnTo>
                    <a:pt x="56" y="240"/>
                  </a:lnTo>
                  <a:lnTo>
                    <a:pt x="55" y="240"/>
                  </a:lnTo>
                  <a:lnTo>
                    <a:pt x="54" y="239"/>
                  </a:lnTo>
                  <a:lnTo>
                    <a:pt x="53" y="238"/>
                  </a:lnTo>
                  <a:lnTo>
                    <a:pt x="52" y="236"/>
                  </a:lnTo>
                  <a:lnTo>
                    <a:pt x="49" y="233"/>
                  </a:lnTo>
                  <a:lnTo>
                    <a:pt x="48" y="231"/>
                  </a:lnTo>
                  <a:lnTo>
                    <a:pt x="47" y="230"/>
                  </a:lnTo>
                  <a:lnTo>
                    <a:pt x="46" y="229"/>
                  </a:lnTo>
                  <a:lnTo>
                    <a:pt x="46" y="228"/>
                  </a:lnTo>
                  <a:lnTo>
                    <a:pt x="44" y="230"/>
                  </a:lnTo>
                  <a:lnTo>
                    <a:pt x="41" y="231"/>
                  </a:lnTo>
                  <a:lnTo>
                    <a:pt x="40" y="232"/>
                  </a:lnTo>
                  <a:lnTo>
                    <a:pt x="38" y="232"/>
                  </a:lnTo>
                  <a:lnTo>
                    <a:pt x="35" y="230"/>
                  </a:lnTo>
                  <a:lnTo>
                    <a:pt x="33" y="225"/>
                  </a:lnTo>
                  <a:lnTo>
                    <a:pt x="32" y="220"/>
                  </a:lnTo>
                  <a:lnTo>
                    <a:pt x="30" y="215"/>
                  </a:lnTo>
                  <a:lnTo>
                    <a:pt x="26" y="213"/>
                  </a:lnTo>
                  <a:lnTo>
                    <a:pt x="22" y="213"/>
                  </a:lnTo>
                  <a:lnTo>
                    <a:pt x="20" y="214"/>
                  </a:lnTo>
                  <a:lnTo>
                    <a:pt x="18" y="215"/>
                  </a:lnTo>
                  <a:lnTo>
                    <a:pt x="15" y="216"/>
                  </a:lnTo>
                  <a:lnTo>
                    <a:pt x="13" y="216"/>
                  </a:lnTo>
                  <a:lnTo>
                    <a:pt x="11" y="216"/>
                  </a:lnTo>
                  <a:lnTo>
                    <a:pt x="9" y="215"/>
                  </a:lnTo>
                  <a:lnTo>
                    <a:pt x="5" y="213"/>
                  </a:lnTo>
                  <a:lnTo>
                    <a:pt x="3" y="212"/>
                  </a:lnTo>
                  <a:lnTo>
                    <a:pt x="0" y="212"/>
                  </a:lnTo>
                  <a:lnTo>
                    <a:pt x="0" y="204"/>
                  </a:lnTo>
                  <a:lnTo>
                    <a:pt x="6" y="199"/>
                  </a:lnTo>
                  <a:lnTo>
                    <a:pt x="11" y="194"/>
                  </a:lnTo>
                  <a:lnTo>
                    <a:pt x="13" y="184"/>
                  </a:lnTo>
                  <a:lnTo>
                    <a:pt x="12" y="179"/>
                  </a:lnTo>
                  <a:lnTo>
                    <a:pt x="10" y="171"/>
                  </a:lnTo>
                  <a:lnTo>
                    <a:pt x="8" y="162"/>
                  </a:lnTo>
                  <a:lnTo>
                    <a:pt x="5" y="154"/>
                  </a:lnTo>
                  <a:lnTo>
                    <a:pt x="4" y="151"/>
                  </a:lnTo>
                  <a:lnTo>
                    <a:pt x="9" y="144"/>
                  </a:lnTo>
                  <a:lnTo>
                    <a:pt x="11" y="134"/>
                  </a:lnTo>
                  <a:lnTo>
                    <a:pt x="12" y="125"/>
                  </a:lnTo>
                  <a:lnTo>
                    <a:pt x="13" y="123"/>
                  </a:lnTo>
                  <a:lnTo>
                    <a:pt x="14" y="120"/>
                  </a:lnTo>
                  <a:lnTo>
                    <a:pt x="15" y="119"/>
                  </a:lnTo>
                  <a:lnTo>
                    <a:pt x="17" y="118"/>
                  </a:lnTo>
                  <a:lnTo>
                    <a:pt x="19" y="118"/>
                  </a:lnTo>
                  <a:lnTo>
                    <a:pt x="21" y="118"/>
                  </a:lnTo>
                  <a:lnTo>
                    <a:pt x="22" y="118"/>
                  </a:lnTo>
                  <a:lnTo>
                    <a:pt x="24" y="117"/>
                  </a:lnTo>
                  <a:lnTo>
                    <a:pt x="27" y="114"/>
                  </a:lnTo>
                  <a:lnTo>
                    <a:pt x="27" y="108"/>
                  </a:lnTo>
                  <a:lnTo>
                    <a:pt x="28" y="102"/>
                  </a:lnTo>
                  <a:lnTo>
                    <a:pt x="29" y="98"/>
                  </a:lnTo>
                  <a:lnTo>
                    <a:pt x="33" y="94"/>
                  </a:lnTo>
                  <a:lnTo>
                    <a:pt x="40" y="92"/>
                  </a:lnTo>
                  <a:lnTo>
                    <a:pt x="47" y="91"/>
                  </a:lnTo>
                  <a:lnTo>
                    <a:pt x="53" y="89"/>
                  </a:lnTo>
                  <a:lnTo>
                    <a:pt x="58" y="88"/>
                  </a:lnTo>
                  <a:lnTo>
                    <a:pt x="61" y="84"/>
                  </a:lnTo>
                  <a:lnTo>
                    <a:pt x="59" y="79"/>
                  </a:lnTo>
                  <a:lnTo>
                    <a:pt x="57" y="71"/>
                  </a:lnTo>
                  <a:lnTo>
                    <a:pt x="55" y="64"/>
                  </a:lnTo>
                  <a:lnTo>
                    <a:pt x="53" y="58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5" y="57"/>
                  </a:lnTo>
                  <a:lnTo>
                    <a:pt x="44" y="58"/>
                  </a:lnTo>
                  <a:lnTo>
                    <a:pt x="43" y="59"/>
                  </a:lnTo>
                  <a:lnTo>
                    <a:pt x="41" y="61"/>
                  </a:lnTo>
                  <a:lnTo>
                    <a:pt x="39" y="59"/>
                  </a:lnTo>
                  <a:lnTo>
                    <a:pt x="37" y="58"/>
                  </a:lnTo>
                  <a:lnTo>
                    <a:pt x="37" y="56"/>
                  </a:lnTo>
                  <a:lnTo>
                    <a:pt x="36" y="54"/>
                  </a:lnTo>
                  <a:lnTo>
                    <a:pt x="36" y="53"/>
                  </a:lnTo>
                  <a:lnTo>
                    <a:pt x="36" y="50"/>
                  </a:lnTo>
                  <a:lnTo>
                    <a:pt x="37" y="47"/>
                  </a:lnTo>
                  <a:lnTo>
                    <a:pt x="40" y="44"/>
                  </a:lnTo>
                  <a:lnTo>
                    <a:pt x="44" y="40"/>
                  </a:lnTo>
                  <a:lnTo>
                    <a:pt x="45" y="35"/>
                  </a:lnTo>
                  <a:lnTo>
                    <a:pt x="44" y="27"/>
                  </a:lnTo>
                  <a:lnTo>
                    <a:pt x="48" y="19"/>
                  </a:lnTo>
                  <a:lnTo>
                    <a:pt x="55" y="10"/>
                  </a:lnTo>
                  <a:lnTo>
                    <a:pt x="63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3" name="Freeform 60">
              <a:extLst>
                <a:ext uri="{FF2B5EF4-FFF2-40B4-BE49-F238E27FC236}">
                  <a16:creationId xmlns:a16="http://schemas.microsoft.com/office/drawing/2014/main" id="{CEB65C38-DA22-41E6-9A57-0323FF132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175" y="3444876"/>
              <a:ext cx="293687" cy="219075"/>
            </a:xfrm>
            <a:custGeom>
              <a:avLst/>
              <a:gdLst>
                <a:gd name="T0" fmla="*/ 2147483646 w 185"/>
                <a:gd name="T1" fmla="*/ 2147483646 h 138"/>
                <a:gd name="T2" fmla="*/ 2147483646 w 185"/>
                <a:gd name="T3" fmla="*/ 2147483646 h 138"/>
                <a:gd name="T4" fmla="*/ 2147483646 w 185"/>
                <a:gd name="T5" fmla="*/ 2147483646 h 138"/>
                <a:gd name="T6" fmla="*/ 2147483646 w 185"/>
                <a:gd name="T7" fmla="*/ 2147483646 h 138"/>
                <a:gd name="T8" fmla="*/ 2147483646 w 185"/>
                <a:gd name="T9" fmla="*/ 2147483646 h 138"/>
                <a:gd name="T10" fmla="*/ 2147483646 w 185"/>
                <a:gd name="T11" fmla="*/ 2147483646 h 138"/>
                <a:gd name="T12" fmla="*/ 2147483646 w 185"/>
                <a:gd name="T13" fmla="*/ 2147483646 h 138"/>
                <a:gd name="T14" fmla="*/ 2147483646 w 185"/>
                <a:gd name="T15" fmla="*/ 2147483646 h 138"/>
                <a:gd name="T16" fmla="*/ 2147483646 w 185"/>
                <a:gd name="T17" fmla="*/ 2147483646 h 138"/>
                <a:gd name="T18" fmla="*/ 2147483646 w 185"/>
                <a:gd name="T19" fmla="*/ 2147483646 h 138"/>
                <a:gd name="T20" fmla="*/ 2147483646 w 185"/>
                <a:gd name="T21" fmla="*/ 2147483646 h 138"/>
                <a:gd name="T22" fmla="*/ 2147483646 w 185"/>
                <a:gd name="T23" fmla="*/ 2147483646 h 138"/>
                <a:gd name="T24" fmla="*/ 2147483646 w 185"/>
                <a:gd name="T25" fmla="*/ 2147483646 h 138"/>
                <a:gd name="T26" fmla="*/ 2147483646 w 185"/>
                <a:gd name="T27" fmla="*/ 2147483646 h 138"/>
                <a:gd name="T28" fmla="*/ 2147483646 w 185"/>
                <a:gd name="T29" fmla="*/ 2147483646 h 138"/>
                <a:gd name="T30" fmla="*/ 2147483646 w 185"/>
                <a:gd name="T31" fmla="*/ 2147483646 h 138"/>
                <a:gd name="T32" fmla="*/ 2147483646 w 185"/>
                <a:gd name="T33" fmla="*/ 2147483646 h 138"/>
                <a:gd name="T34" fmla="*/ 2147483646 w 185"/>
                <a:gd name="T35" fmla="*/ 2147483646 h 138"/>
                <a:gd name="T36" fmla="*/ 2147483646 w 185"/>
                <a:gd name="T37" fmla="*/ 2147483646 h 138"/>
                <a:gd name="T38" fmla="*/ 2147483646 w 185"/>
                <a:gd name="T39" fmla="*/ 2147483646 h 138"/>
                <a:gd name="T40" fmla="*/ 2147483646 w 185"/>
                <a:gd name="T41" fmla="*/ 2147483646 h 138"/>
                <a:gd name="T42" fmla="*/ 2147483646 w 185"/>
                <a:gd name="T43" fmla="*/ 2147483646 h 138"/>
                <a:gd name="T44" fmla="*/ 2147483646 w 185"/>
                <a:gd name="T45" fmla="*/ 2147483646 h 138"/>
                <a:gd name="T46" fmla="*/ 2147483646 w 185"/>
                <a:gd name="T47" fmla="*/ 2147483646 h 138"/>
                <a:gd name="T48" fmla="*/ 2147483646 w 185"/>
                <a:gd name="T49" fmla="*/ 2147483646 h 138"/>
                <a:gd name="T50" fmla="*/ 2147483646 w 185"/>
                <a:gd name="T51" fmla="*/ 2147483646 h 138"/>
                <a:gd name="T52" fmla="*/ 2147483646 w 185"/>
                <a:gd name="T53" fmla="*/ 2147483646 h 138"/>
                <a:gd name="T54" fmla="*/ 2147483646 w 185"/>
                <a:gd name="T55" fmla="*/ 2147483646 h 138"/>
                <a:gd name="T56" fmla="*/ 2147483646 w 185"/>
                <a:gd name="T57" fmla="*/ 2147483646 h 138"/>
                <a:gd name="T58" fmla="*/ 2147483646 w 185"/>
                <a:gd name="T59" fmla="*/ 2147483646 h 138"/>
                <a:gd name="T60" fmla="*/ 2147483646 w 185"/>
                <a:gd name="T61" fmla="*/ 2147483646 h 138"/>
                <a:gd name="T62" fmla="*/ 2147483646 w 185"/>
                <a:gd name="T63" fmla="*/ 2147483646 h 138"/>
                <a:gd name="T64" fmla="*/ 2147483646 w 185"/>
                <a:gd name="T65" fmla="*/ 2147483646 h 138"/>
                <a:gd name="T66" fmla="*/ 2147483646 w 185"/>
                <a:gd name="T67" fmla="*/ 2147483646 h 138"/>
                <a:gd name="T68" fmla="*/ 2147483646 w 185"/>
                <a:gd name="T69" fmla="*/ 2147483646 h 138"/>
                <a:gd name="T70" fmla="*/ 2147483646 w 185"/>
                <a:gd name="T71" fmla="*/ 2147483646 h 138"/>
                <a:gd name="T72" fmla="*/ 2147483646 w 185"/>
                <a:gd name="T73" fmla="*/ 2147483646 h 138"/>
                <a:gd name="T74" fmla="*/ 2147483646 w 185"/>
                <a:gd name="T75" fmla="*/ 2147483646 h 138"/>
                <a:gd name="T76" fmla="*/ 2147483646 w 185"/>
                <a:gd name="T77" fmla="*/ 2147483646 h 138"/>
                <a:gd name="T78" fmla="*/ 2147483646 w 185"/>
                <a:gd name="T79" fmla="*/ 2147483646 h 138"/>
                <a:gd name="T80" fmla="*/ 2147483646 w 185"/>
                <a:gd name="T81" fmla="*/ 2147483646 h 138"/>
                <a:gd name="T82" fmla="*/ 2147483646 w 185"/>
                <a:gd name="T83" fmla="*/ 2147483646 h 138"/>
                <a:gd name="T84" fmla="*/ 2147483646 w 185"/>
                <a:gd name="T85" fmla="*/ 2147483646 h 138"/>
                <a:gd name="T86" fmla="*/ 2147483646 w 185"/>
                <a:gd name="T87" fmla="*/ 2147483646 h 138"/>
                <a:gd name="T88" fmla="*/ 2147483646 w 185"/>
                <a:gd name="T89" fmla="*/ 2147483646 h 138"/>
                <a:gd name="T90" fmla="*/ 2147483646 w 185"/>
                <a:gd name="T91" fmla="*/ 2147483646 h 138"/>
                <a:gd name="T92" fmla="*/ 2147483646 w 185"/>
                <a:gd name="T93" fmla="*/ 2147483646 h 138"/>
                <a:gd name="T94" fmla="*/ 2147483646 w 185"/>
                <a:gd name="T95" fmla="*/ 2147483646 h 138"/>
                <a:gd name="T96" fmla="*/ 2147483646 w 185"/>
                <a:gd name="T97" fmla="*/ 2147483646 h 138"/>
                <a:gd name="T98" fmla="*/ 2147483646 w 185"/>
                <a:gd name="T99" fmla="*/ 2147483646 h 138"/>
                <a:gd name="T100" fmla="*/ 2147483646 w 185"/>
                <a:gd name="T101" fmla="*/ 2147483646 h 138"/>
                <a:gd name="T102" fmla="*/ 0 w 185"/>
                <a:gd name="T103" fmla="*/ 2147483646 h 138"/>
                <a:gd name="T104" fmla="*/ 2147483646 w 185"/>
                <a:gd name="T105" fmla="*/ 2147483646 h 138"/>
                <a:gd name="T106" fmla="*/ 2147483646 w 185"/>
                <a:gd name="T107" fmla="*/ 2147483646 h 138"/>
                <a:gd name="T108" fmla="*/ 2147483646 w 185"/>
                <a:gd name="T109" fmla="*/ 2147483646 h 138"/>
                <a:gd name="T110" fmla="*/ 2147483646 w 185"/>
                <a:gd name="T111" fmla="*/ 2147483646 h 138"/>
                <a:gd name="T112" fmla="*/ 2147483646 w 185"/>
                <a:gd name="T113" fmla="*/ 2147483646 h 138"/>
                <a:gd name="T114" fmla="*/ 2147483646 w 185"/>
                <a:gd name="T115" fmla="*/ 2147483646 h 13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85" h="138">
                  <a:moveTo>
                    <a:pt x="54" y="0"/>
                  </a:moveTo>
                  <a:lnTo>
                    <a:pt x="63" y="2"/>
                  </a:lnTo>
                  <a:lnTo>
                    <a:pt x="72" y="8"/>
                  </a:lnTo>
                  <a:lnTo>
                    <a:pt x="80" y="14"/>
                  </a:lnTo>
                  <a:lnTo>
                    <a:pt x="88" y="20"/>
                  </a:lnTo>
                  <a:lnTo>
                    <a:pt x="95" y="22"/>
                  </a:lnTo>
                  <a:lnTo>
                    <a:pt x="97" y="22"/>
                  </a:lnTo>
                  <a:lnTo>
                    <a:pt x="101" y="21"/>
                  </a:lnTo>
                  <a:lnTo>
                    <a:pt x="103" y="19"/>
                  </a:lnTo>
                  <a:lnTo>
                    <a:pt x="105" y="17"/>
                  </a:lnTo>
                  <a:lnTo>
                    <a:pt x="107" y="15"/>
                  </a:lnTo>
                  <a:lnTo>
                    <a:pt x="111" y="15"/>
                  </a:lnTo>
                  <a:lnTo>
                    <a:pt x="114" y="15"/>
                  </a:lnTo>
                  <a:lnTo>
                    <a:pt x="117" y="17"/>
                  </a:lnTo>
                  <a:lnTo>
                    <a:pt x="120" y="19"/>
                  </a:lnTo>
                  <a:lnTo>
                    <a:pt x="120" y="23"/>
                  </a:lnTo>
                  <a:lnTo>
                    <a:pt x="120" y="27"/>
                  </a:lnTo>
                  <a:lnTo>
                    <a:pt x="119" y="31"/>
                  </a:lnTo>
                  <a:lnTo>
                    <a:pt x="119" y="35"/>
                  </a:lnTo>
                  <a:lnTo>
                    <a:pt x="120" y="40"/>
                  </a:lnTo>
                  <a:lnTo>
                    <a:pt x="121" y="44"/>
                  </a:lnTo>
                  <a:lnTo>
                    <a:pt x="124" y="47"/>
                  </a:lnTo>
                  <a:lnTo>
                    <a:pt x="128" y="53"/>
                  </a:lnTo>
                  <a:lnTo>
                    <a:pt x="128" y="55"/>
                  </a:lnTo>
                  <a:lnTo>
                    <a:pt x="128" y="58"/>
                  </a:lnTo>
                  <a:lnTo>
                    <a:pt x="128" y="61"/>
                  </a:lnTo>
                  <a:lnTo>
                    <a:pt x="127" y="63"/>
                  </a:lnTo>
                  <a:lnTo>
                    <a:pt x="128" y="65"/>
                  </a:lnTo>
                  <a:lnTo>
                    <a:pt x="129" y="66"/>
                  </a:lnTo>
                  <a:lnTo>
                    <a:pt x="137" y="71"/>
                  </a:lnTo>
                  <a:lnTo>
                    <a:pt x="145" y="71"/>
                  </a:lnTo>
                  <a:lnTo>
                    <a:pt x="154" y="73"/>
                  </a:lnTo>
                  <a:lnTo>
                    <a:pt x="158" y="78"/>
                  </a:lnTo>
                  <a:lnTo>
                    <a:pt x="162" y="84"/>
                  </a:lnTo>
                  <a:lnTo>
                    <a:pt x="165" y="91"/>
                  </a:lnTo>
                  <a:lnTo>
                    <a:pt x="167" y="97"/>
                  </a:lnTo>
                  <a:lnTo>
                    <a:pt x="171" y="100"/>
                  </a:lnTo>
                  <a:lnTo>
                    <a:pt x="173" y="101"/>
                  </a:lnTo>
                  <a:lnTo>
                    <a:pt x="176" y="103"/>
                  </a:lnTo>
                  <a:lnTo>
                    <a:pt x="179" y="105"/>
                  </a:lnTo>
                  <a:lnTo>
                    <a:pt x="181" y="107"/>
                  </a:lnTo>
                  <a:lnTo>
                    <a:pt x="182" y="113"/>
                  </a:lnTo>
                  <a:lnTo>
                    <a:pt x="182" y="118"/>
                  </a:lnTo>
                  <a:lnTo>
                    <a:pt x="182" y="124"/>
                  </a:lnTo>
                  <a:lnTo>
                    <a:pt x="185" y="128"/>
                  </a:lnTo>
                  <a:lnTo>
                    <a:pt x="185" y="131"/>
                  </a:lnTo>
                  <a:lnTo>
                    <a:pt x="182" y="132"/>
                  </a:lnTo>
                  <a:lnTo>
                    <a:pt x="179" y="133"/>
                  </a:lnTo>
                  <a:lnTo>
                    <a:pt x="175" y="133"/>
                  </a:lnTo>
                  <a:lnTo>
                    <a:pt x="172" y="133"/>
                  </a:lnTo>
                  <a:lnTo>
                    <a:pt x="167" y="132"/>
                  </a:lnTo>
                  <a:lnTo>
                    <a:pt x="166" y="135"/>
                  </a:lnTo>
                  <a:lnTo>
                    <a:pt x="164" y="137"/>
                  </a:lnTo>
                  <a:lnTo>
                    <a:pt x="162" y="138"/>
                  </a:lnTo>
                  <a:lnTo>
                    <a:pt x="158" y="138"/>
                  </a:lnTo>
                  <a:lnTo>
                    <a:pt x="155" y="138"/>
                  </a:lnTo>
                  <a:lnTo>
                    <a:pt x="147" y="137"/>
                  </a:lnTo>
                  <a:lnTo>
                    <a:pt x="136" y="137"/>
                  </a:lnTo>
                  <a:lnTo>
                    <a:pt x="126" y="136"/>
                  </a:lnTo>
                  <a:lnTo>
                    <a:pt x="117" y="135"/>
                  </a:lnTo>
                  <a:lnTo>
                    <a:pt x="111" y="135"/>
                  </a:lnTo>
                  <a:lnTo>
                    <a:pt x="107" y="135"/>
                  </a:lnTo>
                  <a:lnTo>
                    <a:pt x="105" y="136"/>
                  </a:lnTo>
                  <a:lnTo>
                    <a:pt x="103" y="137"/>
                  </a:lnTo>
                  <a:lnTo>
                    <a:pt x="102" y="138"/>
                  </a:lnTo>
                  <a:lnTo>
                    <a:pt x="101" y="136"/>
                  </a:lnTo>
                  <a:lnTo>
                    <a:pt x="100" y="134"/>
                  </a:lnTo>
                  <a:lnTo>
                    <a:pt x="98" y="132"/>
                  </a:lnTo>
                  <a:lnTo>
                    <a:pt x="96" y="129"/>
                  </a:lnTo>
                  <a:lnTo>
                    <a:pt x="94" y="128"/>
                  </a:lnTo>
                  <a:lnTo>
                    <a:pt x="91" y="127"/>
                  </a:lnTo>
                  <a:lnTo>
                    <a:pt x="87" y="127"/>
                  </a:lnTo>
                  <a:lnTo>
                    <a:pt x="85" y="128"/>
                  </a:lnTo>
                  <a:lnTo>
                    <a:pt x="83" y="131"/>
                  </a:lnTo>
                  <a:lnTo>
                    <a:pt x="79" y="132"/>
                  </a:lnTo>
                  <a:lnTo>
                    <a:pt x="77" y="133"/>
                  </a:lnTo>
                  <a:lnTo>
                    <a:pt x="74" y="133"/>
                  </a:lnTo>
                  <a:lnTo>
                    <a:pt x="72" y="133"/>
                  </a:lnTo>
                  <a:lnTo>
                    <a:pt x="71" y="131"/>
                  </a:lnTo>
                  <a:lnTo>
                    <a:pt x="61" y="129"/>
                  </a:lnTo>
                  <a:lnTo>
                    <a:pt x="51" y="129"/>
                  </a:lnTo>
                  <a:lnTo>
                    <a:pt x="41" y="126"/>
                  </a:lnTo>
                  <a:lnTo>
                    <a:pt x="32" y="122"/>
                  </a:lnTo>
                  <a:lnTo>
                    <a:pt x="22" y="119"/>
                  </a:lnTo>
                  <a:lnTo>
                    <a:pt x="21" y="110"/>
                  </a:lnTo>
                  <a:lnTo>
                    <a:pt x="23" y="107"/>
                  </a:lnTo>
                  <a:lnTo>
                    <a:pt x="24" y="105"/>
                  </a:lnTo>
                  <a:lnTo>
                    <a:pt x="25" y="102"/>
                  </a:lnTo>
                  <a:lnTo>
                    <a:pt x="26" y="99"/>
                  </a:lnTo>
                  <a:lnTo>
                    <a:pt x="27" y="96"/>
                  </a:lnTo>
                  <a:lnTo>
                    <a:pt x="27" y="92"/>
                  </a:lnTo>
                  <a:lnTo>
                    <a:pt x="27" y="90"/>
                  </a:lnTo>
                  <a:lnTo>
                    <a:pt x="24" y="90"/>
                  </a:lnTo>
                  <a:lnTo>
                    <a:pt x="22" y="89"/>
                  </a:lnTo>
                  <a:lnTo>
                    <a:pt x="18" y="89"/>
                  </a:lnTo>
                  <a:lnTo>
                    <a:pt x="16" y="88"/>
                  </a:lnTo>
                  <a:lnTo>
                    <a:pt x="14" y="87"/>
                  </a:lnTo>
                  <a:lnTo>
                    <a:pt x="13" y="85"/>
                  </a:lnTo>
                  <a:lnTo>
                    <a:pt x="12" y="83"/>
                  </a:lnTo>
                  <a:lnTo>
                    <a:pt x="12" y="80"/>
                  </a:lnTo>
                  <a:lnTo>
                    <a:pt x="9" y="80"/>
                  </a:lnTo>
                  <a:lnTo>
                    <a:pt x="7" y="80"/>
                  </a:lnTo>
                  <a:lnTo>
                    <a:pt x="4" y="80"/>
                  </a:lnTo>
                  <a:lnTo>
                    <a:pt x="0" y="79"/>
                  </a:lnTo>
                  <a:lnTo>
                    <a:pt x="5" y="70"/>
                  </a:lnTo>
                  <a:lnTo>
                    <a:pt x="12" y="63"/>
                  </a:lnTo>
                  <a:lnTo>
                    <a:pt x="18" y="56"/>
                  </a:lnTo>
                  <a:lnTo>
                    <a:pt x="26" y="49"/>
                  </a:lnTo>
                  <a:lnTo>
                    <a:pt x="32" y="41"/>
                  </a:lnTo>
                  <a:lnTo>
                    <a:pt x="34" y="31"/>
                  </a:lnTo>
                  <a:lnTo>
                    <a:pt x="34" y="19"/>
                  </a:lnTo>
                  <a:lnTo>
                    <a:pt x="34" y="5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7" y="3"/>
                  </a:lnTo>
                  <a:lnTo>
                    <a:pt x="50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4" name="Freeform 61">
              <a:extLst>
                <a:ext uri="{FF2B5EF4-FFF2-40B4-BE49-F238E27FC236}">
                  <a16:creationId xmlns:a16="http://schemas.microsoft.com/office/drawing/2014/main" id="{B41761AE-3301-4D8B-AFDE-0FC859D38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800" y="2454276"/>
              <a:ext cx="454025" cy="407988"/>
            </a:xfrm>
            <a:custGeom>
              <a:avLst/>
              <a:gdLst>
                <a:gd name="T0" fmla="*/ 2147483646 w 286"/>
                <a:gd name="T1" fmla="*/ 2147483646 h 257"/>
                <a:gd name="T2" fmla="*/ 2147483646 w 286"/>
                <a:gd name="T3" fmla="*/ 2147483646 h 257"/>
                <a:gd name="T4" fmla="*/ 2147483646 w 286"/>
                <a:gd name="T5" fmla="*/ 2147483646 h 257"/>
                <a:gd name="T6" fmla="*/ 2147483646 w 286"/>
                <a:gd name="T7" fmla="*/ 2147483646 h 257"/>
                <a:gd name="T8" fmla="*/ 2147483646 w 286"/>
                <a:gd name="T9" fmla="*/ 2147483646 h 257"/>
                <a:gd name="T10" fmla="*/ 2147483646 w 286"/>
                <a:gd name="T11" fmla="*/ 2147483646 h 257"/>
                <a:gd name="T12" fmla="*/ 2147483646 w 286"/>
                <a:gd name="T13" fmla="*/ 2147483646 h 257"/>
                <a:gd name="T14" fmla="*/ 2147483646 w 286"/>
                <a:gd name="T15" fmla="*/ 2147483646 h 257"/>
                <a:gd name="T16" fmla="*/ 2147483646 w 286"/>
                <a:gd name="T17" fmla="*/ 2147483646 h 257"/>
                <a:gd name="T18" fmla="*/ 2147483646 w 286"/>
                <a:gd name="T19" fmla="*/ 2147483646 h 257"/>
                <a:gd name="T20" fmla="*/ 2147483646 w 286"/>
                <a:gd name="T21" fmla="*/ 2147483646 h 257"/>
                <a:gd name="T22" fmla="*/ 2147483646 w 286"/>
                <a:gd name="T23" fmla="*/ 2147483646 h 257"/>
                <a:gd name="T24" fmla="*/ 2147483646 w 286"/>
                <a:gd name="T25" fmla="*/ 2147483646 h 257"/>
                <a:gd name="T26" fmla="*/ 2147483646 w 286"/>
                <a:gd name="T27" fmla="*/ 2147483646 h 257"/>
                <a:gd name="T28" fmla="*/ 2147483646 w 286"/>
                <a:gd name="T29" fmla="*/ 2147483646 h 257"/>
                <a:gd name="T30" fmla="*/ 2147483646 w 286"/>
                <a:gd name="T31" fmla="*/ 2147483646 h 257"/>
                <a:gd name="T32" fmla="*/ 2147483646 w 286"/>
                <a:gd name="T33" fmla="*/ 2147483646 h 257"/>
                <a:gd name="T34" fmla="*/ 2147483646 w 286"/>
                <a:gd name="T35" fmla="*/ 2147483646 h 257"/>
                <a:gd name="T36" fmla="*/ 2147483646 w 286"/>
                <a:gd name="T37" fmla="*/ 2147483646 h 257"/>
                <a:gd name="T38" fmla="*/ 2147483646 w 286"/>
                <a:gd name="T39" fmla="*/ 2147483646 h 257"/>
                <a:gd name="T40" fmla="*/ 2147483646 w 286"/>
                <a:gd name="T41" fmla="*/ 2147483646 h 257"/>
                <a:gd name="T42" fmla="*/ 2147483646 w 286"/>
                <a:gd name="T43" fmla="*/ 2147483646 h 257"/>
                <a:gd name="T44" fmla="*/ 2147483646 w 286"/>
                <a:gd name="T45" fmla="*/ 2147483646 h 257"/>
                <a:gd name="T46" fmla="*/ 2147483646 w 286"/>
                <a:gd name="T47" fmla="*/ 2147483646 h 257"/>
                <a:gd name="T48" fmla="*/ 2147483646 w 286"/>
                <a:gd name="T49" fmla="*/ 2147483646 h 257"/>
                <a:gd name="T50" fmla="*/ 2147483646 w 286"/>
                <a:gd name="T51" fmla="*/ 2147483646 h 257"/>
                <a:gd name="T52" fmla="*/ 2147483646 w 286"/>
                <a:gd name="T53" fmla="*/ 2147483646 h 257"/>
                <a:gd name="T54" fmla="*/ 2147483646 w 286"/>
                <a:gd name="T55" fmla="*/ 2147483646 h 257"/>
                <a:gd name="T56" fmla="*/ 2147483646 w 286"/>
                <a:gd name="T57" fmla="*/ 2147483646 h 257"/>
                <a:gd name="T58" fmla="*/ 2147483646 w 286"/>
                <a:gd name="T59" fmla="*/ 2147483646 h 257"/>
                <a:gd name="T60" fmla="*/ 2147483646 w 286"/>
                <a:gd name="T61" fmla="*/ 2147483646 h 257"/>
                <a:gd name="T62" fmla="*/ 2147483646 w 286"/>
                <a:gd name="T63" fmla="*/ 2147483646 h 257"/>
                <a:gd name="T64" fmla="*/ 2147483646 w 286"/>
                <a:gd name="T65" fmla="*/ 2147483646 h 257"/>
                <a:gd name="T66" fmla="*/ 2147483646 w 286"/>
                <a:gd name="T67" fmla="*/ 2147483646 h 257"/>
                <a:gd name="T68" fmla="*/ 2147483646 w 286"/>
                <a:gd name="T69" fmla="*/ 2147483646 h 257"/>
                <a:gd name="T70" fmla="*/ 2147483646 w 286"/>
                <a:gd name="T71" fmla="*/ 2147483646 h 257"/>
                <a:gd name="T72" fmla="*/ 2147483646 w 286"/>
                <a:gd name="T73" fmla="*/ 2147483646 h 257"/>
                <a:gd name="T74" fmla="*/ 2147483646 w 286"/>
                <a:gd name="T75" fmla="*/ 2147483646 h 257"/>
                <a:gd name="T76" fmla="*/ 2147483646 w 286"/>
                <a:gd name="T77" fmla="*/ 2147483646 h 257"/>
                <a:gd name="T78" fmla="*/ 2147483646 w 286"/>
                <a:gd name="T79" fmla="*/ 2147483646 h 257"/>
                <a:gd name="T80" fmla="*/ 2147483646 w 286"/>
                <a:gd name="T81" fmla="*/ 2147483646 h 257"/>
                <a:gd name="T82" fmla="*/ 2147483646 w 286"/>
                <a:gd name="T83" fmla="*/ 2147483646 h 257"/>
                <a:gd name="T84" fmla="*/ 2147483646 w 286"/>
                <a:gd name="T85" fmla="*/ 2147483646 h 257"/>
                <a:gd name="T86" fmla="*/ 2147483646 w 286"/>
                <a:gd name="T87" fmla="*/ 2147483646 h 257"/>
                <a:gd name="T88" fmla="*/ 2147483646 w 286"/>
                <a:gd name="T89" fmla="*/ 2147483646 h 257"/>
                <a:gd name="T90" fmla="*/ 2147483646 w 286"/>
                <a:gd name="T91" fmla="*/ 2147483646 h 257"/>
                <a:gd name="T92" fmla="*/ 2147483646 w 286"/>
                <a:gd name="T93" fmla="*/ 2147483646 h 257"/>
                <a:gd name="T94" fmla="*/ 2147483646 w 286"/>
                <a:gd name="T95" fmla="*/ 2147483646 h 257"/>
                <a:gd name="T96" fmla="*/ 2147483646 w 286"/>
                <a:gd name="T97" fmla="*/ 2147483646 h 257"/>
                <a:gd name="T98" fmla="*/ 2147483646 w 286"/>
                <a:gd name="T99" fmla="*/ 2147483646 h 257"/>
                <a:gd name="T100" fmla="*/ 2147483646 w 286"/>
                <a:gd name="T101" fmla="*/ 2147483646 h 257"/>
                <a:gd name="T102" fmla="*/ 2147483646 w 286"/>
                <a:gd name="T103" fmla="*/ 2147483646 h 257"/>
                <a:gd name="T104" fmla="*/ 2147483646 w 286"/>
                <a:gd name="T105" fmla="*/ 2147483646 h 257"/>
                <a:gd name="T106" fmla="*/ 2147483646 w 286"/>
                <a:gd name="T107" fmla="*/ 2147483646 h 257"/>
                <a:gd name="T108" fmla="*/ 0 w 286"/>
                <a:gd name="T109" fmla="*/ 2147483646 h 257"/>
                <a:gd name="T110" fmla="*/ 2147483646 w 286"/>
                <a:gd name="T111" fmla="*/ 2147483646 h 257"/>
                <a:gd name="T112" fmla="*/ 2147483646 w 286"/>
                <a:gd name="T113" fmla="*/ 2147483646 h 257"/>
                <a:gd name="T114" fmla="*/ 2147483646 w 286"/>
                <a:gd name="T115" fmla="*/ 2147483646 h 257"/>
                <a:gd name="T116" fmla="*/ 2147483646 w 286"/>
                <a:gd name="T117" fmla="*/ 2147483646 h 257"/>
                <a:gd name="T118" fmla="*/ 2147483646 w 286"/>
                <a:gd name="T119" fmla="*/ 2147483646 h 257"/>
                <a:gd name="T120" fmla="*/ 2147483646 w 286"/>
                <a:gd name="T121" fmla="*/ 2147483646 h 2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86" h="257">
                  <a:moveTo>
                    <a:pt x="99" y="0"/>
                  </a:moveTo>
                  <a:lnTo>
                    <a:pt x="108" y="4"/>
                  </a:lnTo>
                  <a:lnTo>
                    <a:pt x="116" y="5"/>
                  </a:lnTo>
                  <a:lnTo>
                    <a:pt x="125" y="6"/>
                  </a:lnTo>
                  <a:lnTo>
                    <a:pt x="134" y="9"/>
                  </a:lnTo>
                  <a:lnTo>
                    <a:pt x="138" y="14"/>
                  </a:lnTo>
                  <a:lnTo>
                    <a:pt x="141" y="22"/>
                  </a:lnTo>
                  <a:lnTo>
                    <a:pt x="146" y="27"/>
                  </a:lnTo>
                  <a:lnTo>
                    <a:pt x="147" y="29"/>
                  </a:lnTo>
                  <a:lnTo>
                    <a:pt x="140" y="39"/>
                  </a:lnTo>
                  <a:lnTo>
                    <a:pt x="134" y="50"/>
                  </a:lnTo>
                  <a:lnTo>
                    <a:pt x="131" y="64"/>
                  </a:lnTo>
                  <a:lnTo>
                    <a:pt x="132" y="73"/>
                  </a:lnTo>
                  <a:lnTo>
                    <a:pt x="135" y="77"/>
                  </a:lnTo>
                  <a:lnTo>
                    <a:pt x="140" y="82"/>
                  </a:lnTo>
                  <a:lnTo>
                    <a:pt x="146" y="85"/>
                  </a:lnTo>
                  <a:lnTo>
                    <a:pt x="149" y="90"/>
                  </a:lnTo>
                  <a:lnTo>
                    <a:pt x="150" y="96"/>
                  </a:lnTo>
                  <a:lnTo>
                    <a:pt x="150" y="99"/>
                  </a:lnTo>
                  <a:lnTo>
                    <a:pt x="151" y="101"/>
                  </a:lnTo>
                  <a:lnTo>
                    <a:pt x="152" y="102"/>
                  </a:lnTo>
                  <a:lnTo>
                    <a:pt x="155" y="102"/>
                  </a:lnTo>
                  <a:lnTo>
                    <a:pt x="157" y="102"/>
                  </a:lnTo>
                  <a:lnTo>
                    <a:pt x="160" y="102"/>
                  </a:lnTo>
                  <a:lnTo>
                    <a:pt x="162" y="103"/>
                  </a:lnTo>
                  <a:lnTo>
                    <a:pt x="164" y="104"/>
                  </a:lnTo>
                  <a:lnTo>
                    <a:pt x="166" y="105"/>
                  </a:lnTo>
                  <a:lnTo>
                    <a:pt x="167" y="106"/>
                  </a:lnTo>
                  <a:lnTo>
                    <a:pt x="167" y="109"/>
                  </a:lnTo>
                  <a:lnTo>
                    <a:pt x="168" y="112"/>
                  </a:lnTo>
                  <a:lnTo>
                    <a:pt x="168" y="114"/>
                  </a:lnTo>
                  <a:lnTo>
                    <a:pt x="168" y="117"/>
                  </a:lnTo>
                  <a:lnTo>
                    <a:pt x="169" y="119"/>
                  </a:lnTo>
                  <a:lnTo>
                    <a:pt x="170" y="120"/>
                  </a:lnTo>
                  <a:lnTo>
                    <a:pt x="173" y="120"/>
                  </a:lnTo>
                  <a:lnTo>
                    <a:pt x="177" y="121"/>
                  </a:lnTo>
                  <a:lnTo>
                    <a:pt x="179" y="121"/>
                  </a:lnTo>
                  <a:lnTo>
                    <a:pt x="181" y="121"/>
                  </a:lnTo>
                  <a:lnTo>
                    <a:pt x="183" y="121"/>
                  </a:lnTo>
                  <a:lnTo>
                    <a:pt x="188" y="123"/>
                  </a:lnTo>
                  <a:lnTo>
                    <a:pt x="194" y="129"/>
                  </a:lnTo>
                  <a:lnTo>
                    <a:pt x="200" y="135"/>
                  </a:lnTo>
                  <a:lnTo>
                    <a:pt x="208" y="138"/>
                  </a:lnTo>
                  <a:lnTo>
                    <a:pt x="208" y="143"/>
                  </a:lnTo>
                  <a:lnTo>
                    <a:pt x="208" y="145"/>
                  </a:lnTo>
                  <a:lnTo>
                    <a:pt x="209" y="148"/>
                  </a:lnTo>
                  <a:lnTo>
                    <a:pt x="209" y="150"/>
                  </a:lnTo>
                  <a:lnTo>
                    <a:pt x="210" y="152"/>
                  </a:lnTo>
                  <a:lnTo>
                    <a:pt x="231" y="154"/>
                  </a:lnTo>
                  <a:lnTo>
                    <a:pt x="235" y="157"/>
                  </a:lnTo>
                  <a:lnTo>
                    <a:pt x="238" y="160"/>
                  </a:lnTo>
                  <a:lnTo>
                    <a:pt x="240" y="163"/>
                  </a:lnTo>
                  <a:lnTo>
                    <a:pt x="243" y="165"/>
                  </a:lnTo>
                  <a:lnTo>
                    <a:pt x="245" y="169"/>
                  </a:lnTo>
                  <a:lnTo>
                    <a:pt x="246" y="172"/>
                  </a:lnTo>
                  <a:lnTo>
                    <a:pt x="246" y="174"/>
                  </a:lnTo>
                  <a:lnTo>
                    <a:pt x="247" y="175"/>
                  </a:lnTo>
                  <a:lnTo>
                    <a:pt x="248" y="178"/>
                  </a:lnTo>
                  <a:lnTo>
                    <a:pt x="251" y="178"/>
                  </a:lnTo>
                  <a:lnTo>
                    <a:pt x="254" y="178"/>
                  </a:lnTo>
                  <a:lnTo>
                    <a:pt x="256" y="176"/>
                  </a:lnTo>
                  <a:lnTo>
                    <a:pt x="258" y="175"/>
                  </a:lnTo>
                  <a:lnTo>
                    <a:pt x="260" y="174"/>
                  </a:lnTo>
                  <a:lnTo>
                    <a:pt x="261" y="173"/>
                  </a:lnTo>
                  <a:lnTo>
                    <a:pt x="263" y="172"/>
                  </a:lnTo>
                  <a:lnTo>
                    <a:pt x="265" y="172"/>
                  </a:lnTo>
                  <a:lnTo>
                    <a:pt x="266" y="172"/>
                  </a:lnTo>
                  <a:lnTo>
                    <a:pt x="269" y="173"/>
                  </a:lnTo>
                  <a:lnTo>
                    <a:pt x="271" y="174"/>
                  </a:lnTo>
                  <a:lnTo>
                    <a:pt x="272" y="175"/>
                  </a:lnTo>
                  <a:lnTo>
                    <a:pt x="273" y="179"/>
                  </a:lnTo>
                  <a:lnTo>
                    <a:pt x="272" y="181"/>
                  </a:lnTo>
                  <a:lnTo>
                    <a:pt x="272" y="183"/>
                  </a:lnTo>
                  <a:lnTo>
                    <a:pt x="271" y="185"/>
                  </a:lnTo>
                  <a:lnTo>
                    <a:pt x="270" y="188"/>
                  </a:lnTo>
                  <a:lnTo>
                    <a:pt x="271" y="191"/>
                  </a:lnTo>
                  <a:lnTo>
                    <a:pt x="272" y="193"/>
                  </a:lnTo>
                  <a:lnTo>
                    <a:pt x="274" y="196"/>
                  </a:lnTo>
                  <a:lnTo>
                    <a:pt x="276" y="197"/>
                  </a:lnTo>
                  <a:lnTo>
                    <a:pt x="280" y="199"/>
                  </a:lnTo>
                  <a:lnTo>
                    <a:pt x="282" y="201"/>
                  </a:lnTo>
                  <a:lnTo>
                    <a:pt x="284" y="202"/>
                  </a:lnTo>
                  <a:lnTo>
                    <a:pt x="286" y="206"/>
                  </a:lnTo>
                  <a:lnTo>
                    <a:pt x="274" y="216"/>
                  </a:lnTo>
                  <a:lnTo>
                    <a:pt x="263" y="228"/>
                  </a:lnTo>
                  <a:lnTo>
                    <a:pt x="251" y="241"/>
                  </a:lnTo>
                  <a:lnTo>
                    <a:pt x="238" y="251"/>
                  </a:lnTo>
                  <a:lnTo>
                    <a:pt x="223" y="257"/>
                  </a:lnTo>
                  <a:lnTo>
                    <a:pt x="212" y="257"/>
                  </a:lnTo>
                  <a:lnTo>
                    <a:pt x="200" y="251"/>
                  </a:lnTo>
                  <a:lnTo>
                    <a:pt x="191" y="244"/>
                  </a:lnTo>
                  <a:lnTo>
                    <a:pt x="185" y="235"/>
                  </a:lnTo>
                  <a:lnTo>
                    <a:pt x="176" y="226"/>
                  </a:lnTo>
                  <a:lnTo>
                    <a:pt x="166" y="218"/>
                  </a:lnTo>
                  <a:lnTo>
                    <a:pt x="157" y="209"/>
                  </a:lnTo>
                  <a:lnTo>
                    <a:pt x="148" y="199"/>
                  </a:lnTo>
                  <a:lnTo>
                    <a:pt x="147" y="196"/>
                  </a:lnTo>
                  <a:lnTo>
                    <a:pt x="147" y="192"/>
                  </a:lnTo>
                  <a:lnTo>
                    <a:pt x="146" y="189"/>
                  </a:lnTo>
                  <a:lnTo>
                    <a:pt x="144" y="187"/>
                  </a:lnTo>
                  <a:lnTo>
                    <a:pt x="143" y="183"/>
                  </a:lnTo>
                  <a:lnTo>
                    <a:pt x="141" y="184"/>
                  </a:lnTo>
                  <a:lnTo>
                    <a:pt x="140" y="187"/>
                  </a:lnTo>
                  <a:lnTo>
                    <a:pt x="139" y="189"/>
                  </a:lnTo>
                  <a:lnTo>
                    <a:pt x="138" y="191"/>
                  </a:lnTo>
                  <a:lnTo>
                    <a:pt x="135" y="192"/>
                  </a:lnTo>
                  <a:lnTo>
                    <a:pt x="133" y="192"/>
                  </a:lnTo>
                  <a:lnTo>
                    <a:pt x="130" y="191"/>
                  </a:lnTo>
                  <a:lnTo>
                    <a:pt x="126" y="190"/>
                  </a:lnTo>
                  <a:lnTo>
                    <a:pt x="123" y="188"/>
                  </a:lnTo>
                  <a:lnTo>
                    <a:pt x="121" y="185"/>
                  </a:lnTo>
                  <a:lnTo>
                    <a:pt x="116" y="184"/>
                  </a:lnTo>
                  <a:lnTo>
                    <a:pt x="112" y="185"/>
                  </a:lnTo>
                  <a:lnTo>
                    <a:pt x="107" y="188"/>
                  </a:lnTo>
                  <a:lnTo>
                    <a:pt x="103" y="190"/>
                  </a:lnTo>
                  <a:lnTo>
                    <a:pt x="96" y="191"/>
                  </a:lnTo>
                  <a:lnTo>
                    <a:pt x="89" y="188"/>
                  </a:lnTo>
                  <a:lnTo>
                    <a:pt x="86" y="182"/>
                  </a:lnTo>
                  <a:lnTo>
                    <a:pt x="83" y="174"/>
                  </a:lnTo>
                  <a:lnTo>
                    <a:pt x="81" y="166"/>
                  </a:lnTo>
                  <a:lnTo>
                    <a:pt x="80" y="157"/>
                  </a:lnTo>
                  <a:lnTo>
                    <a:pt x="78" y="149"/>
                  </a:lnTo>
                  <a:lnTo>
                    <a:pt x="74" y="144"/>
                  </a:lnTo>
                  <a:lnTo>
                    <a:pt x="68" y="141"/>
                  </a:lnTo>
                  <a:lnTo>
                    <a:pt x="65" y="141"/>
                  </a:lnTo>
                  <a:lnTo>
                    <a:pt x="64" y="144"/>
                  </a:lnTo>
                  <a:lnTo>
                    <a:pt x="63" y="145"/>
                  </a:lnTo>
                  <a:lnTo>
                    <a:pt x="62" y="146"/>
                  </a:lnTo>
                  <a:lnTo>
                    <a:pt x="56" y="143"/>
                  </a:lnTo>
                  <a:lnTo>
                    <a:pt x="52" y="138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9" y="130"/>
                  </a:lnTo>
                  <a:lnTo>
                    <a:pt x="37" y="130"/>
                  </a:lnTo>
                  <a:lnTo>
                    <a:pt x="35" y="130"/>
                  </a:lnTo>
                  <a:lnTo>
                    <a:pt x="34" y="130"/>
                  </a:lnTo>
                  <a:lnTo>
                    <a:pt x="33" y="129"/>
                  </a:lnTo>
                  <a:lnTo>
                    <a:pt x="32" y="127"/>
                  </a:lnTo>
                  <a:lnTo>
                    <a:pt x="32" y="125"/>
                  </a:lnTo>
                  <a:lnTo>
                    <a:pt x="32" y="120"/>
                  </a:lnTo>
                  <a:lnTo>
                    <a:pt x="32" y="114"/>
                  </a:lnTo>
                  <a:lnTo>
                    <a:pt x="32" y="110"/>
                  </a:lnTo>
                  <a:lnTo>
                    <a:pt x="30" y="106"/>
                  </a:lnTo>
                  <a:lnTo>
                    <a:pt x="27" y="104"/>
                  </a:lnTo>
                  <a:lnTo>
                    <a:pt x="25" y="104"/>
                  </a:lnTo>
                  <a:lnTo>
                    <a:pt x="23" y="105"/>
                  </a:lnTo>
                  <a:lnTo>
                    <a:pt x="20" y="106"/>
                  </a:lnTo>
                  <a:lnTo>
                    <a:pt x="18" y="108"/>
                  </a:lnTo>
                  <a:lnTo>
                    <a:pt x="16" y="109"/>
                  </a:lnTo>
                  <a:lnTo>
                    <a:pt x="12" y="110"/>
                  </a:lnTo>
                  <a:lnTo>
                    <a:pt x="11" y="109"/>
                  </a:lnTo>
                  <a:lnTo>
                    <a:pt x="10" y="108"/>
                  </a:lnTo>
                  <a:lnTo>
                    <a:pt x="9" y="105"/>
                  </a:lnTo>
                  <a:lnTo>
                    <a:pt x="9" y="103"/>
                  </a:lnTo>
                  <a:lnTo>
                    <a:pt x="11" y="95"/>
                  </a:lnTo>
                  <a:lnTo>
                    <a:pt x="14" y="86"/>
                  </a:lnTo>
                  <a:lnTo>
                    <a:pt x="11" y="78"/>
                  </a:lnTo>
                  <a:lnTo>
                    <a:pt x="11" y="77"/>
                  </a:lnTo>
                  <a:lnTo>
                    <a:pt x="9" y="77"/>
                  </a:lnTo>
                  <a:lnTo>
                    <a:pt x="7" y="76"/>
                  </a:lnTo>
                  <a:lnTo>
                    <a:pt x="5" y="75"/>
                  </a:lnTo>
                  <a:lnTo>
                    <a:pt x="2" y="74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1" y="65"/>
                  </a:lnTo>
                  <a:lnTo>
                    <a:pt x="5" y="59"/>
                  </a:lnTo>
                  <a:lnTo>
                    <a:pt x="6" y="51"/>
                  </a:lnTo>
                  <a:lnTo>
                    <a:pt x="10" y="53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23" y="57"/>
                  </a:lnTo>
                  <a:lnTo>
                    <a:pt x="27" y="56"/>
                  </a:lnTo>
                  <a:lnTo>
                    <a:pt x="34" y="52"/>
                  </a:lnTo>
                  <a:lnTo>
                    <a:pt x="41" y="49"/>
                  </a:lnTo>
                  <a:lnTo>
                    <a:pt x="44" y="47"/>
                  </a:lnTo>
                  <a:lnTo>
                    <a:pt x="45" y="41"/>
                  </a:lnTo>
                  <a:lnTo>
                    <a:pt x="44" y="35"/>
                  </a:lnTo>
                  <a:lnTo>
                    <a:pt x="44" y="31"/>
                  </a:lnTo>
                  <a:lnTo>
                    <a:pt x="46" y="27"/>
                  </a:lnTo>
                  <a:lnTo>
                    <a:pt x="58" y="20"/>
                  </a:lnTo>
                  <a:lnTo>
                    <a:pt x="72" y="12"/>
                  </a:lnTo>
                  <a:lnTo>
                    <a:pt x="87" y="5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5" name="Freeform 62">
              <a:extLst>
                <a:ext uri="{FF2B5EF4-FFF2-40B4-BE49-F238E27FC236}">
                  <a16:creationId xmlns:a16="http://schemas.microsoft.com/office/drawing/2014/main" id="{D5D31F4A-C259-4B63-A4D1-9443BA966B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9038" y="3611563"/>
              <a:ext cx="450850" cy="365125"/>
            </a:xfrm>
            <a:custGeom>
              <a:avLst/>
              <a:gdLst>
                <a:gd name="T0" fmla="*/ 2147483646 w 284"/>
                <a:gd name="T1" fmla="*/ 2147483646 h 230"/>
                <a:gd name="T2" fmla="*/ 2147483646 w 284"/>
                <a:gd name="T3" fmla="*/ 2147483646 h 230"/>
                <a:gd name="T4" fmla="*/ 2147483646 w 284"/>
                <a:gd name="T5" fmla="*/ 2147483646 h 230"/>
                <a:gd name="T6" fmla="*/ 2147483646 w 284"/>
                <a:gd name="T7" fmla="*/ 2147483646 h 230"/>
                <a:gd name="T8" fmla="*/ 2147483646 w 284"/>
                <a:gd name="T9" fmla="*/ 2147483646 h 230"/>
                <a:gd name="T10" fmla="*/ 2147483646 w 284"/>
                <a:gd name="T11" fmla="*/ 2147483646 h 230"/>
                <a:gd name="T12" fmla="*/ 2147483646 w 284"/>
                <a:gd name="T13" fmla="*/ 2147483646 h 230"/>
                <a:gd name="T14" fmla="*/ 2147483646 w 284"/>
                <a:gd name="T15" fmla="*/ 2147483646 h 230"/>
                <a:gd name="T16" fmla="*/ 2147483646 w 284"/>
                <a:gd name="T17" fmla="*/ 2147483646 h 230"/>
                <a:gd name="T18" fmla="*/ 2147483646 w 284"/>
                <a:gd name="T19" fmla="*/ 2147483646 h 230"/>
                <a:gd name="T20" fmla="*/ 2147483646 w 284"/>
                <a:gd name="T21" fmla="*/ 2147483646 h 230"/>
                <a:gd name="T22" fmla="*/ 2147483646 w 284"/>
                <a:gd name="T23" fmla="*/ 2147483646 h 230"/>
                <a:gd name="T24" fmla="*/ 2147483646 w 284"/>
                <a:gd name="T25" fmla="*/ 2147483646 h 230"/>
                <a:gd name="T26" fmla="*/ 2147483646 w 284"/>
                <a:gd name="T27" fmla="*/ 2147483646 h 230"/>
                <a:gd name="T28" fmla="*/ 2147483646 w 284"/>
                <a:gd name="T29" fmla="*/ 2147483646 h 230"/>
                <a:gd name="T30" fmla="*/ 2147483646 w 284"/>
                <a:gd name="T31" fmla="*/ 2147483646 h 230"/>
                <a:gd name="T32" fmla="*/ 2147483646 w 284"/>
                <a:gd name="T33" fmla="*/ 2147483646 h 230"/>
                <a:gd name="T34" fmla="*/ 2147483646 w 284"/>
                <a:gd name="T35" fmla="*/ 2147483646 h 230"/>
                <a:gd name="T36" fmla="*/ 2147483646 w 284"/>
                <a:gd name="T37" fmla="*/ 2147483646 h 230"/>
                <a:gd name="T38" fmla="*/ 2147483646 w 284"/>
                <a:gd name="T39" fmla="*/ 2147483646 h 230"/>
                <a:gd name="T40" fmla="*/ 2147483646 w 284"/>
                <a:gd name="T41" fmla="*/ 2147483646 h 230"/>
                <a:gd name="T42" fmla="*/ 2147483646 w 284"/>
                <a:gd name="T43" fmla="*/ 2147483646 h 230"/>
                <a:gd name="T44" fmla="*/ 2147483646 w 284"/>
                <a:gd name="T45" fmla="*/ 2147483646 h 230"/>
                <a:gd name="T46" fmla="*/ 2147483646 w 284"/>
                <a:gd name="T47" fmla="*/ 2147483646 h 230"/>
                <a:gd name="T48" fmla="*/ 2147483646 w 284"/>
                <a:gd name="T49" fmla="*/ 2147483646 h 230"/>
                <a:gd name="T50" fmla="*/ 2147483646 w 284"/>
                <a:gd name="T51" fmla="*/ 2147483646 h 230"/>
                <a:gd name="T52" fmla="*/ 2147483646 w 284"/>
                <a:gd name="T53" fmla="*/ 2147483646 h 230"/>
                <a:gd name="T54" fmla="*/ 2147483646 w 284"/>
                <a:gd name="T55" fmla="*/ 2147483646 h 230"/>
                <a:gd name="T56" fmla="*/ 2147483646 w 284"/>
                <a:gd name="T57" fmla="*/ 2147483646 h 230"/>
                <a:gd name="T58" fmla="*/ 2147483646 w 284"/>
                <a:gd name="T59" fmla="*/ 2147483646 h 230"/>
                <a:gd name="T60" fmla="*/ 2147483646 w 284"/>
                <a:gd name="T61" fmla="*/ 2147483646 h 230"/>
                <a:gd name="T62" fmla="*/ 2147483646 w 284"/>
                <a:gd name="T63" fmla="*/ 2147483646 h 230"/>
                <a:gd name="T64" fmla="*/ 2147483646 w 284"/>
                <a:gd name="T65" fmla="*/ 2147483646 h 230"/>
                <a:gd name="T66" fmla="*/ 2147483646 w 284"/>
                <a:gd name="T67" fmla="*/ 2147483646 h 230"/>
                <a:gd name="T68" fmla="*/ 2147483646 w 284"/>
                <a:gd name="T69" fmla="*/ 2147483646 h 230"/>
                <a:gd name="T70" fmla="*/ 2147483646 w 284"/>
                <a:gd name="T71" fmla="*/ 2147483646 h 230"/>
                <a:gd name="T72" fmla="*/ 2147483646 w 284"/>
                <a:gd name="T73" fmla="*/ 2147483646 h 230"/>
                <a:gd name="T74" fmla="*/ 2147483646 w 284"/>
                <a:gd name="T75" fmla="*/ 2147483646 h 230"/>
                <a:gd name="T76" fmla="*/ 2147483646 w 284"/>
                <a:gd name="T77" fmla="*/ 2147483646 h 230"/>
                <a:gd name="T78" fmla="*/ 2147483646 w 284"/>
                <a:gd name="T79" fmla="*/ 2147483646 h 230"/>
                <a:gd name="T80" fmla="*/ 2147483646 w 284"/>
                <a:gd name="T81" fmla="*/ 2147483646 h 230"/>
                <a:gd name="T82" fmla="*/ 2147483646 w 284"/>
                <a:gd name="T83" fmla="*/ 2147483646 h 230"/>
                <a:gd name="T84" fmla="*/ 2147483646 w 284"/>
                <a:gd name="T85" fmla="*/ 2147483646 h 230"/>
                <a:gd name="T86" fmla="*/ 2147483646 w 284"/>
                <a:gd name="T87" fmla="*/ 2147483646 h 230"/>
                <a:gd name="T88" fmla="*/ 2147483646 w 284"/>
                <a:gd name="T89" fmla="*/ 2147483646 h 230"/>
                <a:gd name="T90" fmla="*/ 2147483646 w 284"/>
                <a:gd name="T91" fmla="*/ 2147483646 h 230"/>
                <a:gd name="T92" fmla="*/ 2147483646 w 284"/>
                <a:gd name="T93" fmla="*/ 2147483646 h 230"/>
                <a:gd name="T94" fmla="*/ 2147483646 w 284"/>
                <a:gd name="T95" fmla="*/ 2147483646 h 230"/>
                <a:gd name="T96" fmla="*/ 0 w 284"/>
                <a:gd name="T97" fmla="*/ 2147483646 h 230"/>
                <a:gd name="T98" fmla="*/ 2147483646 w 284"/>
                <a:gd name="T99" fmla="*/ 2147483646 h 230"/>
                <a:gd name="T100" fmla="*/ 2147483646 w 284"/>
                <a:gd name="T101" fmla="*/ 2147483646 h 230"/>
                <a:gd name="T102" fmla="*/ 2147483646 w 284"/>
                <a:gd name="T103" fmla="*/ 2147483646 h 230"/>
                <a:gd name="T104" fmla="*/ 2147483646 w 284"/>
                <a:gd name="T105" fmla="*/ 2147483646 h 230"/>
                <a:gd name="T106" fmla="*/ 2147483646 w 284"/>
                <a:gd name="T107" fmla="*/ 2147483646 h 230"/>
                <a:gd name="T108" fmla="*/ 2147483646 w 284"/>
                <a:gd name="T109" fmla="*/ 2147483646 h 230"/>
                <a:gd name="T110" fmla="*/ 2147483646 w 284"/>
                <a:gd name="T111" fmla="*/ 2147483646 h 230"/>
                <a:gd name="T112" fmla="*/ 2147483646 w 284"/>
                <a:gd name="T113" fmla="*/ 2147483646 h 230"/>
                <a:gd name="T114" fmla="*/ 2147483646 w 284"/>
                <a:gd name="T115" fmla="*/ 2147483646 h 230"/>
                <a:gd name="T116" fmla="*/ 2147483646 w 284"/>
                <a:gd name="T117" fmla="*/ 2147483646 h 230"/>
                <a:gd name="T118" fmla="*/ 2147483646 w 284"/>
                <a:gd name="T119" fmla="*/ 2147483646 h 230"/>
                <a:gd name="T120" fmla="*/ 2147483646 w 284"/>
                <a:gd name="T121" fmla="*/ 0 h 2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84" h="230">
                  <a:moveTo>
                    <a:pt x="277" y="107"/>
                  </a:moveTo>
                  <a:lnTo>
                    <a:pt x="277" y="110"/>
                  </a:lnTo>
                  <a:lnTo>
                    <a:pt x="277" y="107"/>
                  </a:lnTo>
                  <a:close/>
                  <a:moveTo>
                    <a:pt x="65" y="0"/>
                  </a:moveTo>
                  <a:lnTo>
                    <a:pt x="76" y="4"/>
                  </a:lnTo>
                  <a:lnTo>
                    <a:pt x="81" y="8"/>
                  </a:lnTo>
                  <a:lnTo>
                    <a:pt x="88" y="11"/>
                  </a:lnTo>
                  <a:lnTo>
                    <a:pt x="98" y="13"/>
                  </a:lnTo>
                  <a:lnTo>
                    <a:pt x="107" y="15"/>
                  </a:lnTo>
                  <a:lnTo>
                    <a:pt x="113" y="17"/>
                  </a:lnTo>
                  <a:lnTo>
                    <a:pt x="127" y="22"/>
                  </a:lnTo>
                  <a:lnTo>
                    <a:pt x="141" y="30"/>
                  </a:lnTo>
                  <a:lnTo>
                    <a:pt x="152" y="38"/>
                  </a:lnTo>
                  <a:lnTo>
                    <a:pt x="157" y="44"/>
                  </a:lnTo>
                  <a:lnTo>
                    <a:pt x="159" y="50"/>
                  </a:lnTo>
                  <a:lnTo>
                    <a:pt x="160" y="58"/>
                  </a:lnTo>
                  <a:lnTo>
                    <a:pt x="163" y="65"/>
                  </a:lnTo>
                  <a:lnTo>
                    <a:pt x="169" y="66"/>
                  </a:lnTo>
                  <a:lnTo>
                    <a:pt x="178" y="67"/>
                  </a:lnTo>
                  <a:lnTo>
                    <a:pt x="186" y="67"/>
                  </a:lnTo>
                  <a:lnTo>
                    <a:pt x="193" y="71"/>
                  </a:lnTo>
                  <a:lnTo>
                    <a:pt x="199" y="76"/>
                  </a:lnTo>
                  <a:lnTo>
                    <a:pt x="207" y="81"/>
                  </a:lnTo>
                  <a:lnTo>
                    <a:pt x="216" y="84"/>
                  </a:lnTo>
                  <a:lnTo>
                    <a:pt x="224" y="83"/>
                  </a:lnTo>
                  <a:lnTo>
                    <a:pt x="232" y="81"/>
                  </a:lnTo>
                  <a:lnTo>
                    <a:pt x="240" y="80"/>
                  </a:lnTo>
                  <a:lnTo>
                    <a:pt x="242" y="80"/>
                  </a:lnTo>
                  <a:lnTo>
                    <a:pt x="243" y="81"/>
                  </a:lnTo>
                  <a:lnTo>
                    <a:pt x="245" y="83"/>
                  </a:lnTo>
                  <a:lnTo>
                    <a:pt x="246" y="85"/>
                  </a:lnTo>
                  <a:lnTo>
                    <a:pt x="246" y="88"/>
                  </a:lnTo>
                  <a:lnTo>
                    <a:pt x="245" y="90"/>
                  </a:lnTo>
                  <a:lnTo>
                    <a:pt x="243" y="91"/>
                  </a:lnTo>
                  <a:lnTo>
                    <a:pt x="242" y="93"/>
                  </a:lnTo>
                  <a:lnTo>
                    <a:pt x="241" y="96"/>
                  </a:lnTo>
                  <a:lnTo>
                    <a:pt x="240" y="98"/>
                  </a:lnTo>
                  <a:lnTo>
                    <a:pt x="241" y="100"/>
                  </a:lnTo>
                  <a:lnTo>
                    <a:pt x="242" y="102"/>
                  </a:lnTo>
                  <a:lnTo>
                    <a:pt x="243" y="105"/>
                  </a:lnTo>
                  <a:lnTo>
                    <a:pt x="245" y="106"/>
                  </a:lnTo>
                  <a:lnTo>
                    <a:pt x="246" y="108"/>
                  </a:lnTo>
                  <a:lnTo>
                    <a:pt x="246" y="111"/>
                  </a:lnTo>
                  <a:lnTo>
                    <a:pt x="245" y="115"/>
                  </a:lnTo>
                  <a:lnTo>
                    <a:pt x="245" y="118"/>
                  </a:lnTo>
                  <a:lnTo>
                    <a:pt x="243" y="122"/>
                  </a:lnTo>
                  <a:lnTo>
                    <a:pt x="242" y="125"/>
                  </a:lnTo>
                  <a:lnTo>
                    <a:pt x="250" y="125"/>
                  </a:lnTo>
                  <a:lnTo>
                    <a:pt x="253" y="117"/>
                  </a:lnTo>
                  <a:lnTo>
                    <a:pt x="259" y="113"/>
                  </a:lnTo>
                  <a:lnTo>
                    <a:pt x="267" y="110"/>
                  </a:lnTo>
                  <a:lnTo>
                    <a:pt x="277" y="110"/>
                  </a:lnTo>
                  <a:lnTo>
                    <a:pt x="276" y="122"/>
                  </a:lnTo>
                  <a:lnTo>
                    <a:pt x="277" y="125"/>
                  </a:lnTo>
                  <a:lnTo>
                    <a:pt x="278" y="128"/>
                  </a:lnTo>
                  <a:lnTo>
                    <a:pt x="278" y="133"/>
                  </a:lnTo>
                  <a:lnTo>
                    <a:pt x="278" y="137"/>
                  </a:lnTo>
                  <a:lnTo>
                    <a:pt x="278" y="141"/>
                  </a:lnTo>
                  <a:lnTo>
                    <a:pt x="278" y="142"/>
                  </a:lnTo>
                  <a:lnTo>
                    <a:pt x="278" y="143"/>
                  </a:lnTo>
                  <a:lnTo>
                    <a:pt x="278" y="144"/>
                  </a:lnTo>
                  <a:lnTo>
                    <a:pt x="278" y="150"/>
                  </a:lnTo>
                  <a:lnTo>
                    <a:pt x="281" y="157"/>
                  </a:lnTo>
                  <a:lnTo>
                    <a:pt x="283" y="164"/>
                  </a:lnTo>
                  <a:lnTo>
                    <a:pt x="284" y="171"/>
                  </a:lnTo>
                  <a:lnTo>
                    <a:pt x="283" y="174"/>
                  </a:lnTo>
                  <a:lnTo>
                    <a:pt x="282" y="176"/>
                  </a:lnTo>
                  <a:lnTo>
                    <a:pt x="281" y="177"/>
                  </a:lnTo>
                  <a:lnTo>
                    <a:pt x="280" y="178"/>
                  </a:lnTo>
                  <a:lnTo>
                    <a:pt x="280" y="180"/>
                  </a:lnTo>
                  <a:lnTo>
                    <a:pt x="280" y="186"/>
                  </a:lnTo>
                  <a:lnTo>
                    <a:pt x="281" y="192"/>
                  </a:lnTo>
                  <a:lnTo>
                    <a:pt x="277" y="193"/>
                  </a:lnTo>
                  <a:lnTo>
                    <a:pt x="276" y="195"/>
                  </a:lnTo>
                  <a:lnTo>
                    <a:pt x="274" y="197"/>
                  </a:lnTo>
                  <a:lnTo>
                    <a:pt x="273" y="199"/>
                  </a:lnTo>
                  <a:lnTo>
                    <a:pt x="272" y="202"/>
                  </a:lnTo>
                  <a:lnTo>
                    <a:pt x="269" y="203"/>
                  </a:lnTo>
                  <a:lnTo>
                    <a:pt x="267" y="204"/>
                  </a:lnTo>
                  <a:lnTo>
                    <a:pt x="265" y="205"/>
                  </a:lnTo>
                  <a:lnTo>
                    <a:pt x="257" y="204"/>
                  </a:lnTo>
                  <a:lnTo>
                    <a:pt x="248" y="203"/>
                  </a:lnTo>
                  <a:lnTo>
                    <a:pt x="239" y="203"/>
                  </a:lnTo>
                  <a:lnTo>
                    <a:pt x="238" y="204"/>
                  </a:lnTo>
                  <a:lnTo>
                    <a:pt x="237" y="205"/>
                  </a:lnTo>
                  <a:lnTo>
                    <a:pt x="236" y="206"/>
                  </a:lnTo>
                  <a:lnTo>
                    <a:pt x="233" y="207"/>
                  </a:lnTo>
                  <a:lnTo>
                    <a:pt x="232" y="207"/>
                  </a:lnTo>
                  <a:lnTo>
                    <a:pt x="230" y="207"/>
                  </a:lnTo>
                  <a:lnTo>
                    <a:pt x="227" y="207"/>
                  </a:lnTo>
                  <a:lnTo>
                    <a:pt x="223" y="207"/>
                  </a:lnTo>
                  <a:lnTo>
                    <a:pt x="220" y="206"/>
                  </a:lnTo>
                  <a:lnTo>
                    <a:pt x="219" y="209"/>
                  </a:lnTo>
                  <a:lnTo>
                    <a:pt x="215" y="215"/>
                  </a:lnTo>
                  <a:lnTo>
                    <a:pt x="211" y="222"/>
                  </a:lnTo>
                  <a:lnTo>
                    <a:pt x="205" y="228"/>
                  </a:lnTo>
                  <a:lnTo>
                    <a:pt x="199" y="230"/>
                  </a:lnTo>
                  <a:lnTo>
                    <a:pt x="194" y="228"/>
                  </a:lnTo>
                  <a:lnTo>
                    <a:pt x="188" y="222"/>
                  </a:lnTo>
                  <a:lnTo>
                    <a:pt x="183" y="215"/>
                  </a:lnTo>
                  <a:lnTo>
                    <a:pt x="180" y="210"/>
                  </a:lnTo>
                  <a:lnTo>
                    <a:pt x="181" y="207"/>
                  </a:lnTo>
                  <a:lnTo>
                    <a:pt x="181" y="206"/>
                  </a:lnTo>
                  <a:lnTo>
                    <a:pt x="181" y="204"/>
                  </a:lnTo>
                  <a:lnTo>
                    <a:pt x="181" y="201"/>
                  </a:lnTo>
                  <a:lnTo>
                    <a:pt x="177" y="197"/>
                  </a:lnTo>
                  <a:lnTo>
                    <a:pt x="172" y="190"/>
                  </a:lnTo>
                  <a:lnTo>
                    <a:pt x="169" y="185"/>
                  </a:lnTo>
                  <a:lnTo>
                    <a:pt x="163" y="183"/>
                  </a:lnTo>
                  <a:lnTo>
                    <a:pt x="152" y="184"/>
                  </a:lnTo>
                  <a:lnTo>
                    <a:pt x="143" y="187"/>
                  </a:lnTo>
                  <a:lnTo>
                    <a:pt x="135" y="193"/>
                  </a:lnTo>
                  <a:lnTo>
                    <a:pt x="127" y="197"/>
                  </a:lnTo>
                  <a:lnTo>
                    <a:pt x="118" y="201"/>
                  </a:lnTo>
                  <a:lnTo>
                    <a:pt x="108" y="201"/>
                  </a:lnTo>
                  <a:lnTo>
                    <a:pt x="99" y="199"/>
                  </a:lnTo>
                  <a:lnTo>
                    <a:pt x="90" y="201"/>
                  </a:lnTo>
                  <a:lnTo>
                    <a:pt x="82" y="205"/>
                  </a:lnTo>
                  <a:lnTo>
                    <a:pt x="81" y="203"/>
                  </a:lnTo>
                  <a:lnTo>
                    <a:pt x="79" y="201"/>
                  </a:lnTo>
                  <a:lnTo>
                    <a:pt x="75" y="198"/>
                  </a:lnTo>
                  <a:lnTo>
                    <a:pt x="73" y="197"/>
                  </a:lnTo>
                  <a:lnTo>
                    <a:pt x="71" y="198"/>
                  </a:lnTo>
                  <a:lnTo>
                    <a:pt x="70" y="198"/>
                  </a:lnTo>
                  <a:lnTo>
                    <a:pt x="67" y="199"/>
                  </a:lnTo>
                  <a:lnTo>
                    <a:pt x="66" y="202"/>
                  </a:lnTo>
                  <a:lnTo>
                    <a:pt x="65" y="203"/>
                  </a:lnTo>
                  <a:lnTo>
                    <a:pt x="63" y="204"/>
                  </a:lnTo>
                  <a:lnTo>
                    <a:pt x="60" y="205"/>
                  </a:lnTo>
                  <a:lnTo>
                    <a:pt x="53" y="190"/>
                  </a:lnTo>
                  <a:lnTo>
                    <a:pt x="43" y="178"/>
                  </a:lnTo>
                  <a:lnTo>
                    <a:pt x="34" y="164"/>
                  </a:lnTo>
                  <a:lnTo>
                    <a:pt x="34" y="155"/>
                  </a:lnTo>
                  <a:lnTo>
                    <a:pt x="37" y="155"/>
                  </a:lnTo>
                  <a:lnTo>
                    <a:pt x="40" y="155"/>
                  </a:lnTo>
                  <a:lnTo>
                    <a:pt x="43" y="154"/>
                  </a:lnTo>
                  <a:lnTo>
                    <a:pt x="45" y="152"/>
                  </a:lnTo>
                  <a:lnTo>
                    <a:pt x="46" y="150"/>
                  </a:lnTo>
                  <a:lnTo>
                    <a:pt x="47" y="145"/>
                  </a:lnTo>
                  <a:lnTo>
                    <a:pt x="45" y="145"/>
                  </a:lnTo>
                  <a:lnTo>
                    <a:pt x="43" y="145"/>
                  </a:lnTo>
                  <a:lnTo>
                    <a:pt x="38" y="145"/>
                  </a:lnTo>
                  <a:lnTo>
                    <a:pt x="28" y="145"/>
                  </a:lnTo>
                  <a:lnTo>
                    <a:pt x="19" y="148"/>
                  </a:lnTo>
                  <a:lnTo>
                    <a:pt x="10" y="150"/>
                  </a:lnTo>
                  <a:lnTo>
                    <a:pt x="0" y="151"/>
                  </a:lnTo>
                  <a:lnTo>
                    <a:pt x="8" y="144"/>
                  </a:lnTo>
                  <a:lnTo>
                    <a:pt x="14" y="132"/>
                  </a:lnTo>
                  <a:lnTo>
                    <a:pt x="16" y="131"/>
                  </a:lnTo>
                  <a:lnTo>
                    <a:pt x="17" y="131"/>
                  </a:lnTo>
                  <a:lnTo>
                    <a:pt x="18" y="129"/>
                  </a:lnTo>
                  <a:lnTo>
                    <a:pt x="19" y="129"/>
                  </a:lnTo>
                  <a:lnTo>
                    <a:pt x="20" y="128"/>
                  </a:lnTo>
                  <a:lnTo>
                    <a:pt x="20" y="126"/>
                  </a:lnTo>
                  <a:lnTo>
                    <a:pt x="19" y="118"/>
                  </a:lnTo>
                  <a:lnTo>
                    <a:pt x="17" y="111"/>
                  </a:lnTo>
                  <a:lnTo>
                    <a:pt x="13" y="104"/>
                  </a:lnTo>
                  <a:lnTo>
                    <a:pt x="12" y="93"/>
                  </a:lnTo>
                  <a:lnTo>
                    <a:pt x="13" y="88"/>
                  </a:lnTo>
                  <a:lnTo>
                    <a:pt x="16" y="83"/>
                  </a:lnTo>
                  <a:lnTo>
                    <a:pt x="19" y="79"/>
                  </a:lnTo>
                  <a:lnTo>
                    <a:pt x="21" y="75"/>
                  </a:lnTo>
                  <a:lnTo>
                    <a:pt x="25" y="70"/>
                  </a:lnTo>
                  <a:lnTo>
                    <a:pt x="26" y="64"/>
                  </a:lnTo>
                  <a:lnTo>
                    <a:pt x="27" y="58"/>
                  </a:lnTo>
                  <a:lnTo>
                    <a:pt x="32" y="54"/>
                  </a:lnTo>
                  <a:lnTo>
                    <a:pt x="37" y="52"/>
                  </a:lnTo>
                  <a:lnTo>
                    <a:pt x="43" y="53"/>
                  </a:lnTo>
                  <a:lnTo>
                    <a:pt x="48" y="53"/>
                  </a:lnTo>
                  <a:lnTo>
                    <a:pt x="53" y="50"/>
                  </a:lnTo>
                  <a:lnTo>
                    <a:pt x="55" y="45"/>
                  </a:lnTo>
                  <a:lnTo>
                    <a:pt x="55" y="44"/>
                  </a:lnTo>
                  <a:lnTo>
                    <a:pt x="54" y="41"/>
                  </a:lnTo>
                  <a:lnTo>
                    <a:pt x="53" y="40"/>
                  </a:lnTo>
                  <a:lnTo>
                    <a:pt x="52" y="39"/>
                  </a:lnTo>
                  <a:lnTo>
                    <a:pt x="52" y="37"/>
                  </a:lnTo>
                  <a:lnTo>
                    <a:pt x="54" y="30"/>
                  </a:lnTo>
                  <a:lnTo>
                    <a:pt x="58" y="24"/>
                  </a:lnTo>
                  <a:lnTo>
                    <a:pt x="63" y="18"/>
                  </a:lnTo>
                  <a:lnTo>
                    <a:pt x="65" y="9"/>
                  </a:lnTo>
                  <a:lnTo>
                    <a:pt x="65" y="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6" name="Freeform 63">
              <a:extLst>
                <a:ext uri="{FF2B5EF4-FFF2-40B4-BE49-F238E27FC236}">
                  <a16:creationId xmlns:a16="http://schemas.microsoft.com/office/drawing/2014/main" id="{6EDFBDF8-E9FE-435B-ABF1-0376CD0FF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188" y="3746501"/>
              <a:ext cx="214312" cy="371475"/>
            </a:xfrm>
            <a:custGeom>
              <a:avLst/>
              <a:gdLst>
                <a:gd name="T0" fmla="*/ 2147483646 w 135"/>
                <a:gd name="T1" fmla="*/ 2147483646 h 234"/>
                <a:gd name="T2" fmla="*/ 2147483646 w 135"/>
                <a:gd name="T3" fmla="*/ 2147483646 h 234"/>
                <a:gd name="T4" fmla="*/ 2147483646 w 135"/>
                <a:gd name="T5" fmla="*/ 2147483646 h 234"/>
                <a:gd name="T6" fmla="*/ 2147483646 w 135"/>
                <a:gd name="T7" fmla="*/ 2147483646 h 234"/>
                <a:gd name="T8" fmla="*/ 2147483646 w 135"/>
                <a:gd name="T9" fmla="*/ 2147483646 h 234"/>
                <a:gd name="T10" fmla="*/ 2147483646 w 135"/>
                <a:gd name="T11" fmla="*/ 2147483646 h 234"/>
                <a:gd name="T12" fmla="*/ 2147483646 w 135"/>
                <a:gd name="T13" fmla="*/ 2147483646 h 234"/>
                <a:gd name="T14" fmla="*/ 2147483646 w 135"/>
                <a:gd name="T15" fmla="*/ 2147483646 h 234"/>
                <a:gd name="T16" fmla="*/ 2147483646 w 135"/>
                <a:gd name="T17" fmla="*/ 2147483646 h 234"/>
                <a:gd name="T18" fmla="*/ 2147483646 w 135"/>
                <a:gd name="T19" fmla="*/ 2147483646 h 234"/>
                <a:gd name="T20" fmla="*/ 2147483646 w 135"/>
                <a:gd name="T21" fmla="*/ 2147483646 h 234"/>
                <a:gd name="T22" fmla="*/ 2147483646 w 135"/>
                <a:gd name="T23" fmla="*/ 2147483646 h 234"/>
                <a:gd name="T24" fmla="*/ 2147483646 w 135"/>
                <a:gd name="T25" fmla="*/ 2147483646 h 234"/>
                <a:gd name="T26" fmla="*/ 2147483646 w 135"/>
                <a:gd name="T27" fmla="*/ 2147483646 h 234"/>
                <a:gd name="T28" fmla="*/ 2147483646 w 135"/>
                <a:gd name="T29" fmla="*/ 2147483646 h 234"/>
                <a:gd name="T30" fmla="*/ 2147483646 w 135"/>
                <a:gd name="T31" fmla="*/ 2147483646 h 234"/>
                <a:gd name="T32" fmla="*/ 2147483646 w 135"/>
                <a:gd name="T33" fmla="*/ 2147483646 h 234"/>
                <a:gd name="T34" fmla="*/ 2147483646 w 135"/>
                <a:gd name="T35" fmla="*/ 2147483646 h 234"/>
                <a:gd name="T36" fmla="*/ 2147483646 w 135"/>
                <a:gd name="T37" fmla="*/ 2147483646 h 234"/>
                <a:gd name="T38" fmla="*/ 2147483646 w 135"/>
                <a:gd name="T39" fmla="*/ 2147483646 h 234"/>
                <a:gd name="T40" fmla="*/ 2147483646 w 135"/>
                <a:gd name="T41" fmla="*/ 2147483646 h 234"/>
                <a:gd name="T42" fmla="*/ 2147483646 w 135"/>
                <a:gd name="T43" fmla="*/ 2147483646 h 234"/>
                <a:gd name="T44" fmla="*/ 2147483646 w 135"/>
                <a:gd name="T45" fmla="*/ 2147483646 h 234"/>
                <a:gd name="T46" fmla="*/ 2147483646 w 135"/>
                <a:gd name="T47" fmla="*/ 2147483646 h 234"/>
                <a:gd name="T48" fmla="*/ 2147483646 w 135"/>
                <a:gd name="T49" fmla="*/ 2147483646 h 234"/>
                <a:gd name="T50" fmla="*/ 2147483646 w 135"/>
                <a:gd name="T51" fmla="*/ 2147483646 h 234"/>
                <a:gd name="T52" fmla="*/ 2147483646 w 135"/>
                <a:gd name="T53" fmla="*/ 2147483646 h 234"/>
                <a:gd name="T54" fmla="*/ 2147483646 w 135"/>
                <a:gd name="T55" fmla="*/ 2147483646 h 234"/>
                <a:gd name="T56" fmla="*/ 2147483646 w 135"/>
                <a:gd name="T57" fmla="*/ 2147483646 h 234"/>
                <a:gd name="T58" fmla="*/ 2147483646 w 135"/>
                <a:gd name="T59" fmla="*/ 2147483646 h 234"/>
                <a:gd name="T60" fmla="*/ 2147483646 w 135"/>
                <a:gd name="T61" fmla="*/ 2147483646 h 234"/>
                <a:gd name="T62" fmla="*/ 2147483646 w 135"/>
                <a:gd name="T63" fmla="*/ 2147483646 h 234"/>
                <a:gd name="T64" fmla="*/ 2147483646 w 135"/>
                <a:gd name="T65" fmla="*/ 2147483646 h 234"/>
                <a:gd name="T66" fmla="*/ 2147483646 w 135"/>
                <a:gd name="T67" fmla="*/ 2147483646 h 234"/>
                <a:gd name="T68" fmla="*/ 2147483646 w 135"/>
                <a:gd name="T69" fmla="*/ 2147483646 h 234"/>
                <a:gd name="T70" fmla="*/ 2147483646 w 135"/>
                <a:gd name="T71" fmla="*/ 2147483646 h 234"/>
                <a:gd name="T72" fmla="*/ 2147483646 w 135"/>
                <a:gd name="T73" fmla="*/ 2147483646 h 234"/>
                <a:gd name="T74" fmla="*/ 2147483646 w 135"/>
                <a:gd name="T75" fmla="*/ 2147483646 h 234"/>
                <a:gd name="T76" fmla="*/ 2147483646 w 135"/>
                <a:gd name="T77" fmla="*/ 2147483646 h 234"/>
                <a:gd name="T78" fmla="*/ 2147483646 w 135"/>
                <a:gd name="T79" fmla="*/ 2147483646 h 234"/>
                <a:gd name="T80" fmla="*/ 2147483646 w 135"/>
                <a:gd name="T81" fmla="*/ 2147483646 h 234"/>
                <a:gd name="T82" fmla="*/ 2147483646 w 135"/>
                <a:gd name="T83" fmla="*/ 2147483646 h 234"/>
                <a:gd name="T84" fmla="*/ 2147483646 w 135"/>
                <a:gd name="T85" fmla="*/ 2147483646 h 234"/>
                <a:gd name="T86" fmla="*/ 2147483646 w 135"/>
                <a:gd name="T87" fmla="*/ 2147483646 h 234"/>
                <a:gd name="T88" fmla="*/ 2147483646 w 135"/>
                <a:gd name="T89" fmla="*/ 2147483646 h 234"/>
                <a:gd name="T90" fmla="*/ 2147483646 w 135"/>
                <a:gd name="T91" fmla="*/ 0 h 2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35" h="234">
                  <a:moveTo>
                    <a:pt x="120" y="0"/>
                  </a:moveTo>
                  <a:lnTo>
                    <a:pt x="120" y="4"/>
                  </a:lnTo>
                  <a:lnTo>
                    <a:pt x="120" y="8"/>
                  </a:lnTo>
                  <a:lnTo>
                    <a:pt x="121" y="12"/>
                  </a:lnTo>
                  <a:lnTo>
                    <a:pt x="121" y="14"/>
                  </a:lnTo>
                  <a:lnTo>
                    <a:pt x="122" y="21"/>
                  </a:lnTo>
                  <a:lnTo>
                    <a:pt x="125" y="26"/>
                  </a:lnTo>
                  <a:lnTo>
                    <a:pt x="130" y="34"/>
                  </a:lnTo>
                  <a:lnTo>
                    <a:pt x="135" y="42"/>
                  </a:lnTo>
                  <a:lnTo>
                    <a:pt x="135" y="52"/>
                  </a:lnTo>
                  <a:lnTo>
                    <a:pt x="133" y="59"/>
                  </a:lnTo>
                  <a:lnTo>
                    <a:pt x="129" y="63"/>
                  </a:lnTo>
                  <a:lnTo>
                    <a:pt x="124" y="64"/>
                  </a:lnTo>
                  <a:lnTo>
                    <a:pt x="121" y="67"/>
                  </a:lnTo>
                  <a:lnTo>
                    <a:pt x="119" y="72"/>
                  </a:lnTo>
                  <a:lnTo>
                    <a:pt x="116" y="73"/>
                  </a:lnTo>
                  <a:lnTo>
                    <a:pt x="114" y="73"/>
                  </a:lnTo>
                  <a:lnTo>
                    <a:pt x="112" y="74"/>
                  </a:lnTo>
                  <a:lnTo>
                    <a:pt x="110" y="75"/>
                  </a:lnTo>
                  <a:lnTo>
                    <a:pt x="109" y="76"/>
                  </a:lnTo>
                  <a:lnTo>
                    <a:pt x="109" y="78"/>
                  </a:lnTo>
                  <a:lnTo>
                    <a:pt x="110" y="85"/>
                  </a:lnTo>
                  <a:lnTo>
                    <a:pt x="113" y="92"/>
                  </a:lnTo>
                  <a:lnTo>
                    <a:pt x="114" y="99"/>
                  </a:lnTo>
                  <a:lnTo>
                    <a:pt x="111" y="108"/>
                  </a:lnTo>
                  <a:lnTo>
                    <a:pt x="107" y="117"/>
                  </a:lnTo>
                  <a:lnTo>
                    <a:pt x="104" y="126"/>
                  </a:lnTo>
                  <a:lnTo>
                    <a:pt x="104" y="128"/>
                  </a:lnTo>
                  <a:lnTo>
                    <a:pt x="105" y="129"/>
                  </a:lnTo>
                  <a:lnTo>
                    <a:pt x="106" y="129"/>
                  </a:lnTo>
                  <a:lnTo>
                    <a:pt x="107" y="130"/>
                  </a:lnTo>
                  <a:lnTo>
                    <a:pt x="110" y="130"/>
                  </a:lnTo>
                  <a:lnTo>
                    <a:pt x="111" y="130"/>
                  </a:lnTo>
                  <a:lnTo>
                    <a:pt x="113" y="130"/>
                  </a:lnTo>
                  <a:lnTo>
                    <a:pt x="118" y="130"/>
                  </a:lnTo>
                  <a:lnTo>
                    <a:pt x="122" y="130"/>
                  </a:lnTo>
                  <a:lnTo>
                    <a:pt x="125" y="131"/>
                  </a:lnTo>
                  <a:lnTo>
                    <a:pt x="128" y="134"/>
                  </a:lnTo>
                  <a:lnTo>
                    <a:pt x="130" y="136"/>
                  </a:lnTo>
                  <a:lnTo>
                    <a:pt x="130" y="138"/>
                  </a:lnTo>
                  <a:lnTo>
                    <a:pt x="130" y="143"/>
                  </a:lnTo>
                  <a:lnTo>
                    <a:pt x="128" y="149"/>
                  </a:lnTo>
                  <a:lnTo>
                    <a:pt x="123" y="155"/>
                  </a:lnTo>
                  <a:lnTo>
                    <a:pt x="118" y="161"/>
                  </a:lnTo>
                  <a:lnTo>
                    <a:pt x="113" y="168"/>
                  </a:lnTo>
                  <a:lnTo>
                    <a:pt x="111" y="175"/>
                  </a:lnTo>
                  <a:lnTo>
                    <a:pt x="112" y="188"/>
                  </a:lnTo>
                  <a:lnTo>
                    <a:pt x="115" y="199"/>
                  </a:lnTo>
                  <a:lnTo>
                    <a:pt x="116" y="210"/>
                  </a:lnTo>
                  <a:lnTo>
                    <a:pt x="114" y="218"/>
                  </a:lnTo>
                  <a:lnTo>
                    <a:pt x="109" y="225"/>
                  </a:lnTo>
                  <a:lnTo>
                    <a:pt x="101" y="230"/>
                  </a:lnTo>
                  <a:lnTo>
                    <a:pt x="92" y="234"/>
                  </a:lnTo>
                  <a:lnTo>
                    <a:pt x="90" y="233"/>
                  </a:lnTo>
                  <a:lnTo>
                    <a:pt x="92" y="226"/>
                  </a:lnTo>
                  <a:lnTo>
                    <a:pt x="87" y="222"/>
                  </a:lnTo>
                  <a:lnTo>
                    <a:pt x="80" y="218"/>
                  </a:lnTo>
                  <a:lnTo>
                    <a:pt x="72" y="217"/>
                  </a:lnTo>
                  <a:lnTo>
                    <a:pt x="63" y="215"/>
                  </a:lnTo>
                  <a:lnTo>
                    <a:pt x="57" y="212"/>
                  </a:lnTo>
                  <a:lnTo>
                    <a:pt x="51" y="207"/>
                  </a:lnTo>
                  <a:lnTo>
                    <a:pt x="50" y="200"/>
                  </a:lnTo>
                  <a:lnTo>
                    <a:pt x="50" y="197"/>
                  </a:lnTo>
                  <a:lnTo>
                    <a:pt x="51" y="196"/>
                  </a:lnTo>
                  <a:lnTo>
                    <a:pt x="52" y="195"/>
                  </a:lnTo>
                  <a:lnTo>
                    <a:pt x="52" y="194"/>
                  </a:lnTo>
                  <a:lnTo>
                    <a:pt x="53" y="191"/>
                  </a:lnTo>
                  <a:lnTo>
                    <a:pt x="52" y="189"/>
                  </a:lnTo>
                  <a:lnTo>
                    <a:pt x="51" y="186"/>
                  </a:lnTo>
                  <a:lnTo>
                    <a:pt x="49" y="184"/>
                  </a:lnTo>
                  <a:lnTo>
                    <a:pt x="48" y="182"/>
                  </a:lnTo>
                  <a:lnTo>
                    <a:pt x="45" y="180"/>
                  </a:lnTo>
                  <a:lnTo>
                    <a:pt x="45" y="177"/>
                  </a:lnTo>
                  <a:lnTo>
                    <a:pt x="46" y="174"/>
                  </a:lnTo>
                  <a:lnTo>
                    <a:pt x="48" y="173"/>
                  </a:lnTo>
                  <a:lnTo>
                    <a:pt x="50" y="171"/>
                  </a:lnTo>
                  <a:lnTo>
                    <a:pt x="52" y="169"/>
                  </a:lnTo>
                  <a:lnTo>
                    <a:pt x="52" y="166"/>
                  </a:lnTo>
                  <a:lnTo>
                    <a:pt x="45" y="164"/>
                  </a:lnTo>
                  <a:lnTo>
                    <a:pt x="41" y="159"/>
                  </a:lnTo>
                  <a:lnTo>
                    <a:pt x="37" y="152"/>
                  </a:lnTo>
                  <a:lnTo>
                    <a:pt x="35" y="145"/>
                  </a:lnTo>
                  <a:lnTo>
                    <a:pt x="33" y="138"/>
                  </a:lnTo>
                  <a:lnTo>
                    <a:pt x="28" y="134"/>
                  </a:lnTo>
                  <a:lnTo>
                    <a:pt x="22" y="128"/>
                  </a:lnTo>
                  <a:lnTo>
                    <a:pt x="15" y="122"/>
                  </a:lnTo>
                  <a:lnTo>
                    <a:pt x="8" y="114"/>
                  </a:lnTo>
                  <a:lnTo>
                    <a:pt x="5" y="105"/>
                  </a:lnTo>
                  <a:lnTo>
                    <a:pt x="4" y="95"/>
                  </a:lnTo>
                  <a:lnTo>
                    <a:pt x="4" y="93"/>
                  </a:lnTo>
                  <a:lnTo>
                    <a:pt x="5" y="92"/>
                  </a:lnTo>
                  <a:lnTo>
                    <a:pt x="6" y="91"/>
                  </a:lnTo>
                  <a:lnTo>
                    <a:pt x="7" y="89"/>
                  </a:lnTo>
                  <a:lnTo>
                    <a:pt x="8" y="86"/>
                  </a:lnTo>
                  <a:lnTo>
                    <a:pt x="7" y="79"/>
                  </a:lnTo>
                  <a:lnTo>
                    <a:pt x="5" y="72"/>
                  </a:lnTo>
                  <a:lnTo>
                    <a:pt x="2" y="65"/>
                  </a:lnTo>
                  <a:lnTo>
                    <a:pt x="2" y="59"/>
                  </a:lnTo>
                  <a:lnTo>
                    <a:pt x="2" y="58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2" y="48"/>
                  </a:lnTo>
                  <a:lnTo>
                    <a:pt x="2" y="43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1" y="22"/>
                  </a:lnTo>
                  <a:lnTo>
                    <a:pt x="8" y="21"/>
                  </a:lnTo>
                  <a:lnTo>
                    <a:pt x="15" y="20"/>
                  </a:lnTo>
                  <a:lnTo>
                    <a:pt x="22" y="19"/>
                  </a:lnTo>
                  <a:lnTo>
                    <a:pt x="28" y="17"/>
                  </a:lnTo>
                  <a:lnTo>
                    <a:pt x="34" y="14"/>
                  </a:lnTo>
                  <a:lnTo>
                    <a:pt x="39" y="9"/>
                  </a:lnTo>
                  <a:lnTo>
                    <a:pt x="43" y="6"/>
                  </a:lnTo>
                  <a:lnTo>
                    <a:pt x="48" y="5"/>
                  </a:lnTo>
                  <a:lnTo>
                    <a:pt x="51" y="5"/>
                  </a:lnTo>
                  <a:lnTo>
                    <a:pt x="54" y="4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5" y="3"/>
                  </a:lnTo>
                  <a:lnTo>
                    <a:pt x="66" y="3"/>
                  </a:lnTo>
                  <a:lnTo>
                    <a:pt x="68" y="5"/>
                  </a:lnTo>
                  <a:lnTo>
                    <a:pt x="69" y="6"/>
                  </a:lnTo>
                  <a:lnTo>
                    <a:pt x="71" y="8"/>
                  </a:lnTo>
                  <a:lnTo>
                    <a:pt x="72" y="9"/>
                  </a:lnTo>
                  <a:lnTo>
                    <a:pt x="78" y="9"/>
                  </a:lnTo>
                  <a:lnTo>
                    <a:pt x="79" y="5"/>
                  </a:lnTo>
                  <a:lnTo>
                    <a:pt x="87" y="5"/>
                  </a:lnTo>
                  <a:lnTo>
                    <a:pt x="89" y="6"/>
                  </a:lnTo>
                  <a:lnTo>
                    <a:pt x="90" y="8"/>
                  </a:lnTo>
                  <a:lnTo>
                    <a:pt x="92" y="9"/>
                  </a:lnTo>
                  <a:lnTo>
                    <a:pt x="93" y="11"/>
                  </a:lnTo>
                  <a:lnTo>
                    <a:pt x="96" y="11"/>
                  </a:lnTo>
                  <a:lnTo>
                    <a:pt x="102" y="11"/>
                  </a:lnTo>
                  <a:lnTo>
                    <a:pt x="105" y="7"/>
                  </a:lnTo>
                  <a:lnTo>
                    <a:pt x="109" y="4"/>
                  </a:lnTo>
                  <a:lnTo>
                    <a:pt x="113" y="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7" name="Freeform 64">
              <a:extLst>
                <a:ext uri="{FF2B5EF4-FFF2-40B4-BE49-F238E27FC236}">
                  <a16:creationId xmlns:a16="http://schemas.microsoft.com/office/drawing/2014/main" id="{B84FA401-5F81-4EA5-A9BD-526997D36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725" y="3116263"/>
              <a:ext cx="966787" cy="1085850"/>
            </a:xfrm>
            <a:custGeom>
              <a:avLst/>
              <a:gdLst>
                <a:gd name="T0" fmla="*/ 2147483646 w 609"/>
                <a:gd name="T1" fmla="*/ 2147483646 h 684"/>
                <a:gd name="T2" fmla="*/ 2147483646 w 609"/>
                <a:gd name="T3" fmla="*/ 2147483646 h 684"/>
                <a:gd name="T4" fmla="*/ 2147483646 w 609"/>
                <a:gd name="T5" fmla="*/ 2147483646 h 684"/>
                <a:gd name="T6" fmla="*/ 2147483646 w 609"/>
                <a:gd name="T7" fmla="*/ 2147483646 h 684"/>
                <a:gd name="T8" fmla="*/ 2147483646 w 609"/>
                <a:gd name="T9" fmla="*/ 2147483646 h 684"/>
                <a:gd name="T10" fmla="*/ 2147483646 w 609"/>
                <a:gd name="T11" fmla="*/ 2147483646 h 684"/>
                <a:gd name="T12" fmla="*/ 2147483646 w 609"/>
                <a:gd name="T13" fmla="*/ 2147483646 h 684"/>
                <a:gd name="T14" fmla="*/ 2147483646 w 609"/>
                <a:gd name="T15" fmla="*/ 2147483646 h 684"/>
                <a:gd name="T16" fmla="*/ 2147483646 w 609"/>
                <a:gd name="T17" fmla="*/ 2147483646 h 684"/>
                <a:gd name="T18" fmla="*/ 2147483646 w 609"/>
                <a:gd name="T19" fmla="*/ 2147483646 h 684"/>
                <a:gd name="T20" fmla="*/ 2147483646 w 609"/>
                <a:gd name="T21" fmla="*/ 2147483646 h 684"/>
                <a:gd name="T22" fmla="*/ 2147483646 w 609"/>
                <a:gd name="T23" fmla="*/ 2147483646 h 684"/>
                <a:gd name="T24" fmla="*/ 2147483646 w 609"/>
                <a:gd name="T25" fmla="*/ 2147483646 h 684"/>
                <a:gd name="T26" fmla="*/ 2147483646 w 609"/>
                <a:gd name="T27" fmla="*/ 2147483646 h 684"/>
                <a:gd name="T28" fmla="*/ 2147483646 w 609"/>
                <a:gd name="T29" fmla="*/ 2147483646 h 684"/>
                <a:gd name="T30" fmla="*/ 2147483646 w 609"/>
                <a:gd name="T31" fmla="*/ 2147483646 h 684"/>
                <a:gd name="T32" fmla="*/ 2147483646 w 609"/>
                <a:gd name="T33" fmla="*/ 2147483646 h 684"/>
                <a:gd name="T34" fmla="*/ 2147483646 w 609"/>
                <a:gd name="T35" fmla="*/ 2147483646 h 684"/>
                <a:gd name="T36" fmla="*/ 2147483646 w 609"/>
                <a:gd name="T37" fmla="*/ 2147483646 h 684"/>
                <a:gd name="T38" fmla="*/ 2147483646 w 609"/>
                <a:gd name="T39" fmla="*/ 2147483646 h 684"/>
                <a:gd name="T40" fmla="*/ 2147483646 w 609"/>
                <a:gd name="T41" fmla="*/ 2147483646 h 684"/>
                <a:gd name="T42" fmla="*/ 2147483646 w 609"/>
                <a:gd name="T43" fmla="*/ 2147483646 h 684"/>
                <a:gd name="T44" fmla="*/ 2147483646 w 609"/>
                <a:gd name="T45" fmla="*/ 2147483646 h 684"/>
                <a:gd name="T46" fmla="*/ 2147483646 w 609"/>
                <a:gd name="T47" fmla="*/ 2147483646 h 684"/>
                <a:gd name="T48" fmla="*/ 2147483646 w 609"/>
                <a:gd name="T49" fmla="*/ 2147483646 h 684"/>
                <a:gd name="T50" fmla="*/ 2147483646 w 609"/>
                <a:gd name="T51" fmla="*/ 2147483646 h 684"/>
                <a:gd name="T52" fmla="*/ 2147483646 w 609"/>
                <a:gd name="T53" fmla="*/ 2147483646 h 684"/>
                <a:gd name="T54" fmla="*/ 2147483646 w 609"/>
                <a:gd name="T55" fmla="*/ 2147483646 h 684"/>
                <a:gd name="T56" fmla="*/ 2147483646 w 609"/>
                <a:gd name="T57" fmla="*/ 2147483646 h 684"/>
                <a:gd name="T58" fmla="*/ 2147483646 w 609"/>
                <a:gd name="T59" fmla="*/ 2147483646 h 684"/>
                <a:gd name="T60" fmla="*/ 2147483646 w 609"/>
                <a:gd name="T61" fmla="*/ 2147483646 h 684"/>
                <a:gd name="T62" fmla="*/ 2147483646 w 609"/>
                <a:gd name="T63" fmla="*/ 2147483646 h 684"/>
                <a:gd name="T64" fmla="*/ 2147483646 w 609"/>
                <a:gd name="T65" fmla="*/ 2147483646 h 684"/>
                <a:gd name="T66" fmla="*/ 2147483646 w 609"/>
                <a:gd name="T67" fmla="*/ 2147483646 h 684"/>
                <a:gd name="T68" fmla="*/ 2147483646 w 609"/>
                <a:gd name="T69" fmla="*/ 2147483646 h 684"/>
                <a:gd name="T70" fmla="*/ 2147483646 w 609"/>
                <a:gd name="T71" fmla="*/ 2147483646 h 684"/>
                <a:gd name="T72" fmla="*/ 2147483646 w 609"/>
                <a:gd name="T73" fmla="*/ 2147483646 h 684"/>
                <a:gd name="T74" fmla="*/ 2147483646 w 609"/>
                <a:gd name="T75" fmla="*/ 2147483646 h 684"/>
                <a:gd name="T76" fmla="*/ 2147483646 w 609"/>
                <a:gd name="T77" fmla="*/ 2147483646 h 684"/>
                <a:gd name="T78" fmla="*/ 2147483646 w 609"/>
                <a:gd name="T79" fmla="*/ 2147483646 h 684"/>
                <a:gd name="T80" fmla="*/ 2147483646 w 609"/>
                <a:gd name="T81" fmla="*/ 2147483646 h 684"/>
                <a:gd name="T82" fmla="*/ 2147483646 w 609"/>
                <a:gd name="T83" fmla="*/ 2147483646 h 684"/>
                <a:gd name="T84" fmla="*/ 2147483646 w 609"/>
                <a:gd name="T85" fmla="*/ 2147483646 h 684"/>
                <a:gd name="T86" fmla="*/ 2147483646 w 609"/>
                <a:gd name="T87" fmla="*/ 2147483646 h 684"/>
                <a:gd name="T88" fmla="*/ 2147483646 w 609"/>
                <a:gd name="T89" fmla="*/ 2147483646 h 684"/>
                <a:gd name="T90" fmla="*/ 2147483646 w 609"/>
                <a:gd name="T91" fmla="*/ 2147483646 h 684"/>
                <a:gd name="T92" fmla="*/ 2147483646 w 609"/>
                <a:gd name="T93" fmla="*/ 2147483646 h 684"/>
                <a:gd name="T94" fmla="*/ 2147483646 w 609"/>
                <a:gd name="T95" fmla="*/ 2147483646 h 684"/>
                <a:gd name="T96" fmla="*/ 2147483646 w 609"/>
                <a:gd name="T97" fmla="*/ 2147483646 h 684"/>
                <a:gd name="T98" fmla="*/ 2147483646 w 609"/>
                <a:gd name="T99" fmla="*/ 2147483646 h 684"/>
                <a:gd name="T100" fmla="*/ 2147483646 w 609"/>
                <a:gd name="T101" fmla="*/ 2147483646 h 684"/>
                <a:gd name="T102" fmla="*/ 2147483646 w 609"/>
                <a:gd name="T103" fmla="*/ 2147483646 h 684"/>
                <a:gd name="T104" fmla="*/ 2147483646 w 609"/>
                <a:gd name="T105" fmla="*/ 2147483646 h 684"/>
                <a:gd name="T106" fmla="*/ 2147483646 w 609"/>
                <a:gd name="T107" fmla="*/ 2147483646 h 684"/>
                <a:gd name="T108" fmla="*/ 2147483646 w 609"/>
                <a:gd name="T109" fmla="*/ 2147483646 h 684"/>
                <a:gd name="T110" fmla="*/ 2147483646 w 609"/>
                <a:gd name="T111" fmla="*/ 2147483646 h 684"/>
                <a:gd name="T112" fmla="*/ 2147483646 w 609"/>
                <a:gd name="T113" fmla="*/ 0 h 6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09" h="684">
                  <a:moveTo>
                    <a:pt x="277" y="0"/>
                  </a:moveTo>
                  <a:lnTo>
                    <a:pt x="285" y="3"/>
                  </a:lnTo>
                  <a:lnTo>
                    <a:pt x="286" y="4"/>
                  </a:lnTo>
                  <a:lnTo>
                    <a:pt x="287" y="6"/>
                  </a:lnTo>
                  <a:lnTo>
                    <a:pt x="287" y="8"/>
                  </a:lnTo>
                  <a:lnTo>
                    <a:pt x="287" y="10"/>
                  </a:lnTo>
                  <a:lnTo>
                    <a:pt x="286" y="14"/>
                  </a:lnTo>
                  <a:lnTo>
                    <a:pt x="285" y="16"/>
                  </a:lnTo>
                  <a:lnTo>
                    <a:pt x="284" y="18"/>
                  </a:lnTo>
                  <a:lnTo>
                    <a:pt x="283" y="19"/>
                  </a:lnTo>
                  <a:lnTo>
                    <a:pt x="280" y="21"/>
                  </a:lnTo>
                  <a:lnTo>
                    <a:pt x="279" y="25"/>
                  </a:lnTo>
                  <a:lnTo>
                    <a:pt x="294" y="29"/>
                  </a:lnTo>
                  <a:lnTo>
                    <a:pt x="304" y="36"/>
                  </a:lnTo>
                  <a:lnTo>
                    <a:pt x="310" y="47"/>
                  </a:lnTo>
                  <a:lnTo>
                    <a:pt x="312" y="58"/>
                  </a:lnTo>
                  <a:lnTo>
                    <a:pt x="313" y="68"/>
                  </a:lnTo>
                  <a:lnTo>
                    <a:pt x="315" y="78"/>
                  </a:lnTo>
                  <a:lnTo>
                    <a:pt x="316" y="80"/>
                  </a:lnTo>
                  <a:lnTo>
                    <a:pt x="319" y="81"/>
                  </a:lnTo>
                  <a:lnTo>
                    <a:pt x="322" y="84"/>
                  </a:lnTo>
                  <a:lnTo>
                    <a:pt x="324" y="85"/>
                  </a:lnTo>
                  <a:lnTo>
                    <a:pt x="327" y="86"/>
                  </a:lnTo>
                  <a:lnTo>
                    <a:pt x="330" y="87"/>
                  </a:lnTo>
                  <a:lnTo>
                    <a:pt x="331" y="89"/>
                  </a:lnTo>
                  <a:lnTo>
                    <a:pt x="332" y="91"/>
                  </a:lnTo>
                  <a:lnTo>
                    <a:pt x="333" y="95"/>
                  </a:lnTo>
                  <a:lnTo>
                    <a:pt x="332" y="99"/>
                  </a:lnTo>
                  <a:lnTo>
                    <a:pt x="332" y="103"/>
                  </a:lnTo>
                  <a:lnTo>
                    <a:pt x="332" y="105"/>
                  </a:lnTo>
                  <a:lnTo>
                    <a:pt x="332" y="107"/>
                  </a:lnTo>
                  <a:lnTo>
                    <a:pt x="332" y="108"/>
                  </a:lnTo>
                  <a:lnTo>
                    <a:pt x="333" y="121"/>
                  </a:lnTo>
                  <a:lnTo>
                    <a:pt x="339" y="130"/>
                  </a:lnTo>
                  <a:lnTo>
                    <a:pt x="348" y="139"/>
                  </a:lnTo>
                  <a:lnTo>
                    <a:pt x="360" y="147"/>
                  </a:lnTo>
                  <a:lnTo>
                    <a:pt x="357" y="156"/>
                  </a:lnTo>
                  <a:lnTo>
                    <a:pt x="354" y="164"/>
                  </a:lnTo>
                  <a:lnTo>
                    <a:pt x="351" y="174"/>
                  </a:lnTo>
                  <a:lnTo>
                    <a:pt x="350" y="190"/>
                  </a:lnTo>
                  <a:lnTo>
                    <a:pt x="349" y="203"/>
                  </a:lnTo>
                  <a:lnTo>
                    <a:pt x="348" y="217"/>
                  </a:lnTo>
                  <a:lnTo>
                    <a:pt x="347" y="231"/>
                  </a:lnTo>
                  <a:lnTo>
                    <a:pt x="347" y="237"/>
                  </a:lnTo>
                  <a:lnTo>
                    <a:pt x="347" y="243"/>
                  </a:lnTo>
                  <a:lnTo>
                    <a:pt x="349" y="247"/>
                  </a:lnTo>
                  <a:lnTo>
                    <a:pt x="354" y="251"/>
                  </a:lnTo>
                  <a:lnTo>
                    <a:pt x="360" y="253"/>
                  </a:lnTo>
                  <a:lnTo>
                    <a:pt x="373" y="251"/>
                  </a:lnTo>
                  <a:lnTo>
                    <a:pt x="382" y="245"/>
                  </a:lnTo>
                  <a:lnTo>
                    <a:pt x="391" y="237"/>
                  </a:lnTo>
                  <a:lnTo>
                    <a:pt x="400" y="229"/>
                  </a:lnTo>
                  <a:lnTo>
                    <a:pt x="408" y="224"/>
                  </a:lnTo>
                  <a:lnTo>
                    <a:pt x="418" y="221"/>
                  </a:lnTo>
                  <a:lnTo>
                    <a:pt x="421" y="224"/>
                  </a:lnTo>
                  <a:lnTo>
                    <a:pt x="426" y="229"/>
                  </a:lnTo>
                  <a:lnTo>
                    <a:pt x="430" y="234"/>
                  </a:lnTo>
                  <a:lnTo>
                    <a:pt x="437" y="236"/>
                  </a:lnTo>
                  <a:lnTo>
                    <a:pt x="442" y="225"/>
                  </a:lnTo>
                  <a:lnTo>
                    <a:pt x="450" y="216"/>
                  </a:lnTo>
                  <a:lnTo>
                    <a:pt x="457" y="205"/>
                  </a:lnTo>
                  <a:lnTo>
                    <a:pt x="464" y="193"/>
                  </a:lnTo>
                  <a:lnTo>
                    <a:pt x="468" y="181"/>
                  </a:lnTo>
                  <a:lnTo>
                    <a:pt x="470" y="168"/>
                  </a:lnTo>
                  <a:lnTo>
                    <a:pt x="472" y="159"/>
                  </a:lnTo>
                  <a:lnTo>
                    <a:pt x="476" y="151"/>
                  </a:lnTo>
                  <a:lnTo>
                    <a:pt x="481" y="146"/>
                  </a:lnTo>
                  <a:lnTo>
                    <a:pt x="491" y="143"/>
                  </a:lnTo>
                  <a:lnTo>
                    <a:pt x="505" y="143"/>
                  </a:lnTo>
                  <a:lnTo>
                    <a:pt x="515" y="146"/>
                  </a:lnTo>
                  <a:lnTo>
                    <a:pt x="521" y="151"/>
                  </a:lnTo>
                  <a:lnTo>
                    <a:pt x="525" y="158"/>
                  </a:lnTo>
                  <a:lnTo>
                    <a:pt x="529" y="165"/>
                  </a:lnTo>
                  <a:lnTo>
                    <a:pt x="532" y="173"/>
                  </a:lnTo>
                  <a:lnTo>
                    <a:pt x="538" y="177"/>
                  </a:lnTo>
                  <a:lnTo>
                    <a:pt x="546" y="180"/>
                  </a:lnTo>
                  <a:lnTo>
                    <a:pt x="550" y="180"/>
                  </a:lnTo>
                  <a:lnTo>
                    <a:pt x="552" y="180"/>
                  </a:lnTo>
                  <a:lnTo>
                    <a:pt x="555" y="178"/>
                  </a:lnTo>
                  <a:lnTo>
                    <a:pt x="556" y="176"/>
                  </a:lnTo>
                  <a:lnTo>
                    <a:pt x="557" y="173"/>
                  </a:lnTo>
                  <a:lnTo>
                    <a:pt x="558" y="169"/>
                  </a:lnTo>
                  <a:lnTo>
                    <a:pt x="570" y="170"/>
                  </a:lnTo>
                  <a:lnTo>
                    <a:pt x="576" y="178"/>
                  </a:lnTo>
                  <a:lnTo>
                    <a:pt x="578" y="186"/>
                  </a:lnTo>
                  <a:lnTo>
                    <a:pt x="579" y="196"/>
                  </a:lnTo>
                  <a:lnTo>
                    <a:pt x="586" y="205"/>
                  </a:lnTo>
                  <a:lnTo>
                    <a:pt x="595" y="213"/>
                  </a:lnTo>
                  <a:lnTo>
                    <a:pt x="604" y="221"/>
                  </a:lnTo>
                  <a:lnTo>
                    <a:pt x="609" y="224"/>
                  </a:lnTo>
                  <a:lnTo>
                    <a:pt x="603" y="228"/>
                  </a:lnTo>
                  <a:lnTo>
                    <a:pt x="597" y="231"/>
                  </a:lnTo>
                  <a:lnTo>
                    <a:pt x="591" y="233"/>
                  </a:lnTo>
                  <a:lnTo>
                    <a:pt x="585" y="231"/>
                  </a:lnTo>
                  <a:lnTo>
                    <a:pt x="580" y="231"/>
                  </a:lnTo>
                  <a:lnTo>
                    <a:pt x="576" y="231"/>
                  </a:lnTo>
                  <a:lnTo>
                    <a:pt x="575" y="231"/>
                  </a:lnTo>
                  <a:lnTo>
                    <a:pt x="573" y="231"/>
                  </a:lnTo>
                  <a:lnTo>
                    <a:pt x="570" y="231"/>
                  </a:lnTo>
                  <a:lnTo>
                    <a:pt x="569" y="231"/>
                  </a:lnTo>
                  <a:lnTo>
                    <a:pt x="567" y="234"/>
                  </a:lnTo>
                  <a:lnTo>
                    <a:pt x="567" y="235"/>
                  </a:lnTo>
                  <a:lnTo>
                    <a:pt x="566" y="245"/>
                  </a:lnTo>
                  <a:lnTo>
                    <a:pt x="565" y="257"/>
                  </a:lnTo>
                  <a:lnTo>
                    <a:pt x="564" y="269"/>
                  </a:lnTo>
                  <a:lnTo>
                    <a:pt x="566" y="275"/>
                  </a:lnTo>
                  <a:lnTo>
                    <a:pt x="571" y="279"/>
                  </a:lnTo>
                  <a:lnTo>
                    <a:pt x="579" y="282"/>
                  </a:lnTo>
                  <a:lnTo>
                    <a:pt x="587" y="285"/>
                  </a:lnTo>
                  <a:lnTo>
                    <a:pt x="586" y="286"/>
                  </a:lnTo>
                  <a:lnTo>
                    <a:pt x="586" y="288"/>
                  </a:lnTo>
                  <a:lnTo>
                    <a:pt x="585" y="289"/>
                  </a:lnTo>
                  <a:lnTo>
                    <a:pt x="584" y="290"/>
                  </a:lnTo>
                  <a:lnTo>
                    <a:pt x="583" y="292"/>
                  </a:lnTo>
                  <a:lnTo>
                    <a:pt x="584" y="295"/>
                  </a:lnTo>
                  <a:lnTo>
                    <a:pt x="584" y="297"/>
                  </a:lnTo>
                  <a:lnTo>
                    <a:pt x="585" y="300"/>
                  </a:lnTo>
                  <a:lnTo>
                    <a:pt x="585" y="303"/>
                  </a:lnTo>
                  <a:lnTo>
                    <a:pt x="586" y="306"/>
                  </a:lnTo>
                  <a:lnTo>
                    <a:pt x="582" y="308"/>
                  </a:lnTo>
                  <a:lnTo>
                    <a:pt x="576" y="313"/>
                  </a:lnTo>
                  <a:lnTo>
                    <a:pt x="571" y="318"/>
                  </a:lnTo>
                  <a:lnTo>
                    <a:pt x="566" y="322"/>
                  </a:lnTo>
                  <a:lnTo>
                    <a:pt x="558" y="323"/>
                  </a:lnTo>
                  <a:lnTo>
                    <a:pt x="556" y="323"/>
                  </a:lnTo>
                  <a:lnTo>
                    <a:pt x="552" y="322"/>
                  </a:lnTo>
                  <a:lnTo>
                    <a:pt x="551" y="321"/>
                  </a:lnTo>
                  <a:lnTo>
                    <a:pt x="549" y="318"/>
                  </a:lnTo>
                  <a:lnTo>
                    <a:pt x="547" y="317"/>
                  </a:lnTo>
                  <a:lnTo>
                    <a:pt x="544" y="317"/>
                  </a:lnTo>
                  <a:lnTo>
                    <a:pt x="548" y="309"/>
                  </a:lnTo>
                  <a:lnTo>
                    <a:pt x="549" y="303"/>
                  </a:lnTo>
                  <a:lnTo>
                    <a:pt x="539" y="303"/>
                  </a:lnTo>
                  <a:lnTo>
                    <a:pt x="532" y="307"/>
                  </a:lnTo>
                  <a:lnTo>
                    <a:pt x="526" y="315"/>
                  </a:lnTo>
                  <a:lnTo>
                    <a:pt x="522" y="323"/>
                  </a:lnTo>
                  <a:lnTo>
                    <a:pt x="516" y="332"/>
                  </a:lnTo>
                  <a:lnTo>
                    <a:pt x="511" y="339"/>
                  </a:lnTo>
                  <a:lnTo>
                    <a:pt x="504" y="343"/>
                  </a:lnTo>
                  <a:lnTo>
                    <a:pt x="503" y="343"/>
                  </a:lnTo>
                  <a:lnTo>
                    <a:pt x="501" y="345"/>
                  </a:lnTo>
                  <a:lnTo>
                    <a:pt x="501" y="347"/>
                  </a:lnTo>
                  <a:lnTo>
                    <a:pt x="500" y="349"/>
                  </a:lnTo>
                  <a:lnTo>
                    <a:pt x="499" y="351"/>
                  </a:lnTo>
                  <a:lnTo>
                    <a:pt x="497" y="353"/>
                  </a:lnTo>
                  <a:lnTo>
                    <a:pt x="495" y="355"/>
                  </a:lnTo>
                  <a:lnTo>
                    <a:pt x="492" y="355"/>
                  </a:lnTo>
                  <a:lnTo>
                    <a:pt x="490" y="353"/>
                  </a:lnTo>
                  <a:lnTo>
                    <a:pt x="488" y="352"/>
                  </a:lnTo>
                  <a:lnTo>
                    <a:pt x="486" y="351"/>
                  </a:lnTo>
                  <a:lnTo>
                    <a:pt x="483" y="350"/>
                  </a:lnTo>
                  <a:lnTo>
                    <a:pt x="482" y="350"/>
                  </a:lnTo>
                  <a:lnTo>
                    <a:pt x="480" y="350"/>
                  </a:lnTo>
                  <a:lnTo>
                    <a:pt x="478" y="351"/>
                  </a:lnTo>
                  <a:lnTo>
                    <a:pt x="476" y="352"/>
                  </a:lnTo>
                  <a:lnTo>
                    <a:pt x="473" y="352"/>
                  </a:lnTo>
                  <a:lnTo>
                    <a:pt x="470" y="352"/>
                  </a:lnTo>
                  <a:lnTo>
                    <a:pt x="467" y="352"/>
                  </a:lnTo>
                  <a:lnTo>
                    <a:pt x="464" y="351"/>
                  </a:lnTo>
                  <a:lnTo>
                    <a:pt x="463" y="349"/>
                  </a:lnTo>
                  <a:lnTo>
                    <a:pt x="462" y="347"/>
                  </a:lnTo>
                  <a:lnTo>
                    <a:pt x="461" y="345"/>
                  </a:lnTo>
                  <a:lnTo>
                    <a:pt x="460" y="343"/>
                  </a:lnTo>
                  <a:lnTo>
                    <a:pt x="459" y="342"/>
                  </a:lnTo>
                  <a:lnTo>
                    <a:pt x="453" y="345"/>
                  </a:lnTo>
                  <a:lnTo>
                    <a:pt x="446" y="348"/>
                  </a:lnTo>
                  <a:lnTo>
                    <a:pt x="439" y="348"/>
                  </a:lnTo>
                  <a:lnTo>
                    <a:pt x="437" y="348"/>
                  </a:lnTo>
                  <a:lnTo>
                    <a:pt x="435" y="345"/>
                  </a:lnTo>
                  <a:lnTo>
                    <a:pt x="434" y="344"/>
                  </a:lnTo>
                  <a:lnTo>
                    <a:pt x="432" y="342"/>
                  </a:lnTo>
                  <a:lnTo>
                    <a:pt x="429" y="341"/>
                  </a:lnTo>
                  <a:lnTo>
                    <a:pt x="428" y="340"/>
                  </a:lnTo>
                  <a:lnTo>
                    <a:pt x="427" y="340"/>
                  </a:lnTo>
                  <a:lnTo>
                    <a:pt x="425" y="343"/>
                  </a:lnTo>
                  <a:lnTo>
                    <a:pt x="422" y="349"/>
                  </a:lnTo>
                  <a:lnTo>
                    <a:pt x="421" y="355"/>
                  </a:lnTo>
                  <a:lnTo>
                    <a:pt x="421" y="358"/>
                  </a:lnTo>
                  <a:lnTo>
                    <a:pt x="412" y="358"/>
                  </a:lnTo>
                  <a:lnTo>
                    <a:pt x="403" y="358"/>
                  </a:lnTo>
                  <a:lnTo>
                    <a:pt x="397" y="357"/>
                  </a:lnTo>
                  <a:lnTo>
                    <a:pt x="391" y="358"/>
                  </a:lnTo>
                  <a:lnTo>
                    <a:pt x="389" y="360"/>
                  </a:lnTo>
                  <a:lnTo>
                    <a:pt x="388" y="362"/>
                  </a:lnTo>
                  <a:lnTo>
                    <a:pt x="386" y="365"/>
                  </a:lnTo>
                  <a:lnTo>
                    <a:pt x="386" y="367"/>
                  </a:lnTo>
                  <a:lnTo>
                    <a:pt x="386" y="369"/>
                  </a:lnTo>
                  <a:lnTo>
                    <a:pt x="385" y="371"/>
                  </a:lnTo>
                  <a:lnTo>
                    <a:pt x="384" y="374"/>
                  </a:lnTo>
                  <a:lnTo>
                    <a:pt x="377" y="376"/>
                  </a:lnTo>
                  <a:lnTo>
                    <a:pt x="372" y="378"/>
                  </a:lnTo>
                  <a:lnTo>
                    <a:pt x="365" y="381"/>
                  </a:lnTo>
                  <a:lnTo>
                    <a:pt x="359" y="384"/>
                  </a:lnTo>
                  <a:lnTo>
                    <a:pt x="357" y="392"/>
                  </a:lnTo>
                  <a:lnTo>
                    <a:pt x="359" y="399"/>
                  </a:lnTo>
                  <a:lnTo>
                    <a:pt x="365" y="404"/>
                  </a:lnTo>
                  <a:lnTo>
                    <a:pt x="372" y="409"/>
                  </a:lnTo>
                  <a:lnTo>
                    <a:pt x="376" y="413"/>
                  </a:lnTo>
                  <a:lnTo>
                    <a:pt x="371" y="419"/>
                  </a:lnTo>
                  <a:lnTo>
                    <a:pt x="366" y="426"/>
                  </a:lnTo>
                  <a:lnTo>
                    <a:pt x="364" y="436"/>
                  </a:lnTo>
                  <a:lnTo>
                    <a:pt x="365" y="445"/>
                  </a:lnTo>
                  <a:lnTo>
                    <a:pt x="368" y="453"/>
                  </a:lnTo>
                  <a:lnTo>
                    <a:pt x="373" y="458"/>
                  </a:lnTo>
                  <a:lnTo>
                    <a:pt x="375" y="469"/>
                  </a:lnTo>
                  <a:lnTo>
                    <a:pt x="376" y="476"/>
                  </a:lnTo>
                  <a:lnTo>
                    <a:pt x="378" y="484"/>
                  </a:lnTo>
                  <a:lnTo>
                    <a:pt x="384" y="490"/>
                  </a:lnTo>
                  <a:lnTo>
                    <a:pt x="381" y="502"/>
                  </a:lnTo>
                  <a:lnTo>
                    <a:pt x="377" y="516"/>
                  </a:lnTo>
                  <a:lnTo>
                    <a:pt x="374" y="531"/>
                  </a:lnTo>
                  <a:lnTo>
                    <a:pt x="372" y="543"/>
                  </a:lnTo>
                  <a:lnTo>
                    <a:pt x="371" y="552"/>
                  </a:lnTo>
                  <a:lnTo>
                    <a:pt x="369" y="556"/>
                  </a:lnTo>
                  <a:lnTo>
                    <a:pt x="368" y="558"/>
                  </a:lnTo>
                  <a:lnTo>
                    <a:pt x="365" y="563"/>
                  </a:lnTo>
                  <a:lnTo>
                    <a:pt x="359" y="570"/>
                  </a:lnTo>
                  <a:lnTo>
                    <a:pt x="353" y="578"/>
                  </a:lnTo>
                  <a:lnTo>
                    <a:pt x="346" y="585"/>
                  </a:lnTo>
                  <a:lnTo>
                    <a:pt x="339" y="591"/>
                  </a:lnTo>
                  <a:lnTo>
                    <a:pt x="325" y="602"/>
                  </a:lnTo>
                  <a:lnTo>
                    <a:pt x="315" y="613"/>
                  </a:lnTo>
                  <a:lnTo>
                    <a:pt x="310" y="628"/>
                  </a:lnTo>
                  <a:lnTo>
                    <a:pt x="306" y="638"/>
                  </a:lnTo>
                  <a:lnTo>
                    <a:pt x="299" y="644"/>
                  </a:lnTo>
                  <a:lnTo>
                    <a:pt x="293" y="647"/>
                  </a:lnTo>
                  <a:lnTo>
                    <a:pt x="285" y="650"/>
                  </a:lnTo>
                  <a:lnTo>
                    <a:pt x="280" y="654"/>
                  </a:lnTo>
                  <a:lnTo>
                    <a:pt x="278" y="658"/>
                  </a:lnTo>
                  <a:lnTo>
                    <a:pt x="278" y="662"/>
                  </a:lnTo>
                  <a:lnTo>
                    <a:pt x="278" y="665"/>
                  </a:lnTo>
                  <a:lnTo>
                    <a:pt x="279" y="667"/>
                  </a:lnTo>
                  <a:lnTo>
                    <a:pt x="279" y="671"/>
                  </a:lnTo>
                  <a:lnTo>
                    <a:pt x="274" y="674"/>
                  </a:lnTo>
                  <a:lnTo>
                    <a:pt x="268" y="676"/>
                  </a:lnTo>
                  <a:lnTo>
                    <a:pt x="263" y="679"/>
                  </a:lnTo>
                  <a:lnTo>
                    <a:pt x="261" y="684"/>
                  </a:lnTo>
                  <a:lnTo>
                    <a:pt x="259" y="684"/>
                  </a:lnTo>
                  <a:lnTo>
                    <a:pt x="258" y="683"/>
                  </a:lnTo>
                  <a:lnTo>
                    <a:pt x="257" y="682"/>
                  </a:lnTo>
                  <a:lnTo>
                    <a:pt x="258" y="680"/>
                  </a:lnTo>
                  <a:lnTo>
                    <a:pt x="258" y="679"/>
                  </a:lnTo>
                  <a:lnTo>
                    <a:pt x="258" y="676"/>
                  </a:lnTo>
                  <a:lnTo>
                    <a:pt x="257" y="674"/>
                  </a:lnTo>
                  <a:lnTo>
                    <a:pt x="254" y="671"/>
                  </a:lnTo>
                  <a:lnTo>
                    <a:pt x="253" y="668"/>
                  </a:lnTo>
                  <a:lnTo>
                    <a:pt x="251" y="667"/>
                  </a:lnTo>
                  <a:lnTo>
                    <a:pt x="250" y="667"/>
                  </a:lnTo>
                  <a:lnTo>
                    <a:pt x="248" y="667"/>
                  </a:lnTo>
                  <a:lnTo>
                    <a:pt x="244" y="667"/>
                  </a:lnTo>
                  <a:lnTo>
                    <a:pt x="241" y="667"/>
                  </a:lnTo>
                  <a:lnTo>
                    <a:pt x="239" y="666"/>
                  </a:lnTo>
                  <a:lnTo>
                    <a:pt x="236" y="665"/>
                  </a:lnTo>
                  <a:lnTo>
                    <a:pt x="235" y="663"/>
                  </a:lnTo>
                  <a:lnTo>
                    <a:pt x="234" y="661"/>
                  </a:lnTo>
                  <a:lnTo>
                    <a:pt x="233" y="658"/>
                  </a:lnTo>
                  <a:lnTo>
                    <a:pt x="233" y="656"/>
                  </a:lnTo>
                  <a:lnTo>
                    <a:pt x="232" y="654"/>
                  </a:lnTo>
                  <a:lnTo>
                    <a:pt x="227" y="647"/>
                  </a:lnTo>
                  <a:lnTo>
                    <a:pt x="220" y="642"/>
                  </a:lnTo>
                  <a:lnTo>
                    <a:pt x="214" y="638"/>
                  </a:lnTo>
                  <a:lnTo>
                    <a:pt x="209" y="631"/>
                  </a:lnTo>
                  <a:lnTo>
                    <a:pt x="206" y="631"/>
                  </a:lnTo>
                  <a:lnTo>
                    <a:pt x="204" y="631"/>
                  </a:lnTo>
                  <a:lnTo>
                    <a:pt x="202" y="631"/>
                  </a:lnTo>
                  <a:lnTo>
                    <a:pt x="200" y="630"/>
                  </a:lnTo>
                  <a:lnTo>
                    <a:pt x="199" y="630"/>
                  </a:lnTo>
                  <a:lnTo>
                    <a:pt x="190" y="628"/>
                  </a:lnTo>
                  <a:lnTo>
                    <a:pt x="184" y="623"/>
                  </a:lnTo>
                  <a:lnTo>
                    <a:pt x="179" y="618"/>
                  </a:lnTo>
                  <a:lnTo>
                    <a:pt x="170" y="613"/>
                  </a:lnTo>
                  <a:lnTo>
                    <a:pt x="161" y="610"/>
                  </a:lnTo>
                  <a:lnTo>
                    <a:pt x="152" y="606"/>
                  </a:lnTo>
                  <a:lnTo>
                    <a:pt x="145" y="601"/>
                  </a:lnTo>
                  <a:lnTo>
                    <a:pt x="143" y="596"/>
                  </a:lnTo>
                  <a:lnTo>
                    <a:pt x="143" y="592"/>
                  </a:lnTo>
                  <a:lnTo>
                    <a:pt x="141" y="586"/>
                  </a:lnTo>
                  <a:lnTo>
                    <a:pt x="139" y="581"/>
                  </a:lnTo>
                  <a:lnTo>
                    <a:pt x="136" y="580"/>
                  </a:lnTo>
                  <a:lnTo>
                    <a:pt x="128" y="581"/>
                  </a:lnTo>
                  <a:lnTo>
                    <a:pt x="123" y="587"/>
                  </a:lnTo>
                  <a:lnTo>
                    <a:pt x="119" y="594"/>
                  </a:lnTo>
                  <a:lnTo>
                    <a:pt x="113" y="601"/>
                  </a:lnTo>
                  <a:lnTo>
                    <a:pt x="111" y="601"/>
                  </a:lnTo>
                  <a:lnTo>
                    <a:pt x="108" y="600"/>
                  </a:lnTo>
                  <a:lnTo>
                    <a:pt x="104" y="598"/>
                  </a:lnTo>
                  <a:lnTo>
                    <a:pt x="102" y="596"/>
                  </a:lnTo>
                  <a:lnTo>
                    <a:pt x="101" y="594"/>
                  </a:lnTo>
                  <a:lnTo>
                    <a:pt x="97" y="594"/>
                  </a:lnTo>
                  <a:lnTo>
                    <a:pt x="95" y="595"/>
                  </a:lnTo>
                  <a:lnTo>
                    <a:pt x="94" y="596"/>
                  </a:lnTo>
                  <a:lnTo>
                    <a:pt x="91" y="596"/>
                  </a:lnTo>
                  <a:lnTo>
                    <a:pt x="88" y="596"/>
                  </a:lnTo>
                  <a:lnTo>
                    <a:pt x="78" y="594"/>
                  </a:lnTo>
                  <a:lnTo>
                    <a:pt x="69" y="589"/>
                  </a:lnTo>
                  <a:lnTo>
                    <a:pt x="62" y="584"/>
                  </a:lnTo>
                  <a:lnTo>
                    <a:pt x="55" y="579"/>
                  </a:lnTo>
                  <a:lnTo>
                    <a:pt x="52" y="577"/>
                  </a:lnTo>
                  <a:lnTo>
                    <a:pt x="51" y="575"/>
                  </a:lnTo>
                  <a:lnTo>
                    <a:pt x="50" y="574"/>
                  </a:lnTo>
                  <a:lnTo>
                    <a:pt x="49" y="571"/>
                  </a:lnTo>
                  <a:lnTo>
                    <a:pt x="47" y="569"/>
                  </a:lnTo>
                  <a:lnTo>
                    <a:pt x="46" y="568"/>
                  </a:lnTo>
                  <a:lnTo>
                    <a:pt x="42" y="567"/>
                  </a:lnTo>
                  <a:lnTo>
                    <a:pt x="39" y="567"/>
                  </a:lnTo>
                  <a:lnTo>
                    <a:pt x="37" y="567"/>
                  </a:lnTo>
                  <a:lnTo>
                    <a:pt x="34" y="568"/>
                  </a:lnTo>
                  <a:lnTo>
                    <a:pt x="32" y="569"/>
                  </a:lnTo>
                  <a:lnTo>
                    <a:pt x="29" y="569"/>
                  </a:lnTo>
                  <a:lnTo>
                    <a:pt x="23" y="566"/>
                  </a:lnTo>
                  <a:lnTo>
                    <a:pt x="17" y="558"/>
                  </a:lnTo>
                  <a:lnTo>
                    <a:pt x="12" y="549"/>
                  </a:lnTo>
                  <a:lnTo>
                    <a:pt x="6" y="542"/>
                  </a:lnTo>
                  <a:lnTo>
                    <a:pt x="5" y="542"/>
                  </a:lnTo>
                  <a:lnTo>
                    <a:pt x="4" y="541"/>
                  </a:lnTo>
                  <a:lnTo>
                    <a:pt x="2" y="540"/>
                  </a:lnTo>
                  <a:lnTo>
                    <a:pt x="0" y="537"/>
                  </a:lnTo>
                  <a:lnTo>
                    <a:pt x="0" y="536"/>
                  </a:lnTo>
                  <a:lnTo>
                    <a:pt x="0" y="534"/>
                  </a:lnTo>
                  <a:lnTo>
                    <a:pt x="3" y="533"/>
                  </a:lnTo>
                  <a:lnTo>
                    <a:pt x="5" y="531"/>
                  </a:lnTo>
                  <a:lnTo>
                    <a:pt x="7" y="528"/>
                  </a:lnTo>
                  <a:lnTo>
                    <a:pt x="11" y="526"/>
                  </a:lnTo>
                  <a:lnTo>
                    <a:pt x="13" y="525"/>
                  </a:lnTo>
                  <a:lnTo>
                    <a:pt x="15" y="524"/>
                  </a:lnTo>
                  <a:lnTo>
                    <a:pt x="16" y="523"/>
                  </a:lnTo>
                  <a:lnTo>
                    <a:pt x="20" y="524"/>
                  </a:lnTo>
                  <a:lnTo>
                    <a:pt x="23" y="524"/>
                  </a:lnTo>
                  <a:lnTo>
                    <a:pt x="26" y="523"/>
                  </a:lnTo>
                  <a:lnTo>
                    <a:pt x="29" y="522"/>
                  </a:lnTo>
                  <a:lnTo>
                    <a:pt x="30" y="521"/>
                  </a:lnTo>
                  <a:lnTo>
                    <a:pt x="31" y="517"/>
                  </a:lnTo>
                  <a:lnTo>
                    <a:pt x="32" y="514"/>
                  </a:lnTo>
                  <a:lnTo>
                    <a:pt x="32" y="509"/>
                  </a:lnTo>
                  <a:lnTo>
                    <a:pt x="31" y="506"/>
                  </a:lnTo>
                  <a:lnTo>
                    <a:pt x="30" y="502"/>
                  </a:lnTo>
                  <a:lnTo>
                    <a:pt x="30" y="499"/>
                  </a:lnTo>
                  <a:lnTo>
                    <a:pt x="31" y="493"/>
                  </a:lnTo>
                  <a:lnTo>
                    <a:pt x="34" y="489"/>
                  </a:lnTo>
                  <a:lnTo>
                    <a:pt x="35" y="481"/>
                  </a:lnTo>
                  <a:lnTo>
                    <a:pt x="35" y="476"/>
                  </a:lnTo>
                  <a:lnTo>
                    <a:pt x="34" y="473"/>
                  </a:lnTo>
                  <a:lnTo>
                    <a:pt x="33" y="470"/>
                  </a:lnTo>
                  <a:lnTo>
                    <a:pt x="32" y="467"/>
                  </a:lnTo>
                  <a:lnTo>
                    <a:pt x="32" y="463"/>
                  </a:lnTo>
                  <a:lnTo>
                    <a:pt x="34" y="458"/>
                  </a:lnTo>
                  <a:lnTo>
                    <a:pt x="38" y="452"/>
                  </a:lnTo>
                  <a:lnTo>
                    <a:pt x="41" y="444"/>
                  </a:lnTo>
                  <a:lnTo>
                    <a:pt x="50" y="439"/>
                  </a:lnTo>
                  <a:lnTo>
                    <a:pt x="57" y="430"/>
                  </a:lnTo>
                  <a:lnTo>
                    <a:pt x="60" y="421"/>
                  </a:lnTo>
                  <a:lnTo>
                    <a:pt x="59" y="412"/>
                  </a:lnTo>
                  <a:lnTo>
                    <a:pt x="55" y="405"/>
                  </a:lnTo>
                  <a:lnTo>
                    <a:pt x="50" y="399"/>
                  </a:lnTo>
                  <a:lnTo>
                    <a:pt x="49" y="391"/>
                  </a:lnTo>
                  <a:lnTo>
                    <a:pt x="51" y="378"/>
                  </a:lnTo>
                  <a:lnTo>
                    <a:pt x="56" y="367"/>
                  </a:lnTo>
                  <a:lnTo>
                    <a:pt x="61" y="359"/>
                  </a:lnTo>
                  <a:lnTo>
                    <a:pt x="69" y="357"/>
                  </a:lnTo>
                  <a:lnTo>
                    <a:pt x="73" y="357"/>
                  </a:lnTo>
                  <a:lnTo>
                    <a:pt x="76" y="357"/>
                  </a:lnTo>
                  <a:lnTo>
                    <a:pt x="81" y="357"/>
                  </a:lnTo>
                  <a:lnTo>
                    <a:pt x="85" y="358"/>
                  </a:lnTo>
                  <a:lnTo>
                    <a:pt x="93" y="356"/>
                  </a:lnTo>
                  <a:lnTo>
                    <a:pt x="99" y="351"/>
                  </a:lnTo>
                  <a:lnTo>
                    <a:pt x="104" y="345"/>
                  </a:lnTo>
                  <a:lnTo>
                    <a:pt x="109" y="341"/>
                  </a:lnTo>
                  <a:lnTo>
                    <a:pt x="114" y="339"/>
                  </a:lnTo>
                  <a:lnTo>
                    <a:pt x="120" y="341"/>
                  </a:lnTo>
                  <a:lnTo>
                    <a:pt x="123" y="348"/>
                  </a:lnTo>
                  <a:lnTo>
                    <a:pt x="126" y="355"/>
                  </a:lnTo>
                  <a:lnTo>
                    <a:pt x="129" y="362"/>
                  </a:lnTo>
                  <a:lnTo>
                    <a:pt x="132" y="368"/>
                  </a:lnTo>
                  <a:lnTo>
                    <a:pt x="139" y="370"/>
                  </a:lnTo>
                  <a:lnTo>
                    <a:pt x="141" y="369"/>
                  </a:lnTo>
                  <a:lnTo>
                    <a:pt x="141" y="365"/>
                  </a:lnTo>
                  <a:lnTo>
                    <a:pt x="140" y="358"/>
                  </a:lnTo>
                  <a:lnTo>
                    <a:pt x="140" y="352"/>
                  </a:lnTo>
                  <a:lnTo>
                    <a:pt x="141" y="347"/>
                  </a:lnTo>
                  <a:lnTo>
                    <a:pt x="144" y="340"/>
                  </a:lnTo>
                  <a:lnTo>
                    <a:pt x="146" y="332"/>
                  </a:lnTo>
                  <a:lnTo>
                    <a:pt x="148" y="329"/>
                  </a:lnTo>
                  <a:lnTo>
                    <a:pt x="151" y="329"/>
                  </a:lnTo>
                  <a:lnTo>
                    <a:pt x="152" y="329"/>
                  </a:lnTo>
                  <a:lnTo>
                    <a:pt x="154" y="329"/>
                  </a:lnTo>
                  <a:lnTo>
                    <a:pt x="155" y="329"/>
                  </a:lnTo>
                  <a:lnTo>
                    <a:pt x="156" y="327"/>
                  </a:lnTo>
                  <a:lnTo>
                    <a:pt x="157" y="324"/>
                  </a:lnTo>
                  <a:lnTo>
                    <a:pt x="157" y="321"/>
                  </a:lnTo>
                  <a:lnTo>
                    <a:pt x="158" y="318"/>
                  </a:lnTo>
                  <a:lnTo>
                    <a:pt x="161" y="316"/>
                  </a:lnTo>
                  <a:lnTo>
                    <a:pt x="166" y="312"/>
                  </a:lnTo>
                  <a:lnTo>
                    <a:pt x="172" y="307"/>
                  </a:lnTo>
                  <a:lnTo>
                    <a:pt x="178" y="301"/>
                  </a:lnTo>
                  <a:lnTo>
                    <a:pt x="180" y="295"/>
                  </a:lnTo>
                  <a:lnTo>
                    <a:pt x="180" y="294"/>
                  </a:lnTo>
                  <a:lnTo>
                    <a:pt x="179" y="292"/>
                  </a:lnTo>
                  <a:lnTo>
                    <a:pt x="178" y="291"/>
                  </a:lnTo>
                  <a:lnTo>
                    <a:pt x="176" y="290"/>
                  </a:lnTo>
                  <a:lnTo>
                    <a:pt x="175" y="289"/>
                  </a:lnTo>
                  <a:lnTo>
                    <a:pt x="175" y="288"/>
                  </a:lnTo>
                  <a:lnTo>
                    <a:pt x="175" y="287"/>
                  </a:lnTo>
                  <a:lnTo>
                    <a:pt x="176" y="283"/>
                  </a:lnTo>
                  <a:lnTo>
                    <a:pt x="176" y="280"/>
                  </a:lnTo>
                  <a:lnTo>
                    <a:pt x="179" y="277"/>
                  </a:lnTo>
                  <a:lnTo>
                    <a:pt x="182" y="274"/>
                  </a:lnTo>
                  <a:lnTo>
                    <a:pt x="186" y="272"/>
                  </a:lnTo>
                  <a:lnTo>
                    <a:pt x="189" y="271"/>
                  </a:lnTo>
                  <a:lnTo>
                    <a:pt x="193" y="271"/>
                  </a:lnTo>
                  <a:lnTo>
                    <a:pt x="195" y="272"/>
                  </a:lnTo>
                  <a:lnTo>
                    <a:pt x="196" y="273"/>
                  </a:lnTo>
                  <a:lnTo>
                    <a:pt x="197" y="275"/>
                  </a:lnTo>
                  <a:lnTo>
                    <a:pt x="197" y="277"/>
                  </a:lnTo>
                  <a:lnTo>
                    <a:pt x="198" y="279"/>
                  </a:lnTo>
                  <a:lnTo>
                    <a:pt x="199" y="281"/>
                  </a:lnTo>
                  <a:lnTo>
                    <a:pt x="200" y="282"/>
                  </a:lnTo>
                  <a:lnTo>
                    <a:pt x="205" y="286"/>
                  </a:lnTo>
                  <a:lnTo>
                    <a:pt x="211" y="290"/>
                  </a:lnTo>
                  <a:lnTo>
                    <a:pt x="217" y="295"/>
                  </a:lnTo>
                  <a:lnTo>
                    <a:pt x="223" y="297"/>
                  </a:lnTo>
                  <a:lnTo>
                    <a:pt x="227" y="299"/>
                  </a:lnTo>
                  <a:lnTo>
                    <a:pt x="231" y="299"/>
                  </a:lnTo>
                  <a:lnTo>
                    <a:pt x="234" y="298"/>
                  </a:lnTo>
                  <a:lnTo>
                    <a:pt x="236" y="297"/>
                  </a:lnTo>
                  <a:lnTo>
                    <a:pt x="237" y="295"/>
                  </a:lnTo>
                  <a:lnTo>
                    <a:pt x="239" y="292"/>
                  </a:lnTo>
                  <a:lnTo>
                    <a:pt x="239" y="291"/>
                  </a:lnTo>
                  <a:lnTo>
                    <a:pt x="239" y="290"/>
                  </a:lnTo>
                  <a:lnTo>
                    <a:pt x="240" y="288"/>
                  </a:lnTo>
                  <a:lnTo>
                    <a:pt x="240" y="286"/>
                  </a:lnTo>
                  <a:lnTo>
                    <a:pt x="240" y="282"/>
                  </a:lnTo>
                  <a:lnTo>
                    <a:pt x="241" y="280"/>
                  </a:lnTo>
                  <a:lnTo>
                    <a:pt x="242" y="278"/>
                  </a:lnTo>
                  <a:lnTo>
                    <a:pt x="243" y="275"/>
                  </a:lnTo>
                  <a:lnTo>
                    <a:pt x="245" y="273"/>
                  </a:lnTo>
                  <a:lnTo>
                    <a:pt x="245" y="271"/>
                  </a:lnTo>
                  <a:lnTo>
                    <a:pt x="245" y="270"/>
                  </a:lnTo>
                  <a:lnTo>
                    <a:pt x="245" y="269"/>
                  </a:lnTo>
                  <a:lnTo>
                    <a:pt x="246" y="265"/>
                  </a:lnTo>
                  <a:lnTo>
                    <a:pt x="243" y="260"/>
                  </a:lnTo>
                  <a:lnTo>
                    <a:pt x="237" y="255"/>
                  </a:lnTo>
                  <a:lnTo>
                    <a:pt x="233" y="251"/>
                  </a:lnTo>
                  <a:lnTo>
                    <a:pt x="231" y="246"/>
                  </a:lnTo>
                  <a:lnTo>
                    <a:pt x="234" y="240"/>
                  </a:lnTo>
                  <a:lnTo>
                    <a:pt x="239" y="236"/>
                  </a:lnTo>
                  <a:lnTo>
                    <a:pt x="244" y="231"/>
                  </a:lnTo>
                  <a:lnTo>
                    <a:pt x="246" y="226"/>
                  </a:lnTo>
                  <a:lnTo>
                    <a:pt x="246" y="222"/>
                  </a:lnTo>
                  <a:lnTo>
                    <a:pt x="245" y="219"/>
                  </a:lnTo>
                  <a:lnTo>
                    <a:pt x="244" y="216"/>
                  </a:lnTo>
                  <a:lnTo>
                    <a:pt x="243" y="213"/>
                  </a:lnTo>
                  <a:lnTo>
                    <a:pt x="243" y="211"/>
                  </a:lnTo>
                  <a:lnTo>
                    <a:pt x="220" y="210"/>
                  </a:lnTo>
                  <a:lnTo>
                    <a:pt x="218" y="203"/>
                  </a:lnTo>
                  <a:lnTo>
                    <a:pt x="217" y="193"/>
                  </a:lnTo>
                  <a:lnTo>
                    <a:pt x="217" y="183"/>
                  </a:lnTo>
                  <a:lnTo>
                    <a:pt x="218" y="176"/>
                  </a:lnTo>
                  <a:lnTo>
                    <a:pt x="220" y="172"/>
                  </a:lnTo>
                  <a:lnTo>
                    <a:pt x="224" y="167"/>
                  </a:lnTo>
                  <a:lnTo>
                    <a:pt x="225" y="161"/>
                  </a:lnTo>
                  <a:lnTo>
                    <a:pt x="223" y="160"/>
                  </a:lnTo>
                  <a:lnTo>
                    <a:pt x="222" y="159"/>
                  </a:lnTo>
                  <a:lnTo>
                    <a:pt x="220" y="156"/>
                  </a:lnTo>
                  <a:lnTo>
                    <a:pt x="225" y="154"/>
                  </a:lnTo>
                  <a:lnTo>
                    <a:pt x="227" y="151"/>
                  </a:lnTo>
                  <a:lnTo>
                    <a:pt x="230" y="149"/>
                  </a:lnTo>
                  <a:lnTo>
                    <a:pt x="233" y="146"/>
                  </a:lnTo>
                  <a:lnTo>
                    <a:pt x="236" y="143"/>
                  </a:lnTo>
                  <a:lnTo>
                    <a:pt x="237" y="142"/>
                  </a:lnTo>
                  <a:lnTo>
                    <a:pt x="240" y="141"/>
                  </a:lnTo>
                  <a:lnTo>
                    <a:pt x="241" y="140"/>
                  </a:lnTo>
                  <a:lnTo>
                    <a:pt x="242" y="138"/>
                  </a:lnTo>
                  <a:lnTo>
                    <a:pt x="242" y="135"/>
                  </a:lnTo>
                  <a:lnTo>
                    <a:pt x="244" y="130"/>
                  </a:lnTo>
                  <a:lnTo>
                    <a:pt x="248" y="124"/>
                  </a:lnTo>
                  <a:lnTo>
                    <a:pt x="251" y="120"/>
                  </a:lnTo>
                  <a:lnTo>
                    <a:pt x="253" y="114"/>
                  </a:lnTo>
                  <a:lnTo>
                    <a:pt x="252" y="112"/>
                  </a:lnTo>
                  <a:lnTo>
                    <a:pt x="252" y="111"/>
                  </a:lnTo>
                  <a:lnTo>
                    <a:pt x="251" y="108"/>
                  </a:lnTo>
                  <a:lnTo>
                    <a:pt x="250" y="107"/>
                  </a:lnTo>
                  <a:lnTo>
                    <a:pt x="249" y="105"/>
                  </a:lnTo>
                  <a:lnTo>
                    <a:pt x="249" y="102"/>
                  </a:lnTo>
                  <a:lnTo>
                    <a:pt x="250" y="99"/>
                  </a:lnTo>
                  <a:lnTo>
                    <a:pt x="251" y="97"/>
                  </a:lnTo>
                  <a:lnTo>
                    <a:pt x="252" y="95"/>
                  </a:lnTo>
                  <a:lnTo>
                    <a:pt x="254" y="93"/>
                  </a:lnTo>
                  <a:lnTo>
                    <a:pt x="254" y="90"/>
                  </a:lnTo>
                  <a:lnTo>
                    <a:pt x="253" y="84"/>
                  </a:lnTo>
                  <a:lnTo>
                    <a:pt x="250" y="79"/>
                  </a:lnTo>
                  <a:lnTo>
                    <a:pt x="245" y="74"/>
                  </a:lnTo>
                  <a:lnTo>
                    <a:pt x="242" y="70"/>
                  </a:lnTo>
                  <a:lnTo>
                    <a:pt x="241" y="62"/>
                  </a:lnTo>
                  <a:lnTo>
                    <a:pt x="241" y="59"/>
                  </a:lnTo>
                  <a:lnTo>
                    <a:pt x="243" y="56"/>
                  </a:lnTo>
                  <a:lnTo>
                    <a:pt x="244" y="54"/>
                  </a:lnTo>
                  <a:lnTo>
                    <a:pt x="245" y="52"/>
                  </a:lnTo>
                  <a:lnTo>
                    <a:pt x="248" y="51"/>
                  </a:lnTo>
                  <a:lnTo>
                    <a:pt x="249" y="49"/>
                  </a:lnTo>
                  <a:lnTo>
                    <a:pt x="249" y="47"/>
                  </a:lnTo>
                  <a:lnTo>
                    <a:pt x="249" y="43"/>
                  </a:lnTo>
                  <a:lnTo>
                    <a:pt x="246" y="39"/>
                  </a:lnTo>
                  <a:lnTo>
                    <a:pt x="244" y="35"/>
                  </a:lnTo>
                  <a:lnTo>
                    <a:pt x="243" y="28"/>
                  </a:lnTo>
                  <a:lnTo>
                    <a:pt x="245" y="21"/>
                  </a:lnTo>
                  <a:lnTo>
                    <a:pt x="250" y="17"/>
                  </a:lnTo>
                  <a:lnTo>
                    <a:pt x="257" y="15"/>
                  </a:lnTo>
                  <a:lnTo>
                    <a:pt x="263" y="12"/>
                  </a:lnTo>
                  <a:lnTo>
                    <a:pt x="269" y="10"/>
                  </a:lnTo>
                  <a:lnTo>
                    <a:pt x="274" y="7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8" name="Freeform 65">
              <a:extLst>
                <a:ext uri="{FF2B5EF4-FFF2-40B4-BE49-F238E27FC236}">
                  <a16:creationId xmlns:a16="http://schemas.microsoft.com/office/drawing/2014/main" id="{CC4E1EF9-0C52-4B01-B3BB-5E9FCE7E8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863" y="3392488"/>
              <a:ext cx="268287" cy="328613"/>
            </a:xfrm>
            <a:custGeom>
              <a:avLst/>
              <a:gdLst>
                <a:gd name="T0" fmla="*/ 2147483646 w 169"/>
                <a:gd name="T1" fmla="*/ 2147483646 h 207"/>
                <a:gd name="T2" fmla="*/ 2147483646 w 169"/>
                <a:gd name="T3" fmla="*/ 2147483646 h 207"/>
                <a:gd name="T4" fmla="*/ 2147483646 w 169"/>
                <a:gd name="T5" fmla="*/ 2147483646 h 207"/>
                <a:gd name="T6" fmla="*/ 2147483646 w 169"/>
                <a:gd name="T7" fmla="*/ 2147483646 h 207"/>
                <a:gd name="T8" fmla="*/ 2147483646 w 169"/>
                <a:gd name="T9" fmla="*/ 2147483646 h 207"/>
                <a:gd name="T10" fmla="*/ 2147483646 w 169"/>
                <a:gd name="T11" fmla="*/ 2147483646 h 207"/>
                <a:gd name="T12" fmla="*/ 2147483646 w 169"/>
                <a:gd name="T13" fmla="*/ 2147483646 h 207"/>
                <a:gd name="T14" fmla="*/ 2147483646 w 169"/>
                <a:gd name="T15" fmla="*/ 2147483646 h 207"/>
                <a:gd name="T16" fmla="*/ 2147483646 w 169"/>
                <a:gd name="T17" fmla="*/ 2147483646 h 207"/>
                <a:gd name="T18" fmla="*/ 2147483646 w 169"/>
                <a:gd name="T19" fmla="*/ 2147483646 h 207"/>
                <a:gd name="T20" fmla="*/ 2147483646 w 169"/>
                <a:gd name="T21" fmla="*/ 2147483646 h 207"/>
                <a:gd name="T22" fmla="*/ 2147483646 w 169"/>
                <a:gd name="T23" fmla="*/ 2147483646 h 207"/>
                <a:gd name="T24" fmla="*/ 2147483646 w 169"/>
                <a:gd name="T25" fmla="*/ 2147483646 h 207"/>
                <a:gd name="T26" fmla="*/ 2147483646 w 169"/>
                <a:gd name="T27" fmla="*/ 2147483646 h 207"/>
                <a:gd name="T28" fmla="*/ 2147483646 w 169"/>
                <a:gd name="T29" fmla="*/ 2147483646 h 207"/>
                <a:gd name="T30" fmla="*/ 2147483646 w 169"/>
                <a:gd name="T31" fmla="*/ 2147483646 h 207"/>
                <a:gd name="T32" fmla="*/ 2147483646 w 169"/>
                <a:gd name="T33" fmla="*/ 2147483646 h 207"/>
                <a:gd name="T34" fmla="*/ 2147483646 w 169"/>
                <a:gd name="T35" fmla="*/ 2147483646 h 207"/>
                <a:gd name="T36" fmla="*/ 2147483646 w 169"/>
                <a:gd name="T37" fmla="*/ 2147483646 h 207"/>
                <a:gd name="T38" fmla="*/ 2147483646 w 169"/>
                <a:gd name="T39" fmla="*/ 2147483646 h 207"/>
                <a:gd name="T40" fmla="*/ 2147483646 w 169"/>
                <a:gd name="T41" fmla="*/ 2147483646 h 207"/>
                <a:gd name="T42" fmla="*/ 2147483646 w 169"/>
                <a:gd name="T43" fmla="*/ 2147483646 h 207"/>
                <a:gd name="T44" fmla="*/ 2147483646 w 169"/>
                <a:gd name="T45" fmla="*/ 2147483646 h 207"/>
                <a:gd name="T46" fmla="*/ 2147483646 w 169"/>
                <a:gd name="T47" fmla="*/ 2147483646 h 207"/>
                <a:gd name="T48" fmla="*/ 2147483646 w 169"/>
                <a:gd name="T49" fmla="*/ 2147483646 h 207"/>
                <a:gd name="T50" fmla="*/ 2147483646 w 169"/>
                <a:gd name="T51" fmla="*/ 2147483646 h 207"/>
                <a:gd name="T52" fmla="*/ 2147483646 w 169"/>
                <a:gd name="T53" fmla="*/ 2147483646 h 207"/>
                <a:gd name="T54" fmla="*/ 0 w 169"/>
                <a:gd name="T55" fmla="*/ 2147483646 h 207"/>
                <a:gd name="T56" fmla="*/ 2147483646 w 169"/>
                <a:gd name="T57" fmla="*/ 2147483646 h 207"/>
                <a:gd name="T58" fmla="*/ 2147483646 w 169"/>
                <a:gd name="T59" fmla="*/ 2147483646 h 207"/>
                <a:gd name="T60" fmla="*/ 2147483646 w 169"/>
                <a:gd name="T61" fmla="*/ 2147483646 h 207"/>
                <a:gd name="T62" fmla="*/ 2147483646 w 169"/>
                <a:gd name="T63" fmla="*/ 2147483646 h 207"/>
                <a:gd name="T64" fmla="*/ 2147483646 w 169"/>
                <a:gd name="T65" fmla="*/ 2147483646 h 207"/>
                <a:gd name="T66" fmla="*/ 2147483646 w 169"/>
                <a:gd name="T67" fmla="*/ 2147483646 h 207"/>
                <a:gd name="T68" fmla="*/ 2147483646 w 169"/>
                <a:gd name="T69" fmla="*/ 2147483646 h 207"/>
                <a:gd name="T70" fmla="*/ 2147483646 w 169"/>
                <a:gd name="T71" fmla="*/ 2147483646 h 207"/>
                <a:gd name="T72" fmla="*/ 2147483646 w 169"/>
                <a:gd name="T73" fmla="*/ 2147483646 h 207"/>
                <a:gd name="T74" fmla="*/ 2147483646 w 169"/>
                <a:gd name="T75" fmla="*/ 2147483646 h 207"/>
                <a:gd name="T76" fmla="*/ 2147483646 w 169"/>
                <a:gd name="T77" fmla="*/ 2147483646 h 207"/>
                <a:gd name="T78" fmla="*/ 2147483646 w 169"/>
                <a:gd name="T79" fmla="*/ 2147483646 h 207"/>
                <a:gd name="T80" fmla="*/ 2147483646 w 169"/>
                <a:gd name="T81" fmla="*/ 2147483646 h 207"/>
                <a:gd name="T82" fmla="*/ 2147483646 w 169"/>
                <a:gd name="T83" fmla="*/ 2147483646 h 207"/>
                <a:gd name="T84" fmla="*/ 2147483646 w 169"/>
                <a:gd name="T85" fmla="*/ 2147483646 h 207"/>
                <a:gd name="T86" fmla="*/ 2147483646 w 169"/>
                <a:gd name="T87" fmla="*/ 2147483646 h 207"/>
                <a:gd name="T88" fmla="*/ 2147483646 w 169"/>
                <a:gd name="T89" fmla="*/ 2147483646 h 207"/>
                <a:gd name="T90" fmla="*/ 2147483646 w 169"/>
                <a:gd name="T91" fmla="*/ 2147483646 h 207"/>
                <a:gd name="T92" fmla="*/ 2147483646 w 169"/>
                <a:gd name="T93" fmla="*/ 2147483646 h 207"/>
                <a:gd name="T94" fmla="*/ 2147483646 w 169"/>
                <a:gd name="T95" fmla="*/ 2147483646 h 207"/>
                <a:gd name="T96" fmla="*/ 2147483646 w 169"/>
                <a:gd name="T97" fmla="*/ 0 h 2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69" h="207">
                  <a:moveTo>
                    <a:pt x="103" y="0"/>
                  </a:moveTo>
                  <a:lnTo>
                    <a:pt x="104" y="0"/>
                  </a:lnTo>
                  <a:lnTo>
                    <a:pt x="113" y="2"/>
                  </a:lnTo>
                  <a:lnTo>
                    <a:pt x="119" y="8"/>
                  </a:lnTo>
                  <a:lnTo>
                    <a:pt x="126" y="15"/>
                  </a:lnTo>
                  <a:lnTo>
                    <a:pt x="132" y="20"/>
                  </a:lnTo>
                  <a:lnTo>
                    <a:pt x="140" y="25"/>
                  </a:lnTo>
                  <a:lnTo>
                    <a:pt x="148" y="25"/>
                  </a:lnTo>
                  <a:lnTo>
                    <a:pt x="158" y="27"/>
                  </a:lnTo>
                  <a:lnTo>
                    <a:pt x="160" y="29"/>
                  </a:lnTo>
                  <a:lnTo>
                    <a:pt x="161" y="31"/>
                  </a:lnTo>
                  <a:lnTo>
                    <a:pt x="163" y="34"/>
                  </a:lnTo>
                  <a:lnTo>
                    <a:pt x="166" y="36"/>
                  </a:lnTo>
                  <a:lnTo>
                    <a:pt x="168" y="38"/>
                  </a:lnTo>
                  <a:lnTo>
                    <a:pt x="169" y="52"/>
                  </a:lnTo>
                  <a:lnTo>
                    <a:pt x="169" y="64"/>
                  </a:lnTo>
                  <a:lnTo>
                    <a:pt x="167" y="74"/>
                  </a:lnTo>
                  <a:lnTo>
                    <a:pt x="161" y="82"/>
                  </a:lnTo>
                  <a:lnTo>
                    <a:pt x="153" y="89"/>
                  </a:lnTo>
                  <a:lnTo>
                    <a:pt x="147" y="96"/>
                  </a:lnTo>
                  <a:lnTo>
                    <a:pt x="140" y="103"/>
                  </a:lnTo>
                  <a:lnTo>
                    <a:pt x="135" y="112"/>
                  </a:lnTo>
                  <a:lnTo>
                    <a:pt x="139" y="113"/>
                  </a:lnTo>
                  <a:lnTo>
                    <a:pt x="142" y="113"/>
                  </a:lnTo>
                  <a:lnTo>
                    <a:pt x="144" y="113"/>
                  </a:lnTo>
                  <a:lnTo>
                    <a:pt x="147" y="113"/>
                  </a:lnTo>
                  <a:lnTo>
                    <a:pt x="147" y="116"/>
                  </a:lnTo>
                  <a:lnTo>
                    <a:pt x="148" y="118"/>
                  </a:lnTo>
                  <a:lnTo>
                    <a:pt x="149" y="120"/>
                  </a:lnTo>
                  <a:lnTo>
                    <a:pt x="151" y="121"/>
                  </a:lnTo>
                  <a:lnTo>
                    <a:pt x="153" y="122"/>
                  </a:lnTo>
                  <a:lnTo>
                    <a:pt x="157" y="122"/>
                  </a:lnTo>
                  <a:lnTo>
                    <a:pt x="159" y="123"/>
                  </a:lnTo>
                  <a:lnTo>
                    <a:pt x="162" y="123"/>
                  </a:lnTo>
                  <a:lnTo>
                    <a:pt x="162" y="125"/>
                  </a:lnTo>
                  <a:lnTo>
                    <a:pt x="162" y="129"/>
                  </a:lnTo>
                  <a:lnTo>
                    <a:pt x="161" y="132"/>
                  </a:lnTo>
                  <a:lnTo>
                    <a:pt x="160" y="135"/>
                  </a:lnTo>
                  <a:lnTo>
                    <a:pt x="159" y="138"/>
                  </a:lnTo>
                  <a:lnTo>
                    <a:pt x="158" y="140"/>
                  </a:lnTo>
                  <a:lnTo>
                    <a:pt x="156" y="143"/>
                  </a:lnTo>
                  <a:lnTo>
                    <a:pt x="157" y="152"/>
                  </a:lnTo>
                  <a:lnTo>
                    <a:pt x="149" y="151"/>
                  </a:lnTo>
                  <a:lnTo>
                    <a:pt x="140" y="151"/>
                  </a:lnTo>
                  <a:lnTo>
                    <a:pt x="126" y="150"/>
                  </a:lnTo>
                  <a:lnTo>
                    <a:pt x="123" y="147"/>
                  </a:lnTo>
                  <a:lnTo>
                    <a:pt x="116" y="142"/>
                  </a:lnTo>
                  <a:lnTo>
                    <a:pt x="109" y="138"/>
                  </a:lnTo>
                  <a:lnTo>
                    <a:pt x="104" y="134"/>
                  </a:lnTo>
                  <a:lnTo>
                    <a:pt x="99" y="133"/>
                  </a:lnTo>
                  <a:lnTo>
                    <a:pt x="95" y="133"/>
                  </a:lnTo>
                  <a:lnTo>
                    <a:pt x="91" y="135"/>
                  </a:lnTo>
                  <a:lnTo>
                    <a:pt x="88" y="138"/>
                  </a:lnTo>
                  <a:lnTo>
                    <a:pt x="86" y="142"/>
                  </a:lnTo>
                  <a:lnTo>
                    <a:pt x="84" y="146"/>
                  </a:lnTo>
                  <a:lnTo>
                    <a:pt x="84" y="148"/>
                  </a:lnTo>
                  <a:lnTo>
                    <a:pt x="87" y="150"/>
                  </a:lnTo>
                  <a:lnTo>
                    <a:pt x="89" y="151"/>
                  </a:lnTo>
                  <a:lnTo>
                    <a:pt x="91" y="152"/>
                  </a:lnTo>
                  <a:lnTo>
                    <a:pt x="94" y="155"/>
                  </a:lnTo>
                  <a:lnTo>
                    <a:pt x="95" y="156"/>
                  </a:lnTo>
                  <a:lnTo>
                    <a:pt x="92" y="158"/>
                  </a:lnTo>
                  <a:lnTo>
                    <a:pt x="90" y="158"/>
                  </a:lnTo>
                  <a:lnTo>
                    <a:pt x="88" y="158"/>
                  </a:lnTo>
                  <a:lnTo>
                    <a:pt x="83" y="158"/>
                  </a:lnTo>
                  <a:lnTo>
                    <a:pt x="83" y="164"/>
                  </a:lnTo>
                  <a:lnTo>
                    <a:pt x="87" y="168"/>
                  </a:lnTo>
                  <a:lnTo>
                    <a:pt x="92" y="174"/>
                  </a:lnTo>
                  <a:lnTo>
                    <a:pt x="98" y="178"/>
                  </a:lnTo>
                  <a:lnTo>
                    <a:pt x="100" y="183"/>
                  </a:lnTo>
                  <a:lnTo>
                    <a:pt x="100" y="185"/>
                  </a:lnTo>
                  <a:lnTo>
                    <a:pt x="99" y="187"/>
                  </a:lnTo>
                  <a:lnTo>
                    <a:pt x="97" y="188"/>
                  </a:lnTo>
                  <a:lnTo>
                    <a:pt x="95" y="188"/>
                  </a:lnTo>
                  <a:lnTo>
                    <a:pt x="87" y="186"/>
                  </a:lnTo>
                  <a:lnTo>
                    <a:pt x="80" y="182"/>
                  </a:lnTo>
                  <a:lnTo>
                    <a:pt x="74" y="177"/>
                  </a:lnTo>
                  <a:lnTo>
                    <a:pt x="66" y="175"/>
                  </a:lnTo>
                  <a:lnTo>
                    <a:pt x="60" y="177"/>
                  </a:lnTo>
                  <a:lnTo>
                    <a:pt x="55" y="183"/>
                  </a:lnTo>
                  <a:lnTo>
                    <a:pt x="53" y="191"/>
                  </a:lnTo>
                  <a:lnTo>
                    <a:pt x="51" y="199"/>
                  </a:lnTo>
                  <a:lnTo>
                    <a:pt x="47" y="207"/>
                  </a:lnTo>
                  <a:lnTo>
                    <a:pt x="45" y="205"/>
                  </a:lnTo>
                  <a:lnTo>
                    <a:pt x="40" y="203"/>
                  </a:lnTo>
                  <a:lnTo>
                    <a:pt x="34" y="202"/>
                  </a:lnTo>
                  <a:lnTo>
                    <a:pt x="27" y="201"/>
                  </a:lnTo>
                  <a:lnTo>
                    <a:pt x="21" y="202"/>
                  </a:lnTo>
                  <a:lnTo>
                    <a:pt x="19" y="205"/>
                  </a:lnTo>
                  <a:lnTo>
                    <a:pt x="20" y="202"/>
                  </a:lnTo>
                  <a:lnTo>
                    <a:pt x="20" y="196"/>
                  </a:lnTo>
                  <a:lnTo>
                    <a:pt x="22" y="195"/>
                  </a:lnTo>
                  <a:lnTo>
                    <a:pt x="24" y="194"/>
                  </a:lnTo>
                  <a:lnTo>
                    <a:pt x="27" y="192"/>
                  </a:lnTo>
                  <a:lnTo>
                    <a:pt x="29" y="190"/>
                  </a:lnTo>
                  <a:lnTo>
                    <a:pt x="30" y="188"/>
                  </a:lnTo>
                  <a:lnTo>
                    <a:pt x="33" y="187"/>
                  </a:lnTo>
                  <a:lnTo>
                    <a:pt x="33" y="186"/>
                  </a:lnTo>
                  <a:lnTo>
                    <a:pt x="33" y="183"/>
                  </a:lnTo>
                  <a:lnTo>
                    <a:pt x="30" y="179"/>
                  </a:lnTo>
                  <a:lnTo>
                    <a:pt x="27" y="177"/>
                  </a:lnTo>
                  <a:lnTo>
                    <a:pt x="24" y="175"/>
                  </a:lnTo>
                  <a:lnTo>
                    <a:pt x="20" y="173"/>
                  </a:lnTo>
                  <a:lnTo>
                    <a:pt x="17" y="171"/>
                  </a:lnTo>
                  <a:lnTo>
                    <a:pt x="15" y="171"/>
                  </a:lnTo>
                  <a:lnTo>
                    <a:pt x="10" y="170"/>
                  </a:lnTo>
                  <a:lnTo>
                    <a:pt x="7" y="170"/>
                  </a:lnTo>
                  <a:lnTo>
                    <a:pt x="4" y="170"/>
                  </a:lnTo>
                  <a:lnTo>
                    <a:pt x="2" y="169"/>
                  </a:lnTo>
                  <a:lnTo>
                    <a:pt x="1" y="167"/>
                  </a:lnTo>
                  <a:lnTo>
                    <a:pt x="0" y="165"/>
                  </a:lnTo>
                  <a:lnTo>
                    <a:pt x="0" y="162"/>
                  </a:lnTo>
                  <a:lnTo>
                    <a:pt x="1" y="156"/>
                  </a:lnTo>
                  <a:lnTo>
                    <a:pt x="5" y="150"/>
                  </a:lnTo>
                  <a:lnTo>
                    <a:pt x="11" y="146"/>
                  </a:lnTo>
                  <a:lnTo>
                    <a:pt x="17" y="140"/>
                  </a:lnTo>
                  <a:lnTo>
                    <a:pt x="21" y="133"/>
                  </a:lnTo>
                  <a:lnTo>
                    <a:pt x="22" y="127"/>
                  </a:lnTo>
                  <a:lnTo>
                    <a:pt x="24" y="123"/>
                  </a:lnTo>
                  <a:lnTo>
                    <a:pt x="25" y="117"/>
                  </a:lnTo>
                  <a:lnTo>
                    <a:pt x="29" y="112"/>
                  </a:lnTo>
                  <a:lnTo>
                    <a:pt x="33" y="108"/>
                  </a:lnTo>
                  <a:lnTo>
                    <a:pt x="37" y="105"/>
                  </a:lnTo>
                  <a:lnTo>
                    <a:pt x="43" y="101"/>
                  </a:lnTo>
                  <a:lnTo>
                    <a:pt x="50" y="99"/>
                  </a:lnTo>
                  <a:lnTo>
                    <a:pt x="53" y="98"/>
                  </a:lnTo>
                  <a:lnTo>
                    <a:pt x="56" y="99"/>
                  </a:lnTo>
                  <a:lnTo>
                    <a:pt x="59" y="100"/>
                  </a:lnTo>
                  <a:lnTo>
                    <a:pt x="61" y="101"/>
                  </a:lnTo>
                  <a:lnTo>
                    <a:pt x="64" y="103"/>
                  </a:lnTo>
                  <a:lnTo>
                    <a:pt x="66" y="100"/>
                  </a:lnTo>
                  <a:lnTo>
                    <a:pt x="71" y="95"/>
                  </a:lnTo>
                  <a:lnTo>
                    <a:pt x="75" y="87"/>
                  </a:lnTo>
                  <a:lnTo>
                    <a:pt x="80" y="80"/>
                  </a:lnTo>
                  <a:lnTo>
                    <a:pt x="83" y="73"/>
                  </a:lnTo>
                  <a:lnTo>
                    <a:pt x="84" y="69"/>
                  </a:lnTo>
                  <a:lnTo>
                    <a:pt x="78" y="69"/>
                  </a:lnTo>
                  <a:lnTo>
                    <a:pt x="69" y="71"/>
                  </a:lnTo>
                  <a:lnTo>
                    <a:pt x="55" y="72"/>
                  </a:lnTo>
                  <a:lnTo>
                    <a:pt x="48" y="70"/>
                  </a:lnTo>
                  <a:lnTo>
                    <a:pt x="43" y="68"/>
                  </a:lnTo>
                  <a:lnTo>
                    <a:pt x="37" y="65"/>
                  </a:lnTo>
                  <a:lnTo>
                    <a:pt x="28" y="63"/>
                  </a:lnTo>
                  <a:lnTo>
                    <a:pt x="22" y="56"/>
                  </a:lnTo>
                  <a:lnTo>
                    <a:pt x="19" y="47"/>
                  </a:lnTo>
                  <a:lnTo>
                    <a:pt x="19" y="34"/>
                  </a:lnTo>
                  <a:lnTo>
                    <a:pt x="20" y="29"/>
                  </a:lnTo>
                  <a:lnTo>
                    <a:pt x="22" y="25"/>
                  </a:lnTo>
                  <a:lnTo>
                    <a:pt x="25" y="22"/>
                  </a:lnTo>
                  <a:lnTo>
                    <a:pt x="28" y="20"/>
                  </a:lnTo>
                  <a:lnTo>
                    <a:pt x="31" y="19"/>
                  </a:lnTo>
                  <a:lnTo>
                    <a:pt x="37" y="19"/>
                  </a:lnTo>
                  <a:lnTo>
                    <a:pt x="39" y="19"/>
                  </a:lnTo>
                  <a:lnTo>
                    <a:pt x="42" y="20"/>
                  </a:lnTo>
                  <a:lnTo>
                    <a:pt x="44" y="20"/>
                  </a:lnTo>
                  <a:lnTo>
                    <a:pt x="46" y="21"/>
                  </a:lnTo>
                  <a:lnTo>
                    <a:pt x="47" y="22"/>
                  </a:lnTo>
                  <a:lnTo>
                    <a:pt x="48" y="24"/>
                  </a:lnTo>
                  <a:lnTo>
                    <a:pt x="48" y="27"/>
                  </a:lnTo>
                  <a:lnTo>
                    <a:pt x="48" y="29"/>
                  </a:lnTo>
                  <a:lnTo>
                    <a:pt x="47" y="31"/>
                  </a:lnTo>
                  <a:lnTo>
                    <a:pt x="45" y="33"/>
                  </a:lnTo>
                  <a:lnTo>
                    <a:pt x="44" y="34"/>
                  </a:lnTo>
                  <a:lnTo>
                    <a:pt x="42" y="36"/>
                  </a:lnTo>
                  <a:lnTo>
                    <a:pt x="40" y="38"/>
                  </a:lnTo>
                  <a:lnTo>
                    <a:pt x="43" y="39"/>
                  </a:lnTo>
                  <a:lnTo>
                    <a:pt x="45" y="39"/>
                  </a:lnTo>
                  <a:lnTo>
                    <a:pt x="47" y="39"/>
                  </a:lnTo>
                  <a:lnTo>
                    <a:pt x="48" y="39"/>
                  </a:lnTo>
                  <a:lnTo>
                    <a:pt x="52" y="39"/>
                  </a:lnTo>
                  <a:lnTo>
                    <a:pt x="52" y="41"/>
                  </a:lnTo>
                  <a:lnTo>
                    <a:pt x="53" y="43"/>
                  </a:lnTo>
                  <a:lnTo>
                    <a:pt x="54" y="45"/>
                  </a:lnTo>
                  <a:lnTo>
                    <a:pt x="55" y="47"/>
                  </a:lnTo>
                  <a:lnTo>
                    <a:pt x="56" y="48"/>
                  </a:lnTo>
                  <a:lnTo>
                    <a:pt x="60" y="50"/>
                  </a:lnTo>
                  <a:lnTo>
                    <a:pt x="62" y="50"/>
                  </a:lnTo>
                  <a:lnTo>
                    <a:pt x="64" y="48"/>
                  </a:lnTo>
                  <a:lnTo>
                    <a:pt x="65" y="46"/>
                  </a:lnTo>
                  <a:lnTo>
                    <a:pt x="66" y="44"/>
                  </a:lnTo>
                  <a:lnTo>
                    <a:pt x="68" y="41"/>
                  </a:lnTo>
                  <a:lnTo>
                    <a:pt x="74" y="42"/>
                  </a:lnTo>
                  <a:lnTo>
                    <a:pt x="82" y="42"/>
                  </a:lnTo>
                  <a:lnTo>
                    <a:pt x="89" y="42"/>
                  </a:lnTo>
                  <a:lnTo>
                    <a:pt x="96" y="38"/>
                  </a:lnTo>
                  <a:lnTo>
                    <a:pt x="94" y="37"/>
                  </a:lnTo>
                  <a:lnTo>
                    <a:pt x="94" y="35"/>
                  </a:lnTo>
                  <a:lnTo>
                    <a:pt x="92" y="31"/>
                  </a:lnTo>
                  <a:lnTo>
                    <a:pt x="92" y="29"/>
                  </a:lnTo>
                  <a:lnTo>
                    <a:pt x="92" y="25"/>
                  </a:lnTo>
                  <a:lnTo>
                    <a:pt x="95" y="18"/>
                  </a:lnTo>
                  <a:lnTo>
                    <a:pt x="97" y="12"/>
                  </a:lnTo>
                  <a:lnTo>
                    <a:pt x="99" y="8"/>
                  </a:lnTo>
                  <a:lnTo>
                    <a:pt x="100" y="1"/>
                  </a:lnTo>
                  <a:lnTo>
                    <a:pt x="101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" name="Freeform 66">
              <a:extLst>
                <a:ext uri="{FF2B5EF4-FFF2-40B4-BE49-F238E27FC236}">
                  <a16:creationId xmlns:a16="http://schemas.microsoft.com/office/drawing/2014/main" id="{CA532B72-8E85-446F-8EDC-460DB80C4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563" y="3354388"/>
              <a:ext cx="441325" cy="481013"/>
            </a:xfrm>
            <a:custGeom>
              <a:avLst/>
              <a:gdLst>
                <a:gd name="T0" fmla="*/ 2147483646 w 278"/>
                <a:gd name="T1" fmla="*/ 2147483646 h 303"/>
                <a:gd name="T2" fmla="*/ 2147483646 w 278"/>
                <a:gd name="T3" fmla="*/ 2147483646 h 303"/>
                <a:gd name="T4" fmla="*/ 2147483646 w 278"/>
                <a:gd name="T5" fmla="*/ 2147483646 h 303"/>
                <a:gd name="T6" fmla="*/ 2147483646 w 278"/>
                <a:gd name="T7" fmla="*/ 2147483646 h 303"/>
                <a:gd name="T8" fmla="*/ 2147483646 w 278"/>
                <a:gd name="T9" fmla="*/ 2147483646 h 303"/>
                <a:gd name="T10" fmla="*/ 2147483646 w 278"/>
                <a:gd name="T11" fmla="*/ 2147483646 h 303"/>
                <a:gd name="T12" fmla="*/ 2147483646 w 278"/>
                <a:gd name="T13" fmla="*/ 2147483646 h 303"/>
                <a:gd name="T14" fmla="*/ 2147483646 w 278"/>
                <a:gd name="T15" fmla="*/ 2147483646 h 303"/>
                <a:gd name="T16" fmla="*/ 2147483646 w 278"/>
                <a:gd name="T17" fmla="*/ 2147483646 h 303"/>
                <a:gd name="T18" fmla="*/ 2147483646 w 278"/>
                <a:gd name="T19" fmla="*/ 2147483646 h 303"/>
                <a:gd name="T20" fmla="*/ 2147483646 w 278"/>
                <a:gd name="T21" fmla="*/ 2147483646 h 303"/>
                <a:gd name="T22" fmla="*/ 2147483646 w 278"/>
                <a:gd name="T23" fmla="*/ 2147483646 h 303"/>
                <a:gd name="T24" fmla="*/ 2147483646 w 278"/>
                <a:gd name="T25" fmla="*/ 2147483646 h 303"/>
                <a:gd name="T26" fmla="*/ 2147483646 w 278"/>
                <a:gd name="T27" fmla="*/ 2147483646 h 303"/>
                <a:gd name="T28" fmla="*/ 2147483646 w 278"/>
                <a:gd name="T29" fmla="*/ 2147483646 h 303"/>
                <a:gd name="T30" fmla="*/ 2147483646 w 278"/>
                <a:gd name="T31" fmla="*/ 2147483646 h 303"/>
                <a:gd name="T32" fmla="*/ 2147483646 w 278"/>
                <a:gd name="T33" fmla="*/ 2147483646 h 303"/>
                <a:gd name="T34" fmla="*/ 2147483646 w 278"/>
                <a:gd name="T35" fmla="*/ 2147483646 h 303"/>
                <a:gd name="T36" fmla="*/ 2147483646 w 278"/>
                <a:gd name="T37" fmla="*/ 2147483646 h 303"/>
                <a:gd name="T38" fmla="*/ 2147483646 w 278"/>
                <a:gd name="T39" fmla="*/ 2147483646 h 303"/>
                <a:gd name="T40" fmla="*/ 2147483646 w 278"/>
                <a:gd name="T41" fmla="*/ 2147483646 h 303"/>
                <a:gd name="T42" fmla="*/ 2147483646 w 278"/>
                <a:gd name="T43" fmla="*/ 2147483646 h 303"/>
                <a:gd name="T44" fmla="*/ 2147483646 w 278"/>
                <a:gd name="T45" fmla="*/ 2147483646 h 303"/>
                <a:gd name="T46" fmla="*/ 2147483646 w 278"/>
                <a:gd name="T47" fmla="*/ 2147483646 h 303"/>
                <a:gd name="T48" fmla="*/ 2147483646 w 278"/>
                <a:gd name="T49" fmla="*/ 2147483646 h 303"/>
                <a:gd name="T50" fmla="*/ 2147483646 w 278"/>
                <a:gd name="T51" fmla="*/ 2147483646 h 303"/>
                <a:gd name="T52" fmla="*/ 2147483646 w 278"/>
                <a:gd name="T53" fmla="*/ 2147483646 h 303"/>
                <a:gd name="T54" fmla="*/ 2147483646 w 278"/>
                <a:gd name="T55" fmla="*/ 2147483646 h 303"/>
                <a:gd name="T56" fmla="*/ 2147483646 w 278"/>
                <a:gd name="T57" fmla="*/ 2147483646 h 303"/>
                <a:gd name="T58" fmla="*/ 2147483646 w 278"/>
                <a:gd name="T59" fmla="*/ 2147483646 h 303"/>
                <a:gd name="T60" fmla="*/ 2147483646 w 278"/>
                <a:gd name="T61" fmla="*/ 2147483646 h 303"/>
                <a:gd name="T62" fmla="*/ 2147483646 w 278"/>
                <a:gd name="T63" fmla="*/ 2147483646 h 303"/>
                <a:gd name="T64" fmla="*/ 2147483646 w 278"/>
                <a:gd name="T65" fmla="*/ 2147483646 h 303"/>
                <a:gd name="T66" fmla="*/ 2147483646 w 278"/>
                <a:gd name="T67" fmla="*/ 2147483646 h 303"/>
                <a:gd name="T68" fmla="*/ 2147483646 w 278"/>
                <a:gd name="T69" fmla="*/ 2147483646 h 303"/>
                <a:gd name="T70" fmla="*/ 2147483646 w 278"/>
                <a:gd name="T71" fmla="*/ 2147483646 h 303"/>
                <a:gd name="T72" fmla="*/ 2147483646 w 278"/>
                <a:gd name="T73" fmla="*/ 2147483646 h 303"/>
                <a:gd name="T74" fmla="*/ 2147483646 w 278"/>
                <a:gd name="T75" fmla="*/ 2147483646 h 303"/>
                <a:gd name="T76" fmla="*/ 2147483646 w 278"/>
                <a:gd name="T77" fmla="*/ 2147483646 h 303"/>
                <a:gd name="T78" fmla="*/ 2147483646 w 278"/>
                <a:gd name="T79" fmla="*/ 2147483646 h 303"/>
                <a:gd name="T80" fmla="*/ 2147483646 w 278"/>
                <a:gd name="T81" fmla="*/ 2147483646 h 303"/>
                <a:gd name="T82" fmla="*/ 2147483646 w 278"/>
                <a:gd name="T83" fmla="*/ 2147483646 h 303"/>
                <a:gd name="T84" fmla="*/ 2147483646 w 278"/>
                <a:gd name="T85" fmla="*/ 2147483646 h 303"/>
                <a:gd name="T86" fmla="*/ 2147483646 w 278"/>
                <a:gd name="T87" fmla="*/ 2147483646 h 303"/>
                <a:gd name="T88" fmla="*/ 2147483646 w 278"/>
                <a:gd name="T89" fmla="*/ 2147483646 h 303"/>
                <a:gd name="T90" fmla="*/ 2147483646 w 278"/>
                <a:gd name="T91" fmla="*/ 2147483646 h 303"/>
                <a:gd name="T92" fmla="*/ 2147483646 w 278"/>
                <a:gd name="T93" fmla="*/ 2147483646 h 303"/>
                <a:gd name="T94" fmla="*/ 2147483646 w 278"/>
                <a:gd name="T95" fmla="*/ 2147483646 h 303"/>
                <a:gd name="T96" fmla="*/ 2147483646 w 278"/>
                <a:gd name="T97" fmla="*/ 2147483646 h 303"/>
                <a:gd name="T98" fmla="*/ 2147483646 w 278"/>
                <a:gd name="T99" fmla="*/ 2147483646 h 303"/>
                <a:gd name="T100" fmla="*/ 2147483646 w 278"/>
                <a:gd name="T101" fmla="*/ 2147483646 h 303"/>
                <a:gd name="T102" fmla="*/ 2147483646 w 278"/>
                <a:gd name="T103" fmla="*/ 2147483646 h 303"/>
                <a:gd name="T104" fmla="*/ 2147483646 w 278"/>
                <a:gd name="T105" fmla="*/ 2147483646 h 303"/>
                <a:gd name="T106" fmla="*/ 2147483646 w 278"/>
                <a:gd name="T107" fmla="*/ 2147483646 h 303"/>
                <a:gd name="T108" fmla="*/ 2147483646 w 278"/>
                <a:gd name="T109" fmla="*/ 2147483646 h 303"/>
                <a:gd name="T110" fmla="*/ 2147483646 w 278"/>
                <a:gd name="T111" fmla="*/ 2147483646 h 303"/>
                <a:gd name="T112" fmla="*/ 2147483646 w 278"/>
                <a:gd name="T113" fmla="*/ 2147483646 h 303"/>
                <a:gd name="T114" fmla="*/ 2147483646 w 278"/>
                <a:gd name="T115" fmla="*/ 2147483646 h 30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" h="303">
                  <a:moveTo>
                    <a:pt x="120" y="0"/>
                  </a:moveTo>
                  <a:lnTo>
                    <a:pt x="122" y="1"/>
                  </a:lnTo>
                  <a:lnTo>
                    <a:pt x="125" y="2"/>
                  </a:lnTo>
                  <a:lnTo>
                    <a:pt x="127" y="5"/>
                  </a:lnTo>
                  <a:lnTo>
                    <a:pt x="129" y="6"/>
                  </a:lnTo>
                  <a:lnTo>
                    <a:pt x="131" y="8"/>
                  </a:lnTo>
                  <a:lnTo>
                    <a:pt x="135" y="9"/>
                  </a:lnTo>
                  <a:lnTo>
                    <a:pt x="133" y="11"/>
                  </a:lnTo>
                  <a:lnTo>
                    <a:pt x="131" y="14"/>
                  </a:lnTo>
                  <a:lnTo>
                    <a:pt x="129" y="15"/>
                  </a:lnTo>
                  <a:lnTo>
                    <a:pt x="128" y="17"/>
                  </a:lnTo>
                  <a:lnTo>
                    <a:pt x="127" y="19"/>
                  </a:lnTo>
                  <a:lnTo>
                    <a:pt x="127" y="23"/>
                  </a:lnTo>
                  <a:lnTo>
                    <a:pt x="128" y="25"/>
                  </a:lnTo>
                  <a:lnTo>
                    <a:pt x="130" y="27"/>
                  </a:lnTo>
                  <a:lnTo>
                    <a:pt x="131" y="30"/>
                  </a:lnTo>
                  <a:lnTo>
                    <a:pt x="134" y="31"/>
                  </a:lnTo>
                  <a:lnTo>
                    <a:pt x="135" y="33"/>
                  </a:lnTo>
                  <a:lnTo>
                    <a:pt x="135" y="36"/>
                  </a:lnTo>
                  <a:lnTo>
                    <a:pt x="136" y="40"/>
                  </a:lnTo>
                  <a:lnTo>
                    <a:pt x="136" y="42"/>
                  </a:lnTo>
                  <a:lnTo>
                    <a:pt x="136" y="45"/>
                  </a:lnTo>
                  <a:lnTo>
                    <a:pt x="137" y="60"/>
                  </a:lnTo>
                  <a:lnTo>
                    <a:pt x="139" y="72"/>
                  </a:lnTo>
                  <a:lnTo>
                    <a:pt x="144" y="83"/>
                  </a:lnTo>
                  <a:lnTo>
                    <a:pt x="147" y="93"/>
                  </a:lnTo>
                  <a:lnTo>
                    <a:pt x="151" y="104"/>
                  </a:lnTo>
                  <a:lnTo>
                    <a:pt x="151" y="118"/>
                  </a:lnTo>
                  <a:lnTo>
                    <a:pt x="151" y="121"/>
                  </a:lnTo>
                  <a:lnTo>
                    <a:pt x="151" y="124"/>
                  </a:lnTo>
                  <a:lnTo>
                    <a:pt x="149" y="127"/>
                  </a:lnTo>
                  <a:lnTo>
                    <a:pt x="149" y="129"/>
                  </a:lnTo>
                  <a:lnTo>
                    <a:pt x="149" y="132"/>
                  </a:lnTo>
                  <a:lnTo>
                    <a:pt x="149" y="135"/>
                  </a:lnTo>
                  <a:lnTo>
                    <a:pt x="151" y="137"/>
                  </a:lnTo>
                  <a:lnTo>
                    <a:pt x="151" y="138"/>
                  </a:lnTo>
                  <a:lnTo>
                    <a:pt x="153" y="139"/>
                  </a:lnTo>
                  <a:lnTo>
                    <a:pt x="155" y="139"/>
                  </a:lnTo>
                  <a:lnTo>
                    <a:pt x="157" y="138"/>
                  </a:lnTo>
                  <a:lnTo>
                    <a:pt x="160" y="137"/>
                  </a:lnTo>
                  <a:lnTo>
                    <a:pt x="161" y="136"/>
                  </a:lnTo>
                  <a:lnTo>
                    <a:pt x="163" y="135"/>
                  </a:lnTo>
                  <a:lnTo>
                    <a:pt x="164" y="136"/>
                  </a:lnTo>
                  <a:lnTo>
                    <a:pt x="166" y="137"/>
                  </a:lnTo>
                  <a:lnTo>
                    <a:pt x="169" y="140"/>
                  </a:lnTo>
                  <a:lnTo>
                    <a:pt x="171" y="142"/>
                  </a:lnTo>
                  <a:lnTo>
                    <a:pt x="172" y="146"/>
                  </a:lnTo>
                  <a:lnTo>
                    <a:pt x="172" y="148"/>
                  </a:lnTo>
                  <a:lnTo>
                    <a:pt x="171" y="150"/>
                  </a:lnTo>
                  <a:lnTo>
                    <a:pt x="170" y="153"/>
                  </a:lnTo>
                  <a:lnTo>
                    <a:pt x="168" y="154"/>
                  </a:lnTo>
                  <a:lnTo>
                    <a:pt x="165" y="154"/>
                  </a:lnTo>
                  <a:lnTo>
                    <a:pt x="162" y="155"/>
                  </a:lnTo>
                  <a:lnTo>
                    <a:pt x="160" y="156"/>
                  </a:lnTo>
                  <a:lnTo>
                    <a:pt x="158" y="157"/>
                  </a:lnTo>
                  <a:lnTo>
                    <a:pt x="157" y="159"/>
                  </a:lnTo>
                  <a:lnTo>
                    <a:pt x="157" y="162"/>
                  </a:lnTo>
                  <a:lnTo>
                    <a:pt x="158" y="163"/>
                  </a:lnTo>
                  <a:lnTo>
                    <a:pt x="160" y="165"/>
                  </a:lnTo>
                  <a:lnTo>
                    <a:pt x="162" y="166"/>
                  </a:lnTo>
                  <a:lnTo>
                    <a:pt x="163" y="168"/>
                  </a:lnTo>
                  <a:lnTo>
                    <a:pt x="164" y="171"/>
                  </a:lnTo>
                  <a:lnTo>
                    <a:pt x="164" y="174"/>
                  </a:lnTo>
                  <a:lnTo>
                    <a:pt x="163" y="176"/>
                  </a:lnTo>
                  <a:lnTo>
                    <a:pt x="162" y="179"/>
                  </a:lnTo>
                  <a:lnTo>
                    <a:pt x="161" y="181"/>
                  </a:lnTo>
                  <a:lnTo>
                    <a:pt x="160" y="182"/>
                  </a:lnTo>
                  <a:lnTo>
                    <a:pt x="158" y="183"/>
                  </a:lnTo>
                  <a:lnTo>
                    <a:pt x="157" y="185"/>
                  </a:lnTo>
                  <a:lnTo>
                    <a:pt x="156" y="188"/>
                  </a:lnTo>
                  <a:lnTo>
                    <a:pt x="157" y="189"/>
                  </a:lnTo>
                  <a:lnTo>
                    <a:pt x="158" y="190"/>
                  </a:lnTo>
                  <a:lnTo>
                    <a:pt x="161" y="192"/>
                  </a:lnTo>
                  <a:lnTo>
                    <a:pt x="163" y="194"/>
                  </a:lnTo>
                  <a:lnTo>
                    <a:pt x="166" y="195"/>
                  </a:lnTo>
                  <a:lnTo>
                    <a:pt x="169" y="198"/>
                  </a:lnTo>
                  <a:lnTo>
                    <a:pt x="171" y="199"/>
                  </a:lnTo>
                  <a:lnTo>
                    <a:pt x="173" y="199"/>
                  </a:lnTo>
                  <a:lnTo>
                    <a:pt x="175" y="199"/>
                  </a:lnTo>
                  <a:lnTo>
                    <a:pt x="178" y="199"/>
                  </a:lnTo>
                  <a:lnTo>
                    <a:pt x="180" y="198"/>
                  </a:lnTo>
                  <a:lnTo>
                    <a:pt x="182" y="197"/>
                  </a:lnTo>
                  <a:lnTo>
                    <a:pt x="184" y="197"/>
                  </a:lnTo>
                  <a:lnTo>
                    <a:pt x="190" y="199"/>
                  </a:lnTo>
                  <a:lnTo>
                    <a:pt x="195" y="203"/>
                  </a:lnTo>
                  <a:lnTo>
                    <a:pt x="198" y="208"/>
                  </a:lnTo>
                  <a:lnTo>
                    <a:pt x="205" y="210"/>
                  </a:lnTo>
                  <a:lnTo>
                    <a:pt x="212" y="209"/>
                  </a:lnTo>
                  <a:lnTo>
                    <a:pt x="218" y="203"/>
                  </a:lnTo>
                  <a:lnTo>
                    <a:pt x="226" y="197"/>
                  </a:lnTo>
                  <a:lnTo>
                    <a:pt x="232" y="191"/>
                  </a:lnTo>
                  <a:lnTo>
                    <a:pt x="233" y="193"/>
                  </a:lnTo>
                  <a:lnTo>
                    <a:pt x="233" y="194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39" y="194"/>
                  </a:lnTo>
                  <a:lnTo>
                    <a:pt x="242" y="194"/>
                  </a:lnTo>
                  <a:lnTo>
                    <a:pt x="247" y="195"/>
                  </a:lnTo>
                  <a:lnTo>
                    <a:pt x="249" y="195"/>
                  </a:lnTo>
                  <a:lnTo>
                    <a:pt x="252" y="197"/>
                  </a:lnTo>
                  <a:lnTo>
                    <a:pt x="256" y="199"/>
                  </a:lnTo>
                  <a:lnTo>
                    <a:pt x="259" y="201"/>
                  </a:lnTo>
                  <a:lnTo>
                    <a:pt x="262" y="203"/>
                  </a:lnTo>
                  <a:lnTo>
                    <a:pt x="265" y="207"/>
                  </a:lnTo>
                  <a:lnTo>
                    <a:pt x="265" y="210"/>
                  </a:lnTo>
                  <a:lnTo>
                    <a:pt x="265" y="211"/>
                  </a:lnTo>
                  <a:lnTo>
                    <a:pt x="262" y="212"/>
                  </a:lnTo>
                  <a:lnTo>
                    <a:pt x="261" y="214"/>
                  </a:lnTo>
                  <a:lnTo>
                    <a:pt x="259" y="216"/>
                  </a:lnTo>
                  <a:lnTo>
                    <a:pt x="256" y="218"/>
                  </a:lnTo>
                  <a:lnTo>
                    <a:pt x="254" y="219"/>
                  </a:lnTo>
                  <a:lnTo>
                    <a:pt x="252" y="220"/>
                  </a:lnTo>
                  <a:lnTo>
                    <a:pt x="251" y="229"/>
                  </a:lnTo>
                  <a:lnTo>
                    <a:pt x="251" y="232"/>
                  </a:lnTo>
                  <a:lnTo>
                    <a:pt x="252" y="233"/>
                  </a:lnTo>
                  <a:lnTo>
                    <a:pt x="253" y="235"/>
                  </a:lnTo>
                  <a:lnTo>
                    <a:pt x="254" y="236"/>
                  </a:lnTo>
                  <a:lnTo>
                    <a:pt x="256" y="237"/>
                  </a:lnTo>
                  <a:lnTo>
                    <a:pt x="257" y="240"/>
                  </a:lnTo>
                  <a:lnTo>
                    <a:pt x="257" y="242"/>
                  </a:lnTo>
                  <a:lnTo>
                    <a:pt x="257" y="244"/>
                  </a:lnTo>
                  <a:lnTo>
                    <a:pt x="254" y="245"/>
                  </a:lnTo>
                  <a:lnTo>
                    <a:pt x="253" y="247"/>
                  </a:lnTo>
                  <a:lnTo>
                    <a:pt x="253" y="250"/>
                  </a:lnTo>
                  <a:lnTo>
                    <a:pt x="253" y="251"/>
                  </a:lnTo>
                  <a:lnTo>
                    <a:pt x="256" y="252"/>
                  </a:lnTo>
                  <a:lnTo>
                    <a:pt x="258" y="253"/>
                  </a:lnTo>
                  <a:lnTo>
                    <a:pt x="260" y="254"/>
                  </a:lnTo>
                  <a:lnTo>
                    <a:pt x="262" y="256"/>
                  </a:lnTo>
                  <a:lnTo>
                    <a:pt x="263" y="258"/>
                  </a:lnTo>
                  <a:lnTo>
                    <a:pt x="265" y="260"/>
                  </a:lnTo>
                  <a:lnTo>
                    <a:pt x="265" y="262"/>
                  </a:lnTo>
                  <a:lnTo>
                    <a:pt x="263" y="264"/>
                  </a:lnTo>
                  <a:lnTo>
                    <a:pt x="263" y="267"/>
                  </a:lnTo>
                  <a:lnTo>
                    <a:pt x="266" y="268"/>
                  </a:lnTo>
                  <a:lnTo>
                    <a:pt x="267" y="270"/>
                  </a:lnTo>
                  <a:lnTo>
                    <a:pt x="269" y="271"/>
                  </a:lnTo>
                  <a:lnTo>
                    <a:pt x="271" y="272"/>
                  </a:lnTo>
                  <a:lnTo>
                    <a:pt x="274" y="273"/>
                  </a:lnTo>
                  <a:lnTo>
                    <a:pt x="275" y="275"/>
                  </a:lnTo>
                  <a:lnTo>
                    <a:pt x="277" y="277"/>
                  </a:lnTo>
                  <a:lnTo>
                    <a:pt x="277" y="280"/>
                  </a:lnTo>
                  <a:lnTo>
                    <a:pt x="278" y="284"/>
                  </a:lnTo>
                  <a:lnTo>
                    <a:pt x="272" y="293"/>
                  </a:lnTo>
                  <a:lnTo>
                    <a:pt x="265" y="299"/>
                  </a:lnTo>
                  <a:lnTo>
                    <a:pt x="254" y="303"/>
                  </a:lnTo>
                  <a:lnTo>
                    <a:pt x="241" y="303"/>
                  </a:lnTo>
                  <a:lnTo>
                    <a:pt x="235" y="301"/>
                  </a:lnTo>
                  <a:lnTo>
                    <a:pt x="231" y="296"/>
                  </a:lnTo>
                  <a:lnTo>
                    <a:pt x="228" y="290"/>
                  </a:lnTo>
                  <a:lnTo>
                    <a:pt x="224" y="285"/>
                  </a:lnTo>
                  <a:lnTo>
                    <a:pt x="219" y="282"/>
                  </a:lnTo>
                  <a:lnTo>
                    <a:pt x="216" y="284"/>
                  </a:lnTo>
                  <a:lnTo>
                    <a:pt x="213" y="285"/>
                  </a:lnTo>
                  <a:lnTo>
                    <a:pt x="210" y="286"/>
                  </a:lnTo>
                  <a:lnTo>
                    <a:pt x="208" y="287"/>
                  </a:lnTo>
                  <a:lnTo>
                    <a:pt x="205" y="287"/>
                  </a:lnTo>
                  <a:lnTo>
                    <a:pt x="197" y="285"/>
                  </a:lnTo>
                  <a:lnTo>
                    <a:pt x="191" y="279"/>
                  </a:lnTo>
                  <a:lnTo>
                    <a:pt x="188" y="271"/>
                  </a:lnTo>
                  <a:lnTo>
                    <a:pt x="186" y="263"/>
                  </a:lnTo>
                  <a:lnTo>
                    <a:pt x="183" y="254"/>
                  </a:lnTo>
                  <a:lnTo>
                    <a:pt x="181" y="246"/>
                  </a:lnTo>
                  <a:lnTo>
                    <a:pt x="177" y="240"/>
                  </a:lnTo>
                  <a:lnTo>
                    <a:pt x="155" y="238"/>
                  </a:lnTo>
                  <a:lnTo>
                    <a:pt x="151" y="234"/>
                  </a:lnTo>
                  <a:lnTo>
                    <a:pt x="147" y="228"/>
                  </a:lnTo>
                  <a:lnTo>
                    <a:pt x="145" y="221"/>
                  </a:lnTo>
                  <a:lnTo>
                    <a:pt x="140" y="217"/>
                  </a:lnTo>
                  <a:lnTo>
                    <a:pt x="131" y="215"/>
                  </a:lnTo>
                  <a:lnTo>
                    <a:pt x="121" y="216"/>
                  </a:lnTo>
                  <a:lnTo>
                    <a:pt x="112" y="219"/>
                  </a:lnTo>
                  <a:lnTo>
                    <a:pt x="103" y="220"/>
                  </a:lnTo>
                  <a:lnTo>
                    <a:pt x="94" y="217"/>
                  </a:lnTo>
                  <a:lnTo>
                    <a:pt x="87" y="210"/>
                  </a:lnTo>
                  <a:lnTo>
                    <a:pt x="84" y="201"/>
                  </a:lnTo>
                  <a:lnTo>
                    <a:pt x="84" y="198"/>
                  </a:lnTo>
                  <a:lnTo>
                    <a:pt x="84" y="195"/>
                  </a:lnTo>
                  <a:lnTo>
                    <a:pt x="83" y="193"/>
                  </a:lnTo>
                  <a:lnTo>
                    <a:pt x="81" y="191"/>
                  </a:lnTo>
                  <a:lnTo>
                    <a:pt x="78" y="189"/>
                  </a:lnTo>
                  <a:lnTo>
                    <a:pt x="74" y="188"/>
                  </a:lnTo>
                  <a:lnTo>
                    <a:pt x="69" y="182"/>
                  </a:lnTo>
                  <a:lnTo>
                    <a:pt x="65" y="173"/>
                  </a:lnTo>
                  <a:lnTo>
                    <a:pt x="63" y="163"/>
                  </a:lnTo>
                  <a:lnTo>
                    <a:pt x="61" y="154"/>
                  </a:lnTo>
                  <a:lnTo>
                    <a:pt x="61" y="146"/>
                  </a:lnTo>
                  <a:lnTo>
                    <a:pt x="59" y="140"/>
                  </a:lnTo>
                  <a:lnTo>
                    <a:pt x="55" y="137"/>
                  </a:lnTo>
                  <a:lnTo>
                    <a:pt x="49" y="133"/>
                  </a:lnTo>
                  <a:lnTo>
                    <a:pt x="43" y="131"/>
                  </a:lnTo>
                  <a:lnTo>
                    <a:pt x="40" y="128"/>
                  </a:lnTo>
                  <a:lnTo>
                    <a:pt x="40" y="123"/>
                  </a:lnTo>
                  <a:lnTo>
                    <a:pt x="41" y="118"/>
                  </a:lnTo>
                  <a:lnTo>
                    <a:pt x="41" y="113"/>
                  </a:lnTo>
                  <a:lnTo>
                    <a:pt x="39" y="109"/>
                  </a:lnTo>
                  <a:lnTo>
                    <a:pt x="35" y="107"/>
                  </a:lnTo>
                  <a:lnTo>
                    <a:pt x="32" y="107"/>
                  </a:lnTo>
                  <a:lnTo>
                    <a:pt x="29" y="107"/>
                  </a:lnTo>
                  <a:lnTo>
                    <a:pt x="24" y="107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0" y="95"/>
                  </a:lnTo>
                  <a:lnTo>
                    <a:pt x="6" y="89"/>
                  </a:lnTo>
                  <a:lnTo>
                    <a:pt x="0" y="86"/>
                  </a:lnTo>
                  <a:lnTo>
                    <a:pt x="4" y="84"/>
                  </a:lnTo>
                  <a:lnTo>
                    <a:pt x="7" y="78"/>
                  </a:lnTo>
                  <a:lnTo>
                    <a:pt x="14" y="76"/>
                  </a:lnTo>
                  <a:lnTo>
                    <a:pt x="22" y="75"/>
                  </a:lnTo>
                  <a:lnTo>
                    <a:pt x="30" y="74"/>
                  </a:lnTo>
                  <a:lnTo>
                    <a:pt x="37" y="71"/>
                  </a:lnTo>
                  <a:lnTo>
                    <a:pt x="42" y="66"/>
                  </a:lnTo>
                  <a:lnTo>
                    <a:pt x="49" y="59"/>
                  </a:lnTo>
                  <a:lnTo>
                    <a:pt x="57" y="53"/>
                  </a:lnTo>
                  <a:lnTo>
                    <a:pt x="66" y="51"/>
                  </a:lnTo>
                  <a:lnTo>
                    <a:pt x="74" y="50"/>
                  </a:lnTo>
                  <a:lnTo>
                    <a:pt x="79" y="46"/>
                  </a:lnTo>
                  <a:lnTo>
                    <a:pt x="84" y="41"/>
                  </a:lnTo>
                  <a:lnTo>
                    <a:pt x="89" y="34"/>
                  </a:lnTo>
                  <a:lnTo>
                    <a:pt x="93" y="30"/>
                  </a:lnTo>
                  <a:lnTo>
                    <a:pt x="95" y="27"/>
                  </a:lnTo>
                  <a:lnTo>
                    <a:pt x="98" y="26"/>
                  </a:lnTo>
                  <a:lnTo>
                    <a:pt x="101" y="24"/>
                  </a:lnTo>
                  <a:lnTo>
                    <a:pt x="104" y="23"/>
                  </a:lnTo>
                  <a:lnTo>
                    <a:pt x="107" y="22"/>
                  </a:lnTo>
                  <a:lnTo>
                    <a:pt x="110" y="18"/>
                  </a:lnTo>
                  <a:lnTo>
                    <a:pt x="111" y="16"/>
                  </a:lnTo>
                  <a:lnTo>
                    <a:pt x="111" y="14"/>
                  </a:lnTo>
                  <a:lnTo>
                    <a:pt x="112" y="11"/>
                  </a:lnTo>
                  <a:lnTo>
                    <a:pt x="112" y="9"/>
                  </a:lnTo>
                  <a:lnTo>
                    <a:pt x="113" y="6"/>
                  </a:lnTo>
                  <a:lnTo>
                    <a:pt x="113" y="4"/>
                  </a:lnTo>
                  <a:lnTo>
                    <a:pt x="116" y="1"/>
                  </a:lnTo>
                  <a:lnTo>
                    <a:pt x="117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70" name="Freeform 67">
              <a:extLst>
                <a:ext uri="{FF2B5EF4-FFF2-40B4-BE49-F238E27FC236}">
                  <a16:creationId xmlns:a16="http://schemas.microsoft.com/office/drawing/2014/main" id="{112F7BF2-C290-4AB3-AD12-781CE6A72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513" y="2905126"/>
              <a:ext cx="336550" cy="223838"/>
            </a:xfrm>
            <a:custGeom>
              <a:avLst/>
              <a:gdLst>
                <a:gd name="T0" fmla="*/ 2147483646 w 212"/>
                <a:gd name="T1" fmla="*/ 2147483646 h 141"/>
                <a:gd name="T2" fmla="*/ 2147483646 w 212"/>
                <a:gd name="T3" fmla="*/ 2147483646 h 141"/>
                <a:gd name="T4" fmla="*/ 2147483646 w 212"/>
                <a:gd name="T5" fmla="*/ 2147483646 h 141"/>
                <a:gd name="T6" fmla="*/ 2147483646 w 212"/>
                <a:gd name="T7" fmla="*/ 2147483646 h 141"/>
                <a:gd name="T8" fmla="*/ 2147483646 w 212"/>
                <a:gd name="T9" fmla="*/ 2147483646 h 141"/>
                <a:gd name="T10" fmla="*/ 2147483646 w 212"/>
                <a:gd name="T11" fmla="*/ 2147483646 h 141"/>
                <a:gd name="T12" fmla="*/ 2147483646 w 212"/>
                <a:gd name="T13" fmla="*/ 2147483646 h 141"/>
                <a:gd name="T14" fmla="*/ 2147483646 w 212"/>
                <a:gd name="T15" fmla="*/ 2147483646 h 141"/>
                <a:gd name="T16" fmla="*/ 2147483646 w 212"/>
                <a:gd name="T17" fmla="*/ 2147483646 h 141"/>
                <a:gd name="T18" fmla="*/ 2147483646 w 212"/>
                <a:gd name="T19" fmla="*/ 2147483646 h 141"/>
                <a:gd name="T20" fmla="*/ 2147483646 w 212"/>
                <a:gd name="T21" fmla="*/ 2147483646 h 141"/>
                <a:gd name="T22" fmla="*/ 2147483646 w 212"/>
                <a:gd name="T23" fmla="*/ 2147483646 h 141"/>
                <a:gd name="T24" fmla="*/ 2147483646 w 212"/>
                <a:gd name="T25" fmla="*/ 2147483646 h 141"/>
                <a:gd name="T26" fmla="*/ 2147483646 w 212"/>
                <a:gd name="T27" fmla="*/ 2147483646 h 141"/>
                <a:gd name="T28" fmla="*/ 2147483646 w 212"/>
                <a:gd name="T29" fmla="*/ 2147483646 h 141"/>
                <a:gd name="T30" fmla="*/ 2147483646 w 212"/>
                <a:gd name="T31" fmla="*/ 2147483646 h 141"/>
                <a:gd name="T32" fmla="*/ 2147483646 w 212"/>
                <a:gd name="T33" fmla="*/ 2147483646 h 141"/>
                <a:gd name="T34" fmla="*/ 2147483646 w 212"/>
                <a:gd name="T35" fmla="*/ 2147483646 h 141"/>
                <a:gd name="T36" fmla="*/ 2147483646 w 212"/>
                <a:gd name="T37" fmla="*/ 2147483646 h 141"/>
                <a:gd name="T38" fmla="*/ 2147483646 w 212"/>
                <a:gd name="T39" fmla="*/ 2147483646 h 141"/>
                <a:gd name="T40" fmla="*/ 2147483646 w 212"/>
                <a:gd name="T41" fmla="*/ 2147483646 h 141"/>
                <a:gd name="T42" fmla="*/ 2147483646 w 212"/>
                <a:gd name="T43" fmla="*/ 2147483646 h 141"/>
                <a:gd name="T44" fmla="*/ 2147483646 w 212"/>
                <a:gd name="T45" fmla="*/ 2147483646 h 141"/>
                <a:gd name="T46" fmla="*/ 2147483646 w 212"/>
                <a:gd name="T47" fmla="*/ 2147483646 h 141"/>
                <a:gd name="T48" fmla="*/ 2147483646 w 212"/>
                <a:gd name="T49" fmla="*/ 2147483646 h 141"/>
                <a:gd name="T50" fmla="*/ 2147483646 w 212"/>
                <a:gd name="T51" fmla="*/ 2147483646 h 141"/>
                <a:gd name="T52" fmla="*/ 2147483646 w 212"/>
                <a:gd name="T53" fmla="*/ 2147483646 h 141"/>
                <a:gd name="T54" fmla="*/ 2147483646 w 212"/>
                <a:gd name="T55" fmla="*/ 2147483646 h 141"/>
                <a:gd name="T56" fmla="*/ 2147483646 w 212"/>
                <a:gd name="T57" fmla="*/ 2147483646 h 141"/>
                <a:gd name="T58" fmla="*/ 2147483646 w 212"/>
                <a:gd name="T59" fmla="*/ 2147483646 h 141"/>
                <a:gd name="T60" fmla="*/ 2147483646 w 212"/>
                <a:gd name="T61" fmla="*/ 2147483646 h 141"/>
                <a:gd name="T62" fmla="*/ 0 w 212"/>
                <a:gd name="T63" fmla="*/ 2147483646 h 141"/>
                <a:gd name="T64" fmla="*/ 2147483646 w 212"/>
                <a:gd name="T65" fmla="*/ 2147483646 h 141"/>
                <a:gd name="T66" fmla="*/ 2147483646 w 212"/>
                <a:gd name="T67" fmla="*/ 2147483646 h 141"/>
                <a:gd name="T68" fmla="*/ 2147483646 w 212"/>
                <a:gd name="T69" fmla="*/ 2147483646 h 141"/>
                <a:gd name="T70" fmla="*/ 2147483646 w 212"/>
                <a:gd name="T71" fmla="*/ 2147483646 h 141"/>
                <a:gd name="T72" fmla="*/ 2147483646 w 212"/>
                <a:gd name="T73" fmla="*/ 2147483646 h 141"/>
                <a:gd name="T74" fmla="*/ 2147483646 w 212"/>
                <a:gd name="T75" fmla="*/ 2147483646 h 141"/>
                <a:gd name="T76" fmla="*/ 2147483646 w 212"/>
                <a:gd name="T77" fmla="*/ 2147483646 h 141"/>
                <a:gd name="T78" fmla="*/ 2147483646 w 212"/>
                <a:gd name="T79" fmla="*/ 2147483646 h 141"/>
                <a:gd name="T80" fmla="*/ 2147483646 w 212"/>
                <a:gd name="T81" fmla="*/ 2147483646 h 141"/>
                <a:gd name="T82" fmla="*/ 2147483646 w 212"/>
                <a:gd name="T83" fmla="*/ 2147483646 h 141"/>
                <a:gd name="T84" fmla="*/ 2147483646 w 212"/>
                <a:gd name="T85" fmla="*/ 2147483646 h 141"/>
                <a:gd name="T86" fmla="*/ 2147483646 w 212"/>
                <a:gd name="T87" fmla="*/ 0 h 14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12" h="141">
                  <a:moveTo>
                    <a:pt x="164" y="0"/>
                  </a:moveTo>
                  <a:lnTo>
                    <a:pt x="167" y="1"/>
                  </a:lnTo>
                  <a:lnTo>
                    <a:pt x="169" y="2"/>
                  </a:lnTo>
                  <a:lnTo>
                    <a:pt x="170" y="4"/>
                  </a:lnTo>
                  <a:lnTo>
                    <a:pt x="170" y="7"/>
                  </a:lnTo>
                  <a:lnTo>
                    <a:pt x="171" y="9"/>
                  </a:lnTo>
                  <a:lnTo>
                    <a:pt x="171" y="11"/>
                  </a:lnTo>
                  <a:lnTo>
                    <a:pt x="171" y="13"/>
                  </a:lnTo>
                  <a:lnTo>
                    <a:pt x="173" y="16"/>
                  </a:lnTo>
                  <a:lnTo>
                    <a:pt x="174" y="17"/>
                  </a:lnTo>
                  <a:lnTo>
                    <a:pt x="179" y="20"/>
                  </a:lnTo>
                  <a:lnTo>
                    <a:pt x="187" y="22"/>
                  </a:lnTo>
                  <a:lnTo>
                    <a:pt x="193" y="23"/>
                  </a:lnTo>
                  <a:lnTo>
                    <a:pt x="195" y="27"/>
                  </a:lnTo>
                  <a:lnTo>
                    <a:pt x="199" y="34"/>
                  </a:lnTo>
                  <a:lnTo>
                    <a:pt x="204" y="42"/>
                  </a:lnTo>
                  <a:lnTo>
                    <a:pt x="209" y="48"/>
                  </a:lnTo>
                  <a:lnTo>
                    <a:pt x="212" y="53"/>
                  </a:lnTo>
                  <a:lnTo>
                    <a:pt x="212" y="58"/>
                  </a:lnTo>
                  <a:lnTo>
                    <a:pt x="209" y="58"/>
                  </a:lnTo>
                  <a:lnTo>
                    <a:pt x="205" y="60"/>
                  </a:lnTo>
                  <a:lnTo>
                    <a:pt x="203" y="61"/>
                  </a:lnTo>
                  <a:lnTo>
                    <a:pt x="201" y="63"/>
                  </a:lnTo>
                  <a:lnTo>
                    <a:pt x="199" y="63"/>
                  </a:lnTo>
                  <a:lnTo>
                    <a:pt x="196" y="64"/>
                  </a:lnTo>
                  <a:lnTo>
                    <a:pt x="194" y="63"/>
                  </a:lnTo>
                  <a:lnTo>
                    <a:pt x="192" y="62"/>
                  </a:lnTo>
                  <a:lnTo>
                    <a:pt x="191" y="60"/>
                  </a:lnTo>
                  <a:lnTo>
                    <a:pt x="188" y="58"/>
                  </a:lnTo>
                  <a:lnTo>
                    <a:pt x="186" y="57"/>
                  </a:lnTo>
                  <a:lnTo>
                    <a:pt x="179" y="60"/>
                  </a:lnTo>
                  <a:lnTo>
                    <a:pt x="173" y="64"/>
                  </a:lnTo>
                  <a:lnTo>
                    <a:pt x="167" y="70"/>
                  </a:lnTo>
                  <a:lnTo>
                    <a:pt x="165" y="75"/>
                  </a:lnTo>
                  <a:lnTo>
                    <a:pt x="165" y="77"/>
                  </a:lnTo>
                  <a:lnTo>
                    <a:pt x="161" y="74"/>
                  </a:lnTo>
                  <a:lnTo>
                    <a:pt x="159" y="72"/>
                  </a:lnTo>
                  <a:lnTo>
                    <a:pt x="157" y="70"/>
                  </a:lnTo>
                  <a:lnTo>
                    <a:pt x="153" y="69"/>
                  </a:lnTo>
                  <a:lnTo>
                    <a:pt x="150" y="67"/>
                  </a:lnTo>
                  <a:lnTo>
                    <a:pt x="141" y="69"/>
                  </a:lnTo>
                  <a:lnTo>
                    <a:pt x="133" y="72"/>
                  </a:lnTo>
                  <a:lnTo>
                    <a:pt x="126" y="78"/>
                  </a:lnTo>
                  <a:lnTo>
                    <a:pt x="124" y="87"/>
                  </a:lnTo>
                  <a:lnTo>
                    <a:pt x="124" y="88"/>
                  </a:lnTo>
                  <a:lnTo>
                    <a:pt x="124" y="90"/>
                  </a:lnTo>
                  <a:lnTo>
                    <a:pt x="125" y="93"/>
                  </a:lnTo>
                  <a:lnTo>
                    <a:pt x="126" y="97"/>
                  </a:lnTo>
                  <a:lnTo>
                    <a:pt x="126" y="100"/>
                  </a:lnTo>
                  <a:lnTo>
                    <a:pt x="127" y="102"/>
                  </a:lnTo>
                  <a:lnTo>
                    <a:pt x="127" y="104"/>
                  </a:lnTo>
                  <a:lnTo>
                    <a:pt x="120" y="104"/>
                  </a:lnTo>
                  <a:lnTo>
                    <a:pt x="115" y="106"/>
                  </a:lnTo>
                  <a:lnTo>
                    <a:pt x="113" y="109"/>
                  </a:lnTo>
                  <a:lnTo>
                    <a:pt x="112" y="114"/>
                  </a:lnTo>
                  <a:lnTo>
                    <a:pt x="111" y="119"/>
                  </a:lnTo>
                  <a:lnTo>
                    <a:pt x="108" y="125"/>
                  </a:lnTo>
                  <a:lnTo>
                    <a:pt x="104" y="130"/>
                  </a:lnTo>
                  <a:lnTo>
                    <a:pt x="97" y="132"/>
                  </a:lnTo>
                  <a:lnTo>
                    <a:pt x="90" y="135"/>
                  </a:lnTo>
                  <a:lnTo>
                    <a:pt x="87" y="140"/>
                  </a:lnTo>
                  <a:lnTo>
                    <a:pt x="87" y="141"/>
                  </a:lnTo>
                  <a:lnTo>
                    <a:pt x="86" y="140"/>
                  </a:lnTo>
                  <a:lnTo>
                    <a:pt x="85" y="139"/>
                  </a:lnTo>
                  <a:lnTo>
                    <a:pt x="82" y="136"/>
                  </a:lnTo>
                  <a:lnTo>
                    <a:pt x="81" y="134"/>
                  </a:lnTo>
                  <a:lnTo>
                    <a:pt x="79" y="132"/>
                  </a:lnTo>
                  <a:lnTo>
                    <a:pt x="78" y="131"/>
                  </a:lnTo>
                  <a:lnTo>
                    <a:pt x="78" y="130"/>
                  </a:lnTo>
                  <a:lnTo>
                    <a:pt x="69" y="131"/>
                  </a:lnTo>
                  <a:lnTo>
                    <a:pt x="61" y="135"/>
                  </a:lnTo>
                  <a:lnTo>
                    <a:pt x="52" y="139"/>
                  </a:lnTo>
                  <a:lnTo>
                    <a:pt x="45" y="141"/>
                  </a:lnTo>
                  <a:lnTo>
                    <a:pt x="38" y="137"/>
                  </a:lnTo>
                  <a:lnTo>
                    <a:pt x="34" y="131"/>
                  </a:lnTo>
                  <a:lnTo>
                    <a:pt x="33" y="122"/>
                  </a:lnTo>
                  <a:lnTo>
                    <a:pt x="33" y="116"/>
                  </a:lnTo>
                  <a:lnTo>
                    <a:pt x="33" y="108"/>
                  </a:lnTo>
                  <a:lnTo>
                    <a:pt x="32" y="100"/>
                  </a:lnTo>
                  <a:lnTo>
                    <a:pt x="29" y="95"/>
                  </a:lnTo>
                  <a:lnTo>
                    <a:pt x="24" y="91"/>
                  </a:lnTo>
                  <a:lnTo>
                    <a:pt x="18" y="90"/>
                  </a:lnTo>
                  <a:lnTo>
                    <a:pt x="12" y="88"/>
                  </a:lnTo>
                  <a:lnTo>
                    <a:pt x="7" y="84"/>
                  </a:lnTo>
                  <a:lnTo>
                    <a:pt x="4" y="79"/>
                  </a:lnTo>
                  <a:lnTo>
                    <a:pt x="4" y="77"/>
                  </a:lnTo>
                  <a:lnTo>
                    <a:pt x="6" y="75"/>
                  </a:lnTo>
                  <a:lnTo>
                    <a:pt x="8" y="74"/>
                  </a:lnTo>
                  <a:lnTo>
                    <a:pt x="9" y="73"/>
                  </a:lnTo>
                  <a:lnTo>
                    <a:pt x="9" y="67"/>
                  </a:lnTo>
                  <a:lnTo>
                    <a:pt x="7" y="67"/>
                  </a:lnTo>
                  <a:lnTo>
                    <a:pt x="3" y="66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8" y="44"/>
                  </a:lnTo>
                  <a:lnTo>
                    <a:pt x="16" y="42"/>
                  </a:lnTo>
                  <a:lnTo>
                    <a:pt x="26" y="40"/>
                  </a:lnTo>
                  <a:lnTo>
                    <a:pt x="35" y="39"/>
                  </a:lnTo>
                  <a:lnTo>
                    <a:pt x="45" y="37"/>
                  </a:lnTo>
                  <a:lnTo>
                    <a:pt x="54" y="34"/>
                  </a:lnTo>
                  <a:lnTo>
                    <a:pt x="60" y="28"/>
                  </a:lnTo>
                  <a:lnTo>
                    <a:pt x="64" y="20"/>
                  </a:lnTo>
                  <a:lnTo>
                    <a:pt x="67" y="19"/>
                  </a:lnTo>
                  <a:lnTo>
                    <a:pt x="70" y="18"/>
                  </a:lnTo>
                  <a:lnTo>
                    <a:pt x="72" y="17"/>
                  </a:lnTo>
                  <a:lnTo>
                    <a:pt x="73" y="14"/>
                  </a:lnTo>
                  <a:lnTo>
                    <a:pt x="76" y="12"/>
                  </a:lnTo>
                  <a:lnTo>
                    <a:pt x="78" y="11"/>
                  </a:lnTo>
                  <a:lnTo>
                    <a:pt x="80" y="11"/>
                  </a:lnTo>
                  <a:lnTo>
                    <a:pt x="82" y="12"/>
                  </a:lnTo>
                  <a:lnTo>
                    <a:pt x="83" y="13"/>
                  </a:lnTo>
                  <a:lnTo>
                    <a:pt x="85" y="16"/>
                  </a:lnTo>
                  <a:lnTo>
                    <a:pt x="87" y="18"/>
                  </a:lnTo>
                  <a:lnTo>
                    <a:pt x="88" y="20"/>
                  </a:lnTo>
                  <a:lnTo>
                    <a:pt x="90" y="20"/>
                  </a:lnTo>
                  <a:lnTo>
                    <a:pt x="95" y="20"/>
                  </a:lnTo>
                  <a:lnTo>
                    <a:pt x="98" y="19"/>
                  </a:lnTo>
                  <a:lnTo>
                    <a:pt x="102" y="18"/>
                  </a:lnTo>
                  <a:lnTo>
                    <a:pt x="104" y="14"/>
                  </a:lnTo>
                  <a:lnTo>
                    <a:pt x="106" y="11"/>
                  </a:lnTo>
                  <a:lnTo>
                    <a:pt x="106" y="5"/>
                  </a:lnTo>
                  <a:lnTo>
                    <a:pt x="120" y="7"/>
                  </a:lnTo>
                  <a:lnTo>
                    <a:pt x="130" y="9"/>
                  </a:lnTo>
                  <a:lnTo>
                    <a:pt x="141" y="11"/>
                  </a:lnTo>
                  <a:lnTo>
                    <a:pt x="148" y="9"/>
                  </a:lnTo>
                  <a:lnTo>
                    <a:pt x="153" y="5"/>
                  </a:lnTo>
                  <a:lnTo>
                    <a:pt x="159" y="2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71" name="Freeform 68">
              <a:extLst>
                <a:ext uri="{FF2B5EF4-FFF2-40B4-BE49-F238E27FC236}">
                  <a16:creationId xmlns:a16="http://schemas.microsoft.com/office/drawing/2014/main" id="{3EFB024A-592B-4400-9454-AAB303837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888" y="2744788"/>
              <a:ext cx="339725" cy="196850"/>
            </a:xfrm>
            <a:custGeom>
              <a:avLst/>
              <a:gdLst>
                <a:gd name="T0" fmla="*/ 2147483646 w 214"/>
                <a:gd name="T1" fmla="*/ 2147483646 h 124"/>
                <a:gd name="T2" fmla="*/ 2147483646 w 214"/>
                <a:gd name="T3" fmla="*/ 2147483646 h 124"/>
                <a:gd name="T4" fmla="*/ 2147483646 w 214"/>
                <a:gd name="T5" fmla="*/ 2147483646 h 124"/>
                <a:gd name="T6" fmla="*/ 2147483646 w 214"/>
                <a:gd name="T7" fmla="*/ 2147483646 h 124"/>
                <a:gd name="T8" fmla="*/ 2147483646 w 214"/>
                <a:gd name="T9" fmla="*/ 2147483646 h 124"/>
                <a:gd name="T10" fmla="*/ 2147483646 w 214"/>
                <a:gd name="T11" fmla="*/ 2147483646 h 124"/>
                <a:gd name="T12" fmla="*/ 2147483646 w 214"/>
                <a:gd name="T13" fmla="*/ 2147483646 h 124"/>
                <a:gd name="T14" fmla="*/ 2147483646 w 214"/>
                <a:gd name="T15" fmla="*/ 2147483646 h 124"/>
                <a:gd name="T16" fmla="*/ 2147483646 w 214"/>
                <a:gd name="T17" fmla="*/ 2147483646 h 124"/>
                <a:gd name="T18" fmla="*/ 2147483646 w 214"/>
                <a:gd name="T19" fmla="*/ 2147483646 h 124"/>
                <a:gd name="T20" fmla="*/ 2147483646 w 214"/>
                <a:gd name="T21" fmla="*/ 2147483646 h 124"/>
                <a:gd name="T22" fmla="*/ 2147483646 w 214"/>
                <a:gd name="T23" fmla="*/ 2147483646 h 124"/>
                <a:gd name="T24" fmla="*/ 2147483646 w 214"/>
                <a:gd name="T25" fmla="*/ 2147483646 h 124"/>
                <a:gd name="T26" fmla="*/ 2147483646 w 214"/>
                <a:gd name="T27" fmla="*/ 2147483646 h 124"/>
                <a:gd name="T28" fmla="*/ 2147483646 w 214"/>
                <a:gd name="T29" fmla="*/ 2147483646 h 124"/>
                <a:gd name="T30" fmla="*/ 2147483646 w 214"/>
                <a:gd name="T31" fmla="*/ 2147483646 h 124"/>
                <a:gd name="T32" fmla="*/ 2147483646 w 214"/>
                <a:gd name="T33" fmla="*/ 2147483646 h 124"/>
                <a:gd name="T34" fmla="*/ 2147483646 w 214"/>
                <a:gd name="T35" fmla="*/ 2147483646 h 124"/>
                <a:gd name="T36" fmla="*/ 2147483646 w 214"/>
                <a:gd name="T37" fmla="*/ 2147483646 h 124"/>
                <a:gd name="T38" fmla="*/ 2147483646 w 214"/>
                <a:gd name="T39" fmla="*/ 2147483646 h 124"/>
                <a:gd name="T40" fmla="*/ 2147483646 w 214"/>
                <a:gd name="T41" fmla="*/ 2147483646 h 124"/>
                <a:gd name="T42" fmla="*/ 2147483646 w 214"/>
                <a:gd name="T43" fmla="*/ 2147483646 h 124"/>
                <a:gd name="T44" fmla="*/ 2147483646 w 214"/>
                <a:gd name="T45" fmla="*/ 2147483646 h 124"/>
                <a:gd name="T46" fmla="*/ 2147483646 w 214"/>
                <a:gd name="T47" fmla="*/ 2147483646 h 124"/>
                <a:gd name="T48" fmla="*/ 2147483646 w 214"/>
                <a:gd name="T49" fmla="*/ 2147483646 h 124"/>
                <a:gd name="T50" fmla="*/ 2147483646 w 214"/>
                <a:gd name="T51" fmla="*/ 2147483646 h 124"/>
                <a:gd name="T52" fmla="*/ 2147483646 w 214"/>
                <a:gd name="T53" fmla="*/ 2147483646 h 124"/>
                <a:gd name="T54" fmla="*/ 2147483646 w 214"/>
                <a:gd name="T55" fmla="*/ 2147483646 h 124"/>
                <a:gd name="T56" fmla="*/ 2147483646 w 214"/>
                <a:gd name="T57" fmla="*/ 2147483646 h 124"/>
                <a:gd name="T58" fmla="*/ 2147483646 w 214"/>
                <a:gd name="T59" fmla="*/ 2147483646 h 124"/>
                <a:gd name="T60" fmla="*/ 2147483646 w 214"/>
                <a:gd name="T61" fmla="*/ 2147483646 h 124"/>
                <a:gd name="T62" fmla="*/ 2147483646 w 214"/>
                <a:gd name="T63" fmla="*/ 2147483646 h 124"/>
                <a:gd name="T64" fmla="*/ 2147483646 w 214"/>
                <a:gd name="T65" fmla="*/ 2147483646 h 124"/>
                <a:gd name="T66" fmla="*/ 2147483646 w 214"/>
                <a:gd name="T67" fmla="*/ 2147483646 h 124"/>
                <a:gd name="T68" fmla="*/ 2147483646 w 214"/>
                <a:gd name="T69" fmla="*/ 2147483646 h 124"/>
                <a:gd name="T70" fmla="*/ 2147483646 w 214"/>
                <a:gd name="T71" fmla="*/ 2147483646 h 124"/>
                <a:gd name="T72" fmla="*/ 2147483646 w 214"/>
                <a:gd name="T73" fmla="*/ 2147483646 h 124"/>
                <a:gd name="T74" fmla="*/ 2147483646 w 214"/>
                <a:gd name="T75" fmla="*/ 2147483646 h 124"/>
                <a:gd name="T76" fmla="*/ 2147483646 w 214"/>
                <a:gd name="T77" fmla="*/ 2147483646 h 124"/>
                <a:gd name="T78" fmla="*/ 2147483646 w 214"/>
                <a:gd name="T79" fmla="*/ 2147483646 h 124"/>
                <a:gd name="T80" fmla="*/ 2147483646 w 214"/>
                <a:gd name="T81" fmla="*/ 2147483646 h 124"/>
                <a:gd name="T82" fmla="*/ 2147483646 w 214"/>
                <a:gd name="T83" fmla="*/ 2147483646 h 124"/>
                <a:gd name="T84" fmla="*/ 2147483646 w 214"/>
                <a:gd name="T85" fmla="*/ 2147483646 h 124"/>
                <a:gd name="T86" fmla="*/ 2147483646 w 214"/>
                <a:gd name="T87" fmla="*/ 2147483646 h 124"/>
                <a:gd name="T88" fmla="*/ 2147483646 w 214"/>
                <a:gd name="T89" fmla="*/ 2147483646 h 124"/>
                <a:gd name="T90" fmla="*/ 2147483646 w 214"/>
                <a:gd name="T91" fmla="*/ 2147483646 h 124"/>
                <a:gd name="T92" fmla="*/ 2147483646 w 214"/>
                <a:gd name="T93" fmla="*/ 2147483646 h 124"/>
                <a:gd name="T94" fmla="*/ 2147483646 w 214"/>
                <a:gd name="T95" fmla="*/ 2147483646 h 124"/>
                <a:gd name="T96" fmla="*/ 2147483646 w 214"/>
                <a:gd name="T97" fmla="*/ 2147483646 h 124"/>
                <a:gd name="T98" fmla="*/ 2147483646 w 214"/>
                <a:gd name="T99" fmla="*/ 2147483646 h 124"/>
                <a:gd name="T100" fmla="*/ 2147483646 w 214"/>
                <a:gd name="T101" fmla="*/ 2147483646 h 124"/>
                <a:gd name="T102" fmla="*/ 2147483646 w 214"/>
                <a:gd name="T103" fmla="*/ 2147483646 h 124"/>
                <a:gd name="T104" fmla="*/ 2147483646 w 214"/>
                <a:gd name="T105" fmla="*/ 2147483646 h 124"/>
                <a:gd name="T106" fmla="*/ 2147483646 w 214"/>
                <a:gd name="T107" fmla="*/ 2147483646 h 124"/>
                <a:gd name="T108" fmla="*/ 2147483646 w 214"/>
                <a:gd name="T109" fmla="*/ 2147483646 h 124"/>
                <a:gd name="T110" fmla="*/ 2147483646 w 214"/>
                <a:gd name="T111" fmla="*/ 2147483646 h 124"/>
                <a:gd name="T112" fmla="*/ 2147483646 w 214"/>
                <a:gd name="T113" fmla="*/ 2147483646 h 124"/>
                <a:gd name="T114" fmla="*/ 2147483646 w 214"/>
                <a:gd name="T115" fmla="*/ 0 h 12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4" h="124">
                  <a:moveTo>
                    <a:pt x="102" y="0"/>
                  </a:moveTo>
                  <a:lnTo>
                    <a:pt x="103" y="4"/>
                  </a:lnTo>
                  <a:lnTo>
                    <a:pt x="105" y="6"/>
                  </a:lnTo>
                  <a:lnTo>
                    <a:pt x="106" y="9"/>
                  </a:lnTo>
                  <a:lnTo>
                    <a:pt x="106" y="13"/>
                  </a:lnTo>
                  <a:lnTo>
                    <a:pt x="107" y="16"/>
                  </a:lnTo>
                  <a:lnTo>
                    <a:pt x="116" y="26"/>
                  </a:lnTo>
                  <a:lnTo>
                    <a:pt x="125" y="35"/>
                  </a:lnTo>
                  <a:lnTo>
                    <a:pt x="135" y="43"/>
                  </a:lnTo>
                  <a:lnTo>
                    <a:pt x="144" y="52"/>
                  </a:lnTo>
                  <a:lnTo>
                    <a:pt x="150" y="61"/>
                  </a:lnTo>
                  <a:lnTo>
                    <a:pt x="159" y="68"/>
                  </a:lnTo>
                  <a:lnTo>
                    <a:pt x="171" y="74"/>
                  </a:lnTo>
                  <a:lnTo>
                    <a:pt x="182" y="74"/>
                  </a:lnTo>
                  <a:lnTo>
                    <a:pt x="193" y="70"/>
                  </a:lnTo>
                  <a:lnTo>
                    <a:pt x="203" y="63"/>
                  </a:lnTo>
                  <a:lnTo>
                    <a:pt x="213" y="54"/>
                  </a:lnTo>
                  <a:lnTo>
                    <a:pt x="214" y="52"/>
                  </a:lnTo>
                  <a:lnTo>
                    <a:pt x="210" y="67"/>
                  </a:lnTo>
                  <a:lnTo>
                    <a:pt x="205" y="79"/>
                  </a:lnTo>
                  <a:lnTo>
                    <a:pt x="202" y="92"/>
                  </a:lnTo>
                  <a:lnTo>
                    <a:pt x="198" y="106"/>
                  </a:lnTo>
                  <a:lnTo>
                    <a:pt x="196" y="111"/>
                  </a:lnTo>
                  <a:lnTo>
                    <a:pt x="191" y="113"/>
                  </a:lnTo>
                  <a:lnTo>
                    <a:pt x="185" y="114"/>
                  </a:lnTo>
                  <a:lnTo>
                    <a:pt x="178" y="113"/>
                  </a:lnTo>
                  <a:lnTo>
                    <a:pt x="170" y="112"/>
                  </a:lnTo>
                  <a:lnTo>
                    <a:pt x="164" y="111"/>
                  </a:lnTo>
                  <a:lnTo>
                    <a:pt x="160" y="111"/>
                  </a:lnTo>
                  <a:lnTo>
                    <a:pt x="158" y="112"/>
                  </a:lnTo>
                  <a:lnTo>
                    <a:pt x="155" y="113"/>
                  </a:lnTo>
                  <a:lnTo>
                    <a:pt x="154" y="115"/>
                  </a:lnTo>
                  <a:lnTo>
                    <a:pt x="153" y="117"/>
                  </a:lnTo>
                  <a:lnTo>
                    <a:pt x="152" y="119"/>
                  </a:lnTo>
                  <a:lnTo>
                    <a:pt x="150" y="120"/>
                  </a:lnTo>
                  <a:lnTo>
                    <a:pt x="147" y="121"/>
                  </a:lnTo>
                  <a:lnTo>
                    <a:pt x="146" y="122"/>
                  </a:lnTo>
                  <a:lnTo>
                    <a:pt x="144" y="123"/>
                  </a:lnTo>
                  <a:lnTo>
                    <a:pt x="143" y="124"/>
                  </a:lnTo>
                  <a:lnTo>
                    <a:pt x="137" y="123"/>
                  </a:lnTo>
                  <a:lnTo>
                    <a:pt x="129" y="121"/>
                  </a:lnTo>
                  <a:lnTo>
                    <a:pt x="124" y="118"/>
                  </a:lnTo>
                  <a:lnTo>
                    <a:pt x="123" y="117"/>
                  </a:lnTo>
                  <a:lnTo>
                    <a:pt x="121" y="114"/>
                  </a:lnTo>
                  <a:lnTo>
                    <a:pt x="121" y="112"/>
                  </a:lnTo>
                  <a:lnTo>
                    <a:pt x="121" y="110"/>
                  </a:lnTo>
                  <a:lnTo>
                    <a:pt x="120" y="108"/>
                  </a:lnTo>
                  <a:lnTo>
                    <a:pt x="120" y="105"/>
                  </a:lnTo>
                  <a:lnTo>
                    <a:pt x="119" y="103"/>
                  </a:lnTo>
                  <a:lnTo>
                    <a:pt x="117" y="102"/>
                  </a:lnTo>
                  <a:lnTo>
                    <a:pt x="114" y="101"/>
                  </a:lnTo>
                  <a:lnTo>
                    <a:pt x="109" y="103"/>
                  </a:lnTo>
                  <a:lnTo>
                    <a:pt x="103" y="106"/>
                  </a:lnTo>
                  <a:lnTo>
                    <a:pt x="98" y="110"/>
                  </a:lnTo>
                  <a:lnTo>
                    <a:pt x="91" y="112"/>
                  </a:lnTo>
                  <a:lnTo>
                    <a:pt x="85" y="111"/>
                  </a:lnTo>
                  <a:lnTo>
                    <a:pt x="80" y="110"/>
                  </a:lnTo>
                  <a:lnTo>
                    <a:pt x="75" y="108"/>
                  </a:lnTo>
                  <a:lnTo>
                    <a:pt x="73" y="101"/>
                  </a:lnTo>
                  <a:lnTo>
                    <a:pt x="68" y="97"/>
                  </a:lnTo>
                  <a:lnTo>
                    <a:pt x="63" y="95"/>
                  </a:lnTo>
                  <a:lnTo>
                    <a:pt x="57" y="93"/>
                  </a:lnTo>
                  <a:lnTo>
                    <a:pt x="52" y="88"/>
                  </a:lnTo>
                  <a:lnTo>
                    <a:pt x="52" y="82"/>
                  </a:lnTo>
                  <a:lnTo>
                    <a:pt x="54" y="83"/>
                  </a:lnTo>
                  <a:lnTo>
                    <a:pt x="55" y="83"/>
                  </a:lnTo>
                  <a:lnTo>
                    <a:pt x="56" y="83"/>
                  </a:lnTo>
                  <a:lnTo>
                    <a:pt x="58" y="82"/>
                  </a:lnTo>
                  <a:lnTo>
                    <a:pt x="56" y="79"/>
                  </a:lnTo>
                  <a:lnTo>
                    <a:pt x="54" y="76"/>
                  </a:lnTo>
                  <a:lnTo>
                    <a:pt x="52" y="75"/>
                  </a:lnTo>
                  <a:lnTo>
                    <a:pt x="48" y="73"/>
                  </a:lnTo>
                  <a:lnTo>
                    <a:pt x="46" y="71"/>
                  </a:lnTo>
                  <a:lnTo>
                    <a:pt x="42" y="69"/>
                  </a:lnTo>
                  <a:lnTo>
                    <a:pt x="40" y="67"/>
                  </a:lnTo>
                  <a:lnTo>
                    <a:pt x="39" y="63"/>
                  </a:lnTo>
                  <a:lnTo>
                    <a:pt x="39" y="60"/>
                  </a:lnTo>
                  <a:lnTo>
                    <a:pt x="39" y="57"/>
                  </a:lnTo>
                  <a:lnTo>
                    <a:pt x="38" y="53"/>
                  </a:lnTo>
                  <a:lnTo>
                    <a:pt x="37" y="50"/>
                  </a:lnTo>
                  <a:lnTo>
                    <a:pt x="36" y="52"/>
                  </a:lnTo>
                  <a:lnTo>
                    <a:pt x="33" y="53"/>
                  </a:lnTo>
                  <a:lnTo>
                    <a:pt x="32" y="56"/>
                  </a:lnTo>
                  <a:lnTo>
                    <a:pt x="30" y="57"/>
                  </a:lnTo>
                  <a:lnTo>
                    <a:pt x="29" y="58"/>
                  </a:lnTo>
                  <a:lnTo>
                    <a:pt x="26" y="59"/>
                  </a:lnTo>
                  <a:lnTo>
                    <a:pt x="22" y="59"/>
                  </a:lnTo>
                  <a:lnTo>
                    <a:pt x="17" y="57"/>
                  </a:lnTo>
                  <a:lnTo>
                    <a:pt x="9" y="53"/>
                  </a:lnTo>
                  <a:lnTo>
                    <a:pt x="3" y="49"/>
                  </a:lnTo>
                  <a:lnTo>
                    <a:pt x="0" y="44"/>
                  </a:lnTo>
                  <a:lnTo>
                    <a:pt x="2" y="40"/>
                  </a:lnTo>
                  <a:lnTo>
                    <a:pt x="5" y="38"/>
                  </a:lnTo>
                  <a:lnTo>
                    <a:pt x="11" y="36"/>
                  </a:lnTo>
                  <a:lnTo>
                    <a:pt x="15" y="35"/>
                  </a:lnTo>
                  <a:lnTo>
                    <a:pt x="20" y="32"/>
                  </a:lnTo>
                  <a:lnTo>
                    <a:pt x="22" y="25"/>
                  </a:lnTo>
                  <a:lnTo>
                    <a:pt x="33" y="25"/>
                  </a:lnTo>
                  <a:lnTo>
                    <a:pt x="42" y="22"/>
                  </a:lnTo>
                  <a:lnTo>
                    <a:pt x="50" y="16"/>
                  </a:lnTo>
                  <a:lnTo>
                    <a:pt x="55" y="8"/>
                  </a:lnTo>
                  <a:lnTo>
                    <a:pt x="62" y="7"/>
                  </a:lnTo>
                  <a:lnTo>
                    <a:pt x="66" y="5"/>
                  </a:lnTo>
                  <a:lnTo>
                    <a:pt x="71" y="2"/>
                  </a:lnTo>
                  <a:lnTo>
                    <a:pt x="75" y="1"/>
                  </a:lnTo>
                  <a:lnTo>
                    <a:pt x="80" y="2"/>
                  </a:lnTo>
                  <a:lnTo>
                    <a:pt x="82" y="5"/>
                  </a:lnTo>
                  <a:lnTo>
                    <a:pt x="85" y="7"/>
                  </a:lnTo>
                  <a:lnTo>
                    <a:pt x="89" y="8"/>
                  </a:lnTo>
                  <a:lnTo>
                    <a:pt x="92" y="9"/>
                  </a:lnTo>
                  <a:lnTo>
                    <a:pt x="94" y="9"/>
                  </a:lnTo>
                  <a:lnTo>
                    <a:pt x="97" y="8"/>
                  </a:lnTo>
                  <a:lnTo>
                    <a:pt x="98" y="6"/>
                  </a:lnTo>
                  <a:lnTo>
                    <a:pt x="99" y="4"/>
                  </a:lnTo>
                  <a:lnTo>
                    <a:pt x="100" y="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72" name="Freeform 69">
              <a:extLst>
                <a:ext uri="{FF2B5EF4-FFF2-40B4-BE49-F238E27FC236}">
                  <a16:creationId xmlns:a16="http://schemas.microsoft.com/office/drawing/2014/main" id="{55A0A909-7480-4E43-B9D7-7888E4556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463" y="2660651"/>
              <a:ext cx="185737" cy="161925"/>
            </a:xfrm>
            <a:custGeom>
              <a:avLst/>
              <a:gdLst>
                <a:gd name="T0" fmla="*/ 2147483646 w 117"/>
                <a:gd name="T1" fmla="*/ 0 h 102"/>
                <a:gd name="T2" fmla="*/ 2147483646 w 117"/>
                <a:gd name="T3" fmla="*/ 0 h 102"/>
                <a:gd name="T4" fmla="*/ 2147483646 w 117"/>
                <a:gd name="T5" fmla="*/ 0 h 102"/>
                <a:gd name="T6" fmla="*/ 2147483646 w 117"/>
                <a:gd name="T7" fmla="*/ 2147483646 h 102"/>
                <a:gd name="T8" fmla="*/ 2147483646 w 117"/>
                <a:gd name="T9" fmla="*/ 2147483646 h 102"/>
                <a:gd name="T10" fmla="*/ 2147483646 w 117"/>
                <a:gd name="T11" fmla="*/ 2147483646 h 102"/>
                <a:gd name="T12" fmla="*/ 2147483646 w 117"/>
                <a:gd name="T13" fmla="*/ 2147483646 h 102"/>
                <a:gd name="T14" fmla="*/ 2147483646 w 117"/>
                <a:gd name="T15" fmla="*/ 2147483646 h 102"/>
                <a:gd name="T16" fmla="*/ 2147483646 w 117"/>
                <a:gd name="T17" fmla="*/ 2147483646 h 102"/>
                <a:gd name="T18" fmla="*/ 2147483646 w 117"/>
                <a:gd name="T19" fmla="*/ 2147483646 h 102"/>
                <a:gd name="T20" fmla="*/ 2147483646 w 117"/>
                <a:gd name="T21" fmla="*/ 2147483646 h 102"/>
                <a:gd name="T22" fmla="*/ 2147483646 w 117"/>
                <a:gd name="T23" fmla="*/ 2147483646 h 102"/>
                <a:gd name="T24" fmla="*/ 2147483646 w 117"/>
                <a:gd name="T25" fmla="*/ 2147483646 h 102"/>
                <a:gd name="T26" fmla="*/ 2147483646 w 117"/>
                <a:gd name="T27" fmla="*/ 2147483646 h 102"/>
                <a:gd name="T28" fmla="*/ 2147483646 w 117"/>
                <a:gd name="T29" fmla="*/ 2147483646 h 102"/>
                <a:gd name="T30" fmla="*/ 2147483646 w 117"/>
                <a:gd name="T31" fmla="*/ 2147483646 h 102"/>
                <a:gd name="T32" fmla="*/ 2147483646 w 117"/>
                <a:gd name="T33" fmla="*/ 2147483646 h 102"/>
                <a:gd name="T34" fmla="*/ 2147483646 w 117"/>
                <a:gd name="T35" fmla="*/ 2147483646 h 102"/>
                <a:gd name="T36" fmla="*/ 2147483646 w 117"/>
                <a:gd name="T37" fmla="*/ 2147483646 h 102"/>
                <a:gd name="T38" fmla="*/ 2147483646 w 117"/>
                <a:gd name="T39" fmla="*/ 2147483646 h 102"/>
                <a:gd name="T40" fmla="*/ 2147483646 w 117"/>
                <a:gd name="T41" fmla="*/ 2147483646 h 102"/>
                <a:gd name="T42" fmla="*/ 0 w 117"/>
                <a:gd name="T43" fmla="*/ 2147483646 h 102"/>
                <a:gd name="T44" fmla="*/ 2147483646 w 117"/>
                <a:gd name="T45" fmla="*/ 2147483646 h 102"/>
                <a:gd name="T46" fmla="*/ 2147483646 w 117"/>
                <a:gd name="T47" fmla="*/ 2147483646 h 102"/>
                <a:gd name="T48" fmla="*/ 2147483646 w 117"/>
                <a:gd name="T49" fmla="*/ 2147483646 h 102"/>
                <a:gd name="T50" fmla="*/ 2147483646 w 117"/>
                <a:gd name="T51" fmla="*/ 2147483646 h 102"/>
                <a:gd name="T52" fmla="*/ 2147483646 w 117"/>
                <a:gd name="T53" fmla="*/ 2147483646 h 102"/>
                <a:gd name="T54" fmla="*/ 2147483646 w 117"/>
                <a:gd name="T55" fmla="*/ 2147483646 h 102"/>
                <a:gd name="T56" fmla="*/ 2147483646 w 117"/>
                <a:gd name="T57" fmla="*/ 2147483646 h 102"/>
                <a:gd name="T58" fmla="*/ 2147483646 w 117"/>
                <a:gd name="T59" fmla="*/ 2147483646 h 102"/>
                <a:gd name="T60" fmla="*/ 2147483646 w 117"/>
                <a:gd name="T61" fmla="*/ 2147483646 h 102"/>
                <a:gd name="T62" fmla="*/ 2147483646 w 117"/>
                <a:gd name="T63" fmla="*/ 2147483646 h 102"/>
                <a:gd name="T64" fmla="*/ 2147483646 w 117"/>
                <a:gd name="T65" fmla="*/ 2147483646 h 102"/>
                <a:gd name="T66" fmla="*/ 2147483646 w 117"/>
                <a:gd name="T67" fmla="*/ 2147483646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17" h="102">
                  <a:moveTo>
                    <a:pt x="55" y="0"/>
                  </a:moveTo>
                  <a:lnTo>
                    <a:pt x="56" y="0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70" y="2"/>
                  </a:lnTo>
                  <a:lnTo>
                    <a:pt x="73" y="8"/>
                  </a:lnTo>
                  <a:lnTo>
                    <a:pt x="77" y="13"/>
                  </a:lnTo>
                  <a:lnTo>
                    <a:pt x="83" y="16"/>
                  </a:lnTo>
                  <a:lnTo>
                    <a:pt x="84" y="15"/>
                  </a:lnTo>
                  <a:lnTo>
                    <a:pt x="85" y="14"/>
                  </a:lnTo>
                  <a:lnTo>
                    <a:pt x="86" y="11"/>
                  </a:lnTo>
                  <a:lnTo>
                    <a:pt x="89" y="11"/>
                  </a:lnTo>
                  <a:lnTo>
                    <a:pt x="95" y="14"/>
                  </a:lnTo>
                  <a:lnTo>
                    <a:pt x="99" y="19"/>
                  </a:lnTo>
                  <a:lnTo>
                    <a:pt x="101" y="27"/>
                  </a:lnTo>
                  <a:lnTo>
                    <a:pt x="102" y="36"/>
                  </a:lnTo>
                  <a:lnTo>
                    <a:pt x="104" y="44"/>
                  </a:lnTo>
                  <a:lnTo>
                    <a:pt x="107" y="52"/>
                  </a:lnTo>
                  <a:lnTo>
                    <a:pt x="110" y="58"/>
                  </a:lnTo>
                  <a:lnTo>
                    <a:pt x="117" y="61"/>
                  </a:lnTo>
                  <a:lnTo>
                    <a:pt x="112" y="69"/>
                  </a:lnTo>
                  <a:lnTo>
                    <a:pt x="104" y="75"/>
                  </a:lnTo>
                  <a:lnTo>
                    <a:pt x="95" y="78"/>
                  </a:lnTo>
                  <a:lnTo>
                    <a:pt x="84" y="78"/>
                  </a:lnTo>
                  <a:lnTo>
                    <a:pt x="82" y="85"/>
                  </a:lnTo>
                  <a:lnTo>
                    <a:pt x="77" y="88"/>
                  </a:lnTo>
                  <a:lnTo>
                    <a:pt x="73" y="89"/>
                  </a:lnTo>
                  <a:lnTo>
                    <a:pt x="67" y="91"/>
                  </a:lnTo>
                  <a:lnTo>
                    <a:pt x="64" y="93"/>
                  </a:lnTo>
                  <a:lnTo>
                    <a:pt x="62" y="97"/>
                  </a:lnTo>
                  <a:lnTo>
                    <a:pt x="60" y="97"/>
                  </a:lnTo>
                  <a:lnTo>
                    <a:pt x="51" y="96"/>
                  </a:lnTo>
                  <a:lnTo>
                    <a:pt x="42" y="94"/>
                  </a:lnTo>
                  <a:lnTo>
                    <a:pt x="33" y="92"/>
                  </a:lnTo>
                  <a:lnTo>
                    <a:pt x="28" y="93"/>
                  </a:lnTo>
                  <a:lnTo>
                    <a:pt x="23" y="96"/>
                  </a:lnTo>
                  <a:lnTo>
                    <a:pt x="18" y="100"/>
                  </a:lnTo>
                  <a:lnTo>
                    <a:pt x="12" y="102"/>
                  </a:lnTo>
                  <a:lnTo>
                    <a:pt x="6" y="98"/>
                  </a:lnTo>
                  <a:lnTo>
                    <a:pt x="3" y="94"/>
                  </a:lnTo>
                  <a:lnTo>
                    <a:pt x="1" y="87"/>
                  </a:lnTo>
                  <a:lnTo>
                    <a:pt x="0" y="80"/>
                  </a:lnTo>
                  <a:lnTo>
                    <a:pt x="3" y="71"/>
                  </a:lnTo>
                  <a:lnTo>
                    <a:pt x="9" y="65"/>
                  </a:lnTo>
                  <a:lnTo>
                    <a:pt x="15" y="60"/>
                  </a:lnTo>
                  <a:lnTo>
                    <a:pt x="23" y="55"/>
                  </a:lnTo>
                  <a:lnTo>
                    <a:pt x="29" y="50"/>
                  </a:lnTo>
                  <a:lnTo>
                    <a:pt x="31" y="43"/>
                  </a:lnTo>
                  <a:lnTo>
                    <a:pt x="31" y="42"/>
                  </a:lnTo>
                  <a:lnTo>
                    <a:pt x="31" y="41"/>
                  </a:lnTo>
                  <a:lnTo>
                    <a:pt x="31" y="39"/>
                  </a:lnTo>
                  <a:lnTo>
                    <a:pt x="32" y="36"/>
                  </a:lnTo>
                  <a:lnTo>
                    <a:pt x="29" y="36"/>
                  </a:lnTo>
                  <a:lnTo>
                    <a:pt x="27" y="35"/>
                  </a:lnTo>
                  <a:lnTo>
                    <a:pt x="24" y="33"/>
                  </a:lnTo>
                  <a:lnTo>
                    <a:pt x="24" y="31"/>
                  </a:lnTo>
                  <a:lnTo>
                    <a:pt x="23" y="27"/>
                  </a:lnTo>
                  <a:lnTo>
                    <a:pt x="26" y="22"/>
                  </a:lnTo>
                  <a:lnTo>
                    <a:pt x="29" y="18"/>
                  </a:lnTo>
                  <a:lnTo>
                    <a:pt x="32" y="15"/>
                  </a:lnTo>
                  <a:lnTo>
                    <a:pt x="37" y="10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1" y="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73" name="Freeform 70">
              <a:extLst>
                <a:ext uri="{FF2B5EF4-FFF2-40B4-BE49-F238E27FC236}">
                  <a16:creationId xmlns:a16="http://schemas.microsoft.com/office/drawing/2014/main" id="{88EF399F-9543-4682-8787-F9516AA9E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288" y="2520951"/>
              <a:ext cx="344487" cy="254000"/>
            </a:xfrm>
            <a:custGeom>
              <a:avLst/>
              <a:gdLst>
                <a:gd name="T0" fmla="*/ 2147483646 w 217"/>
                <a:gd name="T1" fmla="*/ 2147483646 h 160"/>
                <a:gd name="T2" fmla="*/ 2147483646 w 217"/>
                <a:gd name="T3" fmla="*/ 2147483646 h 160"/>
                <a:gd name="T4" fmla="*/ 2147483646 w 217"/>
                <a:gd name="T5" fmla="*/ 2147483646 h 160"/>
                <a:gd name="T6" fmla="*/ 2147483646 w 217"/>
                <a:gd name="T7" fmla="*/ 2147483646 h 160"/>
                <a:gd name="T8" fmla="*/ 2147483646 w 217"/>
                <a:gd name="T9" fmla="*/ 2147483646 h 160"/>
                <a:gd name="T10" fmla="*/ 2147483646 w 217"/>
                <a:gd name="T11" fmla="*/ 2147483646 h 160"/>
                <a:gd name="T12" fmla="*/ 2147483646 w 217"/>
                <a:gd name="T13" fmla="*/ 2147483646 h 160"/>
                <a:gd name="T14" fmla="*/ 2147483646 w 217"/>
                <a:gd name="T15" fmla="*/ 2147483646 h 160"/>
                <a:gd name="T16" fmla="*/ 2147483646 w 217"/>
                <a:gd name="T17" fmla="*/ 2147483646 h 160"/>
                <a:gd name="T18" fmla="*/ 2147483646 w 217"/>
                <a:gd name="T19" fmla="*/ 2147483646 h 160"/>
                <a:gd name="T20" fmla="*/ 2147483646 w 217"/>
                <a:gd name="T21" fmla="*/ 2147483646 h 160"/>
                <a:gd name="T22" fmla="*/ 2147483646 w 217"/>
                <a:gd name="T23" fmla="*/ 2147483646 h 160"/>
                <a:gd name="T24" fmla="*/ 2147483646 w 217"/>
                <a:gd name="T25" fmla="*/ 2147483646 h 160"/>
                <a:gd name="T26" fmla="*/ 2147483646 w 217"/>
                <a:gd name="T27" fmla="*/ 2147483646 h 160"/>
                <a:gd name="T28" fmla="*/ 2147483646 w 217"/>
                <a:gd name="T29" fmla="*/ 2147483646 h 160"/>
                <a:gd name="T30" fmla="*/ 2147483646 w 217"/>
                <a:gd name="T31" fmla="*/ 2147483646 h 160"/>
                <a:gd name="T32" fmla="*/ 2147483646 w 217"/>
                <a:gd name="T33" fmla="*/ 2147483646 h 160"/>
                <a:gd name="T34" fmla="*/ 2147483646 w 217"/>
                <a:gd name="T35" fmla="*/ 2147483646 h 160"/>
                <a:gd name="T36" fmla="*/ 2147483646 w 217"/>
                <a:gd name="T37" fmla="*/ 2147483646 h 160"/>
                <a:gd name="T38" fmla="*/ 2147483646 w 217"/>
                <a:gd name="T39" fmla="*/ 2147483646 h 160"/>
                <a:gd name="T40" fmla="*/ 2147483646 w 217"/>
                <a:gd name="T41" fmla="*/ 2147483646 h 160"/>
                <a:gd name="T42" fmla="*/ 2147483646 w 217"/>
                <a:gd name="T43" fmla="*/ 2147483646 h 160"/>
                <a:gd name="T44" fmla="*/ 2147483646 w 217"/>
                <a:gd name="T45" fmla="*/ 2147483646 h 160"/>
                <a:gd name="T46" fmla="*/ 2147483646 w 217"/>
                <a:gd name="T47" fmla="*/ 2147483646 h 160"/>
                <a:gd name="T48" fmla="*/ 2147483646 w 217"/>
                <a:gd name="T49" fmla="*/ 2147483646 h 160"/>
                <a:gd name="T50" fmla="*/ 2147483646 w 217"/>
                <a:gd name="T51" fmla="*/ 2147483646 h 160"/>
                <a:gd name="T52" fmla="*/ 2147483646 w 217"/>
                <a:gd name="T53" fmla="*/ 2147483646 h 160"/>
                <a:gd name="T54" fmla="*/ 2147483646 w 217"/>
                <a:gd name="T55" fmla="*/ 2147483646 h 160"/>
                <a:gd name="T56" fmla="*/ 2147483646 w 217"/>
                <a:gd name="T57" fmla="*/ 2147483646 h 160"/>
                <a:gd name="T58" fmla="*/ 2147483646 w 217"/>
                <a:gd name="T59" fmla="*/ 2147483646 h 160"/>
                <a:gd name="T60" fmla="*/ 2147483646 w 217"/>
                <a:gd name="T61" fmla="*/ 2147483646 h 160"/>
                <a:gd name="T62" fmla="*/ 2147483646 w 217"/>
                <a:gd name="T63" fmla="*/ 2147483646 h 160"/>
                <a:gd name="T64" fmla="*/ 2147483646 w 217"/>
                <a:gd name="T65" fmla="*/ 2147483646 h 160"/>
                <a:gd name="T66" fmla="*/ 2147483646 w 217"/>
                <a:gd name="T67" fmla="*/ 2147483646 h 160"/>
                <a:gd name="T68" fmla="*/ 2147483646 w 217"/>
                <a:gd name="T69" fmla="*/ 2147483646 h 160"/>
                <a:gd name="T70" fmla="*/ 2147483646 w 217"/>
                <a:gd name="T71" fmla="*/ 2147483646 h 160"/>
                <a:gd name="T72" fmla="*/ 2147483646 w 217"/>
                <a:gd name="T73" fmla="*/ 2147483646 h 160"/>
                <a:gd name="T74" fmla="*/ 2147483646 w 217"/>
                <a:gd name="T75" fmla="*/ 2147483646 h 160"/>
                <a:gd name="T76" fmla="*/ 2147483646 w 217"/>
                <a:gd name="T77" fmla="*/ 2147483646 h 160"/>
                <a:gd name="T78" fmla="*/ 2147483646 w 217"/>
                <a:gd name="T79" fmla="*/ 2147483646 h 160"/>
                <a:gd name="T80" fmla="*/ 2147483646 w 217"/>
                <a:gd name="T81" fmla="*/ 2147483646 h 160"/>
                <a:gd name="T82" fmla="*/ 2147483646 w 217"/>
                <a:gd name="T83" fmla="*/ 2147483646 h 160"/>
                <a:gd name="T84" fmla="*/ 2147483646 w 217"/>
                <a:gd name="T85" fmla="*/ 2147483646 h 160"/>
                <a:gd name="T86" fmla="*/ 2147483646 w 217"/>
                <a:gd name="T87" fmla="*/ 2147483646 h 160"/>
                <a:gd name="T88" fmla="*/ 2147483646 w 217"/>
                <a:gd name="T89" fmla="*/ 2147483646 h 160"/>
                <a:gd name="T90" fmla="*/ 2147483646 w 217"/>
                <a:gd name="T91" fmla="*/ 2147483646 h 160"/>
                <a:gd name="T92" fmla="*/ 2147483646 w 217"/>
                <a:gd name="T93" fmla="*/ 2147483646 h 16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7" h="160">
                  <a:moveTo>
                    <a:pt x="36" y="0"/>
                  </a:moveTo>
                  <a:lnTo>
                    <a:pt x="39" y="1"/>
                  </a:lnTo>
                  <a:lnTo>
                    <a:pt x="42" y="3"/>
                  </a:lnTo>
                  <a:lnTo>
                    <a:pt x="43" y="6"/>
                  </a:lnTo>
                  <a:lnTo>
                    <a:pt x="44" y="8"/>
                  </a:lnTo>
                  <a:lnTo>
                    <a:pt x="45" y="10"/>
                  </a:lnTo>
                  <a:lnTo>
                    <a:pt x="46" y="13"/>
                  </a:lnTo>
                  <a:lnTo>
                    <a:pt x="49" y="14"/>
                  </a:lnTo>
                  <a:lnTo>
                    <a:pt x="59" y="17"/>
                  </a:lnTo>
                  <a:lnTo>
                    <a:pt x="67" y="18"/>
                  </a:lnTo>
                  <a:lnTo>
                    <a:pt x="74" y="19"/>
                  </a:lnTo>
                  <a:lnTo>
                    <a:pt x="81" y="20"/>
                  </a:lnTo>
                  <a:lnTo>
                    <a:pt x="89" y="24"/>
                  </a:lnTo>
                  <a:lnTo>
                    <a:pt x="92" y="26"/>
                  </a:lnTo>
                  <a:lnTo>
                    <a:pt x="93" y="27"/>
                  </a:lnTo>
                  <a:lnTo>
                    <a:pt x="95" y="29"/>
                  </a:lnTo>
                  <a:lnTo>
                    <a:pt x="96" y="32"/>
                  </a:lnTo>
                  <a:lnTo>
                    <a:pt x="97" y="33"/>
                  </a:lnTo>
                  <a:lnTo>
                    <a:pt x="99" y="34"/>
                  </a:lnTo>
                  <a:lnTo>
                    <a:pt x="110" y="33"/>
                  </a:lnTo>
                  <a:lnTo>
                    <a:pt x="119" y="28"/>
                  </a:lnTo>
                  <a:lnTo>
                    <a:pt x="127" y="25"/>
                  </a:lnTo>
                  <a:lnTo>
                    <a:pt x="133" y="24"/>
                  </a:lnTo>
                  <a:lnTo>
                    <a:pt x="139" y="26"/>
                  </a:lnTo>
                  <a:lnTo>
                    <a:pt x="142" y="29"/>
                  </a:lnTo>
                  <a:lnTo>
                    <a:pt x="143" y="34"/>
                  </a:lnTo>
                  <a:lnTo>
                    <a:pt x="145" y="38"/>
                  </a:lnTo>
                  <a:lnTo>
                    <a:pt x="146" y="42"/>
                  </a:lnTo>
                  <a:lnTo>
                    <a:pt x="149" y="44"/>
                  </a:lnTo>
                  <a:lnTo>
                    <a:pt x="151" y="43"/>
                  </a:lnTo>
                  <a:lnTo>
                    <a:pt x="154" y="42"/>
                  </a:lnTo>
                  <a:lnTo>
                    <a:pt x="156" y="41"/>
                  </a:lnTo>
                  <a:lnTo>
                    <a:pt x="158" y="41"/>
                  </a:lnTo>
                  <a:lnTo>
                    <a:pt x="159" y="44"/>
                  </a:lnTo>
                  <a:lnTo>
                    <a:pt x="160" y="48"/>
                  </a:lnTo>
                  <a:lnTo>
                    <a:pt x="163" y="49"/>
                  </a:lnTo>
                  <a:lnTo>
                    <a:pt x="165" y="50"/>
                  </a:lnTo>
                  <a:lnTo>
                    <a:pt x="166" y="50"/>
                  </a:lnTo>
                  <a:lnTo>
                    <a:pt x="168" y="49"/>
                  </a:lnTo>
                  <a:lnTo>
                    <a:pt x="169" y="48"/>
                  </a:lnTo>
                  <a:lnTo>
                    <a:pt x="172" y="46"/>
                  </a:lnTo>
                  <a:lnTo>
                    <a:pt x="175" y="49"/>
                  </a:lnTo>
                  <a:lnTo>
                    <a:pt x="180" y="52"/>
                  </a:lnTo>
                  <a:lnTo>
                    <a:pt x="185" y="57"/>
                  </a:lnTo>
                  <a:lnTo>
                    <a:pt x="191" y="58"/>
                  </a:lnTo>
                  <a:lnTo>
                    <a:pt x="192" y="61"/>
                  </a:lnTo>
                  <a:lnTo>
                    <a:pt x="192" y="63"/>
                  </a:lnTo>
                  <a:lnTo>
                    <a:pt x="193" y="66"/>
                  </a:lnTo>
                  <a:lnTo>
                    <a:pt x="194" y="67"/>
                  </a:lnTo>
                  <a:lnTo>
                    <a:pt x="195" y="68"/>
                  </a:lnTo>
                  <a:lnTo>
                    <a:pt x="199" y="67"/>
                  </a:lnTo>
                  <a:lnTo>
                    <a:pt x="201" y="66"/>
                  </a:lnTo>
                  <a:lnTo>
                    <a:pt x="203" y="64"/>
                  </a:lnTo>
                  <a:lnTo>
                    <a:pt x="206" y="63"/>
                  </a:lnTo>
                  <a:lnTo>
                    <a:pt x="208" y="62"/>
                  </a:lnTo>
                  <a:lnTo>
                    <a:pt x="210" y="62"/>
                  </a:lnTo>
                  <a:lnTo>
                    <a:pt x="213" y="64"/>
                  </a:lnTo>
                  <a:lnTo>
                    <a:pt x="215" y="68"/>
                  </a:lnTo>
                  <a:lnTo>
                    <a:pt x="215" y="72"/>
                  </a:lnTo>
                  <a:lnTo>
                    <a:pt x="215" y="78"/>
                  </a:lnTo>
                  <a:lnTo>
                    <a:pt x="215" y="83"/>
                  </a:lnTo>
                  <a:lnTo>
                    <a:pt x="215" y="85"/>
                  </a:lnTo>
                  <a:lnTo>
                    <a:pt x="216" y="87"/>
                  </a:lnTo>
                  <a:lnTo>
                    <a:pt x="217" y="88"/>
                  </a:lnTo>
                  <a:lnTo>
                    <a:pt x="213" y="89"/>
                  </a:lnTo>
                  <a:lnTo>
                    <a:pt x="211" y="90"/>
                  </a:lnTo>
                  <a:lnTo>
                    <a:pt x="210" y="90"/>
                  </a:lnTo>
                  <a:lnTo>
                    <a:pt x="204" y="90"/>
                  </a:lnTo>
                  <a:lnTo>
                    <a:pt x="200" y="90"/>
                  </a:lnTo>
                  <a:lnTo>
                    <a:pt x="199" y="98"/>
                  </a:lnTo>
                  <a:lnTo>
                    <a:pt x="194" y="103"/>
                  </a:lnTo>
                  <a:lnTo>
                    <a:pt x="191" y="106"/>
                  </a:lnTo>
                  <a:lnTo>
                    <a:pt x="188" y="110"/>
                  </a:lnTo>
                  <a:lnTo>
                    <a:pt x="185" y="115"/>
                  </a:lnTo>
                  <a:lnTo>
                    <a:pt x="186" y="119"/>
                  </a:lnTo>
                  <a:lnTo>
                    <a:pt x="186" y="121"/>
                  </a:lnTo>
                  <a:lnTo>
                    <a:pt x="189" y="123"/>
                  </a:lnTo>
                  <a:lnTo>
                    <a:pt x="191" y="124"/>
                  </a:lnTo>
                  <a:lnTo>
                    <a:pt x="194" y="124"/>
                  </a:lnTo>
                  <a:lnTo>
                    <a:pt x="193" y="127"/>
                  </a:lnTo>
                  <a:lnTo>
                    <a:pt x="193" y="129"/>
                  </a:lnTo>
                  <a:lnTo>
                    <a:pt x="193" y="130"/>
                  </a:lnTo>
                  <a:lnTo>
                    <a:pt x="193" y="131"/>
                  </a:lnTo>
                  <a:lnTo>
                    <a:pt x="191" y="138"/>
                  </a:lnTo>
                  <a:lnTo>
                    <a:pt x="184" y="143"/>
                  </a:lnTo>
                  <a:lnTo>
                    <a:pt x="176" y="148"/>
                  </a:lnTo>
                  <a:lnTo>
                    <a:pt x="168" y="154"/>
                  </a:lnTo>
                  <a:lnTo>
                    <a:pt x="164" y="160"/>
                  </a:lnTo>
                  <a:lnTo>
                    <a:pt x="162" y="155"/>
                  </a:lnTo>
                  <a:lnTo>
                    <a:pt x="158" y="148"/>
                  </a:lnTo>
                  <a:lnTo>
                    <a:pt x="154" y="145"/>
                  </a:lnTo>
                  <a:lnTo>
                    <a:pt x="145" y="142"/>
                  </a:lnTo>
                  <a:lnTo>
                    <a:pt x="141" y="142"/>
                  </a:lnTo>
                  <a:lnTo>
                    <a:pt x="138" y="143"/>
                  </a:lnTo>
                  <a:lnTo>
                    <a:pt x="136" y="146"/>
                  </a:lnTo>
                  <a:lnTo>
                    <a:pt x="132" y="146"/>
                  </a:lnTo>
                  <a:lnTo>
                    <a:pt x="130" y="146"/>
                  </a:lnTo>
                  <a:lnTo>
                    <a:pt x="129" y="145"/>
                  </a:lnTo>
                  <a:lnTo>
                    <a:pt x="128" y="142"/>
                  </a:lnTo>
                  <a:lnTo>
                    <a:pt x="127" y="141"/>
                  </a:lnTo>
                  <a:lnTo>
                    <a:pt x="125" y="139"/>
                  </a:lnTo>
                  <a:lnTo>
                    <a:pt x="124" y="138"/>
                  </a:lnTo>
                  <a:lnTo>
                    <a:pt x="118" y="134"/>
                  </a:lnTo>
                  <a:lnTo>
                    <a:pt x="112" y="133"/>
                  </a:lnTo>
                  <a:lnTo>
                    <a:pt x="107" y="131"/>
                  </a:lnTo>
                  <a:lnTo>
                    <a:pt x="104" y="127"/>
                  </a:lnTo>
                  <a:lnTo>
                    <a:pt x="102" y="118"/>
                  </a:lnTo>
                  <a:lnTo>
                    <a:pt x="99" y="119"/>
                  </a:lnTo>
                  <a:lnTo>
                    <a:pt x="97" y="120"/>
                  </a:lnTo>
                  <a:lnTo>
                    <a:pt x="95" y="122"/>
                  </a:lnTo>
                  <a:lnTo>
                    <a:pt x="94" y="123"/>
                  </a:lnTo>
                  <a:lnTo>
                    <a:pt x="92" y="124"/>
                  </a:lnTo>
                  <a:lnTo>
                    <a:pt x="80" y="123"/>
                  </a:lnTo>
                  <a:lnTo>
                    <a:pt x="74" y="121"/>
                  </a:lnTo>
                  <a:lnTo>
                    <a:pt x="70" y="118"/>
                  </a:lnTo>
                  <a:lnTo>
                    <a:pt x="67" y="112"/>
                  </a:lnTo>
                  <a:lnTo>
                    <a:pt x="64" y="106"/>
                  </a:lnTo>
                  <a:lnTo>
                    <a:pt x="62" y="101"/>
                  </a:lnTo>
                  <a:lnTo>
                    <a:pt x="58" y="97"/>
                  </a:lnTo>
                  <a:lnTo>
                    <a:pt x="50" y="95"/>
                  </a:lnTo>
                  <a:lnTo>
                    <a:pt x="48" y="95"/>
                  </a:lnTo>
                  <a:lnTo>
                    <a:pt x="44" y="94"/>
                  </a:lnTo>
                  <a:lnTo>
                    <a:pt x="40" y="94"/>
                  </a:lnTo>
                  <a:lnTo>
                    <a:pt x="32" y="90"/>
                  </a:lnTo>
                  <a:lnTo>
                    <a:pt x="23" y="84"/>
                  </a:lnTo>
                  <a:lnTo>
                    <a:pt x="16" y="75"/>
                  </a:lnTo>
                  <a:lnTo>
                    <a:pt x="9" y="64"/>
                  </a:lnTo>
                  <a:lnTo>
                    <a:pt x="5" y="55"/>
                  </a:lnTo>
                  <a:lnTo>
                    <a:pt x="1" y="49"/>
                  </a:lnTo>
                  <a:lnTo>
                    <a:pt x="0" y="46"/>
                  </a:lnTo>
                  <a:lnTo>
                    <a:pt x="5" y="45"/>
                  </a:lnTo>
                  <a:lnTo>
                    <a:pt x="11" y="42"/>
                  </a:lnTo>
                  <a:lnTo>
                    <a:pt x="18" y="37"/>
                  </a:lnTo>
                  <a:lnTo>
                    <a:pt x="23" y="32"/>
                  </a:lnTo>
                  <a:lnTo>
                    <a:pt x="25" y="28"/>
                  </a:lnTo>
                  <a:lnTo>
                    <a:pt x="26" y="25"/>
                  </a:lnTo>
                  <a:lnTo>
                    <a:pt x="26" y="23"/>
                  </a:lnTo>
                  <a:lnTo>
                    <a:pt x="26" y="19"/>
                  </a:lnTo>
                  <a:lnTo>
                    <a:pt x="28" y="11"/>
                  </a:lnTo>
                  <a:lnTo>
                    <a:pt x="31" y="1"/>
                  </a:lnTo>
                  <a:lnTo>
                    <a:pt x="34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74" name="Freeform 71">
              <a:extLst>
                <a:ext uri="{FF2B5EF4-FFF2-40B4-BE49-F238E27FC236}">
                  <a16:creationId xmlns:a16="http://schemas.microsoft.com/office/drawing/2014/main" id="{5CDFBA21-9550-4960-B810-18C4E23943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5813" y="2581276"/>
              <a:ext cx="238125" cy="193675"/>
            </a:xfrm>
            <a:custGeom>
              <a:avLst/>
              <a:gdLst>
                <a:gd name="T0" fmla="*/ 2147483646 w 150"/>
                <a:gd name="T1" fmla="*/ 2147483646 h 122"/>
                <a:gd name="T2" fmla="*/ 2147483646 w 150"/>
                <a:gd name="T3" fmla="*/ 2147483646 h 122"/>
                <a:gd name="T4" fmla="*/ 2147483646 w 150"/>
                <a:gd name="T5" fmla="*/ 2147483646 h 122"/>
                <a:gd name="T6" fmla="*/ 2147483646 w 150"/>
                <a:gd name="T7" fmla="*/ 2147483646 h 122"/>
                <a:gd name="T8" fmla="*/ 2147483646 w 150"/>
                <a:gd name="T9" fmla="*/ 2147483646 h 122"/>
                <a:gd name="T10" fmla="*/ 2147483646 w 150"/>
                <a:gd name="T11" fmla="*/ 2147483646 h 122"/>
                <a:gd name="T12" fmla="*/ 2147483646 w 150"/>
                <a:gd name="T13" fmla="*/ 2147483646 h 122"/>
                <a:gd name="T14" fmla="*/ 2147483646 w 150"/>
                <a:gd name="T15" fmla="*/ 2147483646 h 122"/>
                <a:gd name="T16" fmla="*/ 2147483646 w 150"/>
                <a:gd name="T17" fmla="*/ 2147483646 h 122"/>
                <a:gd name="T18" fmla="*/ 2147483646 w 150"/>
                <a:gd name="T19" fmla="*/ 2147483646 h 122"/>
                <a:gd name="T20" fmla="*/ 2147483646 w 150"/>
                <a:gd name="T21" fmla="*/ 2147483646 h 122"/>
                <a:gd name="T22" fmla="*/ 2147483646 w 150"/>
                <a:gd name="T23" fmla="*/ 2147483646 h 122"/>
                <a:gd name="T24" fmla="*/ 2147483646 w 150"/>
                <a:gd name="T25" fmla="*/ 2147483646 h 122"/>
                <a:gd name="T26" fmla="*/ 2147483646 w 150"/>
                <a:gd name="T27" fmla="*/ 2147483646 h 122"/>
                <a:gd name="T28" fmla="*/ 2147483646 w 150"/>
                <a:gd name="T29" fmla="*/ 2147483646 h 122"/>
                <a:gd name="T30" fmla="*/ 2147483646 w 150"/>
                <a:gd name="T31" fmla="*/ 2147483646 h 122"/>
                <a:gd name="T32" fmla="*/ 2147483646 w 150"/>
                <a:gd name="T33" fmla="*/ 2147483646 h 122"/>
                <a:gd name="T34" fmla="*/ 2147483646 w 150"/>
                <a:gd name="T35" fmla="*/ 2147483646 h 122"/>
                <a:gd name="T36" fmla="*/ 2147483646 w 150"/>
                <a:gd name="T37" fmla="*/ 2147483646 h 122"/>
                <a:gd name="T38" fmla="*/ 2147483646 w 150"/>
                <a:gd name="T39" fmla="*/ 2147483646 h 122"/>
                <a:gd name="T40" fmla="*/ 2147483646 w 150"/>
                <a:gd name="T41" fmla="*/ 2147483646 h 122"/>
                <a:gd name="T42" fmla="*/ 2147483646 w 150"/>
                <a:gd name="T43" fmla="*/ 2147483646 h 122"/>
                <a:gd name="T44" fmla="*/ 2147483646 w 150"/>
                <a:gd name="T45" fmla="*/ 2147483646 h 122"/>
                <a:gd name="T46" fmla="*/ 2147483646 w 150"/>
                <a:gd name="T47" fmla="*/ 2147483646 h 122"/>
                <a:gd name="T48" fmla="*/ 2147483646 w 150"/>
                <a:gd name="T49" fmla="*/ 2147483646 h 122"/>
                <a:gd name="T50" fmla="*/ 2147483646 w 150"/>
                <a:gd name="T51" fmla="*/ 2147483646 h 122"/>
                <a:gd name="T52" fmla="*/ 2147483646 w 150"/>
                <a:gd name="T53" fmla="*/ 2147483646 h 122"/>
                <a:gd name="T54" fmla="*/ 2147483646 w 150"/>
                <a:gd name="T55" fmla="*/ 2147483646 h 122"/>
                <a:gd name="T56" fmla="*/ 2147483646 w 150"/>
                <a:gd name="T57" fmla="*/ 2147483646 h 122"/>
                <a:gd name="T58" fmla="*/ 2147483646 w 150"/>
                <a:gd name="T59" fmla="*/ 2147483646 h 122"/>
                <a:gd name="T60" fmla="*/ 2147483646 w 150"/>
                <a:gd name="T61" fmla="*/ 2147483646 h 122"/>
                <a:gd name="T62" fmla="*/ 2147483646 w 150"/>
                <a:gd name="T63" fmla="*/ 2147483646 h 122"/>
                <a:gd name="T64" fmla="*/ 2147483646 w 150"/>
                <a:gd name="T65" fmla="*/ 2147483646 h 122"/>
                <a:gd name="T66" fmla="*/ 2147483646 w 150"/>
                <a:gd name="T67" fmla="*/ 2147483646 h 122"/>
                <a:gd name="T68" fmla="*/ 2147483646 w 150"/>
                <a:gd name="T69" fmla="*/ 2147483646 h 122"/>
                <a:gd name="T70" fmla="*/ 2147483646 w 150"/>
                <a:gd name="T71" fmla="*/ 2147483646 h 122"/>
                <a:gd name="T72" fmla="*/ 2147483646 w 150"/>
                <a:gd name="T73" fmla="*/ 2147483646 h 122"/>
                <a:gd name="T74" fmla="*/ 2147483646 w 150"/>
                <a:gd name="T75" fmla="*/ 2147483646 h 122"/>
                <a:gd name="T76" fmla="*/ 2147483646 w 150"/>
                <a:gd name="T77" fmla="*/ 2147483646 h 122"/>
                <a:gd name="T78" fmla="*/ 2147483646 w 150"/>
                <a:gd name="T79" fmla="*/ 2147483646 h 122"/>
                <a:gd name="T80" fmla="*/ 2147483646 w 150"/>
                <a:gd name="T81" fmla="*/ 2147483646 h 122"/>
                <a:gd name="T82" fmla="*/ 2147483646 w 150"/>
                <a:gd name="T83" fmla="*/ 2147483646 h 122"/>
                <a:gd name="T84" fmla="*/ 2147483646 w 150"/>
                <a:gd name="T85" fmla="*/ 2147483646 h 122"/>
                <a:gd name="T86" fmla="*/ 2147483646 w 150"/>
                <a:gd name="T87" fmla="*/ 2147483646 h 122"/>
                <a:gd name="T88" fmla="*/ 2147483646 w 150"/>
                <a:gd name="T89" fmla="*/ 2147483646 h 122"/>
                <a:gd name="T90" fmla="*/ 2147483646 w 150"/>
                <a:gd name="T91" fmla="*/ 2147483646 h 122"/>
                <a:gd name="T92" fmla="*/ 2147483646 w 150"/>
                <a:gd name="T93" fmla="*/ 2147483646 h 122"/>
                <a:gd name="T94" fmla="*/ 2147483646 w 150"/>
                <a:gd name="T95" fmla="*/ 2147483646 h 122"/>
                <a:gd name="T96" fmla="*/ 2147483646 w 150"/>
                <a:gd name="T97" fmla="*/ 0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50" h="122">
                  <a:moveTo>
                    <a:pt x="72" y="5"/>
                  </a:moveTo>
                  <a:lnTo>
                    <a:pt x="74" y="8"/>
                  </a:lnTo>
                  <a:lnTo>
                    <a:pt x="74" y="7"/>
                  </a:lnTo>
                  <a:lnTo>
                    <a:pt x="72" y="5"/>
                  </a:lnTo>
                  <a:close/>
                  <a:moveTo>
                    <a:pt x="67" y="0"/>
                  </a:moveTo>
                  <a:lnTo>
                    <a:pt x="69" y="2"/>
                  </a:lnTo>
                  <a:lnTo>
                    <a:pt x="70" y="4"/>
                  </a:lnTo>
                  <a:lnTo>
                    <a:pt x="71" y="5"/>
                  </a:lnTo>
                  <a:lnTo>
                    <a:pt x="72" y="7"/>
                  </a:lnTo>
                  <a:lnTo>
                    <a:pt x="74" y="7"/>
                  </a:lnTo>
                  <a:lnTo>
                    <a:pt x="78" y="13"/>
                  </a:lnTo>
                  <a:lnTo>
                    <a:pt x="84" y="23"/>
                  </a:lnTo>
                  <a:lnTo>
                    <a:pt x="90" y="34"/>
                  </a:lnTo>
                  <a:lnTo>
                    <a:pt x="97" y="45"/>
                  </a:lnTo>
                  <a:lnTo>
                    <a:pt x="105" y="52"/>
                  </a:lnTo>
                  <a:lnTo>
                    <a:pt x="114" y="56"/>
                  </a:lnTo>
                  <a:lnTo>
                    <a:pt x="118" y="56"/>
                  </a:lnTo>
                  <a:lnTo>
                    <a:pt x="122" y="57"/>
                  </a:lnTo>
                  <a:lnTo>
                    <a:pt x="124" y="57"/>
                  </a:lnTo>
                  <a:lnTo>
                    <a:pt x="132" y="59"/>
                  </a:lnTo>
                  <a:lnTo>
                    <a:pt x="136" y="63"/>
                  </a:lnTo>
                  <a:lnTo>
                    <a:pt x="140" y="68"/>
                  </a:lnTo>
                  <a:lnTo>
                    <a:pt x="142" y="74"/>
                  </a:lnTo>
                  <a:lnTo>
                    <a:pt x="144" y="80"/>
                  </a:lnTo>
                  <a:lnTo>
                    <a:pt x="150" y="84"/>
                  </a:lnTo>
                  <a:lnTo>
                    <a:pt x="142" y="92"/>
                  </a:lnTo>
                  <a:lnTo>
                    <a:pt x="135" y="99"/>
                  </a:lnTo>
                  <a:lnTo>
                    <a:pt x="129" y="105"/>
                  </a:lnTo>
                  <a:lnTo>
                    <a:pt x="124" y="111"/>
                  </a:lnTo>
                  <a:lnTo>
                    <a:pt x="115" y="116"/>
                  </a:lnTo>
                  <a:lnTo>
                    <a:pt x="104" y="118"/>
                  </a:lnTo>
                  <a:lnTo>
                    <a:pt x="101" y="118"/>
                  </a:lnTo>
                  <a:lnTo>
                    <a:pt x="100" y="119"/>
                  </a:lnTo>
                  <a:lnTo>
                    <a:pt x="99" y="120"/>
                  </a:lnTo>
                  <a:lnTo>
                    <a:pt x="99" y="121"/>
                  </a:lnTo>
                  <a:lnTo>
                    <a:pt x="98" y="121"/>
                  </a:lnTo>
                  <a:lnTo>
                    <a:pt x="96" y="122"/>
                  </a:lnTo>
                  <a:lnTo>
                    <a:pt x="94" y="122"/>
                  </a:lnTo>
                  <a:lnTo>
                    <a:pt x="92" y="121"/>
                  </a:lnTo>
                  <a:lnTo>
                    <a:pt x="90" y="121"/>
                  </a:lnTo>
                  <a:lnTo>
                    <a:pt x="89" y="119"/>
                  </a:lnTo>
                  <a:lnTo>
                    <a:pt x="87" y="117"/>
                  </a:lnTo>
                  <a:lnTo>
                    <a:pt x="84" y="115"/>
                  </a:lnTo>
                  <a:lnTo>
                    <a:pt x="82" y="117"/>
                  </a:lnTo>
                  <a:lnTo>
                    <a:pt x="80" y="118"/>
                  </a:lnTo>
                  <a:lnTo>
                    <a:pt x="76" y="116"/>
                  </a:lnTo>
                  <a:lnTo>
                    <a:pt x="75" y="112"/>
                  </a:lnTo>
                  <a:lnTo>
                    <a:pt x="74" y="109"/>
                  </a:lnTo>
                  <a:lnTo>
                    <a:pt x="72" y="105"/>
                  </a:lnTo>
                  <a:lnTo>
                    <a:pt x="71" y="101"/>
                  </a:lnTo>
                  <a:lnTo>
                    <a:pt x="59" y="104"/>
                  </a:lnTo>
                  <a:lnTo>
                    <a:pt x="47" y="110"/>
                  </a:lnTo>
                  <a:lnTo>
                    <a:pt x="32" y="115"/>
                  </a:lnTo>
                  <a:lnTo>
                    <a:pt x="17" y="116"/>
                  </a:lnTo>
                  <a:lnTo>
                    <a:pt x="14" y="116"/>
                  </a:lnTo>
                  <a:lnTo>
                    <a:pt x="12" y="116"/>
                  </a:lnTo>
                  <a:lnTo>
                    <a:pt x="10" y="115"/>
                  </a:lnTo>
                  <a:lnTo>
                    <a:pt x="8" y="115"/>
                  </a:lnTo>
                  <a:lnTo>
                    <a:pt x="6" y="113"/>
                  </a:lnTo>
                  <a:lnTo>
                    <a:pt x="5" y="111"/>
                  </a:lnTo>
                  <a:lnTo>
                    <a:pt x="5" y="109"/>
                  </a:lnTo>
                  <a:lnTo>
                    <a:pt x="5" y="105"/>
                  </a:lnTo>
                  <a:lnTo>
                    <a:pt x="6" y="103"/>
                  </a:lnTo>
                  <a:lnTo>
                    <a:pt x="8" y="101"/>
                  </a:lnTo>
                  <a:lnTo>
                    <a:pt x="9" y="99"/>
                  </a:lnTo>
                  <a:lnTo>
                    <a:pt x="8" y="93"/>
                  </a:lnTo>
                  <a:lnTo>
                    <a:pt x="4" y="89"/>
                  </a:lnTo>
                  <a:lnTo>
                    <a:pt x="1" y="84"/>
                  </a:lnTo>
                  <a:lnTo>
                    <a:pt x="0" y="78"/>
                  </a:lnTo>
                  <a:lnTo>
                    <a:pt x="2" y="78"/>
                  </a:lnTo>
                  <a:lnTo>
                    <a:pt x="4" y="78"/>
                  </a:lnTo>
                  <a:lnTo>
                    <a:pt x="6" y="78"/>
                  </a:lnTo>
                  <a:lnTo>
                    <a:pt x="10" y="78"/>
                  </a:lnTo>
                  <a:lnTo>
                    <a:pt x="11" y="76"/>
                  </a:lnTo>
                  <a:lnTo>
                    <a:pt x="12" y="74"/>
                  </a:lnTo>
                  <a:lnTo>
                    <a:pt x="12" y="72"/>
                  </a:lnTo>
                  <a:lnTo>
                    <a:pt x="12" y="69"/>
                  </a:lnTo>
                  <a:lnTo>
                    <a:pt x="11" y="66"/>
                  </a:lnTo>
                  <a:lnTo>
                    <a:pt x="11" y="64"/>
                  </a:lnTo>
                  <a:lnTo>
                    <a:pt x="11" y="60"/>
                  </a:lnTo>
                  <a:lnTo>
                    <a:pt x="15" y="50"/>
                  </a:lnTo>
                  <a:lnTo>
                    <a:pt x="19" y="40"/>
                  </a:lnTo>
                  <a:lnTo>
                    <a:pt x="22" y="29"/>
                  </a:lnTo>
                  <a:lnTo>
                    <a:pt x="31" y="29"/>
                  </a:lnTo>
                  <a:lnTo>
                    <a:pt x="36" y="26"/>
                  </a:lnTo>
                  <a:lnTo>
                    <a:pt x="39" y="23"/>
                  </a:lnTo>
                  <a:lnTo>
                    <a:pt x="41" y="19"/>
                  </a:lnTo>
                  <a:lnTo>
                    <a:pt x="44" y="15"/>
                  </a:lnTo>
                  <a:lnTo>
                    <a:pt x="48" y="12"/>
                  </a:lnTo>
                  <a:lnTo>
                    <a:pt x="52" y="11"/>
                  </a:lnTo>
                  <a:lnTo>
                    <a:pt x="54" y="11"/>
                  </a:lnTo>
                  <a:lnTo>
                    <a:pt x="57" y="10"/>
                  </a:lnTo>
                  <a:lnTo>
                    <a:pt x="58" y="7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4" y="3"/>
                  </a:lnTo>
                  <a:lnTo>
                    <a:pt x="65" y="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75" name="Freeform 72">
              <a:extLst>
                <a:ext uri="{FF2B5EF4-FFF2-40B4-BE49-F238E27FC236}">
                  <a16:creationId xmlns:a16="http://schemas.microsoft.com/office/drawing/2014/main" id="{2E5BD671-FF9D-4DD6-8192-4E40A1BE36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8713" y="2774951"/>
              <a:ext cx="152400" cy="219075"/>
            </a:xfrm>
            <a:custGeom>
              <a:avLst/>
              <a:gdLst>
                <a:gd name="T0" fmla="*/ 2147483646 w 96"/>
                <a:gd name="T1" fmla="*/ 2147483646 h 138"/>
                <a:gd name="T2" fmla="*/ 2147483646 w 96"/>
                <a:gd name="T3" fmla="*/ 2147483646 h 138"/>
                <a:gd name="T4" fmla="*/ 2147483646 w 96"/>
                <a:gd name="T5" fmla="*/ 2147483646 h 138"/>
                <a:gd name="T6" fmla="*/ 2147483646 w 96"/>
                <a:gd name="T7" fmla="*/ 2147483646 h 138"/>
                <a:gd name="T8" fmla="*/ 2147483646 w 96"/>
                <a:gd name="T9" fmla="*/ 2147483646 h 138"/>
                <a:gd name="T10" fmla="*/ 2147483646 w 96"/>
                <a:gd name="T11" fmla="*/ 2147483646 h 138"/>
                <a:gd name="T12" fmla="*/ 2147483646 w 96"/>
                <a:gd name="T13" fmla="*/ 2147483646 h 138"/>
                <a:gd name="T14" fmla="*/ 2147483646 w 96"/>
                <a:gd name="T15" fmla="*/ 2147483646 h 138"/>
                <a:gd name="T16" fmla="*/ 2147483646 w 96"/>
                <a:gd name="T17" fmla="*/ 2147483646 h 138"/>
                <a:gd name="T18" fmla="*/ 2147483646 w 96"/>
                <a:gd name="T19" fmla="*/ 2147483646 h 138"/>
                <a:gd name="T20" fmla="*/ 2147483646 w 96"/>
                <a:gd name="T21" fmla="*/ 2147483646 h 138"/>
                <a:gd name="T22" fmla="*/ 2147483646 w 96"/>
                <a:gd name="T23" fmla="*/ 2147483646 h 138"/>
                <a:gd name="T24" fmla="*/ 2147483646 w 96"/>
                <a:gd name="T25" fmla="*/ 2147483646 h 138"/>
                <a:gd name="T26" fmla="*/ 2147483646 w 96"/>
                <a:gd name="T27" fmla="*/ 2147483646 h 138"/>
                <a:gd name="T28" fmla="*/ 2147483646 w 96"/>
                <a:gd name="T29" fmla="*/ 2147483646 h 138"/>
                <a:gd name="T30" fmla="*/ 2147483646 w 96"/>
                <a:gd name="T31" fmla="*/ 2147483646 h 138"/>
                <a:gd name="T32" fmla="*/ 2147483646 w 96"/>
                <a:gd name="T33" fmla="*/ 2147483646 h 138"/>
                <a:gd name="T34" fmla="*/ 2147483646 w 96"/>
                <a:gd name="T35" fmla="*/ 2147483646 h 138"/>
                <a:gd name="T36" fmla="*/ 2147483646 w 96"/>
                <a:gd name="T37" fmla="*/ 2147483646 h 138"/>
                <a:gd name="T38" fmla="*/ 2147483646 w 96"/>
                <a:gd name="T39" fmla="*/ 2147483646 h 138"/>
                <a:gd name="T40" fmla="*/ 2147483646 w 96"/>
                <a:gd name="T41" fmla="*/ 2147483646 h 138"/>
                <a:gd name="T42" fmla="*/ 2147483646 w 96"/>
                <a:gd name="T43" fmla="*/ 2147483646 h 138"/>
                <a:gd name="T44" fmla="*/ 2147483646 w 96"/>
                <a:gd name="T45" fmla="*/ 2147483646 h 138"/>
                <a:gd name="T46" fmla="*/ 2147483646 w 96"/>
                <a:gd name="T47" fmla="*/ 2147483646 h 138"/>
                <a:gd name="T48" fmla="*/ 2147483646 w 96"/>
                <a:gd name="T49" fmla="*/ 2147483646 h 138"/>
                <a:gd name="T50" fmla="*/ 2147483646 w 96"/>
                <a:gd name="T51" fmla="*/ 2147483646 h 138"/>
                <a:gd name="T52" fmla="*/ 2147483646 w 96"/>
                <a:gd name="T53" fmla="*/ 2147483646 h 138"/>
                <a:gd name="T54" fmla="*/ 2147483646 w 96"/>
                <a:gd name="T55" fmla="*/ 2147483646 h 138"/>
                <a:gd name="T56" fmla="*/ 2147483646 w 96"/>
                <a:gd name="T57" fmla="*/ 2147483646 h 138"/>
                <a:gd name="T58" fmla="*/ 2147483646 w 96"/>
                <a:gd name="T59" fmla="*/ 2147483646 h 138"/>
                <a:gd name="T60" fmla="*/ 2147483646 w 96"/>
                <a:gd name="T61" fmla="*/ 2147483646 h 138"/>
                <a:gd name="T62" fmla="*/ 2147483646 w 96"/>
                <a:gd name="T63" fmla="*/ 2147483646 h 138"/>
                <a:gd name="T64" fmla="*/ 2147483646 w 96"/>
                <a:gd name="T65" fmla="*/ 2147483646 h 138"/>
                <a:gd name="T66" fmla="*/ 2147483646 w 96"/>
                <a:gd name="T67" fmla="*/ 2147483646 h 138"/>
                <a:gd name="T68" fmla="*/ 2147483646 w 96"/>
                <a:gd name="T69" fmla="*/ 2147483646 h 138"/>
                <a:gd name="T70" fmla="*/ 2147483646 w 96"/>
                <a:gd name="T71" fmla="*/ 2147483646 h 138"/>
                <a:gd name="T72" fmla="*/ 2147483646 w 96"/>
                <a:gd name="T73" fmla="*/ 2147483646 h 138"/>
                <a:gd name="T74" fmla="*/ 2147483646 w 96"/>
                <a:gd name="T75" fmla="*/ 2147483646 h 138"/>
                <a:gd name="T76" fmla="*/ 2147483646 w 96"/>
                <a:gd name="T77" fmla="*/ 2147483646 h 138"/>
                <a:gd name="T78" fmla="*/ 0 w 96"/>
                <a:gd name="T79" fmla="*/ 2147483646 h 138"/>
                <a:gd name="T80" fmla="*/ 2147483646 w 96"/>
                <a:gd name="T81" fmla="*/ 2147483646 h 138"/>
                <a:gd name="T82" fmla="*/ 2147483646 w 96"/>
                <a:gd name="T83" fmla="*/ 2147483646 h 138"/>
                <a:gd name="T84" fmla="*/ 2147483646 w 96"/>
                <a:gd name="T85" fmla="*/ 0 h 138"/>
                <a:gd name="T86" fmla="*/ 2147483646 w 96"/>
                <a:gd name="T87" fmla="*/ 2147483646 h 1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6" h="138">
                  <a:moveTo>
                    <a:pt x="21" y="4"/>
                  </a:moveTo>
                  <a:lnTo>
                    <a:pt x="20" y="5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1" y="17"/>
                  </a:lnTo>
                  <a:lnTo>
                    <a:pt x="25" y="25"/>
                  </a:lnTo>
                  <a:lnTo>
                    <a:pt x="32" y="30"/>
                  </a:lnTo>
                  <a:lnTo>
                    <a:pt x="35" y="29"/>
                  </a:lnTo>
                  <a:lnTo>
                    <a:pt x="38" y="29"/>
                  </a:lnTo>
                  <a:lnTo>
                    <a:pt x="40" y="28"/>
                  </a:lnTo>
                  <a:lnTo>
                    <a:pt x="42" y="26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47" y="29"/>
                  </a:lnTo>
                  <a:lnTo>
                    <a:pt x="48" y="31"/>
                  </a:lnTo>
                  <a:lnTo>
                    <a:pt x="49" y="33"/>
                  </a:lnTo>
                  <a:lnTo>
                    <a:pt x="49" y="35"/>
                  </a:lnTo>
                  <a:lnTo>
                    <a:pt x="48" y="38"/>
                  </a:lnTo>
                  <a:lnTo>
                    <a:pt x="48" y="40"/>
                  </a:lnTo>
                  <a:lnTo>
                    <a:pt x="47" y="41"/>
                  </a:lnTo>
                  <a:lnTo>
                    <a:pt x="46" y="42"/>
                  </a:lnTo>
                  <a:lnTo>
                    <a:pt x="44" y="44"/>
                  </a:lnTo>
                  <a:lnTo>
                    <a:pt x="44" y="47"/>
                  </a:lnTo>
                  <a:lnTo>
                    <a:pt x="44" y="49"/>
                  </a:lnTo>
                  <a:lnTo>
                    <a:pt x="46" y="51"/>
                  </a:lnTo>
                  <a:lnTo>
                    <a:pt x="47" y="52"/>
                  </a:lnTo>
                  <a:lnTo>
                    <a:pt x="49" y="54"/>
                  </a:lnTo>
                  <a:lnTo>
                    <a:pt x="51" y="55"/>
                  </a:lnTo>
                  <a:lnTo>
                    <a:pt x="53" y="55"/>
                  </a:lnTo>
                  <a:lnTo>
                    <a:pt x="56" y="55"/>
                  </a:lnTo>
                  <a:lnTo>
                    <a:pt x="58" y="56"/>
                  </a:lnTo>
                  <a:lnTo>
                    <a:pt x="59" y="57"/>
                  </a:lnTo>
                  <a:lnTo>
                    <a:pt x="62" y="58"/>
                  </a:lnTo>
                  <a:lnTo>
                    <a:pt x="64" y="59"/>
                  </a:lnTo>
                  <a:lnTo>
                    <a:pt x="65" y="61"/>
                  </a:lnTo>
                  <a:lnTo>
                    <a:pt x="65" y="64"/>
                  </a:lnTo>
                  <a:lnTo>
                    <a:pt x="65" y="66"/>
                  </a:lnTo>
                  <a:lnTo>
                    <a:pt x="65" y="69"/>
                  </a:lnTo>
                  <a:lnTo>
                    <a:pt x="66" y="72"/>
                  </a:lnTo>
                  <a:lnTo>
                    <a:pt x="69" y="76"/>
                  </a:lnTo>
                  <a:lnTo>
                    <a:pt x="74" y="79"/>
                  </a:lnTo>
                  <a:lnTo>
                    <a:pt x="77" y="83"/>
                  </a:lnTo>
                  <a:lnTo>
                    <a:pt x="79" y="87"/>
                  </a:lnTo>
                  <a:lnTo>
                    <a:pt x="80" y="94"/>
                  </a:lnTo>
                  <a:lnTo>
                    <a:pt x="85" y="95"/>
                  </a:lnTo>
                  <a:lnTo>
                    <a:pt x="88" y="96"/>
                  </a:lnTo>
                  <a:lnTo>
                    <a:pt x="91" y="99"/>
                  </a:lnTo>
                  <a:lnTo>
                    <a:pt x="94" y="100"/>
                  </a:lnTo>
                  <a:lnTo>
                    <a:pt x="96" y="102"/>
                  </a:lnTo>
                  <a:lnTo>
                    <a:pt x="92" y="110"/>
                  </a:lnTo>
                  <a:lnTo>
                    <a:pt x="86" y="116"/>
                  </a:lnTo>
                  <a:lnTo>
                    <a:pt x="77" y="119"/>
                  </a:lnTo>
                  <a:lnTo>
                    <a:pt x="67" y="121"/>
                  </a:lnTo>
                  <a:lnTo>
                    <a:pt x="58" y="122"/>
                  </a:lnTo>
                  <a:lnTo>
                    <a:pt x="48" y="124"/>
                  </a:lnTo>
                  <a:lnTo>
                    <a:pt x="40" y="126"/>
                  </a:lnTo>
                  <a:lnTo>
                    <a:pt x="34" y="130"/>
                  </a:lnTo>
                  <a:lnTo>
                    <a:pt x="32" y="138"/>
                  </a:lnTo>
                  <a:lnTo>
                    <a:pt x="34" y="133"/>
                  </a:lnTo>
                  <a:lnTo>
                    <a:pt x="29" y="129"/>
                  </a:lnTo>
                  <a:lnTo>
                    <a:pt x="24" y="122"/>
                  </a:lnTo>
                  <a:lnTo>
                    <a:pt x="22" y="114"/>
                  </a:lnTo>
                  <a:lnTo>
                    <a:pt x="20" y="113"/>
                  </a:lnTo>
                  <a:lnTo>
                    <a:pt x="16" y="111"/>
                  </a:lnTo>
                  <a:lnTo>
                    <a:pt x="14" y="109"/>
                  </a:lnTo>
                  <a:lnTo>
                    <a:pt x="13" y="107"/>
                  </a:lnTo>
                  <a:lnTo>
                    <a:pt x="13" y="102"/>
                  </a:lnTo>
                  <a:lnTo>
                    <a:pt x="13" y="101"/>
                  </a:lnTo>
                  <a:lnTo>
                    <a:pt x="13" y="99"/>
                  </a:lnTo>
                  <a:lnTo>
                    <a:pt x="13" y="96"/>
                  </a:lnTo>
                  <a:lnTo>
                    <a:pt x="13" y="93"/>
                  </a:lnTo>
                  <a:lnTo>
                    <a:pt x="14" y="89"/>
                  </a:lnTo>
                  <a:lnTo>
                    <a:pt x="15" y="86"/>
                  </a:lnTo>
                  <a:lnTo>
                    <a:pt x="16" y="83"/>
                  </a:lnTo>
                  <a:lnTo>
                    <a:pt x="17" y="78"/>
                  </a:lnTo>
                  <a:lnTo>
                    <a:pt x="15" y="69"/>
                  </a:lnTo>
                  <a:lnTo>
                    <a:pt x="11" y="60"/>
                  </a:lnTo>
                  <a:lnTo>
                    <a:pt x="6" y="52"/>
                  </a:lnTo>
                  <a:lnTo>
                    <a:pt x="1" y="43"/>
                  </a:lnTo>
                  <a:lnTo>
                    <a:pt x="0" y="33"/>
                  </a:lnTo>
                  <a:lnTo>
                    <a:pt x="3" y="24"/>
                  </a:lnTo>
                  <a:lnTo>
                    <a:pt x="8" y="17"/>
                  </a:lnTo>
                  <a:lnTo>
                    <a:pt x="15" y="12"/>
                  </a:lnTo>
                  <a:lnTo>
                    <a:pt x="20" y="5"/>
                  </a:lnTo>
                  <a:lnTo>
                    <a:pt x="21" y="4"/>
                  </a:lnTo>
                  <a:close/>
                  <a:moveTo>
                    <a:pt x="22" y="0"/>
                  </a:moveTo>
                  <a:lnTo>
                    <a:pt x="21" y="4"/>
                  </a:lnTo>
                  <a:lnTo>
                    <a:pt x="21" y="3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76" name="Freeform 73">
              <a:extLst>
                <a:ext uri="{FF2B5EF4-FFF2-40B4-BE49-F238E27FC236}">
                  <a16:creationId xmlns:a16="http://schemas.microsoft.com/office/drawing/2014/main" id="{FDE2D4A7-FD23-4895-BAAC-EC1850086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725" y="2708276"/>
              <a:ext cx="188912" cy="225425"/>
            </a:xfrm>
            <a:custGeom>
              <a:avLst/>
              <a:gdLst>
                <a:gd name="T0" fmla="*/ 2147483646 w 119"/>
                <a:gd name="T1" fmla="*/ 2147483646 h 142"/>
                <a:gd name="T2" fmla="*/ 2147483646 w 119"/>
                <a:gd name="T3" fmla="*/ 2147483646 h 142"/>
                <a:gd name="T4" fmla="*/ 2147483646 w 119"/>
                <a:gd name="T5" fmla="*/ 2147483646 h 142"/>
                <a:gd name="T6" fmla="*/ 2147483646 w 119"/>
                <a:gd name="T7" fmla="*/ 2147483646 h 142"/>
                <a:gd name="T8" fmla="*/ 2147483646 w 119"/>
                <a:gd name="T9" fmla="*/ 2147483646 h 142"/>
                <a:gd name="T10" fmla="*/ 2147483646 w 119"/>
                <a:gd name="T11" fmla="*/ 2147483646 h 142"/>
                <a:gd name="T12" fmla="*/ 2147483646 w 119"/>
                <a:gd name="T13" fmla="*/ 2147483646 h 142"/>
                <a:gd name="T14" fmla="*/ 2147483646 w 119"/>
                <a:gd name="T15" fmla="*/ 2147483646 h 142"/>
                <a:gd name="T16" fmla="*/ 2147483646 w 119"/>
                <a:gd name="T17" fmla="*/ 2147483646 h 142"/>
                <a:gd name="T18" fmla="*/ 2147483646 w 119"/>
                <a:gd name="T19" fmla="*/ 2147483646 h 142"/>
                <a:gd name="T20" fmla="*/ 2147483646 w 119"/>
                <a:gd name="T21" fmla="*/ 2147483646 h 142"/>
                <a:gd name="T22" fmla="*/ 2147483646 w 119"/>
                <a:gd name="T23" fmla="*/ 2147483646 h 142"/>
                <a:gd name="T24" fmla="*/ 2147483646 w 119"/>
                <a:gd name="T25" fmla="*/ 2147483646 h 142"/>
                <a:gd name="T26" fmla="*/ 2147483646 w 119"/>
                <a:gd name="T27" fmla="*/ 2147483646 h 142"/>
                <a:gd name="T28" fmla="*/ 2147483646 w 119"/>
                <a:gd name="T29" fmla="*/ 2147483646 h 142"/>
                <a:gd name="T30" fmla="*/ 2147483646 w 119"/>
                <a:gd name="T31" fmla="*/ 2147483646 h 142"/>
                <a:gd name="T32" fmla="*/ 2147483646 w 119"/>
                <a:gd name="T33" fmla="*/ 2147483646 h 142"/>
                <a:gd name="T34" fmla="*/ 2147483646 w 119"/>
                <a:gd name="T35" fmla="*/ 2147483646 h 142"/>
                <a:gd name="T36" fmla="*/ 2147483646 w 119"/>
                <a:gd name="T37" fmla="*/ 2147483646 h 142"/>
                <a:gd name="T38" fmla="*/ 2147483646 w 119"/>
                <a:gd name="T39" fmla="*/ 2147483646 h 142"/>
                <a:gd name="T40" fmla="*/ 2147483646 w 119"/>
                <a:gd name="T41" fmla="*/ 2147483646 h 142"/>
                <a:gd name="T42" fmla="*/ 2147483646 w 119"/>
                <a:gd name="T43" fmla="*/ 2147483646 h 142"/>
                <a:gd name="T44" fmla="*/ 2147483646 w 119"/>
                <a:gd name="T45" fmla="*/ 2147483646 h 142"/>
                <a:gd name="T46" fmla="*/ 2147483646 w 119"/>
                <a:gd name="T47" fmla="*/ 2147483646 h 142"/>
                <a:gd name="T48" fmla="*/ 2147483646 w 119"/>
                <a:gd name="T49" fmla="*/ 2147483646 h 142"/>
                <a:gd name="T50" fmla="*/ 2147483646 w 119"/>
                <a:gd name="T51" fmla="*/ 2147483646 h 142"/>
                <a:gd name="T52" fmla="*/ 2147483646 w 119"/>
                <a:gd name="T53" fmla="*/ 2147483646 h 142"/>
                <a:gd name="T54" fmla="*/ 2147483646 w 119"/>
                <a:gd name="T55" fmla="*/ 2147483646 h 142"/>
                <a:gd name="T56" fmla="*/ 2147483646 w 119"/>
                <a:gd name="T57" fmla="*/ 2147483646 h 142"/>
                <a:gd name="T58" fmla="*/ 2147483646 w 119"/>
                <a:gd name="T59" fmla="*/ 2147483646 h 142"/>
                <a:gd name="T60" fmla="*/ 2147483646 w 119"/>
                <a:gd name="T61" fmla="*/ 2147483646 h 142"/>
                <a:gd name="T62" fmla="*/ 2147483646 w 119"/>
                <a:gd name="T63" fmla="*/ 2147483646 h 142"/>
                <a:gd name="T64" fmla="*/ 2147483646 w 119"/>
                <a:gd name="T65" fmla="*/ 2147483646 h 142"/>
                <a:gd name="T66" fmla="*/ 2147483646 w 119"/>
                <a:gd name="T67" fmla="*/ 2147483646 h 142"/>
                <a:gd name="T68" fmla="*/ 2147483646 w 119"/>
                <a:gd name="T69" fmla="*/ 2147483646 h 142"/>
                <a:gd name="T70" fmla="*/ 2147483646 w 119"/>
                <a:gd name="T71" fmla="*/ 2147483646 h 142"/>
                <a:gd name="T72" fmla="*/ 2147483646 w 119"/>
                <a:gd name="T73" fmla="*/ 2147483646 h 142"/>
                <a:gd name="T74" fmla="*/ 2147483646 w 119"/>
                <a:gd name="T75" fmla="*/ 2147483646 h 142"/>
                <a:gd name="T76" fmla="*/ 2147483646 w 119"/>
                <a:gd name="T77" fmla="*/ 2147483646 h 142"/>
                <a:gd name="T78" fmla="*/ 2147483646 w 119"/>
                <a:gd name="T79" fmla="*/ 2147483646 h 142"/>
                <a:gd name="T80" fmla="*/ 2147483646 w 119"/>
                <a:gd name="T81" fmla="*/ 2147483646 h 142"/>
                <a:gd name="T82" fmla="*/ 2147483646 w 119"/>
                <a:gd name="T83" fmla="*/ 2147483646 h 142"/>
                <a:gd name="T84" fmla="*/ 2147483646 w 119"/>
                <a:gd name="T85" fmla="*/ 2147483646 h 142"/>
                <a:gd name="T86" fmla="*/ 2147483646 w 119"/>
                <a:gd name="T87" fmla="*/ 2147483646 h 142"/>
                <a:gd name="T88" fmla="*/ 2147483646 w 119"/>
                <a:gd name="T89" fmla="*/ 2147483646 h 142"/>
                <a:gd name="T90" fmla="*/ 2147483646 w 119"/>
                <a:gd name="T91" fmla="*/ 2147483646 h 142"/>
                <a:gd name="T92" fmla="*/ 2147483646 w 119"/>
                <a:gd name="T93" fmla="*/ 2147483646 h 14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19" h="142">
                  <a:moveTo>
                    <a:pt x="57" y="0"/>
                  </a:moveTo>
                  <a:lnTo>
                    <a:pt x="59" y="9"/>
                  </a:lnTo>
                  <a:lnTo>
                    <a:pt x="62" y="13"/>
                  </a:lnTo>
                  <a:lnTo>
                    <a:pt x="67" y="15"/>
                  </a:lnTo>
                  <a:lnTo>
                    <a:pt x="73" y="16"/>
                  </a:lnTo>
                  <a:lnTo>
                    <a:pt x="79" y="20"/>
                  </a:lnTo>
                  <a:lnTo>
                    <a:pt x="80" y="21"/>
                  </a:lnTo>
                  <a:lnTo>
                    <a:pt x="82" y="23"/>
                  </a:lnTo>
                  <a:lnTo>
                    <a:pt x="83" y="24"/>
                  </a:lnTo>
                  <a:lnTo>
                    <a:pt x="84" y="27"/>
                  </a:lnTo>
                  <a:lnTo>
                    <a:pt x="85" y="28"/>
                  </a:lnTo>
                  <a:lnTo>
                    <a:pt x="87" y="28"/>
                  </a:lnTo>
                  <a:lnTo>
                    <a:pt x="91" y="28"/>
                  </a:lnTo>
                  <a:lnTo>
                    <a:pt x="93" y="25"/>
                  </a:lnTo>
                  <a:lnTo>
                    <a:pt x="96" y="24"/>
                  </a:lnTo>
                  <a:lnTo>
                    <a:pt x="100" y="24"/>
                  </a:lnTo>
                  <a:lnTo>
                    <a:pt x="109" y="27"/>
                  </a:lnTo>
                  <a:lnTo>
                    <a:pt x="113" y="30"/>
                  </a:lnTo>
                  <a:lnTo>
                    <a:pt x="117" y="37"/>
                  </a:lnTo>
                  <a:lnTo>
                    <a:pt x="119" y="42"/>
                  </a:lnTo>
                  <a:lnTo>
                    <a:pt x="117" y="47"/>
                  </a:lnTo>
                  <a:lnTo>
                    <a:pt x="112" y="54"/>
                  </a:lnTo>
                  <a:lnTo>
                    <a:pt x="105" y="59"/>
                  </a:lnTo>
                  <a:lnTo>
                    <a:pt x="100" y="66"/>
                  </a:lnTo>
                  <a:lnTo>
                    <a:pt x="97" y="75"/>
                  </a:lnTo>
                  <a:lnTo>
                    <a:pt x="98" y="85"/>
                  </a:lnTo>
                  <a:lnTo>
                    <a:pt x="103" y="94"/>
                  </a:lnTo>
                  <a:lnTo>
                    <a:pt x="108" y="102"/>
                  </a:lnTo>
                  <a:lnTo>
                    <a:pt x="112" y="111"/>
                  </a:lnTo>
                  <a:lnTo>
                    <a:pt x="114" y="120"/>
                  </a:lnTo>
                  <a:lnTo>
                    <a:pt x="112" y="129"/>
                  </a:lnTo>
                  <a:lnTo>
                    <a:pt x="109" y="135"/>
                  </a:lnTo>
                  <a:lnTo>
                    <a:pt x="102" y="138"/>
                  </a:lnTo>
                  <a:lnTo>
                    <a:pt x="94" y="140"/>
                  </a:lnTo>
                  <a:lnTo>
                    <a:pt x="89" y="138"/>
                  </a:lnTo>
                  <a:lnTo>
                    <a:pt x="86" y="137"/>
                  </a:lnTo>
                  <a:lnTo>
                    <a:pt x="84" y="136"/>
                  </a:lnTo>
                  <a:lnTo>
                    <a:pt x="80" y="135"/>
                  </a:lnTo>
                  <a:lnTo>
                    <a:pt x="78" y="135"/>
                  </a:lnTo>
                  <a:lnTo>
                    <a:pt x="74" y="135"/>
                  </a:lnTo>
                  <a:lnTo>
                    <a:pt x="69" y="135"/>
                  </a:lnTo>
                  <a:lnTo>
                    <a:pt x="66" y="136"/>
                  </a:lnTo>
                  <a:lnTo>
                    <a:pt x="64" y="137"/>
                  </a:lnTo>
                  <a:lnTo>
                    <a:pt x="60" y="137"/>
                  </a:lnTo>
                  <a:lnTo>
                    <a:pt x="59" y="137"/>
                  </a:lnTo>
                  <a:lnTo>
                    <a:pt x="57" y="137"/>
                  </a:lnTo>
                  <a:lnTo>
                    <a:pt x="56" y="136"/>
                  </a:lnTo>
                  <a:lnTo>
                    <a:pt x="52" y="136"/>
                  </a:lnTo>
                  <a:lnTo>
                    <a:pt x="49" y="136"/>
                  </a:lnTo>
                  <a:lnTo>
                    <a:pt x="47" y="136"/>
                  </a:lnTo>
                  <a:lnTo>
                    <a:pt x="45" y="138"/>
                  </a:lnTo>
                  <a:lnTo>
                    <a:pt x="43" y="140"/>
                  </a:lnTo>
                  <a:lnTo>
                    <a:pt x="42" y="141"/>
                  </a:lnTo>
                  <a:lnTo>
                    <a:pt x="40" y="142"/>
                  </a:lnTo>
                  <a:lnTo>
                    <a:pt x="38" y="142"/>
                  </a:lnTo>
                  <a:lnTo>
                    <a:pt x="36" y="141"/>
                  </a:lnTo>
                  <a:lnTo>
                    <a:pt x="35" y="138"/>
                  </a:lnTo>
                  <a:lnTo>
                    <a:pt x="35" y="136"/>
                  </a:lnTo>
                  <a:lnTo>
                    <a:pt x="35" y="134"/>
                  </a:lnTo>
                  <a:lnTo>
                    <a:pt x="38" y="132"/>
                  </a:lnTo>
                  <a:lnTo>
                    <a:pt x="40" y="131"/>
                  </a:lnTo>
                  <a:lnTo>
                    <a:pt x="41" y="128"/>
                  </a:lnTo>
                  <a:lnTo>
                    <a:pt x="43" y="127"/>
                  </a:lnTo>
                  <a:lnTo>
                    <a:pt x="43" y="125"/>
                  </a:lnTo>
                  <a:lnTo>
                    <a:pt x="42" y="116"/>
                  </a:lnTo>
                  <a:lnTo>
                    <a:pt x="39" y="110"/>
                  </a:lnTo>
                  <a:lnTo>
                    <a:pt x="34" y="106"/>
                  </a:lnTo>
                  <a:lnTo>
                    <a:pt x="31" y="100"/>
                  </a:lnTo>
                  <a:lnTo>
                    <a:pt x="30" y="91"/>
                  </a:lnTo>
                  <a:lnTo>
                    <a:pt x="31" y="88"/>
                  </a:lnTo>
                  <a:lnTo>
                    <a:pt x="32" y="84"/>
                  </a:lnTo>
                  <a:lnTo>
                    <a:pt x="34" y="82"/>
                  </a:lnTo>
                  <a:lnTo>
                    <a:pt x="35" y="80"/>
                  </a:lnTo>
                  <a:lnTo>
                    <a:pt x="36" y="76"/>
                  </a:lnTo>
                  <a:lnTo>
                    <a:pt x="35" y="67"/>
                  </a:lnTo>
                  <a:lnTo>
                    <a:pt x="32" y="62"/>
                  </a:lnTo>
                  <a:lnTo>
                    <a:pt x="27" y="58"/>
                  </a:lnTo>
                  <a:lnTo>
                    <a:pt x="23" y="55"/>
                  </a:lnTo>
                  <a:lnTo>
                    <a:pt x="19" y="51"/>
                  </a:lnTo>
                  <a:lnTo>
                    <a:pt x="16" y="46"/>
                  </a:lnTo>
                  <a:lnTo>
                    <a:pt x="14" y="40"/>
                  </a:lnTo>
                  <a:lnTo>
                    <a:pt x="8" y="37"/>
                  </a:lnTo>
                  <a:lnTo>
                    <a:pt x="0" y="33"/>
                  </a:lnTo>
                  <a:lnTo>
                    <a:pt x="8" y="28"/>
                  </a:lnTo>
                  <a:lnTo>
                    <a:pt x="15" y="20"/>
                  </a:lnTo>
                  <a:lnTo>
                    <a:pt x="21" y="12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5" y="5"/>
                  </a:lnTo>
                  <a:lnTo>
                    <a:pt x="47" y="6"/>
                  </a:lnTo>
                  <a:lnTo>
                    <a:pt x="49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4" y="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77" name="Freeform 74">
              <a:extLst>
                <a:ext uri="{FF2B5EF4-FFF2-40B4-BE49-F238E27FC236}">
                  <a16:creationId xmlns:a16="http://schemas.microsoft.com/office/drawing/2014/main" id="{E361BABF-5CB1-40AC-9A75-A4BB7B988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2806701"/>
              <a:ext cx="179387" cy="130175"/>
            </a:xfrm>
            <a:custGeom>
              <a:avLst/>
              <a:gdLst>
                <a:gd name="T0" fmla="*/ 2147483646 w 113"/>
                <a:gd name="T1" fmla="*/ 2147483646 h 82"/>
                <a:gd name="T2" fmla="*/ 2147483646 w 113"/>
                <a:gd name="T3" fmla="*/ 2147483646 h 82"/>
                <a:gd name="T4" fmla="*/ 2147483646 w 113"/>
                <a:gd name="T5" fmla="*/ 2147483646 h 82"/>
                <a:gd name="T6" fmla="*/ 2147483646 w 113"/>
                <a:gd name="T7" fmla="*/ 2147483646 h 82"/>
                <a:gd name="T8" fmla="*/ 2147483646 w 113"/>
                <a:gd name="T9" fmla="*/ 2147483646 h 82"/>
                <a:gd name="T10" fmla="*/ 2147483646 w 113"/>
                <a:gd name="T11" fmla="*/ 2147483646 h 82"/>
                <a:gd name="T12" fmla="*/ 2147483646 w 113"/>
                <a:gd name="T13" fmla="*/ 2147483646 h 82"/>
                <a:gd name="T14" fmla="*/ 2147483646 w 113"/>
                <a:gd name="T15" fmla="*/ 2147483646 h 82"/>
                <a:gd name="T16" fmla="*/ 2147483646 w 113"/>
                <a:gd name="T17" fmla="*/ 2147483646 h 82"/>
                <a:gd name="T18" fmla="*/ 2147483646 w 113"/>
                <a:gd name="T19" fmla="*/ 2147483646 h 82"/>
                <a:gd name="T20" fmla="*/ 2147483646 w 113"/>
                <a:gd name="T21" fmla="*/ 2147483646 h 82"/>
                <a:gd name="T22" fmla="*/ 2147483646 w 113"/>
                <a:gd name="T23" fmla="*/ 2147483646 h 82"/>
                <a:gd name="T24" fmla="*/ 2147483646 w 113"/>
                <a:gd name="T25" fmla="*/ 2147483646 h 82"/>
                <a:gd name="T26" fmla="*/ 2147483646 w 113"/>
                <a:gd name="T27" fmla="*/ 2147483646 h 82"/>
                <a:gd name="T28" fmla="*/ 2147483646 w 113"/>
                <a:gd name="T29" fmla="*/ 2147483646 h 82"/>
                <a:gd name="T30" fmla="*/ 2147483646 w 113"/>
                <a:gd name="T31" fmla="*/ 2147483646 h 82"/>
                <a:gd name="T32" fmla="*/ 2147483646 w 113"/>
                <a:gd name="T33" fmla="*/ 2147483646 h 82"/>
                <a:gd name="T34" fmla="*/ 2147483646 w 113"/>
                <a:gd name="T35" fmla="*/ 2147483646 h 82"/>
                <a:gd name="T36" fmla="*/ 2147483646 w 113"/>
                <a:gd name="T37" fmla="*/ 2147483646 h 82"/>
                <a:gd name="T38" fmla="*/ 2147483646 w 113"/>
                <a:gd name="T39" fmla="*/ 2147483646 h 82"/>
                <a:gd name="T40" fmla="*/ 2147483646 w 113"/>
                <a:gd name="T41" fmla="*/ 2147483646 h 82"/>
                <a:gd name="T42" fmla="*/ 2147483646 w 113"/>
                <a:gd name="T43" fmla="*/ 2147483646 h 82"/>
                <a:gd name="T44" fmla="*/ 2147483646 w 113"/>
                <a:gd name="T45" fmla="*/ 2147483646 h 82"/>
                <a:gd name="T46" fmla="*/ 2147483646 w 113"/>
                <a:gd name="T47" fmla="*/ 2147483646 h 82"/>
                <a:gd name="T48" fmla="*/ 2147483646 w 113"/>
                <a:gd name="T49" fmla="*/ 2147483646 h 82"/>
                <a:gd name="T50" fmla="*/ 2147483646 w 113"/>
                <a:gd name="T51" fmla="*/ 2147483646 h 82"/>
                <a:gd name="T52" fmla="*/ 2147483646 w 113"/>
                <a:gd name="T53" fmla="*/ 2147483646 h 82"/>
                <a:gd name="T54" fmla="*/ 2147483646 w 113"/>
                <a:gd name="T55" fmla="*/ 2147483646 h 82"/>
                <a:gd name="T56" fmla="*/ 2147483646 w 113"/>
                <a:gd name="T57" fmla="*/ 2147483646 h 82"/>
                <a:gd name="T58" fmla="*/ 2147483646 w 113"/>
                <a:gd name="T59" fmla="*/ 2147483646 h 82"/>
                <a:gd name="T60" fmla="*/ 2147483646 w 113"/>
                <a:gd name="T61" fmla="*/ 2147483646 h 82"/>
                <a:gd name="T62" fmla="*/ 2147483646 w 113"/>
                <a:gd name="T63" fmla="*/ 2147483646 h 82"/>
                <a:gd name="T64" fmla="*/ 2147483646 w 113"/>
                <a:gd name="T65" fmla="*/ 2147483646 h 82"/>
                <a:gd name="T66" fmla="*/ 2147483646 w 113"/>
                <a:gd name="T67" fmla="*/ 2147483646 h 82"/>
                <a:gd name="T68" fmla="*/ 2147483646 w 113"/>
                <a:gd name="T69" fmla="*/ 2147483646 h 82"/>
                <a:gd name="T70" fmla="*/ 2147483646 w 113"/>
                <a:gd name="T71" fmla="*/ 2147483646 h 82"/>
                <a:gd name="T72" fmla="*/ 2147483646 w 113"/>
                <a:gd name="T73" fmla="*/ 2147483646 h 82"/>
                <a:gd name="T74" fmla="*/ 2147483646 w 113"/>
                <a:gd name="T75" fmla="*/ 2147483646 h 82"/>
                <a:gd name="T76" fmla="*/ 2147483646 w 113"/>
                <a:gd name="T77" fmla="*/ 2147483646 h 82"/>
                <a:gd name="T78" fmla="*/ 2147483646 w 113"/>
                <a:gd name="T79" fmla="*/ 2147483646 h 82"/>
                <a:gd name="T80" fmla="*/ 2147483646 w 113"/>
                <a:gd name="T81" fmla="*/ 2147483646 h 82"/>
                <a:gd name="T82" fmla="*/ 2147483646 w 113"/>
                <a:gd name="T83" fmla="*/ 2147483646 h 82"/>
                <a:gd name="T84" fmla="*/ 0 w 113"/>
                <a:gd name="T85" fmla="*/ 2147483646 h 82"/>
                <a:gd name="T86" fmla="*/ 2147483646 w 113"/>
                <a:gd name="T87" fmla="*/ 2147483646 h 82"/>
                <a:gd name="T88" fmla="*/ 2147483646 w 113"/>
                <a:gd name="T89" fmla="*/ 2147483646 h 82"/>
                <a:gd name="T90" fmla="*/ 2147483646 w 113"/>
                <a:gd name="T91" fmla="*/ 2147483646 h 82"/>
                <a:gd name="T92" fmla="*/ 2147483646 w 113"/>
                <a:gd name="T93" fmla="*/ 2147483646 h 82"/>
                <a:gd name="T94" fmla="*/ 2147483646 w 113"/>
                <a:gd name="T95" fmla="*/ 2147483646 h 82"/>
                <a:gd name="T96" fmla="*/ 2147483646 w 113"/>
                <a:gd name="T97" fmla="*/ 2147483646 h 82"/>
                <a:gd name="T98" fmla="*/ 2147483646 w 113"/>
                <a:gd name="T99" fmla="*/ 0 h 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3" h="82">
                  <a:moveTo>
                    <a:pt x="9" y="0"/>
                  </a:moveTo>
                  <a:lnTo>
                    <a:pt x="24" y="3"/>
                  </a:lnTo>
                  <a:lnTo>
                    <a:pt x="38" y="5"/>
                  </a:lnTo>
                  <a:lnTo>
                    <a:pt x="41" y="10"/>
                  </a:lnTo>
                  <a:lnTo>
                    <a:pt x="47" y="14"/>
                  </a:lnTo>
                  <a:lnTo>
                    <a:pt x="55" y="18"/>
                  </a:lnTo>
                  <a:lnTo>
                    <a:pt x="60" y="20"/>
                  </a:lnTo>
                  <a:lnTo>
                    <a:pt x="64" y="20"/>
                  </a:lnTo>
                  <a:lnTo>
                    <a:pt x="67" y="19"/>
                  </a:lnTo>
                  <a:lnTo>
                    <a:pt x="68" y="18"/>
                  </a:lnTo>
                  <a:lnTo>
                    <a:pt x="70" y="17"/>
                  </a:lnTo>
                  <a:lnTo>
                    <a:pt x="71" y="14"/>
                  </a:lnTo>
                  <a:lnTo>
                    <a:pt x="74" y="13"/>
                  </a:lnTo>
                  <a:lnTo>
                    <a:pt x="75" y="11"/>
                  </a:lnTo>
                  <a:lnTo>
                    <a:pt x="76" y="14"/>
                  </a:lnTo>
                  <a:lnTo>
                    <a:pt x="77" y="18"/>
                  </a:lnTo>
                  <a:lnTo>
                    <a:pt x="77" y="21"/>
                  </a:lnTo>
                  <a:lnTo>
                    <a:pt x="77" y="24"/>
                  </a:lnTo>
                  <a:lnTo>
                    <a:pt x="78" y="28"/>
                  </a:lnTo>
                  <a:lnTo>
                    <a:pt x="80" y="30"/>
                  </a:lnTo>
                  <a:lnTo>
                    <a:pt x="84" y="32"/>
                  </a:lnTo>
                  <a:lnTo>
                    <a:pt x="86" y="34"/>
                  </a:lnTo>
                  <a:lnTo>
                    <a:pt x="90" y="36"/>
                  </a:lnTo>
                  <a:lnTo>
                    <a:pt x="92" y="37"/>
                  </a:lnTo>
                  <a:lnTo>
                    <a:pt x="94" y="40"/>
                  </a:lnTo>
                  <a:lnTo>
                    <a:pt x="96" y="43"/>
                  </a:lnTo>
                  <a:lnTo>
                    <a:pt x="94" y="44"/>
                  </a:lnTo>
                  <a:lnTo>
                    <a:pt x="93" y="44"/>
                  </a:lnTo>
                  <a:lnTo>
                    <a:pt x="92" y="44"/>
                  </a:lnTo>
                  <a:lnTo>
                    <a:pt x="90" y="43"/>
                  </a:lnTo>
                  <a:lnTo>
                    <a:pt x="90" y="49"/>
                  </a:lnTo>
                  <a:lnTo>
                    <a:pt x="94" y="54"/>
                  </a:lnTo>
                  <a:lnTo>
                    <a:pt x="100" y="56"/>
                  </a:lnTo>
                  <a:lnTo>
                    <a:pt x="105" y="57"/>
                  </a:lnTo>
                  <a:lnTo>
                    <a:pt x="110" y="61"/>
                  </a:lnTo>
                  <a:lnTo>
                    <a:pt x="113" y="67"/>
                  </a:lnTo>
                  <a:lnTo>
                    <a:pt x="113" y="70"/>
                  </a:lnTo>
                  <a:lnTo>
                    <a:pt x="111" y="70"/>
                  </a:lnTo>
                  <a:lnTo>
                    <a:pt x="110" y="69"/>
                  </a:lnTo>
                  <a:lnTo>
                    <a:pt x="108" y="69"/>
                  </a:lnTo>
                  <a:lnTo>
                    <a:pt x="94" y="67"/>
                  </a:lnTo>
                  <a:lnTo>
                    <a:pt x="94" y="73"/>
                  </a:lnTo>
                  <a:lnTo>
                    <a:pt x="92" y="76"/>
                  </a:lnTo>
                  <a:lnTo>
                    <a:pt x="90" y="80"/>
                  </a:lnTo>
                  <a:lnTo>
                    <a:pt x="86" y="81"/>
                  </a:lnTo>
                  <a:lnTo>
                    <a:pt x="83" y="82"/>
                  </a:lnTo>
                  <a:lnTo>
                    <a:pt x="78" y="82"/>
                  </a:lnTo>
                  <a:lnTo>
                    <a:pt x="76" y="82"/>
                  </a:lnTo>
                  <a:lnTo>
                    <a:pt x="75" y="80"/>
                  </a:lnTo>
                  <a:lnTo>
                    <a:pt x="73" y="78"/>
                  </a:lnTo>
                  <a:lnTo>
                    <a:pt x="71" y="75"/>
                  </a:lnTo>
                  <a:lnTo>
                    <a:pt x="70" y="74"/>
                  </a:lnTo>
                  <a:lnTo>
                    <a:pt x="68" y="73"/>
                  </a:lnTo>
                  <a:lnTo>
                    <a:pt x="66" y="73"/>
                  </a:lnTo>
                  <a:lnTo>
                    <a:pt x="64" y="74"/>
                  </a:lnTo>
                  <a:lnTo>
                    <a:pt x="61" y="76"/>
                  </a:lnTo>
                  <a:lnTo>
                    <a:pt x="60" y="79"/>
                  </a:lnTo>
                  <a:lnTo>
                    <a:pt x="58" y="80"/>
                  </a:lnTo>
                  <a:lnTo>
                    <a:pt x="55" y="81"/>
                  </a:lnTo>
                  <a:lnTo>
                    <a:pt x="52" y="82"/>
                  </a:lnTo>
                  <a:lnTo>
                    <a:pt x="50" y="80"/>
                  </a:lnTo>
                  <a:lnTo>
                    <a:pt x="47" y="79"/>
                  </a:lnTo>
                  <a:lnTo>
                    <a:pt x="44" y="76"/>
                  </a:lnTo>
                  <a:lnTo>
                    <a:pt x="41" y="75"/>
                  </a:lnTo>
                  <a:lnTo>
                    <a:pt x="36" y="74"/>
                  </a:lnTo>
                  <a:lnTo>
                    <a:pt x="35" y="67"/>
                  </a:lnTo>
                  <a:lnTo>
                    <a:pt x="33" y="63"/>
                  </a:lnTo>
                  <a:lnTo>
                    <a:pt x="30" y="59"/>
                  </a:lnTo>
                  <a:lnTo>
                    <a:pt x="25" y="56"/>
                  </a:lnTo>
                  <a:lnTo>
                    <a:pt x="22" y="52"/>
                  </a:lnTo>
                  <a:lnTo>
                    <a:pt x="21" y="49"/>
                  </a:lnTo>
                  <a:lnTo>
                    <a:pt x="21" y="46"/>
                  </a:lnTo>
                  <a:lnTo>
                    <a:pt x="21" y="44"/>
                  </a:lnTo>
                  <a:lnTo>
                    <a:pt x="21" y="41"/>
                  </a:lnTo>
                  <a:lnTo>
                    <a:pt x="20" y="39"/>
                  </a:lnTo>
                  <a:lnTo>
                    <a:pt x="18" y="38"/>
                  </a:lnTo>
                  <a:lnTo>
                    <a:pt x="15" y="37"/>
                  </a:lnTo>
                  <a:lnTo>
                    <a:pt x="14" y="36"/>
                  </a:lnTo>
                  <a:lnTo>
                    <a:pt x="12" y="35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5" y="34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3" y="21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6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1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78" name="Freeform 75">
              <a:extLst>
                <a:ext uri="{FF2B5EF4-FFF2-40B4-BE49-F238E27FC236}">
                  <a16:creationId xmlns:a16="http://schemas.microsoft.com/office/drawing/2014/main" id="{65A377D1-4C5F-4111-94F5-51984976BE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713" y="3190876"/>
              <a:ext cx="341312" cy="344488"/>
            </a:xfrm>
            <a:custGeom>
              <a:avLst/>
              <a:gdLst>
                <a:gd name="T0" fmla="*/ 2147483646 w 215"/>
                <a:gd name="T1" fmla="*/ 2147483646 h 217"/>
                <a:gd name="T2" fmla="*/ 2147483646 w 215"/>
                <a:gd name="T3" fmla="*/ 2147483646 h 217"/>
                <a:gd name="T4" fmla="*/ 2147483646 w 215"/>
                <a:gd name="T5" fmla="*/ 2147483646 h 217"/>
                <a:gd name="T6" fmla="*/ 2147483646 w 215"/>
                <a:gd name="T7" fmla="*/ 2147483646 h 217"/>
                <a:gd name="T8" fmla="*/ 2147483646 w 215"/>
                <a:gd name="T9" fmla="*/ 2147483646 h 217"/>
                <a:gd name="T10" fmla="*/ 2147483646 w 215"/>
                <a:gd name="T11" fmla="*/ 2147483646 h 217"/>
                <a:gd name="T12" fmla="*/ 2147483646 w 215"/>
                <a:gd name="T13" fmla="*/ 2147483646 h 217"/>
                <a:gd name="T14" fmla="*/ 2147483646 w 215"/>
                <a:gd name="T15" fmla="*/ 2147483646 h 217"/>
                <a:gd name="T16" fmla="*/ 2147483646 w 215"/>
                <a:gd name="T17" fmla="*/ 2147483646 h 217"/>
                <a:gd name="T18" fmla="*/ 2147483646 w 215"/>
                <a:gd name="T19" fmla="*/ 2147483646 h 217"/>
                <a:gd name="T20" fmla="*/ 2147483646 w 215"/>
                <a:gd name="T21" fmla="*/ 2147483646 h 217"/>
                <a:gd name="T22" fmla="*/ 2147483646 w 215"/>
                <a:gd name="T23" fmla="*/ 2147483646 h 217"/>
                <a:gd name="T24" fmla="*/ 2147483646 w 215"/>
                <a:gd name="T25" fmla="*/ 2147483646 h 217"/>
                <a:gd name="T26" fmla="*/ 2147483646 w 215"/>
                <a:gd name="T27" fmla="*/ 2147483646 h 217"/>
                <a:gd name="T28" fmla="*/ 2147483646 w 215"/>
                <a:gd name="T29" fmla="*/ 2147483646 h 217"/>
                <a:gd name="T30" fmla="*/ 2147483646 w 215"/>
                <a:gd name="T31" fmla="*/ 2147483646 h 217"/>
                <a:gd name="T32" fmla="*/ 2147483646 w 215"/>
                <a:gd name="T33" fmla="*/ 2147483646 h 217"/>
                <a:gd name="T34" fmla="*/ 2147483646 w 215"/>
                <a:gd name="T35" fmla="*/ 2147483646 h 217"/>
                <a:gd name="T36" fmla="*/ 2147483646 w 215"/>
                <a:gd name="T37" fmla="*/ 2147483646 h 217"/>
                <a:gd name="T38" fmla="*/ 2147483646 w 215"/>
                <a:gd name="T39" fmla="*/ 2147483646 h 217"/>
                <a:gd name="T40" fmla="*/ 2147483646 w 215"/>
                <a:gd name="T41" fmla="*/ 2147483646 h 217"/>
                <a:gd name="T42" fmla="*/ 2147483646 w 215"/>
                <a:gd name="T43" fmla="*/ 2147483646 h 217"/>
                <a:gd name="T44" fmla="*/ 2147483646 w 215"/>
                <a:gd name="T45" fmla="*/ 2147483646 h 217"/>
                <a:gd name="T46" fmla="*/ 2147483646 w 215"/>
                <a:gd name="T47" fmla="*/ 2147483646 h 217"/>
                <a:gd name="T48" fmla="*/ 2147483646 w 215"/>
                <a:gd name="T49" fmla="*/ 2147483646 h 217"/>
                <a:gd name="T50" fmla="*/ 2147483646 w 215"/>
                <a:gd name="T51" fmla="*/ 2147483646 h 217"/>
                <a:gd name="T52" fmla="*/ 2147483646 w 215"/>
                <a:gd name="T53" fmla="*/ 2147483646 h 217"/>
                <a:gd name="T54" fmla="*/ 2147483646 w 215"/>
                <a:gd name="T55" fmla="*/ 2147483646 h 217"/>
                <a:gd name="T56" fmla="*/ 2147483646 w 215"/>
                <a:gd name="T57" fmla="*/ 2147483646 h 217"/>
                <a:gd name="T58" fmla="*/ 2147483646 w 215"/>
                <a:gd name="T59" fmla="*/ 2147483646 h 217"/>
                <a:gd name="T60" fmla="*/ 2147483646 w 215"/>
                <a:gd name="T61" fmla="*/ 2147483646 h 217"/>
                <a:gd name="T62" fmla="*/ 2147483646 w 215"/>
                <a:gd name="T63" fmla="*/ 2147483646 h 217"/>
                <a:gd name="T64" fmla="*/ 2147483646 w 215"/>
                <a:gd name="T65" fmla="*/ 2147483646 h 217"/>
                <a:gd name="T66" fmla="*/ 2147483646 w 215"/>
                <a:gd name="T67" fmla="*/ 2147483646 h 217"/>
                <a:gd name="T68" fmla="*/ 2147483646 w 215"/>
                <a:gd name="T69" fmla="*/ 2147483646 h 217"/>
                <a:gd name="T70" fmla="*/ 2147483646 w 215"/>
                <a:gd name="T71" fmla="*/ 2147483646 h 217"/>
                <a:gd name="T72" fmla="*/ 2147483646 w 215"/>
                <a:gd name="T73" fmla="*/ 2147483646 h 217"/>
                <a:gd name="T74" fmla="*/ 2147483646 w 215"/>
                <a:gd name="T75" fmla="*/ 2147483646 h 217"/>
                <a:gd name="T76" fmla="*/ 2147483646 w 215"/>
                <a:gd name="T77" fmla="*/ 2147483646 h 217"/>
                <a:gd name="T78" fmla="*/ 2147483646 w 215"/>
                <a:gd name="T79" fmla="*/ 2147483646 h 217"/>
                <a:gd name="T80" fmla="*/ 2147483646 w 215"/>
                <a:gd name="T81" fmla="*/ 2147483646 h 217"/>
                <a:gd name="T82" fmla="*/ 2147483646 w 215"/>
                <a:gd name="T83" fmla="*/ 2147483646 h 217"/>
                <a:gd name="T84" fmla="*/ 2147483646 w 215"/>
                <a:gd name="T85" fmla="*/ 2147483646 h 217"/>
                <a:gd name="T86" fmla="*/ 2147483646 w 215"/>
                <a:gd name="T87" fmla="*/ 2147483646 h 217"/>
                <a:gd name="T88" fmla="*/ 2147483646 w 215"/>
                <a:gd name="T89" fmla="*/ 2147483646 h 217"/>
                <a:gd name="T90" fmla="*/ 2147483646 w 215"/>
                <a:gd name="T91" fmla="*/ 2147483646 h 217"/>
                <a:gd name="T92" fmla="*/ 2147483646 w 215"/>
                <a:gd name="T93" fmla="*/ 2147483646 h 217"/>
                <a:gd name="T94" fmla="*/ 2147483646 w 215"/>
                <a:gd name="T95" fmla="*/ 0 h 2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15" h="217">
                  <a:moveTo>
                    <a:pt x="189" y="87"/>
                  </a:moveTo>
                  <a:lnTo>
                    <a:pt x="189" y="90"/>
                  </a:lnTo>
                  <a:lnTo>
                    <a:pt x="190" y="91"/>
                  </a:lnTo>
                  <a:lnTo>
                    <a:pt x="190" y="92"/>
                  </a:lnTo>
                  <a:lnTo>
                    <a:pt x="189" y="93"/>
                  </a:lnTo>
                  <a:lnTo>
                    <a:pt x="188" y="93"/>
                  </a:lnTo>
                  <a:lnTo>
                    <a:pt x="189" y="91"/>
                  </a:lnTo>
                  <a:lnTo>
                    <a:pt x="189" y="87"/>
                  </a:lnTo>
                  <a:close/>
                  <a:moveTo>
                    <a:pt x="44" y="0"/>
                  </a:moveTo>
                  <a:lnTo>
                    <a:pt x="50" y="3"/>
                  </a:lnTo>
                  <a:lnTo>
                    <a:pt x="57" y="9"/>
                  </a:lnTo>
                  <a:lnTo>
                    <a:pt x="61" y="16"/>
                  </a:lnTo>
                  <a:lnTo>
                    <a:pt x="65" y="22"/>
                  </a:lnTo>
                  <a:lnTo>
                    <a:pt x="69" y="25"/>
                  </a:lnTo>
                  <a:lnTo>
                    <a:pt x="76" y="27"/>
                  </a:lnTo>
                  <a:lnTo>
                    <a:pt x="83" y="29"/>
                  </a:lnTo>
                  <a:lnTo>
                    <a:pt x="87" y="32"/>
                  </a:lnTo>
                  <a:lnTo>
                    <a:pt x="89" y="38"/>
                  </a:lnTo>
                  <a:lnTo>
                    <a:pt x="92" y="46"/>
                  </a:lnTo>
                  <a:lnTo>
                    <a:pt x="97" y="50"/>
                  </a:lnTo>
                  <a:lnTo>
                    <a:pt x="104" y="52"/>
                  </a:lnTo>
                  <a:lnTo>
                    <a:pt x="113" y="55"/>
                  </a:lnTo>
                  <a:lnTo>
                    <a:pt x="121" y="57"/>
                  </a:lnTo>
                  <a:lnTo>
                    <a:pt x="129" y="59"/>
                  </a:lnTo>
                  <a:lnTo>
                    <a:pt x="136" y="63"/>
                  </a:lnTo>
                  <a:lnTo>
                    <a:pt x="140" y="69"/>
                  </a:lnTo>
                  <a:lnTo>
                    <a:pt x="140" y="72"/>
                  </a:lnTo>
                  <a:lnTo>
                    <a:pt x="144" y="76"/>
                  </a:lnTo>
                  <a:lnTo>
                    <a:pt x="150" y="81"/>
                  </a:lnTo>
                  <a:lnTo>
                    <a:pt x="160" y="85"/>
                  </a:lnTo>
                  <a:lnTo>
                    <a:pt x="172" y="88"/>
                  </a:lnTo>
                  <a:lnTo>
                    <a:pt x="182" y="92"/>
                  </a:lnTo>
                  <a:lnTo>
                    <a:pt x="188" y="93"/>
                  </a:lnTo>
                  <a:lnTo>
                    <a:pt x="185" y="95"/>
                  </a:lnTo>
                  <a:lnTo>
                    <a:pt x="184" y="96"/>
                  </a:lnTo>
                  <a:lnTo>
                    <a:pt x="182" y="98"/>
                  </a:lnTo>
                  <a:lnTo>
                    <a:pt x="181" y="99"/>
                  </a:lnTo>
                  <a:lnTo>
                    <a:pt x="180" y="100"/>
                  </a:lnTo>
                  <a:lnTo>
                    <a:pt x="180" y="102"/>
                  </a:lnTo>
                  <a:lnTo>
                    <a:pt x="181" y="111"/>
                  </a:lnTo>
                  <a:lnTo>
                    <a:pt x="186" y="118"/>
                  </a:lnTo>
                  <a:lnTo>
                    <a:pt x="192" y="125"/>
                  </a:lnTo>
                  <a:lnTo>
                    <a:pt x="197" y="130"/>
                  </a:lnTo>
                  <a:lnTo>
                    <a:pt x="202" y="142"/>
                  </a:lnTo>
                  <a:lnTo>
                    <a:pt x="206" y="155"/>
                  </a:lnTo>
                  <a:lnTo>
                    <a:pt x="209" y="169"/>
                  </a:lnTo>
                  <a:lnTo>
                    <a:pt x="215" y="180"/>
                  </a:lnTo>
                  <a:lnTo>
                    <a:pt x="212" y="181"/>
                  </a:lnTo>
                  <a:lnTo>
                    <a:pt x="210" y="182"/>
                  </a:lnTo>
                  <a:lnTo>
                    <a:pt x="209" y="184"/>
                  </a:lnTo>
                  <a:lnTo>
                    <a:pt x="208" y="187"/>
                  </a:lnTo>
                  <a:lnTo>
                    <a:pt x="207" y="187"/>
                  </a:lnTo>
                  <a:lnTo>
                    <a:pt x="204" y="187"/>
                  </a:lnTo>
                  <a:lnTo>
                    <a:pt x="202" y="188"/>
                  </a:lnTo>
                  <a:lnTo>
                    <a:pt x="201" y="188"/>
                  </a:lnTo>
                  <a:lnTo>
                    <a:pt x="192" y="188"/>
                  </a:lnTo>
                  <a:lnTo>
                    <a:pt x="184" y="189"/>
                  </a:lnTo>
                  <a:lnTo>
                    <a:pt x="177" y="191"/>
                  </a:lnTo>
                  <a:lnTo>
                    <a:pt x="168" y="191"/>
                  </a:lnTo>
                  <a:lnTo>
                    <a:pt x="165" y="190"/>
                  </a:lnTo>
                  <a:lnTo>
                    <a:pt x="162" y="189"/>
                  </a:lnTo>
                  <a:lnTo>
                    <a:pt x="159" y="188"/>
                  </a:lnTo>
                  <a:lnTo>
                    <a:pt x="156" y="187"/>
                  </a:lnTo>
                  <a:lnTo>
                    <a:pt x="148" y="188"/>
                  </a:lnTo>
                  <a:lnTo>
                    <a:pt x="141" y="190"/>
                  </a:lnTo>
                  <a:lnTo>
                    <a:pt x="132" y="191"/>
                  </a:lnTo>
                  <a:lnTo>
                    <a:pt x="124" y="192"/>
                  </a:lnTo>
                  <a:lnTo>
                    <a:pt x="120" y="196"/>
                  </a:lnTo>
                  <a:lnTo>
                    <a:pt x="115" y="201"/>
                  </a:lnTo>
                  <a:lnTo>
                    <a:pt x="113" y="207"/>
                  </a:lnTo>
                  <a:lnTo>
                    <a:pt x="110" y="213"/>
                  </a:lnTo>
                  <a:lnTo>
                    <a:pt x="105" y="216"/>
                  </a:lnTo>
                  <a:lnTo>
                    <a:pt x="100" y="217"/>
                  </a:lnTo>
                  <a:lnTo>
                    <a:pt x="96" y="216"/>
                  </a:lnTo>
                  <a:lnTo>
                    <a:pt x="93" y="215"/>
                  </a:lnTo>
                  <a:lnTo>
                    <a:pt x="91" y="214"/>
                  </a:lnTo>
                  <a:lnTo>
                    <a:pt x="88" y="213"/>
                  </a:lnTo>
                  <a:lnTo>
                    <a:pt x="86" y="212"/>
                  </a:lnTo>
                  <a:lnTo>
                    <a:pt x="86" y="198"/>
                  </a:lnTo>
                  <a:lnTo>
                    <a:pt x="86" y="188"/>
                  </a:lnTo>
                  <a:lnTo>
                    <a:pt x="87" y="182"/>
                  </a:lnTo>
                  <a:lnTo>
                    <a:pt x="88" y="177"/>
                  </a:lnTo>
                  <a:lnTo>
                    <a:pt x="87" y="175"/>
                  </a:lnTo>
                  <a:lnTo>
                    <a:pt x="86" y="175"/>
                  </a:lnTo>
                  <a:lnTo>
                    <a:pt x="85" y="174"/>
                  </a:lnTo>
                  <a:lnTo>
                    <a:pt x="84" y="171"/>
                  </a:lnTo>
                  <a:lnTo>
                    <a:pt x="81" y="165"/>
                  </a:lnTo>
                  <a:lnTo>
                    <a:pt x="78" y="158"/>
                  </a:lnTo>
                  <a:lnTo>
                    <a:pt x="75" y="152"/>
                  </a:lnTo>
                  <a:lnTo>
                    <a:pt x="72" y="147"/>
                  </a:lnTo>
                  <a:lnTo>
                    <a:pt x="71" y="145"/>
                  </a:lnTo>
                  <a:lnTo>
                    <a:pt x="70" y="145"/>
                  </a:lnTo>
                  <a:lnTo>
                    <a:pt x="69" y="145"/>
                  </a:lnTo>
                  <a:lnTo>
                    <a:pt x="67" y="145"/>
                  </a:lnTo>
                  <a:lnTo>
                    <a:pt x="63" y="144"/>
                  </a:lnTo>
                  <a:lnTo>
                    <a:pt x="59" y="142"/>
                  </a:lnTo>
                  <a:lnTo>
                    <a:pt x="58" y="137"/>
                  </a:lnTo>
                  <a:lnTo>
                    <a:pt x="58" y="131"/>
                  </a:lnTo>
                  <a:lnTo>
                    <a:pt x="57" y="127"/>
                  </a:lnTo>
                  <a:lnTo>
                    <a:pt x="56" y="125"/>
                  </a:lnTo>
                  <a:lnTo>
                    <a:pt x="53" y="125"/>
                  </a:lnTo>
                  <a:lnTo>
                    <a:pt x="51" y="125"/>
                  </a:lnTo>
                  <a:lnTo>
                    <a:pt x="47" y="125"/>
                  </a:lnTo>
                  <a:lnTo>
                    <a:pt x="44" y="123"/>
                  </a:lnTo>
                  <a:lnTo>
                    <a:pt x="42" y="122"/>
                  </a:lnTo>
                  <a:lnTo>
                    <a:pt x="40" y="121"/>
                  </a:lnTo>
                  <a:lnTo>
                    <a:pt x="39" y="119"/>
                  </a:lnTo>
                  <a:lnTo>
                    <a:pt x="39" y="117"/>
                  </a:lnTo>
                  <a:lnTo>
                    <a:pt x="40" y="113"/>
                  </a:lnTo>
                  <a:lnTo>
                    <a:pt x="41" y="111"/>
                  </a:lnTo>
                  <a:lnTo>
                    <a:pt x="43" y="109"/>
                  </a:lnTo>
                  <a:lnTo>
                    <a:pt x="45" y="108"/>
                  </a:lnTo>
                  <a:lnTo>
                    <a:pt x="48" y="105"/>
                  </a:lnTo>
                  <a:lnTo>
                    <a:pt x="49" y="103"/>
                  </a:lnTo>
                  <a:lnTo>
                    <a:pt x="50" y="101"/>
                  </a:lnTo>
                  <a:lnTo>
                    <a:pt x="49" y="92"/>
                  </a:lnTo>
                  <a:lnTo>
                    <a:pt x="44" y="86"/>
                  </a:lnTo>
                  <a:lnTo>
                    <a:pt x="39" y="81"/>
                  </a:lnTo>
                  <a:lnTo>
                    <a:pt x="33" y="76"/>
                  </a:lnTo>
                  <a:lnTo>
                    <a:pt x="26" y="72"/>
                  </a:lnTo>
                  <a:lnTo>
                    <a:pt x="23" y="66"/>
                  </a:lnTo>
                  <a:lnTo>
                    <a:pt x="19" y="63"/>
                  </a:lnTo>
                  <a:lnTo>
                    <a:pt x="15" y="60"/>
                  </a:lnTo>
                  <a:lnTo>
                    <a:pt x="9" y="58"/>
                  </a:lnTo>
                  <a:lnTo>
                    <a:pt x="5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1" y="40"/>
                  </a:lnTo>
                  <a:lnTo>
                    <a:pt x="2" y="37"/>
                  </a:lnTo>
                  <a:lnTo>
                    <a:pt x="4" y="33"/>
                  </a:lnTo>
                  <a:lnTo>
                    <a:pt x="5" y="31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1"/>
                  </a:lnTo>
                  <a:lnTo>
                    <a:pt x="6" y="17"/>
                  </a:lnTo>
                  <a:lnTo>
                    <a:pt x="31" y="3"/>
                  </a:lnTo>
                  <a:lnTo>
                    <a:pt x="34" y="3"/>
                  </a:lnTo>
                  <a:lnTo>
                    <a:pt x="37" y="2"/>
                  </a:lnTo>
                  <a:lnTo>
                    <a:pt x="41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79" name="Freeform 76">
              <a:extLst>
                <a:ext uri="{FF2B5EF4-FFF2-40B4-BE49-F238E27FC236}">
                  <a16:creationId xmlns:a16="http://schemas.microsoft.com/office/drawing/2014/main" id="{12C5E1CB-D2D2-470B-8B1B-6DDAF8C65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563" y="3076576"/>
              <a:ext cx="195262" cy="228600"/>
            </a:xfrm>
            <a:custGeom>
              <a:avLst/>
              <a:gdLst>
                <a:gd name="T0" fmla="*/ 2147483646 w 123"/>
                <a:gd name="T1" fmla="*/ 2147483646 h 144"/>
                <a:gd name="T2" fmla="*/ 2147483646 w 123"/>
                <a:gd name="T3" fmla="*/ 2147483646 h 144"/>
                <a:gd name="T4" fmla="*/ 2147483646 w 123"/>
                <a:gd name="T5" fmla="*/ 2147483646 h 144"/>
                <a:gd name="T6" fmla="*/ 2147483646 w 123"/>
                <a:gd name="T7" fmla="*/ 2147483646 h 144"/>
                <a:gd name="T8" fmla="*/ 2147483646 w 123"/>
                <a:gd name="T9" fmla="*/ 2147483646 h 144"/>
                <a:gd name="T10" fmla="*/ 2147483646 w 123"/>
                <a:gd name="T11" fmla="*/ 2147483646 h 144"/>
                <a:gd name="T12" fmla="*/ 2147483646 w 123"/>
                <a:gd name="T13" fmla="*/ 2147483646 h 144"/>
                <a:gd name="T14" fmla="*/ 2147483646 w 123"/>
                <a:gd name="T15" fmla="*/ 2147483646 h 144"/>
                <a:gd name="T16" fmla="*/ 2147483646 w 123"/>
                <a:gd name="T17" fmla="*/ 2147483646 h 144"/>
                <a:gd name="T18" fmla="*/ 2147483646 w 123"/>
                <a:gd name="T19" fmla="*/ 2147483646 h 144"/>
                <a:gd name="T20" fmla="*/ 2147483646 w 123"/>
                <a:gd name="T21" fmla="*/ 2147483646 h 144"/>
                <a:gd name="T22" fmla="*/ 2147483646 w 123"/>
                <a:gd name="T23" fmla="*/ 2147483646 h 144"/>
                <a:gd name="T24" fmla="*/ 2147483646 w 123"/>
                <a:gd name="T25" fmla="*/ 2147483646 h 144"/>
                <a:gd name="T26" fmla="*/ 2147483646 w 123"/>
                <a:gd name="T27" fmla="*/ 2147483646 h 144"/>
                <a:gd name="T28" fmla="*/ 2147483646 w 123"/>
                <a:gd name="T29" fmla="*/ 2147483646 h 144"/>
                <a:gd name="T30" fmla="*/ 2147483646 w 123"/>
                <a:gd name="T31" fmla="*/ 2147483646 h 144"/>
                <a:gd name="T32" fmla="*/ 2147483646 w 123"/>
                <a:gd name="T33" fmla="*/ 2147483646 h 144"/>
                <a:gd name="T34" fmla="*/ 2147483646 w 123"/>
                <a:gd name="T35" fmla="*/ 2147483646 h 144"/>
                <a:gd name="T36" fmla="*/ 2147483646 w 123"/>
                <a:gd name="T37" fmla="*/ 2147483646 h 144"/>
                <a:gd name="T38" fmla="*/ 2147483646 w 123"/>
                <a:gd name="T39" fmla="*/ 2147483646 h 144"/>
                <a:gd name="T40" fmla="*/ 2147483646 w 123"/>
                <a:gd name="T41" fmla="*/ 2147483646 h 144"/>
                <a:gd name="T42" fmla="*/ 2147483646 w 123"/>
                <a:gd name="T43" fmla="*/ 2147483646 h 144"/>
                <a:gd name="T44" fmla="*/ 2147483646 w 123"/>
                <a:gd name="T45" fmla="*/ 2147483646 h 144"/>
                <a:gd name="T46" fmla="*/ 2147483646 w 123"/>
                <a:gd name="T47" fmla="*/ 2147483646 h 144"/>
                <a:gd name="T48" fmla="*/ 2147483646 w 123"/>
                <a:gd name="T49" fmla="*/ 2147483646 h 144"/>
                <a:gd name="T50" fmla="*/ 2147483646 w 123"/>
                <a:gd name="T51" fmla="*/ 2147483646 h 144"/>
                <a:gd name="T52" fmla="*/ 2147483646 w 123"/>
                <a:gd name="T53" fmla="*/ 2147483646 h 144"/>
                <a:gd name="T54" fmla="*/ 2147483646 w 123"/>
                <a:gd name="T55" fmla="*/ 2147483646 h 144"/>
                <a:gd name="T56" fmla="*/ 2147483646 w 123"/>
                <a:gd name="T57" fmla="*/ 2147483646 h 144"/>
                <a:gd name="T58" fmla="*/ 2147483646 w 123"/>
                <a:gd name="T59" fmla="*/ 2147483646 h 144"/>
                <a:gd name="T60" fmla="*/ 2147483646 w 123"/>
                <a:gd name="T61" fmla="*/ 2147483646 h 144"/>
                <a:gd name="T62" fmla="*/ 2147483646 w 123"/>
                <a:gd name="T63" fmla="*/ 2147483646 h 144"/>
                <a:gd name="T64" fmla="*/ 2147483646 w 123"/>
                <a:gd name="T65" fmla="*/ 2147483646 h 144"/>
                <a:gd name="T66" fmla="*/ 2147483646 w 123"/>
                <a:gd name="T67" fmla="*/ 2147483646 h 144"/>
                <a:gd name="T68" fmla="*/ 2147483646 w 123"/>
                <a:gd name="T69" fmla="*/ 2147483646 h 144"/>
                <a:gd name="T70" fmla="*/ 2147483646 w 123"/>
                <a:gd name="T71" fmla="*/ 2147483646 h 144"/>
                <a:gd name="T72" fmla="*/ 2147483646 w 123"/>
                <a:gd name="T73" fmla="*/ 2147483646 h 144"/>
                <a:gd name="T74" fmla="*/ 2147483646 w 123"/>
                <a:gd name="T75" fmla="*/ 2147483646 h 144"/>
                <a:gd name="T76" fmla="*/ 2147483646 w 123"/>
                <a:gd name="T77" fmla="*/ 0 h 1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3" h="144">
                  <a:moveTo>
                    <a:pt x="33" y="0"/>
                  </a:moveTo>
                  <a:lnTo>
                    <a:pt x="35" y="6"/>
                  </a:lnTo>
                  <a:lnTo>
                    <a:pt x="40" y="13"/>
                  </a:lnTo>
                  <a:lnTo>
                    <a:pt x="44" y="17"/>
                  </a:lnTo>
                  <a:lnTo>
                    <a:pt x="50" y="19"/>
                  </a:lnTo>
                  <a:lnTo>
                    <a:pt x="53" y="18"/>
                  </a:lnTo>
                  <a:lnTo>
                    <a:pt x="56" y="18"/>
                  </a:lnTo>
                  <a:lnTo>
                    <a:pt x="58" y="17"/>
                  </a:lnTo>
                  <a:lnTo>
                    <a:pt x="59" y="16"/>
                  </a:lnTo>
                  <a:lnTo>
                    <a:pt x="61" y="16"/>
                  </a:lnTo>
                  <a:lnTo>
                    <a:pt x="68" y="18"/>
                  </a:lnTo>
                  <a:lnTo>
                    <a:pt x="70" y="24"/>
                  </a:lnTo>
                  <a:lnTo>
                    <a:pt x="71" y="32"/>
                  </a:lnTo>
                  <a:lnTo>
                    <a:pt x="71" y="40"/>
                  </a:lnTo>
                  <a:lnTo>
                    <a:pt x="72" y="46"/>
                  </a:lnTo>
                  <a:lnTo>
                    <a:pt x="75" y="52"/>
                  </a:lnTo>
                  <a:lnTo>
                    <a:pt x="79" y="55"/>
                  </a:lnTo>
                  <a:lnTo>
                    <a:pt x="82" y="54"/>
                  </a:lnTo>
                  <a:lnTo>
                    <a:pt x="84" y="53"/>
                  </a:lnTo>
                  <a:lnTo>
                    <a:pt x="86" y="51"/>
                  </a:lnTo>
                  <a:lnTo>
                    <a:pt x="87" y="49"/>
                  </a:lnTo>
                  <a:lnTo>
                    <a:pt x="91" y="48"/>
                  </a:lnTo>
                  <a:lnTo>
                    <a:pt x="93" y="48"/>
                  </a:lnTo>
                  <a:lnTo>
                    <a:pt x="100" y="50"/>
                  </a:lnTo>
                  <a:lnTo>
                    <a:pt x="106" y="55"/>
                  </a:lnTo>
                  <a:lnTo>
                    <a:pt x="112" y="61"/>
                  </a:lnTo>
                  <a:lnTo>
                    <a:pt x="119" y="64"/>
                  </a:lnTo>
                  <a:lnTo>
                    <a:pt x="119" y="71"/>
                  </a:lnTo>
                  <a:lnTo>
                    <a:pt x="121" y="74"/>
                  </a:lnTo>
                  <a:lnTo>
                    <a:pt x="122" y="76"/>
                  </a:lnTo>
                  <a:lnTo>
                    <a:pt x="123" y="78"/>
                  </a:lnTo>
                  <a:lnTo>
                    <a:pt x="123" y="81"/>
                  </a:lnTo>
                  <a:lnTo>
                    <a:pt x="123" y="86"/>
                  </a:lnTo>
                  <a:lnTo>
                    <a:pt x="122" y="92"/>
                  </a:lnTo>
                  <a:lnTo>
                    <a:pt x="120" y="96"/>
                  </a:lnTo>
                  <a:lnTo>
                    <a:pt x="118" y="99"/>
                  </a:lnTo>
                  <a:lnTo>
                    <a:pt x="115" y="104"/>
                  </a:lnTo>
                  <a:lnTo>
                    <a:pt x="116" y="106"/>
                  </a:lnTo>
                  <a:lnTo>
                    <a:pt x="116" y="107"/>
                  </a:lnTo>
                  <a:lnTo>
                    <a:pt x="118" y="110"/>
                  </a:lnTo>
                  <a:lnTo>
                    <a:pt x="119" y="111"/>
                  </a:lnTo>
                  <a:lnTo>
                    <a:pt x="120" y="112"/>
                  </a:lnTo>
                  <a:lnTo>
                    <a:pt x="121" y="113"/>
                  </a:lnTo>
                  <a:lnTo>
                    <a:pt x="121" y="115"/>
                  </a:lnTo>
                  <a:lnTo>
                    <a:pt x="119" y="123"/>
                  </a:lnTo>
                  <a:lnTo>
                    <a:pt x="112" y="128"/>
                  </a:lnTo>
                  <a:lnTo>
                    <a:pt x="105" y="133"/>
                  </a:lnTo>
                  <a:lnTo>
                    <a:pt x="100" y="138"/>
                  </a:lnTo>
                  <a:lnTo>
                    <a:pt x="96" y="144"/>
                  </a:lnTo>
                  <a:lnTo>
                    <a:pt x="96" y="141"/>
                  </a:lnTo>
                  <a:lnTo>
                    <a:pt x="92" y="135"/>
                  </a:lnTo>
                  <a:lnTo>
                    <a:pt x="85" y="131"/>
                  </a:lnTo>
                  <a:lnTo>
                    <a:pt x="77" y="129"/>
                  </a:lnTo>
                  <a:lnTo>
                    <a:pt x="69" y="127"/>
                  </a:lnTo>
                  <a:lnTo>
                    <a:pt x="60" y="124"/>
                  </a:lnTo>
                  <a:lnTo>
                    <a:pt x="53" y="122"/>
                  </a:lnTo>
                  <a:lnTo>
                    <a:pt x="48" y="118"/>
                  </a:lnTo>
                  <a:lnTo>
                    <a:pt x="45" y="110"/>
                  </a:lnTo>
                  <a:lnTo>
                    <a:pt x="43" y="104"/>
                  </a:lnTo>
                  <a:lnTo>
                    <a:pt x="39" y="101"/>
                  </a:lnTo>
                  <a:lnTo>
                    <a:pt x="32" y="99"/>
                  </a:lnTo>
                  <a:lnTo>
                    <a:pt x="25" y="97"/>
                  </a:lnTo>
                  <a:lnTo>
                    <a:pt x="21" y="94"/>
                  </a:lnTo>
                  <a:lnTo>
                    <a:pt x="17" y="88"/>
                  </a:lnTo>
                  <a:lnTo>
                    <a:pt x="13" y="81"/>
                  </a:lnTo>
                  <a:lnTo>
                    <a:pt x="6" y="75"/>
                  </a:lnTo>
                  <a:lnTo>
                    <a:pt x="0" y="72"/>
                  </a:lnTo>
                  <a:lnTo>
                    <a:pt x="5" y="69"/>
                  </a:lnTo>
                  <a:lnTo>
                    <a:pt x="10" y="64"/>
                  </a:lnTo>
                  <a:lnTo>
                    <a:pt x="16" y="60"/>
                  </a:lnTo>
                  <a:lnTo>
                    <a:pt x="18" y="53"/>
                  </a:lnTo>
                  <a:lnTo>
                    <a:pt x="19" y="39"/>
                  </a:lnTo>
                  <a:lnTo>
                    <a:pt x="21" y="26"/>
                  </a:lnTo>
                  <a:lnTo>
                    <a:pt x="22" y="13"/>
                  </a:lnTo>
                  <a:lnTo>
                    <a:pt x="23" y="9"/>
                  </a:lnTo>
                  <a:lnTo>
                    <a:pt x="25" y="5"/>
                  </a:lnTo>
                  <a:lnTo>
                    <a:pt x="28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80" name="Freeform 77">
              <a:extLst>
                <a:ext uri="{FF2B5EF4-FFF2-40B4-BE49-F238E27FC236}">
                  <a16:creationId xmlns:a16="http://schemas.microsoft.com/office/drawing/2014/main" id="{C47EC490-902A-4133-BBDB-CB5697DF9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688" y="3222626"/>
              <a:ext cx="339725" cy="319088"/>
            </a:xfrm>
            <a:custGeom>
              <a:avLst/>
              <a:gdLst>
                <a:gd name="T0" fmla="*/ 2147483646 w 214"/>
                <a:gd name="T1" fmla="*/ 2147483646 h 201"/>
                <a:gd name="T2" fmla="*/ 2147483646 w 214"/>
                <a:gd name="T3" fmla="*/ 2147483646 h 201"/>
                <a:gd name="T4" fmla="*/ 2147483646 w 214"/>
                <a:gd name="T5" fmla="*/ 2147483646 h 201"/>
                <a:gd name="T6" fmla="*/ 2147483646 w 214"/>
                <a:gd name="T7" fmla="*/ 2147483646 h 201"/>
                <a:gd name="T8" fmla="*/ 2147483646 w 214"/>
                <a:gd name="T9" fmla="*/ 2147483646 h 201"/>
                <a:gd name="T10" fmla="*/ 2147483646 w 214"/>
                <a:gd name="T11" fmla="*/ 2147483646 h 201"/>
                <a:gd name="T12" fmla="*/ 2147483646 w 214"/>
                <a:gd name="T13" fmla="*/ 2147483646 h 201"/>
                <a:gd name="T14" fmla="*/ 2147483646 w 214"/>
                <a:gd name="T15" fmla="*/ 2147483646 h 201"/>
                <a:gd name="T16" fmla="*/ 2147483646 w 214"/>
                <a:gd name="T17" fmla="*/ 2147483646 h 201"/>
                <a:gd name="T18" fmla="*/ 2147483646 w 214"/>
                <a:gd name="T19" fmla="*/ 2147483646 h 201"/>
                <a:gd name="T20" fmla="*/ 2147483646 w 214"/>
                <a:gd name="T21" fmla="*/ 2147483646 h 201"/>
                <a:gd name="T22" fmla="*/ 2147483646 w 214"/>
                <a:gd name="T23" fmla="*/ 2147483646 h 201"/>
                <a:gd name="T24" fmla="*/ 2147483646 w 214"/>
                <a:gd name="T25" fmla="*/ 2147483646 h 201"/>
                <a:gd name="T26" fmla="*/ 2147483646 w 214"/>
                <a:gd name="T27" fmla="*/ 2147483646 h 201"/>
                <a:gd name="T28" fmla="*/ 2147483646 w 214"/>
                <a:gd name="T29" fmla="*/ 2147483646 h 201"/>
                <a:gd name="T30" fmla="*/ 2147483646 w 214"/>
                <a:gd name="T31" fmla="*/ 2147483646 h 201"/>
                <a:gd name="T32" fmla="*/ 2147483646 w 214"/>
                <a:gd name="T33" fmla="*/ 2147483646 h 201"/>
                <a:gd name="T34" fmla="*/ 2147483646 w 214"/>
                <a:gd name="T35" fmla="*/ 2147483646 h 201"/>
                <a:gd name="T36" fmla="*/ 2147483646 w 214"/>
                <a:gd name="T37" fmla="*/ 2147483646 h 201"/>
                <a:gd name="T38" fmla="*/ 2147483646 w 214"/>
                <a:gd name="T39" fmla="*/ 2147483646 h 201"/>
                <a:gd name="T40" fmla="*/ 2147483646 w 214"/>
                <a:gd name="T41" fmla="*/ 2147483646 h 201"/>
                <a:gd name="T42" fmla="*/ 2147483646 w 214"/>
                <a:gd name="T43" fmla="*/ 2147483646 h 201"/>
                <a:gd name="T44" fmla="*/ 2147483646 w 214"/>
                <a:gd name="T45" fmla="*/ 2147483646 h 201"/>
                <a:gd name="T46" fmla="*/ 2147483646 w 214"/>
                <a:gd name="T47" fmla="*/ 2147483646 h 201"/>
                <a:gd name="T48" fmla="*/ 2147483646 w 214"/>
                <a:gd name="T49" fmla="*/ 2147483646 h 201"/>
                <a:gd name="T50" fmla="*/ 2147483646 w 214"/>
                <a:gd name="T51" fmla="*/ 2147483646 h 201"/>
                <a:gd name="T52" fmla="*/ 2147483646 w 214"/>
                <a:gd name="T53" fmla="*/ 2147483646 h 201"/>
                <a:gd name="T54" fmla="*/ 2147483646 w 214"/>
                <a:gd name="T55" fmla="*/ 2147483646 h 201"/>
                <a:gd name="T56" fmla="*/ 2147483646 w 214"/>
                <a:gd name="T57" fmla="*/ 2147483646 h 201"/>
                <a:gd name="T58" fmla="*/ 2147483646 w 214"/>
                <a:gd name="T59" fmla="*/ 2147483646 h 201"/>
                <a:gd name="T60" fmla="*/ 2147483646 w 214"/>
                <a:gd name="T61" fmla="*/ 2147483646 h 201"/>
                <a:gd name="T62" fmla="*/ 2147483646 w 214"/>
                <a:gd name="T63" fmla="*/ 2147483646 h 201"/>
                <a:gd name="T64" fmla="*/ 2147483646 w 214"/>
                <a:gd name="T65" fmla="*/ 2147483646 h 201"/>
                <a:gd name="T66" fmla="*/ 2147483646 w 214"/>
                <a:gd name="T67" fmla="*/ 2147483646 h 201"/>
                <a:gd name="T68" fmla="*/ 2147483646 w 214"/>
                <a:gd name="T69" fmla="*/ 2147483646 h 201"/>
                <a:gd name="T70" fmla="*/ 2147483646 w 214"/>
                <a:gd name="T71" fmla="*/ 2147483646 h 201"/>
                <a:gd name="T72" fmla="*/ 2147483646 w 214"/>
                <a:gd name="T73" fmla="*/ 2147483646 h 201"/>
                <a:gd name="T74" fmla="*/ 2147483646 w 214"/>
                <a:gd name="T75" fmla="*/ 2147483646 h 201"/>
                <a:gd name="T76" fmla="*/ 2147483646 w 214"/>
                <a:gd name="T77" fmla="*/ 2147483646 h 201"/>
                <a:gd name="T78" fmla="*/ 2147483646 w 214"/>
                <a:gd name="T79" fmla="*/ 2147483646 h 201"/>
                <a:gd name="T80" fmla="*/ 2147483646 w 214"/>
                <a:gd name="T81" fmla="*/ 2147483646 h 201"/>
                <a:gd name="T82" fmla="*/ 2147483646 w 214"/>
                <a:gd name="T83" fmla="*/ 2147483646 h 201"/>
                <a:gd name="T84" fmla="*/ 2147483646 w 214"/>
                <a:gd name="T85" fmla="*/ 2147483646 h 201"/>
                <a:gd name="T86" fmla="*/ 2147483646 w 214"/>
                <a:gd name="T87" fmla="*/ 2147483646 h 201"/>
                <a:gd name="T88" fmla="*/ 2147483646 w 214"/>
                <a:gd name="T89" fmla="*/ 2147483646 h 201"/>
                <a:gd name="T90" fmla="*/ 2147483646 w 214"/>
                <a:gd name="T91" fmla="*/ 2147483646 h 201"/>
                <a:gd name="T92" fmla="*/ 2147483646 w 214"/>
                <a:gd name="T93" fmla="*/ 2147483646 h 201"/>
                <a:gd name="T94" fmla="*/ 2147483646 w 214"/>
                <a:gd name="T95" fmla="*/ 2147483646 h 201"/>
                <a:gd name="T96" fmla="*/ 2147483646 w 214"/>
                <a:gd name="T97" fmla="*/ 2147483646 h 201"/>
                <a:gd name="T98" fmla="*/ 2147483646 w 214"/>
                <a:gd name="T99" fmla="*/ 2147483646 h 201"/>
                <a:gd name="T100" fmla="*/ 2147483646 w 214"/>
                <a:gd name="T101" fmla="*/ 2147483646 h 201"/>
                <a:gd name="T102" fmla="*/ 2147483646 w 214"/>
                <a:gd name="T103" fmla="*/ 2147483646 h 201"/>
                <a:gd name="T104" fmla="*/ 2147483646 w 214"/>
                <a:gd name="T105" fmla="*/ 2147483646 h 201"/>
                <a:gd name="T106" fmla="*/ 2147483646 w 214"/>
                <a:gd name="T107" fmla="*/ 2147483646 h 201"/>
                <a:gd name="T108" fmla="*/ 2147483646 w 214"/>
                <a:gd name="T109" fmla="*/ 0 h 20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4" h="201">
                  <a:moveTo>
                    <a:pt x="79" y="0"/>
                  </a:moveTo>
                  <a:lnTo>
                    <a:pt x="89" y="1"/>
                  </a:lnTo>
                  <a:lnTo>
                    <a:pt x="97" y="1"/>
                  </a:lnTo>
                  <a:lnTo>
                    <a:pt x="105" y="2"/>
                  </a:lnTo>
                  <a:lnTo>
                    <a:pt x="109" y="4"/>
                  </a:lnTo>
                  <a:lnTo>
                    <a:pt x="114" y="10"/>
                  </a:lnTo>
                  <a:lnTo>
                    <a:pt x="119" y="15"/>
                  </a:lnTo>
                  <a:lnTo>
                    <a:pt x="125" y="18"/>
                  </a:lnTo>
                  <a:lnTo>
                    <a:pt x="126" y="20"/>
                  </a:lnTo>
                  <a:lnTo>
                    <a:pt x="126" y="22"/>
                  </a:lnTo>
                  <a:lnTo>
                    <a:pt x="126" y="24"/>
                  </a:lnTo>
                  <a:lnTo>
                    <a:pt x="127" y="31"/>
                  </a:lnTo>
                  <a:lnTo>
                    <a:pt x="131" y="36"/>
                  </a:lnTo>
                  <a:lnTo>
                    <a:pt x="135" y="38"/>
                  </a:lnTo>
                  <a:lnTo>
                    <a:pt x="141" y="40"/>
                  </a:lnTo>
                  <a:lnTo>
                    <a:pt x="145" y="43"/>
                  </a:lnTo>
                  <a:lnTo>
                    <a:pt x="149" y="46"/>
                  </a:lnTo>
                  <a:lnTo>
                    <a:pt x="152" y="52"/>
                  </a:lnTo>
                  <a:lnTo>
                    <a:pt x="159" y="56"/>
                  </a:lnTo>
                  <a:lnTo>
                    <a:pt x="165" y="61"/>
                  </a:lnTo>
                  <a:lnTo>
                    <a:pt x="170" y="66"/>
                  </a:lnTo>
                  <a:lnTo>
                    <a:pt x="175" y="72"/>
                  </a:lnTo>
                  <a:lnTo>
                    <a:pt x="176" y="81"/>
                  </a:lnTo>
                  <a:lnTo>
                    <a:pt x="175" y="83"/>
                  </a:lnTo>
                  <a:lnTo>
                    <a:pt x="174" y="85"/>
                  </a:lnTo>
                  <a:lnTo>
                    <a:pt x="171" y="88"/>
                  </a:lnTo>
                  <a:lnTo>
                    <a:pt x="169" y="89"/>
                  </a:lnTo>
                  <a:lnTo>
                    <a:pt x="167" y="91"/>
                  </a:lnTo>
                  <a:lnTo>
                    <a:pt x="166" y="93"/>
                  </a:lnTo>
                  <a:lnTo>
                    <a:pt x="165" y="97"/>
                  </a:lnTo>
                  <a:lnTo>
                    <a:pt x="165" y="99"/>
                  </a:lnTo>
                  <a:lnTo>
                    <a:pt x="166" y="101"/>
                  </a:lnTo>
                  <a:lnTo>
                    <a:pt x="168" y="102"/>
                  </a:lnTo>
                  <a:lnTo>
                    <a:pt x="170" y="103"/>
                  </a:lnTo>
                  <a:lnTo>
                    <a:pt x="173" y="105"/>
                  </a:lnTo>
                  <a:lnTo>
                    <a:pt x="177" y="105"/>
                  </a:lnTo>
                  <a:lnTo>
                    <a:pt x="179" y="105"/>
                  </a:lnTo>
                  <a:lnTo>
                    <a:pt x="182" y="105"/>
                  </a:lnTo>
                  <a:lnTo>
                    <a:pt x="183" y="107"/>
                  </a:lnTo>
                  <a:lnTo>
                    <a:pt x="184" y="111"/>
                  </a:lnTo>
                  <a:lnTo>
                    <a:pt x="184" y="117"/>
                  </a:lnTo>
                  <a:lnTo>
                    <a:pt x="185" y="122"/>
                  </a:lnTo>
                  <a:lnTo>
                    <a:pt x="189" y="124"/>
                  </a:lnTo>
                  <a:lnTo>
                    <a:pt x="193" y="125"/>
                  </a:lnTo>
                  <a:lnTo>
                    <a:pt x="195" y="125"/>
                  </a:lnTo>
                  <a:lnTo>
                    <a:pt x="196" y="125"/>
                  </a:lnTo>
                  <a:lnTo>
                    <a:pt x="197" y="125"/>
                  </a:lnTo>
                  <a:lnTo>
                    <a:pt x="198" y="127"/>
                  </a:lnTo>
                  <a:lnTo>
                    <a:pt x="201" y="132"/>
                  </a:lnTo>
                  <a:lnTo>
                    <a:pt x="204" y="138"/>
                  </a:lnTo>
                  <a:lnTo>
                    <a:pt x="207" y="145"/>
                  </a:lnTo>
                  <a:lnTo>
                    <a:pt x="210" y="151"/>
                  </a:lnTo>
                  <a:lnTo>
                    <a:pt x="211" y="154"/>
                  </a:lnTo>
                  <a:lnTo>
                    <a:pt x="212" y="155"/>
                  </a:lnTo>
                  <a:lnTo>
                    <a:pt x="213" y="155"/>
                  </a:lnTo>
                  <a:lnTo>
                    <a:pt x="214" y="157"/>
                  </a:lnTo>
                  <a:lnTo>
                    <a:pt x="209" y="155"/>
                  </a:lnTo>
                  <a:lnTo>
                    <a:pt x="205" y="157"/>
                  </a:lnTo>
                  <a:lnTo>
                    <a:pt x="204" y="157"/>
                  </a:lnTo>
                  <a:lnTo>
                    <a:pt x="202" y="159"/>
                  </a:lnTo>
                  <a:lnTo>
                    <a:pt x="201" y="160"/>
                  </a:lnTo>
                  <a:lnTo>
                    <a:pt x="198" y="161"/>
                  </a:lnTo>
                  <a:lnTo>
                    <a:pt x="196" y="162"/>
                  </a:lnTo>
                  <a:lnTo>
                    <a:pt x="189" y="163"/>
                  </a:lnTo>
                  <a:lnTo>
                    <a:pt x="180" y="166"/>
                  </a:lnTo>
                  <a:lnTo>
                    <a:pt x="171" y="168"/>
                  </a:lnTo>
                  <a:lnTo>
                    <a:pt x="165" y="171"/>
                  </a:lnTo>
                  <a:lnTo>
                    <a:pt x="160" y="178"/>
                  </a:lnTo>
                  <a:lnTo>
                    <a:pt x="157" y="187"/>
                  </a:lnTo>
                  <a:lnTo>
                    <a:pt x="152" y="193"/>
                  </a:lnTo>
                  <a:lnTo>
                    <a:pt x="145" y="196"/>
                  </a:lnTo>
                  <a:lnTo>
                    <a:pt x="139" y="198"/>
                  </a:lnTo>
                  <a:lnTo>
                    <a:pt x="133" y="201"/>
                  </a:lnTo>
                  <a:lnTo>
                    <a:pt x="131" y="197"/>
                  </a:lnTo>
                  <a:lnTo>
                    <a:pt x="131" y="193"/>
                  </a:lnTo>
                  <a:lnTo>
                    <a:pt x="128" y="187"/>
                  </a:lnTo>
                  <a:lnTo>
                    <a:pt x="126" y="184"/>
                  </a:lnTo>
                  <a:lnTo>
                    <a:pt x="121" y="181"/>
                  </a:lnTo>
                  <a:lnTo>
                    <a:pt x="117" y="181"/>
                  </a:lnTo>
                  <a:lnTo>
                    <a:pt x="116" y="181"/>
                  </a:lnTo>
                  <a:lnTo>
                    <a:pt x="114" y="183"/>
                  </a:lnTo>
                  <a:lnTo>
                    <a:pt x="110" y="183"/>
                  </a:lnTo>
                  <a:lnTo>
                    <a:pt x="108" y="183"/>
                  </a:lnTo>
                  <a:lnTo>
                    <a:pt x="100" y="181"/>
                  </a:lnTo>
                  <a:lnTo>
                    <a:pt x="95" y="180"/>
                  </a:lnTo>
                  <a:lnTo>
                    <a:pt x="88" y="179"/>
                  </a:lnTo>
                  <a:lnTo>
                    <a:pt x="84" y="179"/>
                  </a:lnTo>
                  <a:lnTo>
                    <a:pt x="82" y="180"/>
                  </a:lnTo>
                  <a:lnTo>
                    <a:pt x="79" y="181"/>
                  </a:lnTo>
                  <a:lnTo>
                    <a:pt x="77" y="183"/>
                  </a:lnTo>
                  <a:lnTo>
                    <a:pt x="75" y="184"/>
                  </a:lnTo>
                  <a:lnTo>
                    <a:pt x="73" y="185"/>
                  </a:lnTo>
                  <a:lnTo>
                    <a:pt x="70" y="185"/>
                  </a:lnTo>
                  <a:lnTo>
                    <a:pt x="68" y="184"/>
                  </a:lnTo>
                  <a:lnTo>
                    <a:pt x="66" y="183"/>
                  </a:lnTo>
                  <a:lnTo>
                    <a:pt x="65" y="179"/>
                  </a:lnTo>
                  <a:lnTo>
                    <a:pt x="64" y="176"/>
                  </a:lnTo>
                  <a:lnTo>
                    <a:pt x="63" y="173"/>
                  </a:lnTo>
                  <a:lnTo>
                    <a:pt x="62" y="170"/>
                  </a:lnTo>
                  <a:lnTo>
                    <a:pt x="62" y="168"/>
                  </a:lnTo>
                  <a:lnTo>
                    <a:pt x="61" y="169"/>
                  </a:lnTo>
                  <a:lnTo>
                    <a:pt x="60" y="171"/>
                  </a:lnTo>
                  <a:lnTo>
                    <a:pt x="59" y="175"/>
                  </a:lnTo>
                  <a:lnTo>
                    <a:pt x="56" y="177"/>
                  </a:lnTo>
                  <a:lnTo>
                    <a:pt x="55" y="180"/>
                  </a:lnTo>
                  <a:lnTo>
                    <a:pt x="54" y="181"/>
                  </a:lnTo>
                  <a:lnTo>
                    <a:pt x="52" y="183"/>
                  </a:lnTo>
                  <a:lnTo>
                    <a:pt x="48" y="181"/>
                  </a:lnTo>
                  <a:lnTo>
                    <a:pt x="46" y="180"/>
                  </a:lnTo>
                  <a:lnTo>
                    <a:pt x="44" y="179"/>
                  </a:lnTo>
                  <a:lnTo>
                    <a:pt x="42" y="178"/>
                  </a:lnTo>
                  <a:lnTo>
                    <a:pt x="38" y="177"/>
                  </a:lnTo>
                  <a:lnTo>
                    <a:pt x="35" y="176"/>
                  </a:lnTo>
                  <a:lnTo>
                    <a:pt x="31" y="176"/>
                  </a:lnTo>
                  <a:lnTo>
                    <a:pt x="28" y="177"/>
                  </a:lnTo>
                  <a:lnTo>
                    <a:pt x="26" y="178"/>
                  </a:lnTo>
                  <a:lnTo>
                    <a:pt x="22" y="178"/>
                  </a:lnTo>
                  <a:lnTo>
                    <a:pt x="19" y="178"/>
                  </a:lnTo>
                  <a:lnTo>
                    <a:pt x="15" y="176"/>
                  </a:lnTo>
                  <a:lnTo>
                    <a:pt x="9" y="170"/>
                  </a:lnTo>
                  <a:lnTo>
                    <a:pt x="5" y="163"/>
                  </a:lnTo>
                  <a:lnTo>
                    <a:pt x="3" y="158"/>
                  </a:lnTo>
                  <a:lnTo>
                    <a:pt x="5" y="151"/>
                  </a:lnTo>
                  <a:lnTo>
                    <a:pt x="8" y="145"/>
                  </a:lnTo>
                  <a:lnTo>
                    <a:pt x="9" y="138"/>
                  </a:lnTo>
                  <a:lnTo>
                    <a:pt x="9" y="135"/>
                  </a:lnTo>
                  <a:lnTo>
                    <a:pt x="8" y="133"/>
                  </a:lnTo>
                  <a:lnTo>
                    <a:pt x="5" y="131"/>
                  </a:lnTo>
                  <a:lnTo>
                    <a:pt x="3" y="128"/>
                  </a:lnTo>
                  <a:lnTo>
                    <a:pt x="2" y="126"/>
                  </a:lnTo>
                  <a:lnTo>
                    <a:pt x="1" y="125"/>
                  </a:lnTo>
                  <a:lnTo>
                    <a:pt x="0" y="122"/>
                  </a:lnTo>
                  <a:lnTo>
                    <a:pt x="3" y="116"/>
                  </a:lnTo>
                  <a:lnTo>
                    <a:pt x="11" y="111"/>
                  </a:lnTo>
                  <a:lnTo>
                    <a:pt x="19" y="110"/>
                  </a:lnTo>
                  <a:lnTo>
                    <a:pt x="22" y="110"/>
                  </a:lnTo>
                  <a:lnTo>
                    <a:pt x="25" y="111"/>
                  </a:lnTo>
                  <a:lnTo>
                    <a:pt x="28" y="113"/>
                  </a:lnTo>
                  <a:lnTo>
                    <a:pt x="31" y="114"/>
                  </a:lnTo>
                  <a:lnTo>
                    <a:pt x="35" y="115"/>
                  </a:lnTo>
                  <a:lnTo>
                    <a:pt x="37" y="115"/>
                  </a:lnTo>
                  <a:lnTo>
                    <a:pt x="39" y="114"/>
                  </a:lnTo>
                  <a:lnTo>
                    <a:pt x="42" y="113"/>
                  </a:lnTo>
                  <a:lnTo>
                    <a:pt x="43" y="110"/>
                  </a:lnTo>
                  <a:lnTo>
                    <a:pt x="43" y="107"/>
                  </a:lnTo>
                  <a:lnTo>
                    <a:pt x="43" y="105"/>
                  </a:lnTo>
                  <a:lnTo>
                    <a:pt x="43" y="101"/>
                  </a:lnTo>
                  <a:lnTo>
                    <a:pt x="43" y="98"/>
                  </a:lnTo>
                  <a:lnTo>
                    <a:pt x="44" y="96"/>
                  </a:lnTo>
                  <a:lnTo>
                    <a:pt x="44" y="91"/>
                  </a:lnTo>
                  <a:lnTo>
                    <a:pt x="44" y="88"/>
                  </a:lnTo>
                  <a:lnTo>
                    <a:pt x="44" y="83"/>
                  </a:lnTo>
                  <a:lnTo>
                    <a:pt x="46" y="76"/>
                  </a:lnTo>
                  <a:lnTo>
                    <a:pt x="51" y="72"/>
                  </a:lnTo>
                  <a:lnTo>
                    <a:pt x="55" y="68"/>
                  </a:lnTo>
                  <a:lnTo>
                    <a:pt x="60" y="63"/>
                  </a:lnTo>
                  <a:lnTo>
                    <a:pt x="62" y="56"/>
                  </a:lnTo>
                  <a:lnTo>
                    <a:pt x="60" y="48"/>
                  </a:lnTo>
                  <a:lnTo>
                    <a:pt x="57" y="41"/>
                  </a:lnTo>
                  <a:lnTo>
                    <a:pt x="55" y="33"/>
                  </a:lnTo>
                  <a:lnTo>
                    <a:pt x="60" y="26"/>
                  </a:lnTo>
                  <a:lnTo>
                    <a:pt x="66" y="18"/>
                  </a:lnTo>
                  <a:lnTo>
                    <a:pt x="73" y="9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81" name="Freeform 78">
              <a:extLst>
                <a:ext uri="{FF2B5EF4-FFF2-40B4-BE49-F238E27FC236}">
                  <a16:creationId xmlns:a16="http://schemas.microsoft.com/office/drawing/2014/main" id="{3729B817-EF4C-435F-AD0D-61864BDB1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950" y="2919413"/>
              <a:ext cx="196850" cy="157163"/>
            </a:xfrm>
            <a:custGeom>
              <a:avLst/>
              <a:gdLst>
                <a:gd name="T0" fmla="*/ 2147483646 w 124"/>
                <a:gd name="T1" fmla="*/ 2147483646 h 99"/>
                <a:gd name="T2" fmla="*/ 2147483646 w 124"/>
                <a:gd name="T3" fmla="*/ 2147483646 h 99"/>
                <a:gd name="T4" fmla="*/ 2147483646 w 124"/>
                <a:gd name="T5" fmla="*/ 2147483646 h 99"/>
                <a:gd name="T6" fmla="*/ 2147483646 w 124"/>
                <a:gd name="T7" fmla="*/ 2147483646 h 99"/>
                <a:gd name="T8" fmla="*/ 2147483646 w 124"/>
                <a:gd name="T9" fmla="*/ 2147483646 h 99"/>
                <a:gd name="T10" fmla="*/ 2147483646 w 124"/>
                <a:gd name="T11" fmla="*/ 2147483646 h 99"/>
                <a:gd name="T12" fmla="*/ 2147483646 w 124"/>
                <a:gd name="T13" fmla="*/ 2147483646 h 99"/>
                <a:gd name="T14" fmla="*/ 2147483646 w 124"/>
                <a:gd name="T15" fmla="*/ 2147483646 h 99"/>
                <a:gd name="T16" fmla="*/ 2147483646 w 124"/>
                <a:gd name="T17" fmla="*/ 2147483646 h 99"/>
                <a:gd name="T18" fmla="*/ 2147483646 w 124"/>
                <a:gd name="T19" fmla="*/ 2147483646 h 99"/>
                <a:gd name="T20" fmla="*/ 2147483646 w 124"/>
                <a:gd name="T21" fmla="*/ 2147483646 h 99"/>
                <a:gd name="T22" fmla="*/ 2147483646 w 124"/>
                <a:gd name="T23" fmla="*/ 2147483646 h 99"/>
                <a:gd name="T24" fmla="*/ 2147483646 w 124"/>
                <a:gd name="T25" fmla="*/ 2147483646 h 99"/>
                <a:gd name="T26" fmla="*/ 2147483646 w 124"/>
                <a:gd name="T27" fmla="*/ 2147483646 h 99"/>
                <a:gd name="T28" fmla="*/ 2147483646 w 124"/>
                <a:gd name="T29" fmla="*/ 2147483646 h 99"/>
                <a:gd name="T30" fmla="*/ 2147483646 w 124"/>
                <a:gd name="T31" fmla="*/ 2147483646 h 99"/>
                <a:gd name="T32" fmla="*/ 2147483646 w 124"/>
                <a:gd name="T33" fmla="*/ 2147483646 h 99"/>
                <a:gd name="T34" fmla="*/ 2147483646 w 124"/>
                <a:gd name="T35" fmla="*/ 2147483646 h 99"/>
                <a:gd name="T36" fmla="*/ 2147483646 w 124"/>
                <a:gd name="T37" fmla="*/ 2147483646 h 99"/>
                <a:gd name="T38" fmla="*/ 2147483646 w 124"/>
                <a:gd name="T39" fmla="*/ 2147483646 h 99"/>
                <a:gd name="T40" fmla="*/ 2147483646 w 124"/>
                <a:gd name="T41" fmla="*/ 2147483646 h 99"/>
                <a:gd name="T42" fmla="*/ 2147483646 w 124"/>
                <a:gd name="T43" fmla="*/ 2147483646 h 99"/>
                <a:gd name="T44" fmla="*/ 2147483646 w 124"/>
                <a:gd name="T45" fmla="*/ 2147483646 h 99"/>
                <a:gd name="T46" fmla="*/ 2147483646 w 124"/>
                <a:gd name="T47" fmla="*/ 2147483646 h 99"/>
                <a:gd name="T48" fmla="*/ 2147483646 w 124"/>
                <a:gd name="T49" fmla="*/ 2147483646 h 99"/>
                <a:gd name="T50" fmla="*/ 2147483646 w 124"/>
                <a:gd name="T51" fmla="*/ 2147483646 h 99"/>
                <a:gd name="T52" fmla="*/ 2147483646 w 124"/>
                <a:gd name="T53" fmla="*/ 2147483646 h 99"/>
                <a:gd name="T54" fmla="*/ 2147483646 w 124"/>
                <a:gd name="T55" fmla="*/ 2147483646 h 99"/>
                <a:gd name="T56" fmla="*/ 2147483646 w 124"/>
                <a:gd name="T57" fmla="*/ 2147483646 h 99"/>
                <a:gd name="T58" fmla="*/ 2147483646 w 124"/>
                <a:gd name="T59" fmla="*/ 2147483646 h 99"/>
                <a:gd name="T60" fmla="*/ 2147483646 w 124"/>
                <a:gd name="T61" fmla="*/ 2147483646 h 99"/>
                <a:gd name="T62" fmla="*/ 2147483646 w 124"/>
                <a:gd name="T63" fmla="*/ 2147483646 h 99"/>
                <a:gd name="T64" fmla="*/ 2147483646 w 124"/>
                <a:gd name="T65" fmla="*/ 2147483646 h 99"/>
                <a:gd name="T66" fmla="*/ 2147483646 w 124"/>
                <a:gd name="T67" fmla="*/ 2147483646 h 99"/>
                <a:gd name="T68" fmla="*/ 2147483646 w 124"/>
                <a:gd name="T69" fmla="*/ 2147483646 h 99"/>
                <a:gd name="T70" fmla="*/ 0 w 124"/>
                <a:gd name="T71" fmla="*/ 2147483646 h 99"/>
                <a:gd name="T72" fmla="*/ 2147483646 w 124"/>
                <a:gd name="T73" fmla="*/ 2147483646 h 99"/>
                <a:gd name="T74" fmla="*/ 2147483646 w 124"/>
                <a:gd name="T75" fmla="*/ 2147483646 h 99"/>
                <a:gd name="T76" fmla="*/ 2147483646 w 124"/>
                <a:gd name="T77" fmla="*/ 2147483646 h 99"/>
                <a:gd name="T78" fmla="*/ 2147483646 w 124"/>
                <a:gd name="T79" fmla="*/ 2147483646 h 99"/>
                <a:gd name="T80" fmla="*/ 2147483646 w 124"/>
                <a:gd name="T81" fmla="*/ 2147483646 h 99"/>
                <a:gd name="T82" fmla="*/ 2147483646 w 124"/>
                <a:gd name="T83" fmla="*/ 2147483646 h 99"/>
                <a:gd name="T84" fmla="*/ 2147483646 w 124"/>
                <a:gd name="T85" fmla="*/ 2147483646 h 99"/>
                <a:gd name="T86" fmla="*/ 2147483646 w 124"/>
                <a:gd name="T87" fmla="*/ 2147483646 h 99"/>
                <a:gd name="T88" fmla="*/ 2147483646 w 124"/>
                <a:gd name="T89" fmla="*/ 2147483646 h 99"/>
                <a:gd name="T90" fmla="*/ 2147483646 w 124"/>
                <a:gd name="T91" fmla="*/ 2147483646 h 99"/>
                <a:gd name="T92" fmla="*/ 2147483646 w 124"/>
                <a:gd name="T93" fmla="*/ 2147483646 h 99"/>
                <a:gd name="T94" fmla="*/ 2147483646 w 124"/>
                <a:gd name="T95" fmla="*/ 2147483646 h 99"/>
                <a:gd name="T96" fmla="*/ 2147483646 w 124"/>
                <a:gd name="T97" fmla="*/ 2147483646 h 99"/>
                <a:gd name="T98" fmla="*/ 2147483646 w 124"/>
                <a:gd name="T99" fmla="*/ 2147483646 h 99"/>
                <a:gd name="T100" fmla="*/ 2147483646 w 124"/>
                <a:gd name="T101" fmla="*/ 2147483646 h 99"/>
                <a:gd name="T102" fmla="*/ 2147483646 w 124"/>
                <a:gd name="T103" fmla="*/ 2147483646 h 99"/>
                <a:gd name="T104" fmla="*/ 2147483646 w 124"/>
                <a:gd name="T105" fmla="*/ 2147483646 h 99"/>
                <a:gd name="T106" fmla="*/ 2147483646 w 124"/>
                <a:gd name="T107" fmla="*/ 2147483646 h 9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4" h="99">
                  <a:moveTo>
                    <a:pt x="96" y="0"/>
                  </a:moveTo>
                  <a:lnTo>
                    <a:pt x="96" y="3"/>
                  </a:lnTo>
                  <a:lnTo>
                    <a:pt x="96" y="5"/>
                  </a:lnTo>
                  <a:lnTo>
                    <a:pt x="96" y="8"/>
                  </a:lnTo>
                  <a:lnTo>
                    <a:pt x="96" y="10"/>
                  </a:lnTo>
                  <a:lnTo>
                    <a:pt x="96" y="11"/>
                  </a:lnTo>
                  <a:lnTo>
                    <a:pt x="96" y="16"/>
                  </a:lnTo>
                  <a:lnTo>
                    <a:pt x="97" y="18"/>
                  </a:lnTo>
                  <a:lnTo>
                    <a:pt x="99" y="20"/>
                  </a:lnTo>
                  <a:lnTo>
                    <a:pt x="103" y="22"/>
                  </a:lnTo>
                  <a:lnTo>
                    <a:pt x="105" y="23"/>
                  </a:lnTo>
                  <a:lnTo>
                    <a:pt x="107" y="31"/>
                  </a:lnTo>
                  <a:lnTo>
                    <a:pt x="112" y="38"/>
                  </a:lnTo>
                  <a:lnTo>
                    <a:pt x="117" y="42"/>
                  </a:lnTo>
                  <a:lnTo>
                    <a:pt x="115" y="47"/>
                  </a:lnTo>
                  <a:lnTo>
                    <a:pt x="115" y="51"/>
                  </a:lnTo>
                  <a:lnTo>
                    <a:pt x="116" y="54"/>
                  </a:lnTo>
                  <a:lnTo>
                    <a:pt x="117" y="55"/>
                  </a:lnTo>
                  <a:lnTo>
                    <a:pt x="118" y="57"/>
                  </a:lnTo>
                  <a:lnTo>
                    <a:pt x="122" y="58"/>
                  </a:lnTo>
                  <a:lnTo>
                    <a:pt x="124" y="58"/>
                  </a:lnTo>
                  <a:lnTo>
                    <a:pt x="124" y="64"/>
                  </a:lnTo>
                  <a:lnTo>
                    <a:pt x="123" y="65"/>
                  </a:lnTo>
                  <a:lnTo>
                    <a:pt x="121" y="66"/>
                  </a:lnTo>
                  <a:lnTo>
                    <a:pt x="119" y="68"/>
                  </a:lnTo>
                  <a:lnTo>
                    <a:pt x="119" y="70"/>
                  </a:lnTo>
                  <a:lnTo>
                    <a:pt x="117" y="78"/>
                  </a:lnTo>
                  <a:lnTo>
                    <a:pt x="113" y="84"/>
                  </a:lnTo>
                  <a:lnTo>
                    <a:pt x="105" y="89"/>
                  </a:lnTo>
                  <a:lnTo>
                    <a:pt x="95" y="93"/>
                  </a:lnTo>
                  <a:lnTo>
                    <a:pt x="86" y="96"/>
                  </a:lnTo>
                  <a:lnTo>
                    <a:pt x="79" y="99"/>
                  </a:lnTo>
                  <a:lnTo>
                    <a:pt x="77" y="97"/>
                  </a:lnTo>
                  <a:lnTo>
                    <a:pt x="74" y="95"/>
                  </a:lnTo>
                  <a:lnTo>
                    <a:pt x="73" y="92"/>
                  </a:lnTo>
                  <a:lnTo>
                    <a:pt x="71" y="90"/>
                  </a:lnTo>
                  <a:lnTo>
                    <a:pt x="69" y="89"/>
                  </a:lnTo>
                  <a:lnTo>
                    <a:pt x="66" y="87"/>
                  </a:lnTo>
                  <a:lnTo>
                    <a:pt x="63" y="87"/>
                  </a:lnTo>
                  <a:lnTo>
                    <a:pt x="61" y="87"/>
                  </a:lnTo>
                  <a:lnTo>
                    <a:pt x="59" y="88"/>
                  </a:lnTo>
                  <a:lnTo>
                    <a:pt x="57" y="89"/>
                  </a:lnTo>
                  <a:lnTo>
                    <a:pt x="56" y="90"/>
                  </a:lnTo>
                  <a:lnTo>
                    <a:pt x="55" y="91"/>
                  </a:lnTo>
                  <a:lnTo>
                    <a:pt x="54" y="92"/>
                  </a:lnTo>
                  <a:lnTo>
                    <a:pt x="52" y="92"/>
                  </a:lnTo>
                  <a:lnTo>
                    <a:pt x="50" y="93"/>
                  </a:lnTo>
                  <a:lnTo>
                    <a:pt x="46" y="92"/>
                  </a:lnTo>
                  <a:lnTo>
                    <a:pt x="44" y="90"/>
                  </a:lnTo>
                  <a:lnTo>
                    <a:pt x="42" y="88"/>
                  </a:lnTo>
                  <a:lnTo>
                    <a:pt x="40" y="84"/>
                  </a:lnTo>
                  <a:lnTo>
                    <a:pt x="39" y="82"/>
                  </a:lnTo>
                  <a:lnTo>
                    <a:pt x="38" y="80"/>
                  </a:lnTo>
                  <a:lnTo>
                    <a:pt x="36" y="78"/>
                  </a:lnTo>
                  <a:lnTo>
                    <a:pt x="34" y="77"/>
                  </a:lnTo>
                  <a:lnTo>
                    <a:pt x="33" y="77"/>
                  </a:lnTo>
                  <a:lnTo>
                    <a:pt x="30" y="78"/>
                  </a:lnTo>
                  <a:lnTo>
                    <a:pt x="29" y="79"/>
                  </a:lnTo>
                  <a:lnTo>
                    <a:pt x="27" y="80"/>
                  </a:lnTo>
                  <a:lnTo>
                    <a:pt x="25" y="80"/>
                  </a:lnTo>
                  <a:lnTo>
                    <a:pt x="21" y="78"/>
                  </a:lnTo>
                  <a:lnTo>
                    <a:pt x="20" y="73"/>
                  </a:lnTo>
                  <a:lnTo>
                    <a:pt x="19" y="69"/>
                  </a:lnTo>
                  <a:lnTo>
                    <a:pt x="19" y="63"/>
                  </a:lnTo>
                  <a:lnTo>
                    <a:pt x="19" y="58"/>
                  </a:lnTo>
                  <a:lnTo>
                    <a:pt x="16" y="56"/>
                  </a:lnTo>
                  <a:lnTo>
                    <a:pt x="15" y="56"/>
                  </a:lnTo>
                  <a:lnTo>
                    <a:pt x="11" y="56"/>
                  </a:lnTo>
                  <a:lnTo>
                    <a:pt x="7" y="56"/>
                  </a:lnTo>
                  <a:lnTo>
                    <a:pt x="3" y="55"/>
                  </a:lnTo>
                  <a:lnTo>
                    <a:pt x="2" y="54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2" y="38"/>
                  </a:lnTo>
                  <a:lnTo>
                    <a:pt x="7" y="28"/>
                  </a:lnTo>
                  <a:lnTo>
                    <a:pt x="12" y="18"/>
                  </a:lnTo>
                  <a:lnTo>
                    <a:pt x="17" y="11"/>
                  </a:lnTo>
                  <a:lnTo>
                    <a:pt x="21" y="5"/>
                  </a:lnTo>
                  <a:lnTo>
                    <a:pt x="22" y="3"/>
                  </a:lnTo>
                  <a:lnTo>
                    <a:pt x="22" y="5"/>
                  </a:lnTo>
                  <a:lnTo>
                    <a:pt x="22" y="8"/>
                  </a:lnTo>
                  <a:lnTo>
                    <a:pt x="24" y="8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8" y="8"/>
                  </a:lnTo>
                  <a:lnTo>
                    <a:pt x="29" y="7"/>
                  </a:lnTo>
                  <a:lnTo>
                    <a:pt x="31" y="5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8" y="3"/>
                  </a:lnTo>
                  <a:lnTo>
                    <a:pt x="42" y="3"/>
                  </a:lnTo>
                  <a:lnTo>
                    <a:pt x="43" y="4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5" y="2"/>
                  </a:lnTo>
                  <a:lnTo>
                    <a:pt x="60" y="2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70" y="3"/>
                  </a:lnTo>
                  <a:lnTo>
                    <a:pt x="72" y="4"/>
                  </a:lnTo>
                  <a:lnTo>
                    <a:pt x="75" y="5"/>
                  </a:lnTo>
                  <a:lnTo>
                    <a:pt x="80" y="7"/>
                  </a:lnTo>
                  <a:lnTo>
                    <a:pt x="84" y="7"/>
                  </a:lnTo>
                  <a:lnTo>
                    <a:pt x="88" y="5"/>
                  </a:lnTo>
                  <a:lnTo>
                    <a:pt x="91" y="4"/>
                  </a:lnTo>
                  <a:lnTo>
                    <a:pt x="95" y="2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82" name="Freeform 79">
              <a:extLst>
                <a:ext uri="{FF2B5EF4-FFF2-40B4-BE49-F238E27FC236}">
                  <a16:creationId xmlns:a16="http://schemas.microsoft.com/office/drawing/2014/main" id="{22BC6F26-AFBE-4E07-93C3-4220CD2A5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663" y="2741613"/>
              <a:ext cx="176212" cy="128588"/>
            </a:xfrm>
            <a:custGeom>
              <a:avLst/>
              <a:gdLst>
                <a:gd name="T0" fmla="*/ 2147483646 w 111"/>
                <a:gd name="T1" fmla="*/ 2147483646 h 81"/>
                <a:gd name="T2" fmla="*/ 2147483646 w 111"/>
                <a:gd name="T3" fmla="*/ 2147483646 h 81"/>
                <a:gd name="T4" fmla="*/ 2147483646 w 111"/>
                <a:gd name="T5" fmla="*/ 2147483646 h 81"/>
                <a:gd name="T6" fmla="*/ 2147483646 w 111"/>
                <a:gd name="T7" fmla="*/ 2147483646 h 81"/>
                <a:gd name="T8" fmla="*/ 2147483646 w 111"/>
                <a:gd name="T9" fmla="*/ 2147483646 h 81"/>
                <a:gd name="T10" fmla="*/ 2147483646 w 111"/>
                <a:gd name="T11" fmla="*/ 2147483646 h 81"/>
                <a:gd name="T12" fmla="*/ 2147483646 w 111"/>
                <a:gd name="T13" fmla="*/ 2147483646 h 81"/>
                <a:gd name="T14" fmla="*/ 2147483646 w 111"/>
                <a:gd name="T15" fmla="*/ 2147483646 h 81"/>
                <a:gd name="T16" fmla="*/ 2147483646 w 111"/>
                <a:gd name="T17" fmla="*/ 2147483646 h 81"/>
                <a:gd name="T18" fmla="*/ 2147483646 w 111"/>
                <a:gd name="T19" fmla="*/ 2147483646 h 81"/>
                <a:gd name="T20" fmla="*/ 2147483646 w 111"/>
                <a:gd name="T21" fmla="*/ 2147483646 h 81"/>
                <a:gd name="T22" fmla="*/ 2147483646 w 111"/>
                <a:gd name="T23" fmla="*/ 2147483646 h 81"/>
                <a:gd name="T24" fmla="*/ 2147483646 w 111"/>
                <a:gd name="T25" fmla="*/ 2147483646 h 81"/>
                <a:gd name="T26" fmla="*/ 2147483646 w 111"/>
                <a:gd name="T27" fmla="*/ 2147483646 h 81"/>
                <a:gd name="T28" fmla="*/ 2147483646 w 111"/>
                <a:gd name="T29" fmla="*/ 2147483646 h 81"/>
                <a:gd name="T30" fmla="*/ 2147483646 w 111"/>
                <a:gd name="T31" fmla="*/ 2147483646 h 81"/>
                <a:gd name="T32" fmla="*/ 2147483646 w 111"/>
                <a:gd name="T33" fmla="*/ 2147483646 h 81"/>
                <a:gd name="T34" fmla="*/ 2147483646 w 111"/>
                <a:gd name="T35" fmla="*/ 2147483646 h 81"/>
                <a:gd name="T36" fmla="*/ 2147483646 w 111"/>
                <a:gd name="T37" fmla="*/ 2147483646 h 81"/>
                <a:gd name="T38" fmla="*/ 2147483646 w 111"/>
                <a:gd name="T39" fmla="*/ 2147483646 h 81"/>
                <a:gd name="T40" fmla="*/ 2147483646 w 111"/>
                <a:gd name="T41" fmla="*/ 2147483646 h 81"/>
                <a:gd name="T42" fmla="*/ 2147483646 w 111"/>
                <a:gd name="T43" fmla="*/ 2147483646 h 81"/>
                <a:gd name="T44" fmla="*/ 2147483646 w 111"/>
                <a:gd name="T45" fmla="*/ 2147483646 h 81"/>
                <a:gd name="T46" fmla="*/ 2147483646 w 111"/>
                <a:gd name="T47" fmla="*/ 2147483646 h 81"/>
                <a:gd name="T48" fmla="*/ 2147483646 w 111"/>
                <a:gd name="T49" fmla="*/ 2147483646 h 81"/>
                <a:gd name="T50" fmla="*/ 2147483646 w 111"/>
                <a:gd name="T51" fmla="*/ 2147483646 h 81"/>
                <a:gd name="T52" fmla="*/ 2147483646 w 111"/>
                <a:gd name="T53" fmla="*/ 2147483646 h 81"/>
                <a:gd name="T54" fmla="*/ 2147483646 w 111"/>
                <a:gd name="T55" fmla="*/ 2147483646 h 81"/>
                <a:gd name="T56" fmla="*/ 2147483646 w 111"/>
                <a:gd name="T57" fmla="*/ 2147483646 h 81"/>
                <a:gd name="T58" fmla="*/ 2147483646 w 111"/>
                <a:gd name="T59" fmla="*/ 2147483646 h 81"/>
                <a:gd name="T60" fmla="*/ 2147483646 w 111"/>
                <a:gd name="T61" fmla="*/ 2147483646 h 81"/>
                <a:gd name="T62" fmla="*/ 2147483646 w 111"/>
                <a:gd name="T63" fmla="*/ 2147483646 h 81"/>
                <a:gd name="T64" fmla="*/ 2147483646 w 111"/>
                <a:gd name="T65" fmla="*/ 2147483646 h 81"/>
                <a:gd name="T66" fmla="*/ 2147483646 w 111"/>
                <a:gd name="T67" fmla="*/ 2147483646 h 81"/>
                <a:gd name="T68" fmla="*/ 2147483646 w 111"/>
                <a:gd name="T69" fmla="*/ 2147483646 h 81"/>
                <a:gd name="T70" fmla="*/ 2147483646 w 111"/>
                <a:gd name="T71" fmla="*/ 2147483646 h 81"/>
                <a:gd name="T72" fmla="*/ 2147483646 w 111"/>
                <a:gd name="T73" fmla="*/ 2147483646 h 81"/>
                <a:gd name="T74" fmla="*/ 2147483646 w 111"/>
                <a:gd name="T75" fmla="*/ 2147483646 h 81"/>
                <a:gd name="T76" fmla="*/ 2147483646 w 111"/>
                <a:gd name="T77" fmla="*/ 2147483646 h 81"/>
                <a:gd name="T78" fmla="*/ 2147483646 w 111"/>
                <a:gd name="T79" fmla="*/ 2147483646 h 81"/>
                <a:gd name="T80" fmla="*/ 2147483646 w 111"/>
                <a:gd name="T81" fmla="*/ 2147483646 h 81"/>
                <a:gd name="T82" fmla="*/ 0 w 111"/>
                <a:gd name="T83" fmla="*/ 2147483646 h 81"/>
                <a:gd name="T84" fmla="*/ 2147483646 w 111"/>
                <a:gd name="T85" fmla="*/ 2147483646 h 81"/>
                <a:gd name="T86" fmla="*/ 2147483646 w 111"/>
                <a:gd name="T87" fmla="*/ 2147483646 h 81"/>
                <a:gd name="T88" fmla="*/ 2147483646 w 111"/>
                <a:gd name="T89" fmla="*/ 2147483646 h 81"/>
                <a:gd name="T90" fmla="*/ 2147483646 w 111"/>
                <a:gd name="T91" fmla="*/ 2147483646 h 8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1" h="81">
                  <a:moveTo>
                    <a:pt x="27" y="0"/>
                  </a:moveTo>
                  <a:lnTo>
                    <a:pt x="28" y="4"/>
                  </a:lnTo>
                  <a:lnTo>
                    <a:pt x="30" y="8"/>
                  </a:lnTo>
                  <a:lnTo>
                    <a:pt x="31" y="11"/>
                  </a:lnTo>
                  <a:lnTo>
                    <a:pt x="32" y="15"/>
                  </a:lnTo>
                  <a:lnTo>
                    <a:pt x="36" y="17"/>
                  </a:lnTo>
                  <a:lnTo>
                    <a:pt x="38" y="16"/>
                  </a:lnTo>
                  <a:lnTo>
                    <a:pt x="40" y="14"/>
                  </a:lnTo>
                  <a:lnTo>
                    <a:pt x="43" y="16"/>
                  </a:lnTo>
                  <a:lnTo>
                    <a:pt x="45" y="18"/>
                  </a:lnTo>
                  <a:lnTo>
                    <a:pt x="46" y="20"/>
                  </a:lnTo>
                  <a:lnTo>
                    <a:pt x="48" y="20"/>
                  </a:lnTo>
                  <a:lnTo>
                    <a:pt x="50" y="21"/>
                  </a:lnTo>
                  <a:lnTo>
                    <a:pt x="52" y="21"/>
                  </a:lnTo>
                  <a:lnTo>
                    <a:pt x="54" y="20"/>
                  </a:lnTo>
                  <a:lnTo>
                    <a:pt x="55" y="20"/>
                  </a:lnTo>
                  <a:lnTo>
                    <a:pt x="55" y="19"/>
                  </a:lnTo>
                  <a:lnTo>
                    <a:pt x="56" y="18"/>
                  </a:lnTo>
                  <a:lnTo>
                    <a:pt x="57" y="17"/>
                  </a:lnTo>
                  <a:lnTo>
                    <a:pt x="60" y="17"/>
                  </a:lnTo>
                  <a:lnTo>
                    <a:pt x="64" y="16"/>
                  </a:lnTo>
                  <a:lnTo>
                    <a:pt x="69" y="15"/>
                  </a:lnTo>
                  <a:lnTo>
                    <a:pt x="72" y="15"/>
                  </a:lnTo>
                  <a:lnTo>
                    <a:pt x="75" y="12"/>
                  </a:lnTo>
                  <a:lnTo>
                    <a:pt x="83" y="16"/>
                  </a:lnTo>
                  <a:lnTo>
                    <a:pt x="89" y="19"/>
                  </a:lnTo>
                  <a:lnTo>
                    <a:pt x="91" y="25"/>
                  </a:lnTo>
                  <a:lnTo>
                    <a:pt x="94" y="30"/>
                  </a:lnTo>
                  <a:lnTo>
                    <a:pt x="98" y="34"/>
                  </a:lnTo>
                  <a:lnTo>
                    <a:pt x="102" y="37"/>
                  </a:lnTo>
                  <a:lnTo>
                    <a:pt x="107" y="41"/>
                  </a:lnTo>
                  <a:lnTo>
                    <a:pt x="110" y="46"/>
                  </a:lnTo>
                  <a:lnTo>
                    <a:pt x="111" y="55"/>
                  </a:lnTo>
                  <a:lnTo>
                    <a:pt x="110" y="59"/>
                  </a:lnTo>
                  <a:lnTo>
                    <a:pt x="109" y="61"/>
                  </a:lnTo>
                  <a:lnTo>
                    <a:pt x="107" y="63"/>
                  </a:lnTo>
                  <a:lnTo>
                    <a:pt x="106" y="67"/>
                  </a:lnTo>
                  <a:lnTo>
                    <a:pt x="105" y="70"/>
                  </a:lnTo>
                  <a:lnTo>
                    <a:pt x="104" y="70"/>
                  </a:lnTo>
                  <a:lnTo>
                    <a:pt x="102" y="71"/>
                  </a:lnTo>
                  <a:lnTo>
                    <a:pt x="100" y="72"/>
                  </a:lnTo>
                  <a:lnTo>
                    <a:pt x="97" y="73"/>
                  </a:lnTo>
                  <a:lnTo>
                    <a:pt x="94" y="75"/>
                  </a:lnTo>
                  <a:lnTo>
                    <a:pt x="92" y="76"/>
                  </a:lnTo>
                  <a:lnTo>
                    <a:pt x="90" y="75"/>
                  </a:lnTo>
                  <a:lnTo>
                    <a:pt x="89" y="73"/>
                  </a:lnTo>
                  <a:lnTo>
                    <a:pt x="88" y="72"/>
                  </a:lnTo>
                  <a:lnTo>
                    <a:pt x="87" y="71"/>
                  </a:lnTo>
                  <a:lnTo>
                    <a:pt x="84" y="71"/>
                  </a:lnTo>
                  <a:lnTo>
                    <a:pt x="83" y="71"/>
                  </a:lnTo>
                  <a:lnTo>
                    <a:pt x="82" y="72"/>
                  </a:lnTo>
                  <a:lnTo>
                    <a:pt x="81" y="75"/>
                  </a:lnTo>
                  <a:lnTo>
                    <a:pt x="80" y="76"/>
                  </a:lnTo>
                  <a:lnTo>
                    <a:pt x="79" y="78"/>
                  </a:lnTo>
                  <a:lnTo>
                    <a:pt x="76" y="79"/>
                  </a:lnTo>
                  <a:lnTo>
                    <a:pt x="74" y="79"/>
                  </a:lnTo>
                  <a:lnTo>
                    <a:pt x="72" y="78"/>
                  </a:lnTo>
                  <a:lnTo>
                    <a:pt x="70" y="77"/>
                  </a:lnTo>
                  <a:lnTo>
                    <a:pt x="67" y="75"/>
                  </a:lnTo>
                  <a:lnTo>
                    <a:pt x="65" y="72"/>
                  </a:lnTo>
                  <a:lnTo>
                    <a:pt x="63" y="70"/>
                  </a:lnTo>
                  <a:lnTo>
                    <a:pt x="61" y="69"/>
                  </a:lnTo>
                  <a:lnTo>
                    <a:pt x="57" y="68"/>
                  </a:lnTo>
                  <a:lnTo>
                    <a:pt x="50" y="69"/>
                  </a:lnTo>
                  <a:lnTo>
                    <a:pt x="46" y="72"/>
                  </a:lnTo>
                  <a:lnTo>
                    <a:pt x="40" y="77"/>
                  </a:lnTo>
                  <a:lnTo>
                    <a:pt x="36" y="80"/>
                  </a:lnTo>
                  <a:lnTo>
                    <a:pt x="28" y="81"/>
                  </a:lnTo>
                  <a:lnTo>
                    <a:pt x="17" y="79"/>
                  </a:lnTo>
                  <a:lnTo>
                    <a:pt x="8" y="75"/>
                  </a:lnTo>
                  <a:lnTo>
                    <a:pt x="2" y="67"/>
                  </a:lnTo>
                  <a:lnTo>
                    <a:pt x="1" y="55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6" y="46"/>
                  </a:lnTo>
                  <a:lnTo>
                    <a:pt x="8" y="43"/>
                  </a:lnTo>
                  <a:lnTo>
                    <a:pt x="9" y="40"/>
                  </a:lnTo>
                  <a:lnTo>
                    <a:pt x="9" y="37"/>
                  </a:lnTo>
                  <a:lnTo>
                    <a:pt x="6" y="35"/>
                  </a:lnTo>
                  <a:lnTo>
                    <a:pt x="5" y="34"/>
                  </a:lnTo>
                  <a:lnTo>
                    <a:pt x="3" y="32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1" y="23"/>
                  </a:lnTo>
                  <a:lnTo>
                    <a:pt x="2" y="20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14" y="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83" name="Freeform 80">
              <a:extLst>
                <a:ext uri="{FF2B5EF4-FFF2-40B4-BE49-F238E27FC236}">
                  <a16:creationId xmlns:a16="http://schemas.microsoft.com/office/drawing/2014/main" id="{66BE6F67-ADEA-471A-B92A-4BB9120C9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025" y="3036888"/>
              <a:ext cx="161925" cy="180975"/>
            </a:xfrm>
            <a:custGeom>
              <a:avLst/>
              <a:gdLst>
                <a:gd name="T0" fmla="*/ 2147483646 w 102"/>
                <a:gd name="T1" fmla="*/ 2147483646 h 114"/>
                <a:gd name="T2" fmla="*/ 2147483646 w 102"/>
                <a:gd name="T3" fmla="*/ 2147483646 h 114"/>
                <a:gd name="T4" fmla="*/ 2147483646 w 102"/>
                <a:gd name="T5" fmla="*/ 2147483646 h 114"/>
                <a:gd name="T6" fmla="*/ 2147483646 w 102"/>
                <a:gd name="T7" fmla="*/ 2147483646 h 114"/>
                <a:gd name="T8" fmla="*/ 2147483646 w 102"/>
                <a:gd name="T9" fmla="*/ 2147483646 h 114"/>
                <a:gd name="T10" fmla="*/ 2147483646 w 102"/>
                <a:gd name="T11" fmla="*/ 2147483646 h 114"/>
                <a:gd name="T12" fmla="*/ 2147483646 w 102"/>
                <a:gd name="T13" fmla="*/ 2147483646 h 114"/>
                <a:gd name="T14" fmla="*/ 2147483646 w 102"/>
                <a:gd name="T15" fmla="*/ 2147483646 h 114"/>
                <a:gd name="T16" fmla="*/ 2147483646 w 102"/>
                <a:gd name="T17" fmla="*/ 2147483646 h 114"/>
                <a:gd name="T18" fmla="*/ 2147483646 w 102"/>
                <a:gd name="T19" fmla="*/ 2147483646 h 114"/>
                <a:gd name="T20" fmla="*/ 2147483646 w 102"/>
                <a:gd name="T21" fmla="*/ 2147483646 h 114"/>
                <a:gd name="T22" fmla="*/ 2147483646 w 102"/>
                <a:gd name="T23" fmla="*/ 2147483646 h 114"/>
                <a:gd name="T24" fmla="*/ 2147483646 w 102"/>
                <a:gd name="T25" fmla="*/ 2147483646 h 114"/>
                <a:gd name="T26" fmla="*/ 2147483646 w 102"/>
                <a:gd name="T27" fmla="*/ 2147483646 h 114"/>
                <a:gd name="T28" fmla="*/ 2147483646 w 102"/>
                <a:gd name="T29" fmla="*/ 2147483646 h 114"/>
                <a:gd name="T30" fmla="*/ 2147483646 w 102"/>
                <a:gd name="T31" fmla="*/ 2147483646 h 114"/>
                <a:gd name="T32" fmla="*/ 2147483646 w 102"/>
                <a:gd name="T33" fmla="*/ 2147483646 h 114"/>
                <a:gd name="T34" fmla="*/ 2147483646 w 102"/>
                <a:gd name="T35" fmla="*/ 2147483646 h 114"/>
                <a:gd name="T36" fmla="*/ 2147483646 w 102"/>
                <a:gd name="T37" fmla="*/ 2147483646 h 114"/>
                <a:gd name="T38" fmla="*/ 2147483646 w 102"/>
                <a:gd name="T39" fmla="*/ 2147483646 h 114"/>
                <a:gd name="T40" fmla="*/ 2147483646 w 102"/>
                <a:gd name="T41" fmla="*/ 2147483646 h 114"/>
                <a:gd name="T42" fmla="*/ 2147483646 w 102"/>
                <a:gd name="T43" fmla="*/ 2147483646 h 114"/>
                <a:gd name="T44" fmla="*/ 2147483646 w 102"/>
                <a:gd name="T45" fmla="*/ 2147483646 h 114"/>
                <a:gd name="T46" fmla="*/ 2147483646 w 102"/>
                <a:gd name="T47" fmla="*/ 2147483646 h 114"/>
                <a:gd name="T48" fmla="*/ 2147483646 w 102"/>
                <a:gd name="T49" fmla="*/ 2147483646 h 114"/>
                <a:gd name="T50" fmla="*/ 2147483646 w 102"/>
                <a:gd name="T51" fmla="*/ 2147483646 h 114"/>
                <a:gd name="T52" fmla="*/ 2147483646 w 102"/>
                <a:gd name="T53" fmla="*/ 2147483646 h 114"/>
                <a:gd name="T54" fmla="*/ 2147483646 w 102"/>
                <a:gd name="T55" fmla="*/ 2147483646 h 114"/>
                <a:gd name="T56" fmla="*/ 2147483646 w 102"/>
                <a:gd name="T57" fmla="*/ 2147483646 h 114"/>
                <a:gd name="T58" fmla="*/ 2147483646 w 102"/>
                <a:gd name="T59" fmla="*/ 2147483646 h 114"/>
                <a:gd name="T60" fmla="*/ 2147483646 w 102"/>
                <a:gd name="T61" fmla="*/ 2147483646 h 114"/>
                <a:gd name="T62" fmla="*/ 0 w 102"/>
                <a:gd name="T63" fmla="*/ 2147483646 h 114"/>
                <a:gd name="T64" fmla="*/ 2147483646 w 102"/>
                <a:gd name="T65" fmla="*/ 2147483646 h 114"/>
                <a:gd name="T66" fmla="*/ 2147483646 w 102"/>
                <a:gd name="T67" fmla="*/ 2147483646 h 114"/>
                <a:gd name="T68" fmla="*/ 2147483646 w 102"/>
                <a:gd name="T69" fmla="*/ 2147483646 h 114"/>
                <a:gd name="T70" fmla="*/ 2147483646 w 102"/>
                <a:gd name="T71" fmla="*/ 2147483646 h 114"/>
                <a:gd name="T72" fmla="*/ 2147483646 w 102"/>
                <a:gd name="T73" fmla="*/ 2147483646 h 114"/>
                <a:gd name="T74" fmla="*/ 2147483646 w 102"/>
                <a:gd name="T75" fmla="*/ 2147483646 h 114"/>
                <a:gd name="T76" fmla="*/ 2147483646 w 102"/>
                <a:gd name="T77" fmla="*/ 2147483646 h 114"/>
                <a:gd name="T78" fmla="*/ 2147483646 w 102"/>
                <a:gd name="T79" fmla="*/ 0 h 11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2" h="114">
                  <a:moveTo>
                    <a:pt x="41" y="0"/>
                  </a:moveTo>
                  <a:lnTo>
                    <a:pt x="42" y="3"/>
                  </a:lnTo>
                  <a:lnTo>
                    <a:pt x="43" y="4"/>
                  </a:lnTo>
                  <a:lnTo>
                    <a:pt x="44" y="5"/>
                  </a:lnTo>
                  <a:lnTo>
                    <a:pt x="47" y="6"/>
                  </a:lnTo>
                  <a:lnTo>
                    <a:pt x="49" y="6"/>
                  </a:lnTo>
                  <a:lnTo>
                    <a:pt x="51" y="5"/>
                  </a:lnTo>
                  <a:lnTo>
                    <a:pt x="52" y="4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1" y="8"/>
                  </a:lnTo>
                  <a:lnTo>
                    <a:pt x="62" y="10"/>
                  </a:lnTo>
                  <a:lnTo>
                    <a:pt x="64" y="14"/>
                  </a:lnTo>
                  <a:lnTo>
                    <a:pt x="66" y="16"/>
                  </a:lnTo>
                  <a:lnTo>
                    <a:pt x="68" y="18"/>
                  </a:lnTo>
                  <a:lnTo>
                    <a:pt x="72" y="19"/>
                  </a:lnTo>
                  <a:lnTo>
                    <a:pt x="74" y="18"/>
                  </a:lnTo>
                  <a:lnTo>
                    <a:pt x="76" y="18"/>
                  </a:lnTo>
                  <a:lnTo>
                    <a:pt x="77" y="17"/>
                  </a:lnTo>
                  <a:lnTo>
                    <a:pt x="78" y="16"/>
                  </a:lnTo>
                  <a:lnTo>
                    <a:pt x="79" y="15"/>
                  </a:lnTo>
                  <a:lnTo>
                    <a:pt x="81" y="14"/>
                  </a:lnTo>
                  <a:lnTo>
                    <a:pt x="83" y="13"/>
                  </a:lnTo>
                  <a:lnTo>
                    <a:pt x="85" y="13"/>
                  </a:lnTo>
                  <a:lnTo>
                    <a:pt x="88" y="13"/>
                  </a:lnTo>
                  <a:lnTo>
                    <a:pt x="91" y="15"/>
                  </a:lnTo>
                  <a:lnTo>
                    <a:pt x="93" y="16"/>
                  </a:lnTo>
                  <a:lnTo>
                    <a:pt x="95" y="18"/>
                  </a:lnTo>
                  <a:lnTo>
                    <a:pt x="96" y="21"/>
                  </a:lnTo>
                  <a:lnTo>
                    <a:pt x="99" y="23"/>
                  </a:lnTo>
                  <a:lnTo>
                    <a:pt x="101" y="25"/>
                  </a:lnTo>
                  <a:lnTo>
                    <a:pt x="102" y="25"/>
                  </a:lnTo>
                  <a:lnTo>
                    <a:pt x="97" y="27"/>
                  </a:lnTo>
                  <a:lnTo>
                    <a:pt x="94" y="30"/>
                  </a:lnTo>
                  <a:lnTo>
                    <a:pt x="92" y="34"/>
                  </a:lnTo>
                  <a:lnTo>
                    <a:pt x="91" y="38"/>
                  </a:lnTo>
                  <a:lnTo>
                    <a:pt x="90" y="51"/>
                  </a:lnTo>
                  <a:lnTo>
                    <a:pt x="88" y="64"/>
                  </a:lnTo>
                  <a:lnTo>
                    <a:pt x="87" y="78"/>
                  </a:lnTo>
                  <a:lnTo>
                    <a:pt x="85" y="85"/>
                  </a:lnTo>
                  <a:lnTo>
                    <a:pt x="79" y="89"/>
                  </a:lnTo>
                  <a:lnTo>
                    <a:pt x="74" y="94"/>
                  </a:lnTo>
                  <a:lnTo>
                    <a:pt x="69" y="97"/>
                  </a:lnTo>
                  <a:lnTo>
                    <a:pt x="66" y="97"/>
                  </a:lnTo>
                  <a:lnTo>
                    <a:pt x="62" y="99"/>
                  </a:lnTo>
                  <a:lnTo>
                    <a:pt x="59" y="100"/>
                  </a:lnTo>
                  <a:lnTo>
                    <a:pt x="56" y="100"/>
                  </a:lnTo>
                  <a:lnTo>
                    <a:pt x="31" y="114"/>
                  </a:lnTo>
                  <a:lnTo>
                    <a:pt x="32" y="111"/>
                  </a:lnTo>
                  <a:lnTo>
                    <a:pt x="32" y="109"/>
                  </a:lnTo>
                  <a:lnTo>
                    <a:pt x="31" y="108"/>
                  </a:lnTo>
                  <a:lnTo>
                    <a:pt x="30" y="106"/>
                  </a:lnTo>
                  <a:lnTo>
                    <a:pt x="29" y="105"/>
                  </a:lnTo>
                  <a:lnTo>
                    <a:pt x="26" y="105"/>
                  </a:lnTo>
                  <a:lnTo>
                    <a:pt x="24" y="105"/>
                  </a:lnTo>
                  <a:lnTo>
                    <a:pt x="23" y="105"/>
                  </a:lnTo>
                  <a:lnTo>
                    <a:pt x="21" y="104"/>
                  </a:lnTo>
                  <a:lnTo>
                    <a:pt x="20" y="103"/>
                  </a:lnTo>
                  <a:lnTo>
                    <a:pt x="18" y="101"/>
                  </a:lnTo>
                  <a:lnTo>
                    <a:pt x="14" y="85"/>
                  </a:lnTo>
                  <a:lnTo>
                    <a:pt x="8" y="70"/>
                  </a:lnTo>
                  <a:lnTo>
                    <a:pt x="0" y="56"/>
                  </a:lnTo>
                  <a:lnTo>
                    <a:pt x="5" y="56"/>
                  </a:lnTo>
                  <a:lnTo>
                    <a:pt x="8" y="54"/>
                  </a:lnTo>
                  <a:lnTo>
                    <a:pt x="11" y="53"/>
                  </a:lnTo>
                  <a:lnTo>
                    <a:pt x="12" y="51"/>
                  </a:lnTo>
                  <a:lnTo>
                    <a:pt x="13" y="48"/>
                  </a:lnTo>
                  <a:lnTo>
                    <a:pt x="13" y="44"/>
                  </a:lnTo>
                  <a:lnTo>
                    <a:pt x="13" y="41"/>
                  </a:lnTo>
                  <a:lnTo>
                    <a:pt x="14" y="35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4" y="26"/>
                  </a:lnTo>
                  <a:lnTo>
                    <a:pt x="15" y="23"/>
                  </a:lnTo>
                  <a:lnTo>
                    <a:pt x="17" y="16"/>
                  </a:lnTo>
                  <a:lnTo>
                    <a:pt x="25" y="10"/>
                  </a:lnTo>
                  <a:lnTo>
                    <a:pt x="33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84" name="Freeform 81">
              <a:extLst>
                <a:ext uri="{FF2B5EF4-FFF2-40B4-BE49-F238E27FC236}">
                  <a16:creationId xmlns:a16="http://schemas.microsoft.com/office/drawing/2014/main" id="{A0B5C561-04D3-4F0F-9BC9-23AC15DD3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" y="3048001"/>
              <a:ext cx="219075" cy="227013"/>
            </a:xfrm>
            <a:custGeom>
              <a:avLst/>
              <a:gdLst>
                <a:gd name="T0" fmla="*/ 2147483646 w 138"/>
                <a:gd name="T1" fmla="*/ 2147483646 h 143"/>
                <a:gd name="T2" fmla="*/ 2147483646 w 138"/>
                <a:gd name="T3" fmla="*/ 2147483646 h 143"/>
                <a:gd name="T4" fmla="*/ 2147483646 w 138"/>
                <a:gd name="T5" fmla="*/ 2147483646 h 143"/>
                <a:gd name="T6" fmla="*/ 2147483646 w 138"/>
                <a:gd name="T7" fmla="*/ 2147483646 h 143"/>
                <a:gd name="T8" fmla="*/ 2147483646 w 138"/>
                <a:gd name="T9" fmla="*/ 2147483646 h 143"/>
                <a:gd name="T10" fmla="*/ 2147483646 w 138"/>
                <a:gd name="T11" fmla="*/ 2147483646 h 143"/>
                <a:gd name="T12" fmla="*/ 2147483646 w 138"/>
                <a:gd name="T13" fmla="*/ 2147483646 h 143"/>
                <a:gd name="T14" fmla="*/ 2147483646 w 138"/>
                <a:gd name="T15" fmla="*/ 2147483646 h 143"/>
                <a:gd name="T16" fmla="*/ 2147483646 w 138"/>
                <a:gd name="T17" fmla="*/ 2147483646 h 143"/>
                <a:gd name="T18" fmla="*/ 2147483646 w 138"/>
                <a:gd name="T19" fmla="*/ 2147483646 h 143"/>
                <a:gd name="T20" fmla="*/ 2147483646 w 138"/>
                <a:gd name="T21" fmla="*/ 2147483646 h 143"/>
                <a:gd name="T22" fmla="*/ 2147483646 w 138"/>
                <a:gd name="T23" fmla="*/ 2147483646 h 143"/>
                <a:gd name="T24" fmla="*/ 2147483646 w 138"/>
                <a:gd name="T25" fmla="*/ 2147483646 h 143"/>
                <a:gd name="T26" fmla="*/ 2147483646 w 138"/>
                <a:gd name="T27" fmla="*/ 2147483646 h 143"/>
                <a:gd name="T28" fmla="*/ 2147483646 w 138"/>
                <a:gd name="T29" fmla="*/ 2147483646 h 143"/>
                <a:gd name="T30" fmla="*/ 2147483646 w 138"/>
                <a:gd name="T31" fmla="*/ 2147483646 h 143"/>
                <a:gd name="T32" fmla="*/ 2147483646 w 138"/>
                <a:gd name="T33" fmla="*/ 2147483646 h 143"/>
                <a:gd name="T34" fmla="*/ 2147483646 w 138"/>
                <a:gd name="T35" fmla="*/ 2147483646 h 143"/>
                <a:gd name="T36" fmla="*/ 2147483646 w 138"/>
                <a:gd name="T37" fmla="*/ 2147483646 h 143"/>
                <a:gd name="T38" fmla="*/ 2147483646 w 138"/>
                <a:gd name="T39" fmla="*/ 2147483646 h 143"/>
                <a:gd name="T40" fmla="*/ 2147483646 w 138"/>
                <a:gd name="T41" fmla="*/ 2147483646 h 143"/>
                <a:gd name="T42" fmla="*/ 2147483646 w 138"/>
                <a:gd name="T43" fmla="*/ 2147483646 h 143"/>
                <a:gd name="T44" fmla="*/ 2147483646 w 138"/>
                <a:gd name="T45" fmla="*/ 2147483646 h 143"/>
                <a:gd name="T46" fmla="*/ 2147483646 w 138"/>
                <a:gd name="T47" fmla="*/ 2147483646 h 143"/>
                <a:gd name="T48" fmla="*/ 2147483646 w 138"/>
                <a:gd name="T49" fmla="*/ 2147483646 h 143"/>
                <a:gd name="T50" fmla="*/ 2147483646 w 138"/>
                <a:gd name="T51" fmla="*/ 2147483646 h 143"/>
                <a:gd name="T52" fmla="*/ 2147483646 w 138"/>
                <a:gd name="T53" fmla="*/ 2147483646 h 143"/>
                <a:gd name="T54" fmla="*/ 2147483646 w 138"/>
                <a:gd name="T55" fmla="*/ 2147483646 h 143"/>
                <a:gd name="T56" fmla="*/ 2147483646 w 138"/>
                <a:gd name="T57" fmla="*/ 2147483646 h 143"/>
                <a:gd name="T58" fmla="*/ 2147483646 w 138"/>
                <a:gd name="T59" fmla="*/ 2147483646 h 143"/>
                <a:gd name="T60" fmla="*/ 2147483646 w 138"/>
                <a:gd name="T61" fmla="*/ 2147483646 h 143"/>
                <a:gd name="T62" fmla="*/ 2147483646 w 138"/>
                <a:gd name="T63" fmla="*/ 2147483646 h 143"/>
                <a:gd name="T64" fmla="*/ 2147483646 w 138"/>
                <a:gd name="T65" fmla="*/ 2147483646 h 143"/>
                <a:gd name="T66" fmla="*/ 2147483646 w 138"/>
                <a:gd name="T67" fmla="*/ 2147483646 h 143"/>
                <a:gd name="T68" fmla="*/ 2147483646 w 138"/>
                <a:gd name="T69" fmla="*/ 2147483646 h 143"/>
                <a:gd name="T70" fmla="*/ 2147483646 w 138"/>
                <a:gd name="T71" fmla="*/ 2147483646 h 143"/>
                <a:gd name="T72" fmla="*/ 2147483646 w 138"/>
                <a:gd name="T73" fmla="*/ 2147483646 h 143"/>
                <a:gd name="T74" fmla="*/ 2147483646 w 138"/>
                <a:gd name="T75" fmla="*/ 2147483646 h 143"/>
                <a:gd name="T76" fmla="*/ 2147483646 w 138"/>
                <a:gd name="T77" fmla="*/ 2147483646 h 143"/>
                <a:gd name="T78" fmla="*/ 0 w 138"/>
                <a:gd name="T79" fmla="*/ 2147483646 h 143"/>
                <a:gd name="T80" fmla="*/ 2147483646 w 138"/>
                <a:gd name="T81" fmla="*/ 2147483646 h 143"/>
                <a:gd name="T82" fmla="*/ 2147483646 w 138"/>
                <a:gd name="T83" fmla="*/ 2147483646 h 143"/>
                <a:gd name="T84" fmla="*/ 2147483646 w 138"/>
                <a:gd name="T85" fmla="*/ 2147483646 h 143"/>
                <a:gd name="T86" fmla="*/ 2147483646 w 138"/>
                <a:gd name="T87" fmla="*/ 2147483646 h 143"/>
                <a:gd name="T88" fmla="*/ 2147483646 w 138"/>
                <a:gd name="T89" fmla="*/ 2147483646 h 143"/>
                <a:gd name="T90" fmla="*/ 2147483646 w 138"/>
                <a:gd name="T91" fmla="*/ 2147483646 h 143"/>
                <a:gd name="T92" fmla="*/ 2147483646 w 138"/>
                <a:gd name="T93" fmla="*/ 2147483646 h 143"/>
                <a:gd name="T94" fmla="*/ 2147483646 w 138"/>
                <a:gd name="T95" fmla="*/ 2147483646 h 143"/>
                <a:gd name="T96" fmla="*/ 2147483646 w 138"/>
                <a:gd name="T97" fmla="*/ 2147483646 h 143"/>
                <a:gd name="T98" fmla="*/ 2147483646 w 138"/>
                <a:gd name="T99" fmla="*/ 2147483646 h 143"/>
                <a:gd name="T100" fmla="*/ 2147483646 w 138"/>
                <a:gd name="T101" fmla="*/ 2147483646 h 143"/>
                <a:gd name="T102" fmla="*/ 2147483646 w 138"/>
                <a:gd name="T103" fmla="*/ 2147483646 h 143"/>
                <a:gd name="T104" fmla="*/ 2147483646 w 138"/>
                <a:gd name="T105" fmla="*/ 2147483646 h 143"/>
                <a:gd name="T106" fmla="*/ 2147483646 w 138"/>
                <a:gd name="T107" fmla="*/ 2147483646 h 143"/>
                <a:gd name="T108" fmla="*/ 2147483646 w 138"/>
                <a:gd name="T109" fmla="*/ 2147483646 h 143"/>
                <a:gd name="T110" fmla="*/ 2147483646 w 138"/>
                <a:gd name="T111" fmla="*/ 2147483646 h 143"/>
                <a:gd name="T112" fmla="*/ 2147483646 w 138"/>
                <a:gd name="T113" fmla="*/ 2147483646 h 143"/>
                <a:gd name="T114" fmla="*/ 2147483646 w 138"/>
                <a:gd name="T115" fmla="*/ 0 h 14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8" h="143">
                  <a:moveTo>
                    <a:pt x="52" y="0"/>
                  </a:moveTo>
                  <a:lnTo>
                    <a:pt x="54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1" y="1"/>
                  </a:lnTo>
                  <a:lnTo>
                    <a:pt x="64" y="1"/>
                  </a:lnTo>
                  <a:lnTo>
                    <a:pt x="67" y="2"/>
                  </a:lnTo>
                  <a:lnTo>
                    <a:pt x="69" y="3"/>
                  </a:lnTo>
                  <a:lnTo>
                    <a:pt x="71" y="6"/>
                  </a:lnTo>
                  <a:lnTo>
                    <a:pt x="74" y="8"/>
                  </a:lnTo>
                  <a:lnTo>
                    <a:pt x="76" y="11"/>
                  </a:lnTo>
                  <a:lnTo>
                    <a:pt x="78" y="14"/>
                  </a:lnTo>
                  <a:lnTo>
                    <a:pt x="80" y="16"/>
                  </a:lnTo>
                  <a:lnTo>
                    <a:pt x="84" y="17"/>
                  </a:lnTo>
                  <a:lnTo>
                    <a:pt x="85" y="19"/>
                  </a:lnTo>
                  <a:lnTo>
                    <a:pt x="85" y="22"/>
                  </a:lnTo>
                  <a:lnTo>
                    <a:pt x="85" y="23"/>
                  </a:lnTo>
                  <a:lnTo>
                    <a:pt x="84" y="25"/>
                  </a:lnTo>
                  <a:lnTo>
                    <a:pt x="84" y="28"/>
                  </a:lnTo>
                  <a:lnTo>
                    <a:pt x="85" y="31"/>
                  </a:lnTo>
                  <a:lnTo>
                    <a:pt x="89" y="38"/>
                  </a:lnTo>
                  <a:lnTo>
                    <a:pt x="97" y="45"/>
                  </a:lnTo>
                  <a:lnTo>
                    <a:pt x="106" y="49"/>
                  </a:lnTo>
                  <a:lnTo>
                    <a:pt x="114" y="63"/>
                  </a:lnTo>
                  <a:lnTo>
                    <a:pt x="120" y="78"/>
                  </a:lnTo>
                  <a:lnTo>
                    <a:pt x="124" y="94"/>
                  </a:lnTo>
                  <a:lnTo>
                    <a:pt x="126" y="96"/>
                  </a:lnTo>
                  <a:lnTo>
                    <a:pt x="127" y="97"/>
                  </a:lnTo>
                  <a:lnTo>
                    <a:pt x="129" y="98"/>
                  </a:lnTo>
                  <a:lnTo>
                    <a:pt x="130" y="98"/>
                  </a:lnTo>
                  <a:lnTo>
                    <a:pt x="132" y="98"/>
                  </a:lnTo>
                  <a:lnTo>
                    <a:pt x="135" y="98"/>
                  </a:lnTo>
                  <a:lnTo>
                    <a:pt x="136" y="99"/>
                  </a:lnTo>
                  <a:lnTo>
                    <a:pt x="137" y="101"/>
                  </a:lnTo>
                  <a:lnTo>
                    <a:pt x="138" y="102"/>
                  </a:lnTo>
                  <a:lnTo>
                    <a:pt x="138" y="104"/>
                  </a:lnTo>
                  <a:lnTo>
                    <a:pt x="137" y="107"/>
                  </a:lnTo>
                  <a:lnTo>
                    <a:pt x="137" y="111"/>
                  </a:lnTo>
                  <a:lnTo>
                    <a:pt x="137" y="114"/>
                  </a:lnTo>
                  <a:lnTo>
                    <a:pt x="137" y="116"/>
                  </a:lnTo>
                  <a:lnTo>
                    <a:pt x="137" y="117"/>
                  </a:lnTo>
                  <a:lnTo>
                    <a:pt x="136" y="120"/>
                  </a:lnTo>
                  <a:lnTo>
                    <a:pt x="135" y="123"/>
                  </a:lnTo>
                  <a:lnTo>
                    <a:pt x="133" y="125"/>
                  </a:lnTo>
                  <a:lnTo>
                    <a:pt x="132" y="129"/>
                  </a:lnTo>
                  <a:lnTo>
                    <a:pt x="132" y="130"/>
                  </a:lnTo>
                  <a:lnTo>
                    <a:pt x="131" y="131"/>
                  </a:lnTo>
                  <a:lnTo>
                    <a:pt x="124" y="127"/>
                  </a:lnTo>
                  <a:lnTo>
                    <a:pt x="119" y="120"/>
                  </a:lnTo>
                  <a:lnTo>
                    <a:pt x="114" y="114"/>
                  </a:lnTo>
                  <a:lnTo>
                    <a:pt x="110" y="112"/>
                  </a:lnTo>
                  <a:lnTo>
                    <a:pt x="102" y="111"/>
                  </a:lnTo>
                  <a:lnTo>
                    <a:pt x="94" y="111"/>
                  </a:lnTo>
                  <a:lnTo>
                    <a:pt x="84" y="110"/>
                  </a:lnTo>
                  <a:lnTo>
                    <a:pt x="78" y="119"/>
                  </a:lnTo>
                  <a:lnTo>
                    <a:pt x="71" y="128"/>
                  </a:lnTo>
                  <a:lnTo>
                    <a:pt x="65" y="136"/>
                  </a:lnTo>
                  <a:lnTo>
                    <a:pt x="60" y="143"/>
                  </a:lnTo>
                  <a:lnTo>
                    <a:pt x="59" y="143"/>
                  </a:lnTo>
                  <a:lnTo>
                    <a:pt x="58" y="142"/>
                  </a:lnTo>
                  <a:lnTo>
                    <a:pt x="57" y="141"/>
                  </a:lnTo>
                  <a:lnTo>
                    <a:pt x="54" y="141"/>
                  </a:lnTo>
                  <a:lnTo>
                    <a:pt x="51" y="141"/>
                  </a:lnTo>
                  <a:lnTo>
                    <a:pt x="48" y="142"/>
                  </a:lnTo>
                  <a:lnTo>
                    <a:pt x="44" y="142"/>
                  </a:lnTo>
                  <a:lnTo>
                    <a:pt x="41" y="143"/>
                  </a:lnTo>
                  <a:lnTo>
                    <a:pt x="38" y="143"/>
                  </a:lnTo>
                  <a:lnTo>
                    <a:pt x="31" y="141"/>
                  </a:lnTo>
                  <a:lnTo>
                    <a:pt x="25" y="138"/>
                  </a:lnTo>
                  <a:lnTo>
                    <a:pt x="22" y="134"/>
                  </a:lnTo>
                  <a:lnTo>
                    <a:pt x="17" y="131"/>
                  </a:lnTo>
                  <a:lnTo>
                    <a:pt x="10" y="129"/>
                  </a:lnTo>
                  <a:lnTo>
                    <a:pt x="8" y="129"/>
                  </a:lnTo>
                  <a:lnTo>
                    <a:pt x="7" y="130"/>
                  </a:lnTo>
                  <a:lnTo>
                    <a:pt x="7" y="131"/>
                  </a:lnTo>
                  <a:lnTo>
                    <a:pt x="7" y="132"/>
                  </a:lnTo>
                  <a:lnTo>
                    <a:pt x="5" y="127"/>
                  </a:lnTo>
                  <a:lnTo>
                    <a:pt x="3" y="119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5"/>
                  </a:lnTo>
                  <a:lnTo>
                    <a:pt x="8" y="88"/>
                  </a:lnTo>
                  <a:lnTo>
                    <a:pt x="15" y="82"/>
                  </a:lnTo>
                  <a:lnTo>
                    <a:pt x="22" y="77"/>
                  </a:lnTo>
                  <a:lnTo>
                    <a:pt x="27" y="71"/>
                  </a:lnTo>
                  <a:lnTo>
                    <a:pt x="30" y="63"/>
                  </a:lnTo>
                  <a:lnTo>
                    <a:pt x="30" y="60"/>
                  </a:lnTo>
                  <a:lnTo>
                    <a:pt x="29" y="59"/>
                  </a:lnTo>
                  <a:lnTo>
                    <a:pt x="27" y="57"/>
                  </a:lnTo>
                  <a:lnTo>
                    <a:pt x="27" y="55"/>
                  </a:lnTo>
                  <a:lnTo>
                    <a:pt x="29" y="54"/>
                  </a:lnTo>
                  <a:lnTo>
                    <a:pt x="31" y="52"/>
                  </a:lnTo>
                  <a:lnTo>
                    <a:pt x="33" y="51"/>
                  </a:lnTo>
                  <a:lnTo>
                    <a:pt x="35" y="49"/>
                  </a:lnTo>
                  <a:lnTo>
                    <a:pt x="38" y="46"/>
                  </a:lnTo>
                  <a:lnTo>
                    <a:pt x="36" y="45"/>
                  </a:lnTo>
                  <a:lnTo>
                    <a:pt x="35" y="44"/>
                  </a:lnTo>
                  <a:lnTo>
                    <a:pt x="33" y="43"/>
                  </a:lnTo>
                  <a:lnTo>
                    <a:pt x="32" y="41"/>
                  </a:lnTo>
                  <a:lnTo>
                    <a:pt x="31" y="40"/>
                  </a:lnTo>
                  <a:lnTo>
                    <a:pt x="30" y="38"/>
                  </a:lnTo>
                  <a:lnTo>
                    <a:pt x="29" y="37"/>
                  </a:lnTo>
                  <a:lnTo>
                    <a:pt x="30" y="36"/>
                  </a:lnTo>
                  <a:lnTo>
                    <a:pt x="31" y="35"/>
                  </a:lnTo>
                  <a:lnTo>
                    <a:pt x="32" y="34"/>
                  </a:lnTo>
                  <a:lnTo>
                    <a:pt x="33" y="33"/>
                  </a:lnTo>
                  <a:lnTo>
                    <a:pt x="34" y="32"/>
                  </a:lnTo>
                  <a:lnTo>
                    <a:pt x="34" y="29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5" y="23"/>
                  </a:lnTo>
                  <a:lnTo>
                    <a:pt x="40" y="18"/>
                  </a:lnTo>
                  <a:lnTo>
                    <a:pt x="44" y="11"/>
                  </a:lnTo>
                  <a:lnTo>
                    <a:pt x="49" y="6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85" name="Freeform 82">
              <a:extLst>
                <a:ext uri="{FF2B5EF4-FFF2-40B4-BE49-F238E27FC236}">
                  <a16:creationId xmlns:a16="http://schemas.microsoft.com/office/drawing/2014/main" id="{2CEC89A8-D28D-408E-95F9-8856A100B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8" y="2857501"/>
              <a:ext cx="139700" cy="173038"/>
            </a:xfrm>
            <a:custGeom>
              <a:avLst/>
              <a:gdLst>
                <a:gd name="T0" fmla="*/ 2147483646 w 88"/>
                <a:gd name="T1" fmla="*/ 0 h 109"/>
                <a:gd name="T2" fmla="*/ 2147483646 w 88"/>
                <a:gd name="T3" fmla="*/ 2147483646 h 109"/>
                <a:gd name="T4" fmla="*/ 2147483646 w 88"/>
                <a:gd name="T5" fmla="*/ 2147483646 h 109"/>
                <a:gd name="T6" fmla="*/ 2147483646 w 88"/>
                <a:gd name="T7" fmla="*/ 2147483646 h 109"/>
                <a:gd name="T8" fmla="*/ 2147483646 w 88"/>
                <a:gd name="T9" fmla="*/ 2147483646 h 109"/>
                <a:gd name="T10" fmla="*/ 2147483646 w 88"/>
                <a:gd name="T11" fmla="*/ 2147483646 h 109"/>
                <a:gd name="T12" fmla="*/ 2147483646 w 88"/>
                <a:gd name="T13" fmla="*/ 2147483646 h 109"/>
                <a:gd name="T14" fmla="*/ 2147483646 w 88"/>
                <a:gd name="T15" fmla="*/ 2147483646 h 109"/>
                <a:gd name="T16" fmla="*/ 2147483646 w 88"/>
                <a:gd name="T17" fmla="*/ 2147483646 h 109"/>
                <a:gd name="T18" fmla="*/ 2147483646 w 88"/>
                <a:gd name="T19" fmla="*/ 2147483646 h 109"/>
                <a:gd name="T20" fmla="*/ 2147483646 w 88"/>
                <a:gd name="T21" fmla="*/ 2147483646 h 109"/>
                <a:gd name="T22" fmla="*/ 2147483646 w 88"/>
                <a:gd name="T23" fmla="*/ 2147483646 h 109"/>
                <a:gd name="T24" fmla="*/ 2147483646 w 88"/>
                <a:gd name="T25" fmla="*/ 2147483646 h 109"/>
                <a:gd name="T26" fmla="*/ 2147483646 w 88"/>
                <a:gd name="T27" fmla="*/ 2147483646 h 109"/>
                <a:gd name="T28" fmla="*/ 2147483646 w 88"/>
                <a:gd name="T29" fmla="*/ 2147483646 h 109"/>
                <a:gd name="T30" fmla="*/ 2147483646 w 88"/>
                <a:gd name="T31" fmla="*/ 2147483646 h 109"/>
                <a:gd name="T32" fmla="*/ 2147483646 w 88"/>
                <a:gd name="T33" fmla="*/ 2147483646 h 109"/>
                <a:gd name="T34" fmla="*/ 2147483646 w 88"/>
                <a:gd name="T35" fmla="*/ 2147483646 h 109"/>
                <a:gd name="T36" fmla="*/ 2147483646 w 88"/>
                <a:gd name="T37" fmla="*/ 2147483646 h 109"/>
                <a:gd name="T38" fmla="*/ 2147483646 w 88"/>
                <a:gd name="T39" fmla="*/ 2147483646 h 109"/>
                <a:gd name="T40" fmla="*/ 2147483646 w 88"/>
                <a:gd name="T41" fmla="*/ 2147483646 h 109"/>
                <a:gd name="T42" fmla="*/ 2147483646 w 88"/>
                <a:gd name="T43" fmla="*/ 2147483646 h 109"/>
                <a:gd name="T44" fmla="*/ 2147483646 w 88"/>
                <a:gd name="T45" fmla="*/ 2147483646 h 109"/>
                <a:gd name="T46" fmla="*/ 2147483646 w 88"/>
                <a:gd name="T47" fmla="*/ 2147483646 h 109"/>
                <a:gd name="T48" fmla="*/ 2147483646 w 88"/>
                <a:gd name="T49" fmla="*/ 2147483646 h 109"/>
                <a:gd name="T50" fmla="*/ 2147483646 w 88"/>
                <a:gd name="T51" fmla="*/ 2147483646 h 109"/>
                <a:gd name="T52" fmla="*/ 2147483646 w 88"/>
                <a:gd name="T53" fmla="*/ 2147483646 h 109"/>
                <a:gd name="T54" fmla="*/ 2147483646 w 88"/>
                <a:gd name="T55" fmla="*/ 2147483646 h 109"/>
                <a:gd name="T56" fmla="*/ 2147483646 w 88"/>
                <a:gd name="T57" fmla="*/ 2147483646 h 109"/>
                <a:gd name="T58" fmla="*/ 2147483646 w 88"/>
                <a:gd name="T59" fmla="*/ 2147483646 h 109"/>
                <a:gd name="T60" fmla="*/ 2147483646 w 88"/>
                <a:gd name="T61" fmla="*/ 2147483646 h 109"/>
                <a:gd name="T62" fmla="*/ 2147483646 w 88"/>
                <a:gd name="T63" fmla="*/ 2147483646 h 109"/>
                <a:gd name="T64" fmla="*/ 2147483646 w 88"/>
                <a:gd name="T65" fmla="*/ 2147483646 h 109"/>
                <a:gd name="T66" fmla="*/ 2147483646 w 88"/>
                <a:gd name="T67" fmla="*/ 2147483646 h 109"/>
                <a:gd name="T68" fmla="*/ 2147483646 w 88"/>
                <a:gd name="T69" fmla="*/ 2147483646 h 109"/>
                <a:gd name="T70" fmla="*/ 2147483646 w 88"/>
                <a:gd name="T71" fmla="*/ 2147483646 h 109"/>
                <a:gd name="T72" fmla="*/ 2147483646 w 88"/>
                <a:gd name="T73" fmla="*/ 2147483646 h 109"/>
                <a:gd name="T74" fmla="*/ 2147483646 w 88"/>
                <a:gd name="T75" fmla="*/ 2147483646 h 109"/>
                <a:gd name="T76" fmla="*/ 2147483646 w 88"/>
                <a:gd name="T77" fmla="*/ 2147483646 h 109"/>
                <a:gd name="T78" fmla="*/ 2147483646 w 88"/>
                <a:gd name="T79" fmla="*/ 2147483646 h 109"/>
                <a:gd name="T80" fmla="*/ 2147483646 w 88"/>
                <a:gd name="T81" fmla="*/ 2147483646 h 109"/>
                <a:gd name="T82" fmla="*/ 2147483646 w 88"/>
                <a:gd name="T83" fmla="*/ 2147483646 h 109"/>
                <a:gd name="T84" fmla="*/ 2147483646 w 88"/>
                <a:gd name="T85" fmla="*/ 2147483646 h 109"/>
                <a:gd name="T86" fmla="*/ 2147483646 w 88"/>
                <a:gd name="T87" fmla="*/ 2147483646 h 109"/>
                <a:gd name="T88" fmla="*/ 2147483646 w 88"/>
                <a:gd name="T89" fmla="*/ 2147483646 h 109"/>
                <a:gd name="T90" fmla="*/ 2147483646 w 88"/>
                <a:gd name="T91" fmla="*/ 2147483646 h 109"/>
                <a:gd name="T92" fmla="*/ 0 w 88"/>
                <a:gd name="T93" fmla="*/ 2147483646 h 109"/>
                <a:gd name="T94" fmla="*/ 2147483646 w 88"/>
                <a:gd name="T95" fmla="*/ 2147483646 h 109"/>
                <a:gd name="T96" fmla="*/ 2147483646 w 88"/>
                <a:gd name="T97" fmla="*/ 2147483646 h 109"/>
                <a:gd name="T98" fmla="*/ 2147483646 w 88"/>
                <a:gd name="T99" fmla="*/ 2147483646 h 109"/>
                <a:gd name="T100" fmla="*/ 2147483646 w 88"/>
                <a:gd name="T101" fmla="*/ 2147483646 h 109"/>
                <a:gd name="T102" fmla="*/ 2147483646 w 88"/>
                <a:gd name="T103" fmla="*/ 2147483646 h 109"/>
                <a:gd name="T104" fmla="*/ 2147483646 w 88"/>
                <a:gd name="T105" fmla="*/ 2147483646 h 109"/>
                <a:gd name="T106" fmla="*/ 2147483646 w 88"/>
                <a:gd name="T107" fmla="*/ 2147483646 h 109"/>
                <a:gd name="T108" fmla="*/ 2147483646 w 88"/>
                <a:gd name="T109" fmla="*/ 2147483646 h 109"/>
                <a:gd name="T110" fmla="*/ 2147483646 w 88"/>
                <a:gd name="T111" fmla="*/ 2147483646 h 109"/>
                <a:gd name="T112" fmla="*/ 2147483646 w 88"/>
                <a:gd name="T113" fmla="*/ 2147483646 h 109"/>
                <a:gd name="T114" fmla="*/ 2147483646 w 88"/>
                <a:gd name="T115" fmla="*/ 2147483646 h 109"/>
                <a:gd name="T116" fmla="*/ 2147483646 w 88"/>
                <a:gd name="T117" fmla="*/ 2147483646 h 109"/>
                <a:gd name="T118" fmla="*/ 2147483646 w 88"/>
                <a:gd name="T119" fmla="*/ 2147483646 h 109"/>
                <a:gd name="T120" fmla="*/ 2147483646 w 88"/>
                <a:gd name="T121" fmla="*/ 0 h 1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" h="109">
                  <a:moveTo>
                    <a:pt x="44" y="0"/>
                  </a:moveTo>
                  <a:lnTo>
                    <a:pt x="49" y="5"/>
                  </a:lnTo>
                  <a:lnTo>
                    <a:pt x="57" y="7"/>
                  </a:lnTo>
                  <a:lnTo>
                    <a:pt x="66" y="8"/>
                  </a:lnTo>
                  <a:lnTo>
                    <a:pt x="68" y="8"/>
                  </a:lnTo>
                  <a:lnTo>
                    <a:pt x="70" y="8"/>
                  </a:lnTo>
                  <a:lnTo>
                    <a:pt x="73" y="7"/>
                  </a:lnTo>
                  <a:lnTo>
                    <a:pt x="72" y="9"/>
                  </a:lnTo>
                  <a:lnTo>
                    <a:pt x="74" y="18"/>
                  </a:lnTo>
                  <a:lnTo>
                    <a:pt x="74" y="27"/>
                  </a:lnTo>
                  <a:lnTo>
                    <a:pt x="75" y="37"/>
                  </a:lnTo>
                  <a:lnTo>
                    <a:pt x="78" y="42"/>
                  </a:lnTo>
                  <a:lnTo>
                    <a:pt x="83" y="47"/>
                  </a:lnTo>
                  <a:lnTo>
                    <a:pt x="87" y="52"/>
                  </a:lnTo>
                  <a:lnTo>
                    <a:pt x="88" y="59"/>
                  </a:lnTo>
                  <a:lnTo>
                    <a:pt x="88" y="60"/>
                  </a:lnTo>
                  <a:lnTo>
                    <a:pt x="88" y="61"/>
                  </a:lnTo>
                  <a:lnTo>
                    <a:pt x="87" y="62"/>
                  </a:lnTo>
                  <a:lnTo>
                    <a:pt x="87" y="64"/>
                  </a:lnTo>
                  <a:lnTo>
                    <a:pt x="87" y="68"/>
                  </a:lnTo>
                  <a:lnTo>
                    <a:pt x="88" y="72"/>
                  </a:lnTo>
                  <a:lnTo>
                    <a:pt x="81" y="77"/>
                  </a:lnTo>
                  <a:lnTo>
                    <a:pt x="75" y="85"/>
                  </a:lnTo>
                  <a:lnTo>
                    <a:pt x="70" y="95"/>
                  </a:lnTo>
                  <a:lnTo>
                    <a:pt x="68" y="100"/>
                  </a:lnTo>
                  <a:lnTo>
                    <a:pt x="64" y="102"/>
                  </a:lnTo>
                  <a:lnTo>
                    <a:pt x="59" y="102"/>
                  </a:lnTo>
                  <a:lnTo>
                    <a:pt x="53" y="102"/>
                  </a:lnTo>
                  <a:lnTo>
                    <a:pt x="50" y="104"/>
                  </a:lnTo>
                  <a:lnTo>
                    <a:pt x="48" y="109"/>
                  </a:lnTo>
                  <a:lnTo>
                    <a:pt x="46" y="107"/>
                  </a:lnTo>
                  <a:lnTo>
                    <a:pt x="39" y="96"/>
                  </a:lnTo>
                  <a:lnTo>
                    <a:pt x="37" y="85"/>
                  </a:lnTo>
                  <a:lnTo>
                    <a:pt x="35" y="73"/>
                  </a:lnTo>
                  <a:lnTo>
                    <a:pt x="33" y="61"/>
                  </a:lnTo>
                  <a:lnTo>
                    <a:pt x="32" y="59"/>
                  </a:lnTo>
                  <a:lnTo>
                    <a:pt x="30" y="57"/>
                  </a:lnTo>
                  <a:lnTo>
                    <a:pt x="26" y="56"/>
                  </a:lnTo>
                  <a:lnTo>
                    <a:pt x="24" y="55"/>
                  </a:lnTo>
                  <a:lnTo>
                    <a:pt x="21" y="55"/>
                  </a:lnTo>
                  <a:lnTo>
                    <a:pt x="20" y="53"/>
                  </a:lnTo>
                  <a:lnTo>
                    <a:pt x="19" y="52"/>
                  </a:lnTo>
                  <a:lnTo>
                    <a:pt x="17" y="43"/>
                  </a:lnTo>
                  <a:lnTo>
                    <a:pt x="15" y="35"/>
                  </a:lnTo>
                  <a:lnTo>
                    <a:pt x="9" y="30"/>
                  </a:lnTo>
                  <a:lnTo>
                    <a:pt x="0" y="27"/>
                  </a:lnTo>
                  <a:lnTo>
                    <a:pt x="8" y="24"/>
                  </a:lnTo>
                  <a:lnTo>
                    <a:pt x="14" y="21"/>
                  </a:lnTo>
                  <a:lnTo>
                    <a:pt x="20" y="16"/>
                  </a:lnTo>
                  <a:lnTo>
                    <a:pt x="22" y="7"/>
                  </a:lnTo>
                  <a:lnTo>
                    <a:pt x="25" y="8"/>
                  </a:lnTo>
                  <a:lnTo>
                    <a:pt x="28" y="9"/>
                  </a:lnTo>
                  <a:lnTo>
                    <a:pt x="30" y="11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7" y="9"/>
                  </a:lnTo>
                  <a:lnTo>
                    <a:pt x="39" y="7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86" name="Freeform 83">
              <a:extLst>
                <a:ext uri="{FF2B5EF4-FFF2-40B4-BE49-F238E27FC236}">
                  <a16:creationId xmlns:a16="http://schemas.microsoft.com/office/drawing/2014/main" id="{4A9F1CF1-9B5F-4BCC-98DA-CC5B11C4C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038" y="2728913"/>
              <a:ext cx="188912" cy="180975"/>
            </a:xfrm>
            <a:custGeom>
              <a:avLst/>
              <a:gdLst>
                <a:gd name="T0" fmla="*/ 2147483646 w 119"/>
                <a:gd name="T1" fmla="*/ 2147483646 h 114"/>
                <a:gd name="T2" fmla="*/ 2147483646 w 119"/>
                <a:gd name="T3" fmla="*/ 2147483646 h 114"/>
                <a:gd name="T4" fmla="*/ 2147483646 w 119"/>
                <a:gd name="T5" fmla="*/ 2147483646 h 114"/>
                <a:gd name="T6" fmla="*/ 2147483646 w 119"/>
                <a:gd name="T7" fmla="*/ 2147483646 h 114"/>
                <a:gd name="T8" fmla="*/ 2147483646 w 119"/>
                <a:gd name="T9" fmla="*/ 2147483646 h 114"/>
                <a:gd name="T10" fmla="*/ 2147483646 w 119"/>
                <a:gd name="T11" fmla="*/ 2147483646 h 114"/>
                <a:gd name="T12" fmla="*/ 2147483646 w 119"/>
                <a:gd name="T13" fmla="*/ 2147483646 h 114"/>
                <a:gd name="T14" fmla="*/ 2147483646 w 119"/>
                <a:gd name="T15" fmla="*/ 2147483646 h 114"/>
                <a:gd name="T16" fmla="*/ 2147483646 w 119"/>
                <a:gd name="T17" fmla="*/ 2147483646 h 114"/>
                <a:gd name="T18" fmla="*/ 2147483646 w 119"/>
                <a:gd name="T19" fmla="*/ 2147483646 h 114"/>
                <a:gd name="T20" fmla="*/ 2147483646 w 119"/>
                <a:gd name="T21" fmla="*/ 2147483646 h 114"/>
                <a:gd name="T22" fmla="*/ 2147483646 w 119"/>
                <a:gd name="T23" fmla="*/ 2147483646 h 114"/>
                <a:gd name="T24" fmla="*/ 2147483646 w 119"/>
                <a:gd name="T25" fmla="*/ 2147483646 h 114"/>
                <a:gd name="T26" fmla="*/ 2147483646 w 119"/>
                <a:gd name="T27" fmla="*/ 2147483646 h 114"/>
                <a:gd name="T28" fmla="*/ 2147483646 w 119"/>
                <a:gd name="T29" fmla="*/ 2147483646 h 114"/>
                <a:gd name="T30" fmla="*/ 2147483646 w 119"/>
                <a:gd name="T31" fmla="*/ 2147483646 h 114"/>
                <a:gd name="T32" fmla="*/ 2147483646 w 119"/>
                <a:gd name="T33" fmla="*/ 2147483646 h 114"/>
                <a:gd name="T34" fmla="*/ 2147483646 w 119"/>
                <a:gd name="T35" fmla="*/ 2147483646 h 114"/>
                <a:gd name="T36" fmla="*/ 2147483646 w 119"/>
                <a:gd name="T37" fmla="*/ 2147483646 h 114"/>
                <a:gd name="T38" fmla="*/ 2147483646 w 119"/>
                <a:gd name="T39" fmla="*/ 2147483646 h 114"/>
                <a:gd name="T40" fmla="*/ 2147483646 w 119"/>
                <a:gd name="T41" fmla="*/ 2147483646 h 114"/>
                <a:gd name="T42" fmla="*/ 2147483646 w 119"/>
                <a:gd name="T43" fmla="*/ 2147483646 h 114"/>
                <a:gd name="T44" fmla="*/ 2147483646 w 119"/>
                <a:gd name="T45" fmla="*/ 2147483646 h 114"/>
                <a:gd name="T46" fmla="*/ 2147483646 w 119"/>
                <a:gd name="T47" fmla="*/ 2147483646 h 114"/>
                <a:gd name="T48" fmla="*/ 2147483646 w 119"/>
                <a:gd name="T49" fmla="*/ 2147483646 h 114"/>
                <a:gd name="T50" fmla="*/ 2147483646 w 119"/>
                <a:gd name="T51" fmla="*/ 2147483646 h 114"/>
                <a:gd name="T52" fmla="*/ 2147483646 w 119"/>
                <a:gd name="T53" fmla="*/ 2147483646 h 114"/>
                <a:gd name="T54" fmla="*/ 2147483646 w 119"/>
                <a:gd name="T55" fmla="*/ 2147483646 h 114"/>
                <a:gd name="T56" fmla="*/ 2147483646 w 119"/>
                <a:gd name="T57" fmla="*/ 2147483646 h 114"/>
                <a:gd name="T58" fmla="*/ 2147483646 w 119"/>
                <a:gd name="T59" fmla="*/ 2147483646 h 114"/>
                <a:gd name="T60" fmla="*/ 2147483646 w 119"/>
                <a:gd name="T61" fmla="*/ 2147483646 h 114"/>
                <a:gd name="T62" fmla="*/ 2147483646 w 119"/>
                <a:gd name="T63" fmla="*/ 2147483646 h 114"/>
                <a:gd name="T64" fmla="*/ 2147483646 w 119"/>
                <a:gd name="T65" fmla="*/ 2147483646 h 114"/>
                <a:gd name="T66" fmla="*/ 2147483646 w 119"/>
                <a:gd name="T67" fmla="*/ 2147483646 h 114"/>
                <a:gd name="T68" fmla="*/ 2147483646 w 119"/>
                <a:gd name="T69" fmla="*/ 2147483646 h 114"/>
                <a:gd name="T70" fmla="*/ 2147483646 w 119"/>
                <a:gd name="T71" fmla="*/ 2147483646 h 114"/>
                <a:gd name="T72" fmla="*/ 2147483646 w 119"/>
                <a:gd name="T73" fmla="*/ 2147483646 h 114"/>
                <a:gd name="T74" fmla="*/ 2147483646 w 119"/>
                <a:gd name="T75" fmla="*/ 2147483646 h 114"/>
                <a:gd name="T76" fmla="*/ 2147483646 w 119"/>
                <a:gd name="T77" fmla="*/ 2147483646 h 114"/>
                <a:gd name="T78" fmla="*/ 2147483646 w 119"/>
                <a:gd name="T79" fmla="*/ 2147483646 h 114"/>
                <a:gd name="T80" fmla="*/ 2147483646 w 119"/>
                <a:gd name="T81" fmla="*/ 2147483646 h 114"/>
                <a:gd name="T82" fmla="*/ 2147483646 w 119"/>
                <a:gd name="T83" fmla="*/ 2147483646 h 114"/>
                <a:gd name="T84" fmla="*/ 2147483646 w 119"/>
                <a:gd name="T85" fmla="*/ 2147483646 h 114"/>
                <a:gd name="T86" fmla="*/ 2147483646 w 119"/>
                <a:gd name="T87" fmla="*/ 2147483646 h 114"/>
                <a:gd name="T88" fmla="*/ 2147483646 w 119"/>
                <a:gd name="T89" fmla="*/ 2147483646 h 114"/>
                <a:gd name="T90" fmla="*/ 0 w 119"/>
                <a:gd name="T91" fmla="*/ 2147483646 h 114"/>
                <a:gd name="T92" fmla="*/ 2147483646 w 119"/>
                <a:gd name="T93" fmla="*/ 2147483646 h 114"/>
                <a:gd name="T94" fmla="*/ 2147483646 w 119"/>
                <a:gd name="T95" fmla="*/ 2147483646 h 114"/>
                <a:gd name="T96" fmla="*/ 2147483646 w 119"/>
                <a:gd name="T97" fmla="*/ 2147483646 h 114"/>
                <a:gd name="T98" fmla="*/ 2147483646 w 119"/>
                <a:gd name="T99" fmla="*/ 2147483646 h 114"/>
                <a:gd name="T100" fmla="*/ 2147483646 w 119"/>
                <a:gd name="T101" fmla="*/ 2147483646 h 114"/>
                <a:gd name="T102" fmla="*/ 2147483646 w 119"/>
                <a:gd name="T103" fmla="*/ 2147483646 h 114"/>
                <a:gd name="T104" fmla="*/ 2147483646 w 119"/>
                <a:gd name="T105" fmla="*/ 0 h 1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19" h="114">
                  <a:moveTo>
                    <a:pt x="33" y="0"/>
                  </a:moveTo>
                  <a:lnTo>
                    <a:pt x="39" y="3"/>
                  </a:lnTo>
                  <a:lnTo>
                    <a:pt x="44" y="9"/>
                  </a:lnTo>
                  <a:lnTo>
                    <a:pt x="49" y="16"/>
                  </a:lnTo>
                  <a:lnTo>
                    <a:pt x="54" y="22"/>
                  </a:lnTo>
                  <a:lnTo>
                    <a:pt x="63" y="25"/>
                  </a:lnTo>
                  <a:lnTo>
                    <a:pt x="65" y="25"/>
                  </a:lnTo>
                  <a:lnTo>
                    <a:pt x="66" y="24"/>
                  </a:lnTo>
                  <a:lnTo>
                    <a:pt x="67" y="23"/>
                  </a:lnTo>
                  <a:lnTo>
                    <a:pt x="67" y="22"/>
                  </a:lnTo>
                  <a:lnTo>
                    <a:pt x="68" y="20"/>
                  </a:lnTo>
                  <a:lnTo>
                    <a:pt x="70" y="19"/>
                  </a:lnTo>
                  <a:lnTo>
                    <a:pt x="71" y="16"/>
                  </a:lnTo>
                  <a:lnTo>
                    <a:pt x="71" y="18"/>
                  </a:lnTo>
                  <a:lnTo>
                    <a:pt x="72" y="20"/>
                  </a:lnTo>
                  <a:lnTo>
                    <a:pt x="74" y="22"/>
                  </a:lnTo>
                  <a:lnTo>
                    <a:pt x="76" y="22"/>
                  </a:lnTo>
                  <a:lnTo>
                    <a:pt x="78" y="23"/>
                  </a:lnTo>
                  <a:lnTo>
                    <a:pt x="80" y="23"/>
                  </a:lnTo>
                  <a:lnTo>
                    <a:pt x="83" y="23"/>
                  </a:lnTo>
                  <a:lnTo>
                    <a:pt x="94" y="23"/>
                  </a:lnTo>
                  <a:lnTo>
                    <a:pt x="103" y="20"/>
                  </a:lnTo>
                  <a:lnTo>
                    <a:pt x="112" y="17"/>
                  </a:lnTo>
                  <a:lnTo>
                    <a:pt x="114" y="20"/>
                  </a:lnTo>
                  <a:lnTo>
                    <a:pt x="114" y="24"/>
                  </a:lnTo>
                  <a:lnTo>
                    <a:pt x="114" y="26"/>
                  </a:lnTo>
                  <a:lnTo>
                    <a:pt x="113" y="28"/>
                  </a:lnTo>
                  <a:lnTo>
                    <a:pt x="111" y="31"/>
                  </a:lnTo>
                  <a:lnTo>
                    <a:pt x="111" y="32"/>
                  </a:lnTo>
                  <a:lnTo>
                    <a:pt x="110" y="34"/>
                  </a:lnTo>
                  <a:lnTo>
                    <a:pt x="110" y="36"/>
                  </a:lnTo>
                  <a:lnTo>
                    <a:pt x="112" y="38"/>
                  </a:lnTo>
                  <a:lnTo>
                    <a:pt x="113" y="40"/>
                  </a:lnTo>
                  <a:lnTo>
                    <a:pt x="115" y="42"/>
                  </a:lnTo>
                  <a:lnTo>
                    <a:pt x="116" y="43"/>
                  </a:lnTo>
                  <a:lnTo>
                    <a:pt x="119" y="45"/>
                  </a:lnTo>
                  <a:lnTo>
                    <a:pt x="119" y="48"/>
                  </a:lnTo>
                  <a:lnTo>
                    <a:pt x="118" y="51"/>
                  </a:lnTo>
                  <a:lnTo>
                    <a:pt x="116" y="54"/>
                  </a:lnTo>
                  <a:lnTo>
                    <a:pt x="114" y="58"/>
                  </a:lnTo>
                  <a:lnTo>
                    <a:pt x="112" y="60"/>
                  </a:lnTo>
                  <a:lnTo>
                    <a:pt x="111" y="63"/>
                  </a:lnTo>
                  <a:lnTo>
                    <a:pt x="111" y="69"/>
                  </a:lnTo>
                  <a:lnTo>
                    <a:pt x="112" y="73"/>
                  </a:lnTo>
                  <a:lnTo>
                    <a:pt x="114" y="78"/>
                  </a:lnTo>
                  <a:lnTo>
                    <a:pt x="116" y="81"/>
                  </a:lnTo>
                  <a:lnTo>
                    <a:pt x="114" y="83"/>
                  </a:lnTo>
                  <a:lnTo>
                    <a:pt x="112" y="85"/>
                  </a:lnTo>
                  <a:lnTo>
                    <a:pt x="111" y="88"/>
                  </a:lnTo>
                  <a:lnTo>
                    <a:pt x="109" y="90"/>
                  </a:lnTo>
                  <a:lnTo>
                    <a:pt x="107" y="92"/>
                  </a:lnTo>
                  <a:lnTo>
                    <a:pt x="105" y="92"/>
                  </a:lnTo>
                  <a:lnTo>
                    <a:pt x="102" y="92"/>
                  </a:lnTo>
                  <a:lnTo>
                    <a:pt x="100" y="90"/>
                  </a:lnTo>
                  <a:lnTo>
                    <a:pt x="97" y="89"/>
                  </a:lnTo>
                  <a:lnTo>
                    <a:pt x="94" y="88"/>
                  </a:lnTo>
                  <a:lnTo>
                    <a:pt x="92" y="97"/>
                  </a:lnTo>
                  <a:lnTo>
                    <a:pt x="86" y="102"/>
                  </a:lnTo>
                  <a:lnTo>
                    <a:pt x="80" y="106"/>
                  </a:lnTo>
                  <a:lnTo>
                    <a:pt x="74" y="110"/>
                  </a:lnTo>
                  <a:lnTo>
                    <a:pt x="69" y="110"/>
                  </a:lnTo>
                  <a:lnTo>
                    <a:pt x="66" y="110"/>
                  </a:lnTo>
                  <a:lnTo>
                    <a:pt x="61" y="111"/>
                  </a:lnTo>
                  <a:lnTo>
                    <a:pt x="58" y="111"/>
                  </a:lnTo>
                  <a:lnTo>
                    <a:pt x="56" y="111"/>
                  </a:lnTo>
                  <a:lnTo>
                    <a:pt x="53" y="110"/>
                  </a:lnTo>
                  <a:lnTo>
                    <a:pt x="53" y="108"/>
                  </a:lnTo>
                  <a:lnTo>
                    <a:pt x="53" y="107"/>
                  </a:lnTo>
                  <a:lnTo>
                    <a:pt x="48" y="111"/>
                  </a:lnTo>
                  <a:lnTo>
                    <a:pt x="44" y="114"/>
                  </a:lnTo>
                  <a:lnTo>
                    <a:pt x="44" y="104"/>
                  </a:lnTo>
                  <a:lnTo>
                    <a:pt x="45" y="101"/>
                  </a:lnTo>
                  <a:lnTo>
                    <a:pt x="48" y="98"/>
                  </a:lnTo>
                  <a:lnTo>
                    <a:pt x="50" y="95"/>
                  </a:lnTo>
                  <a:lnTo>
                    <a:pt x="51" y="92"/>
                  </a:lnTo>
                  <a:lnTo>
                    <a:pt x="52" y="88"/>
                  </a:lnTo>
                  <a:lnTo>
                    <a:pt x="51" y="81"/>
                  </a:lnTo>
                  <a:lnTo>
                    <a:pt x="47" y="78"/>
                  </a:lnTo>
                  <a:lnTo>
                    <a:pt x="41" y="75"/>
                  </a:lnTo>
                  <a:lnTo>
                    <a:pt x="35" y="73"/>
                  </a:lnTo>
                  <a:lnTo>
                    <a:pt x="30" y="70"/>
                  </a:lnTo>
                  <a:lnTo>
                    <a:pt x="25" y="60"/>
                  </a:lnTo>
                  <a:lnTo>
                    <a:pt x="18" y="49"/>
                  </a:lnTo>
                  <a:lnTo>
                    <a:pt x="17" y="51"/>
                  </a:lnTo>
                  <a:lnTo>
                    <a:pt x="16" y="52"/>
                  </a:lnTo>
                  <a:lnTo>
                    <a:pt x="13" y="53"/>
                  </a:lnTo>
                  <a:lnTo>
                    <a:pt x="9" y="53"/>
                  </a:lnTo>
                  <a:lnTo>
                    <a:pt x="7" y="53"/>
                  </a:lnTo>
                  <a:lnTo>
                    <a:pt x="5" y="52"/>
                  </a:lnTo>
                  <a:lnTo>
                    <a:pt x="2" y="51"/>
                  </a:lnTo>
                  <a:lnTo>
                    <a:pt x="1" y="49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8" y="28"/>
                  </a:lnTo>
                  <a:lnTo>
                    <a:pt x="15" y="25"/>
                  </a:lnTo>
                  <a:lnTo>
                    <a:pt x="21" y="22"/>
                  </a:lnTo>
                  <a:lnTo>
                    <a:pt x="25" y="17"/>
                  </a:lnTo>
                  <a:lnTo>
                    <a:pt x="27" y="12"/>
                  </a:lnTo>
                  <a:lnTo>
                    <a:pt x="27" y="11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30" y="1"/>
                  </a:lnTo>
                  <a:lnTo>
                    <a:pt x="3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87" name="Freeform 84">
              <a:extLst>
                <a:ext uri="{FF2B5EF4-FFF2-40B4-BE49-F238E27FC236}">
                  <a16:creationId xmlns:a16="http://schemas.microsoft.com/office/drawing/2014/main" id="{91A28715-530A-451C-9790-3E644DEB8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538" y="2971801"/>
              <a:ext cx="155575" cy="153988"/>
            </a:xfrm>
            <a:custGeom>
              <a:avLst/>
              <a:gdLst>
                <a:gd name="T0" fmla="*/ 2147483646 w 98"/>
                <a:gd name="T1" fmla="*/ 2147483646 h 97"/>
                <a:gd name="T2" fmla="*/ 2147483646 w 98"/>
                <a:gd name="T3" fmla="*/ 2147483646 h 97"/>
                <a:gd name="T4" fmla="*/ 2147483646 w 98"/>
                <a:gd name="T5" fmla="*/ 2147483646 h 97"/>
                <a:gd name="T6" fmla="*/ 2147483646 w 98"/>
                <a:gd name="T7" fmla="*/ 2147483646 h 97"/>
                <a:gd name="T8" fmla="*/ 2147483646 w 98"/>
                <a:gd name="T9" fmla="*/ 2147483646 h 97"/>
                <a:gd name="T10" fmla="*/ 2147483646 w 98"/>
                <a:gd name="T11" fmla="*/ 2147483646 h 97"/>
                <a:gd name="T12" fmla="*/ 2147483646 w 98"/>
                <a:gd name="T13" fmla="*/ 2147483646 h 97"/>
                <a:gd name="T14" fmla="*/ 2147483646 w 98"/>
                <a:gd name="T15" fmla="*/ 2147483646 h 97"/>
                <a:gd name="T16" fmla="*/ 2147483646 w 98"/>
                <a:gd name="T17" fmla="*/ 2147483646 h 97"/>
                <a:gd name="T18" fmla="*/ 2147483646 w 98"/>
                <a:gd name="T19" fmla="*/ 2147483646 h 97"/>
                <a:gd name="T20" fmla="*/ 2147483646 w 98"/>
                <a:gd name="T21" fmla="*/ 2147483646 h 97"/>
                <a:gd name="T22" fmla="*/ 2147483646 w 98"/>
                <a:gd name="T23" fmla="*/ 2147483646 h 97"/>
                <a:gd name="T24" fmla="*/ 2147483646 w 98"/>
                <a:gd name="T25" fmla="*/ 2147483646 h 97"/>
                <a:gd name="T26" fmla="*/ 2147483646 w 98"/>
                <a:gd name="T27" fmla="*/ 2147483646 h 97"/>
                <a:gd name="T28" fmla="*/ 2147483646 w 98"/>
                <a:gd name="T29" fmla="*/ 2147483646 h 97"/>
                <a:gd name="T30" fmla="*/ 2147483646 w 98"/>
                <a:gd name="T31" fmla="*/ 2147483646 h 97"/>
                <a:gd name="T32" fmla="*/ 2147483646 w 98"/>
                <a:gd name="T33" fmla="*/ 2147483646 h 97"/>
                <a:gd name="T34" fmla="*/ 2147483646 w 98"/>
                <a:gd name="T35" fmla="*/ 2147483646 h 97"/>
                <a:gd name="T36" fmla="*/ 2147483646 w 98"/>
                <a:gd name="T37" fmla="*/ 2147483646 h 97"/>
                <a:gd name="T38" fmla="*/ 2147483646 w 98"/>
                <a:gd name="T39" fmla="*/ 2147483646 h 97"/>
                <a:gd name="T40" fmla="*/ 2147483646 w 98"/>
                <a:gd name="T41" fmla="*/ 2147483646 h 97"/>
                <a:gd name="T42" fmla="*/ 2147483646 w 98"/>
                <a:gd name="T43" fmla="*/ 2147483646 h 97"/>
                <a:gd name="T44" fmla="*/ 2147483646 w 98"/>
                <a:gd name="T45" fmla="*/ 2147483646 h 97"/>
                <a:gd name="T46" fmla="*/ 2147483646 w 98"/>
                <a:gd name="T47" fmla="*/ 2147483646 h 97"/>
                <a:gd name="T48" fmla="*/ 2147483646 w 98"/>
                <a:gd name="T49" fmla="*/ 2147483646 h 97"/>
                <a:gd name="T50" fmla="*/ 2147483646 w 98"/>
                <a:gd name="T51" fmla="*/ 2147483646 h 97"/>
                <a:gd name="T52" fmla="*/ 2147483646 w 98"/>
                <a:gd name="T53" fmla="*/ 2147483646 h 97"/>
                <a:gd name="T54" fmla="*/ 2147483646 w 98"/>
                <a:gd name="T55" fmla="*/ 2147483646 h 97"/>
                <a:gd name="T56" fmla="*/ 2147483646 w 98"/>
                <a:gd name="T57" fmla="*/ 2147483646 h 97"/>
                <a:gd name="T58" fmla="*/ 2147483646 w 98"/>
                <a:gd name="T59" fmla="*/ 2147483646 h 97"/>
                <a:gd name="T60" fmla="*/ 2147483646 w 98"/>
                <a:gd name="T61" fmla="*/ 2147483646 h 97"/>
                <a:gd name="T62" fmla="*/ 2147483646 w 98"/>
                <a:gd name="T63" fmla="*/ 2147483646 h 97"/>
                <a:gd name="T64" fmla="*/ 2147483646 w 98"/>
                <a:gd name="T65" fmla="*/ 2147483646 h 97"/>
                <a:gd name="T66" fmla="*/ 2147483646 w 98"/>
                <a:gd name="T67" fmla="*/ 2147483646 h 97"/>
                <a:gd name="T68" fmla="*/ 0 w 98"/>
                <a:gd name="T69" fmla="*/ 2147483646 h 97"/>
                <a:gd name="T70" fmla="*/ 0 w 98"/>
                <a:gd name="T71" fmla="*/ 2147483646 h 97"/>
                <a:gd name="T72" fmla="*/ 2147483646 w 98"/>
                <a:gd name="T73" fmla="*/ 2147483646 h 97"/>
                <a:gd name="T74" fmla="*/ 2147483646 w 98"/>
                <a:gd name="T75" fmla="*/ 2147483646 h 97"/>
                <a:gd name="T76" fmla="*/ 2147483646 w 98"/>
                <a:gd name="T77" fmla="*/ 2147483646 h 97"/>
                <a:gd name="T78" fmla="*/ 2147483646 w 98"/>
                <a:gd name="T79" fmla="*/ 2147483646 h 97"/>
                <a:gd name="T80" fmla="*/ 2147483646 w 98"/>
                <a:gd name="T81" fmla="*/ 0 h 9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8" h="97">
                  <a:moveTo>
                    <a:pt x="39" y="0"/>
                  </a:moveTo>
                  <a:lnTo>
                    <a:pt x="42" y="1"/>
                  </a:lnTo>
                  <a:lnTo>
                    <a:pt x="43" y="4"/>
                  </a:lnTo>
                  <a:lnTo>
                    <a:pt x="44" y="7"/>
                  </a:lnTo>
                  <a:lnTo>
                    <a:pt x="46" y="11"/>
                  </a:lnTo>
                  <a:lnTo>
                    <a:pt x="48" y="13"/>
                  </a:lnTo>
                  <a:lnTo>
                    <a:pt x="52" y="15"/>
                  </a:lnTo>
                  <a:lnTo>
                    <a:pt x="61" y="16"/>
                  </a:lnTo>
                  <a:lnTo>
                    <a:pt x="62" y="10"/>
                  </a:lnTo>
                  <a:lnTo>
                    <a:pt x="65" y="6"/>
                  </a:lnTo>
                  <a:lnTo>
                    <a:pt x="71" y="5"/>
                  </a:lnTo>
                  <a:lnTo>
                    <a:pt x="77" y="5"/>
                  </a:lnTo>
                  <a:lnTo>
                    <a:pt x="82" y="5"/>
                  </a:lnTo>
                  <a:lnTo>
                    <a:pt x="81" y="9"/>
                  </a:lnTo>
                  <a:lnTo>
                    <a:pt x="80" y="12"/>
                  </a:lnTo>
                  <a:lnTo>
                    <a:pt x="79" y="15"/>
                  </a:lnTo>
                  <a:lnTo>
                    <a:pt x="79" y="19"/>
                  </a:lnTo>
                  <a:lnTo>
                    <a:pt x="81" y="21"/>
                  </a:lnTo>
                  <a:lnTo>
                    <a:pt x="82" y="22"/>
                  </a:lnTo>
                  <a:lnTo>
                    <a:pt x="86" y="23"/>
                  </a:lnTo>
                  <a:lnTo>
                    <a:pt x="90" y="23"/>
                  </a:lnTo>
                  <a:lnTo>
                    <a:pt x="94" y="23"/>
                  </a:lnTo>
                  <a:lnTo>
                    <a:pt x="95" y="23"/>
                  </a:lnTo>
                  <a:lnTo>
                    <a:pt x="97" y="24"/>
                  </a:lnTo>
                  <a:lnTo>
                    <a:pt x="98" y="25"/>
                  </a:lnTo>
                  <a:lnTo>
                    <a:pt x="98" y="28"/>
                  </a:lnTo>
                  <a:lnTo>
                    <a:pt x="98" y="30"/>
                  </a:lnTo>
                  <a:lnTo>
                    <a:pt x="98" y="32"/>
                  </a:lnTo>
                  <a:lnTo>
                    <a:pt x="98" y="36"/>
                  </a:lnTo>
                  <a:lnTo>
                    <a:pt x="98" y="39"/>
                  </a:lnTo>
                  <a:lnTo>
                    <a:pt x="98" y="41"/>
                  </a:lnTo>
                  <a:lnTo>
                    <a:pt x="90" y="46"/>
                  </a:lnTo>
                  <a:lnTo>
                    <a:pt x="82" y="51"/>
                  </a:lnTo>
                  <a:lnTo>
                    <a:pt x="74" y="57"/>
                  </a:lnTo>
                  <a:lnTo>
                    <a:pt x="72" y="64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1" y="73"/>
                  </a:lnTo>
                  <a:lnTo>
                    <a:pt x="71" y="76"/>
                  </a:lnTo>
                  <a:lnTo>
                    <a:pt x="70" y="82"/>
                  </a:lnTo>
                  <a:lnTo>
                    <a:pt x="70" y="85"/>
                  </a:lnTo>
                  <a:lnTo>
                    <a:pt x="70" y="89"/>
                  </a:lnTo>
                  <a:lnTo>
                    <a:pt x="69" y="92"/>
                  </a:lnTo>
                  <a:lnTo>
                    <a:pt x="68" y="94"/>
                  </a:lnTo>
                  <a:lnTo>
                    <a:pt x="65" y="95"/>
                  </a:lnTo>
                  <a:lnTo>
                    <a:pt x="62" y="97"/>
                  </a:lnTo>
                  <a:lnTo>
                    <a:pt x="57" y="97"/>
                  </a:lnTo>
                  <a:lnTo>
                    <a:pt x="48" y="93"/>
                  </a:lnTo>
                  <a:lnTo>
                    <a:pt x="40" y="86"/>
                  </a:lnTo>
                  <a:lnTo>
                    <a:pt x="36" y="79"/>
                  </a:lnTo>
                  <a:lnTo>
                    <a:pt x="35" y="76"/>
                  </a:lnTo>
                  <a:lnTo>
                    <a:pt x="35" y="73"/>
                  </a:lnTo>
                  <a:lnTo>
                    <a:pt x="36" y="71"/>
                  </a:lnTo>
                  <a:lnTo>
                    <a:pt x="36" y="70"/>
                  </a:lnTo>
                  <a:lnTo>
                    <a:pt x="36" y="67"/>
                  </a:lnTo>
                  <a:lnTo>
                    <a:pt x="35" y="65"/>
                  </a:lnTo>
                  <a:lnTo>
                    <a:pt x="31" y="64"/>
                  </a:lnTo>
                  <a:lnTo>
                    <a:pt x="29" y="62"/>
                  </a:lnTo>
                  <a:lnTo>
                    <a:pt x="27" y="59"/>
                  </a:lnTo>
                  <a:lnTo>
                    <a:pt x="25" y="56"/>
                  </a:lnTo>
                  <a:lnTo>
                    <a:pt x="22" y="54"/>
                  </a:lnTo>
                  <a:lnTo>
                    <a:pt x="20" y="51"/>
                  </a:lnTo>
                  <a:lnTo>
                    <a:pt x="18" y="50"/>
                  </a:lnTo>
                  <a:lnTo>
                    <a:pt x="13" y="49"/>
                  </a:lnTo>
                  <a:lnTo>
                    <a:pt x="10" y="49"/>
                  </a:lnTo>
                  <a:lnTo>
                    <a:pt x="7" y="48"/>
                  </a:lnTo>
                  <a:lnTo>
                    <a:pt x="4" y="47"/>
                  </a:lnTo>
                  <a:lnTo>
                    <a:pt x="2" y="45"/>
                  </a:lnTo>
                  <a:lnTo>
                    <a:pt x="1" y="44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2" y="32"/>
                  </a:lnTo>
                  <a:lnTo>
                    <a:pt x="5" y="30"/>
                  </a:lnTo>
                  <a:lnTo>
                    <a:pt x="11" y="30"/>
                  </a:lnTo>
                  <a:lnTo>
                    <a:pt x="16" y="30"/>
                  </a:lnTo>
                  <a:lnTo>
                    <a:pt x="20" y="28"/>
                  </a:lnTo>
                  <a:lnTo>
                    <a:pt x="22" y="23"/>
                  </a:lnTo>
                  <a:lnTo>
                    <a:pt x="27" y="13"/>
                  </a:lnTo>
                  <a:lnTo>
                    <a:pt x="33" y="5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88" name="Freeform 85">
              <a:extLst>
                <a:ext uri="{FF2B5EF4-FFF2-40B4-BE49-F238E27FC236}">
                  <a16:creationId xmlns:a16="http://schemas.microsoft.com/office/drawing/2014/main" id="{DC5797F9-82A3-4A5F-B812-B9B4BD954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463" y="3281363"/>
              <a:ext cx="228600" cy="196850"/>
            </a:xfrm>
            <a:custGeom>
              <a:avLst/>
              <a:gdLst>
                <a:gd name="T0" fmla="*/ 2147483646 w 144"/>
                <a:gd name="T1" fmla="*/ 2147483646 h 124"/>
                <a:gd name="T2" fmla="*/ 2147483646 w 144"/>
                <a:gd name="T3" fmla="*/ 2147483646 h 124"/>
                <a:gd name="T4" fmla="*/ 2147483646 w 144"/>
                <a:gd name="T5" fmla="*/ 2147483646 h 124"/>
                <a:gd name="T6" fmla="*/ 2147483646 w 144"/>
                <a:gd name="T7" fmla="*/ 2147483646 h 124"/>
                <a:gd name="T8" fmla="*/ 2147483646 w 144"/>
                <a:gd name="T9" fmla="*/ 2147483646 h 124"/>
                <a:gd name="T10" fmla="*/ 2147483646 w 144"/>
                <a:gd name="T11" fmla="*/ 2147483646 h 124"/>
                <a:gd name="T12" fmla="*/ 2147483646 w 144"/>
                <a:gd name="T13" fmla="*/ 2147483646 h 124"/>
                <a:gd name="T14" fmla="*/ 2147483646 w 144"/>
                <a:gd name="T15" fmla="*/ 2147483646 h 124"/>
                <a:gd name="T16" fmla="*/ 2147483646 w 144"/>
                <a:gd name="T17" fmla="*/ 2147483646 h 124"/>
                <a:gd name="T18" fmla="*/ 2147483646 w 144"/>
                <a:gd name="T19" fmla="*/ 2147483646 h 124"/>
                <a:gd name="T20" fmla="*/ 2147483646 w 144"/>
                <a:gd name="T21" fmla="*/ 2147483646 h 124"/>
                <a:gd name="T22" fmla="*/ 2147483646 w 144"/>
                <a:gd name="T23" fmla="*/ 2147483646 h 124"/>
                <a:gd name="T24" fmla="*/ 2147483646 w 144"/>
                <a:gd name="T25" fmla="*/ 2147483646 h 124"/>
                <a:gd name="T26" fmla="*/ 2147483646 w 144"/>
                <a:gd name="T27" fmla="*/ 2147483646 h 124"/>
                <a:gd name="T28" fmla="*/ 2147483646 w 144"/>
                <a:gd name="T29" fmla="*/ 2147483646 h 124"/>
                <a:gd name="T30" fmla="*/ 2147483646 w 144"/>
                <a:gd name="T31" fmla="*/ 2147483646 h 124"/>
                <a:gd name="T32" fmla="*/ 2147483646 w 144"/>
                <a:gd name="T33" fmla="*/ 2147483646 h 124"/>
                <a:gd name="T34" fmla="*/ 2147483646 w 144"/>
                <a:gd name="T35" fmla="*/ 2147483646 h 124"/>
                <a:gd name="T36" fmla="*/ 2147483646 w 144"/>
                <a:gd name="T37" fmla="*/ 2147483646 h 124"/>
                <a:gd name="T38" fmla="*/ 2147483646 w 144"/>
                <a:gd name="T39" fmla="*/ 2147483646 h 124"/>
                <a:gd name="T40" fmla="*/ 2147483646 w 144"/>
                <a:gd name="T41" fmla="*/ 2147483646 h 124"/>
                <a:gd name="T42" fmla="*/ 2147483646 w 144"/>
                <a:gd name="T43" fmla="*/ 2147483646 h 124"/>
                <a:gd name="T44" fmla="*/ 2147483646 w 144"/>
                <a:gd name="T45" fmla="*/ 2147483646 h 124"/>
                <a:gd name="T46" fmla="*/ 2147483646 w 144"/>
                <a:gd name="T47" fmla="*/ 2147483646 h 124"/>
                <a:gd name="T48" fmla="*/ 2147483646 w 144"/>
                <a:gd name="T49" fmla="*/ 2147483646 h 124"/>
                <a:gd name="T50" fmla="*/ 2147483646 w 144"/>
                <a:gd name="T51" fmla="*/ 2147483646 h 124"/>
                <a:gd name="T52" fmla="*/ 2147483646 w 144"/>
                <a:gd name="T53" fmla="*/ 2147483646 h 124"/>
                <a:gd name="T54" fmla="*/ 2147483646 w 144"/>
                <a:gd name="T55" fmla="*/ 2147483646 h 124"/>
                <a:gd name="T56" fmla="*/ 0 w 144"/>
                <a:gd name="T57" fmla="*/ 2147483646 h 124"/>
                <a:gd name="T58" fmla="*/ 2147483646 w 144"/>
                <a:gd name="T59" fmla="*/ 2147483646 h 124"/>
                <a:gd name="T60" fmla="*/ 2147483646 w 144"/>
                <a:gd name="T61" fmla="*/ 2147483646 h 124"/>
                <a:gd name="T62" fmla="*/ 2147483646 w 144"/>
                <a:gd name="T63" fmla="*/ 2147483646 h 124"/>
                <a:gd name="T64" fmla="*/ 2147483646 w 144"/>
                <a:gd name="T65" fmla="*/ 2147483646 h 124"/>
                <a:gd name="T66" fmla="*/ 2147483646 w 144"/>
                <a:gd name="T67" fmla="*/ 2147483646 h 124"/>
                <a:gd name="T68" fmla="*/ 2147483646 w 144"/>
                <a:gd name="T69" fmla="*/ 2147483646 h 124"/>
                <a:gd name="T70" fmla="*/ 2147483646 w 144"/>
                <a:gd name="T71" fmla="*/ 2147483646 h 124"/>
                <a:gd name="T72" fmla="*/ 2147483646 w 144"/>
                <a:gd name="T73" fmla="*/ 2147483646 h 124"/>
                <a:gd name="T74" fmla="*/ 2147483646 w 144"/>
                <a:gd name="T75" fmla="*/ 2147483646 h 124"/>
                <a:gd name="T76" fmla="*/ 2147483646 w 144"/>
                <a:gd name="T77" fmla="*/ 2147483646 h 124"/>
                <a:gd name="T78" fmla="*/ 2147483646 w 144"/>
                <a:gd name="T79" fmla="*/ 2147483646 h 124"/>
                <a:gd name="T80" fmla="*/ 2147483646 w 144"/>
                <a:gd name="T81" fmla="*/ 0 h 1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4" h="124">
                  <a:moveTo>
                    <a:pt x="31" y="0"/>
                  </a:moveTo>
                  <a:lnTo>
                    <a:pt x="40" y="3"/>
                  </a:lnTo>
                  <a:lnTo>
                    <a:pt x="49" y="8"/>
                  </a:lnTo>
                  <a:lnTo>
                    <a:pt x="58" y="15"/>
                  </a:lnTo>
                  <a:lnTo>
                    <a:pt x="67" y="20"/>
                  </a:lnTo>
                  <a:lnTo>
                    <a:pt x="73" y="22"/>
                  </a:lnTo>
                  <a:lnTo>
                    <a:pt x="83" y="20"/>
                  </a:lnTo>
                  <a:lnTo>
                    <a:pt x="91" y="12"/>
                  </a:lnTo>
                  <a:lnTo>
                    <a:pt x="94" y="2"/>
                  </a:lnTo>
                  <a:lnTo>
                    <a:pt x="98" y="8"/>
                  </a:lnTo>
                  <a:lnTo>
                    <a:pt x="101" y="12"/>
                  </a:lnTo>
                  <a:lnTo>
                    <a:pt x="105" y="15"/>
                  </a:lnTo>
                  <a:lnTo>
                    <a:pt x="109" y="17"/>
                  </a:lnTo>
                  <a:lnTo>
                    <a:pt x="113" y="18"/>
                  </a:lnTo>
                  <a:lnTo>
                    <a:pt x="117" y="18"/>
                  </a:lnTo>
                  <a:lnTo>
                    <a:pt x="122" y="18"/>
                  </a:lnTo>
                  <a:lnTo>
                    <a:pt x="122" y="16"/>
                  </a:lnTo>
                  <a:lnTo>
                    <a:pt x="123" y="12"/>
                  </a:lnTo>
                  <a:lnTo>
                    <a:pt x="125" y="11"/>
                  </a:lnTo>
                  <a:lnTo>
                    <a:pt x="128" y="10"/>
                  </a:lnTo>
                  <a:lnTo>
                    <a:pt x="136" y="29"/>
                  </a:lnTo>
                  <a:lnTo>
                    <a:pt x="144" y="46"/>
                  </a:lnTo>
                  <a:lnTo>
                    <a:pt x="141" y="46"/>
                  </a:lnTo>
                  <a:lnTo>
                    <a:pt x="140" y="47"/>
                  </a:lnTo>
                  <a:lnTo>
                    <a:pt x="137" y="50"/>
                  </a:lnTo>
                  <a:lnTo>
                    <a:pt x="137" y="52"/>
                  </a:lnTo>
                  <a:lnTo>
                    <a:pt x="136" y="55"/>
                  </a:lnTo>
                  <a:lnTo>
                    <a:pt x="136" y="57"/>
                  </a:lnTo>
                  <a:lnTo>
                    <a:pt x="135" y="60"/>
                  </a:lnTo>
                  <a:lnTo>
                    <a:pt x="135" y="62"/>
                  </a:lnTo>
                  <a:lnTo>
                    <a:pt x="134" y="64"/>
                  </a:lnTo>
                  <a:lnTo>
                    <a:pt x="131" y="68"/>
                  </a:lnTo>
                  <a:lnTo>
                    <a:pt x="128" y="69"/>
                  </a:lnTo>
                  <a:lnTo>
                    <a:pt x="125" y="70"/>
                  </a:lnTo>
                  <a:lnTo>
                    <a:pt x="122" y="72"/>
                  </a:lnTo>
                  <a:lnTo>
                    <a:pt x="119" y="73"/>
                  </a:lnTo>
                  <a:lnTo>
                    <a:pt x="117" y="76"/>
                  </a:lnTo>
                  <a:lnTo>
                    <a:pt x="113" y="80"/>
                  </a:lnTo>
                  <a:lnTo>
                    <a:pt x="108" y="87"/>
                  </a:lnTo>
                  <a:lnTo>
                    <a:pt x="103" y="92"/>
                  </a:lnTo>
                  <a:lnTo>
                    <a:pt x="98" y="96"/>
                  </a:lnTo>
                  <a:lnTo>
                    <a:pt x="90" y="97"/>
                  </a:lnTo>
                  <a:lnTo>
                    <a:pt x="81" y="99"/>
                  </a:lnTo>
                  <a:lnTo>
                    <a:pt x="73" y="105"/>
                  </a:lnTo>
                  <a:lnTo>
                    <a:pt x="66" y="112"/>
                  </a:lnTo>
                  <a:lnTo>
                    <a:pt x="61" y="117"/>
                  </a:lnTo>
                  <a:lnTo>
                    <a:pt x="52" y="120"/>
                  </a:lnTo>
                  <a:lnTo>
                    <a:pt x="41" y="121"/>
                  </a:lnTo>
                  <a:lnTo>
                    <a:pt x="32" y="124"/>
                  </a:lnTo>
                  <a:lnTo>
                    <a:pt x="34" y="122"/>
                  </a:lnTo>
                  <a:lnTo>
                    <a:pt x="29" y="111"/>
                  </a:lnTo>
                  <a:lnTo>
                    <a:pt x="26" y="97"/>
                  </a:lnTo>
                  <a:lnTo>
                    <a:pt x="22" y="85"/>
                  </a:lnTo>
                  <a:lnTo>
                    <a:pt x="17" y="73"/>
                  </a:lnTo>
                  <a:lnTo>
                    <a:pt x="12" y="68"/>
                  </a:lnTo>
                  <a:lnTo>
                    <a:pt x="6" y="61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1" y="42"/>
                  </a:lnTo>
                  <a:lnTo>
                    <a:pt x="2" y="41"/>
                  </a:lnTo>
                  <a:lnTo>
                    <a:pt x="4" y="39"/>
                  </a:lnTo>
                  <a:lnTo>
                    <a:pt x="5" y="38"/>
                  </a:lnTo>
                  <a:lnTo>
                    <a:pt x="8" y="36"/>
                  </a:lnTo>
                  <a:lnTo>
                    <a:pt x="9" y="34"/>
                  </a:lnTo>
                  <a:lnTo>
                    <a:pt x="9" y="30"/>
                  </a:lnTo>
                  <a:lnTo>
                    <a:pt x="9" y="28"/>
                  </a:lnTo>
                  <a:lnTo>
                    <a:pt x="9" y="26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8" y="17"/>
                  </a:lnTo>
                  <a:lnTo>
                    <a:pt x="9" y="13"/>
                  </a:lnTo>
                  <a:lnTo>
                    <a:pt x="10" y="10"/>
                  </a:lnTo>
                  <a:lnTo>
                    <a:pt x="12" y="7"/>
                  </a:lnTo>
                  <a:lnTo>
                    <a:pt x="13" y="6"/>
                  </a:lnTo>
                  <a:lnTo>
                    <a:pt x="17" y="7"/>
                  </a:lnTo>
                  <a:lnTo>
                    <a:pt x="20" y="8"/>
                  </a:lnTo>
                  <a:lnTo>
                    <a:pt x="24" y="9"/>
                  </a:lnTo>
                  <a:lnTo>
                    <a:pt x="26" y="6"/>
                  </a:lnTo>
                  <a:lnTo>
                    <a:pt x="27" y="3"/>
                  </a:lnTo>
                  <a:lnTo>
                    <a:pt x="29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89" name="Freeform 86">
              <a:extLst>
                <a:ext uri="{FF2B5EF4-FFF2-40B4-BE49-F238E27FC236}">
                  <a16:creationId xmlns:a16="http://schemas.microsoft.com/office/drawing/2014/main" id="{6B9D7671-7D0D-44CA-94BB-DCC46C49B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963" y="3159126"/>
              <a:ext cx="212725" cy="179388"/>
            </a:xfrm>
            <a:custGeom>
              <a:avLst/>
              <a:gdLst>
                <a:gd name="T0" fmla="*/ 2147483646 w 134"/>
                <a:gd name="T1" fmla="*/ 2147483646 h 113"/>
                <a:gd name="T2" fmla="*/ 2147483646 w 134"/>
                <a:gd name="T3" fmla="*/ 2147483646 h 113"/>
                <a:gd name="T4" fmla="*/ 2147483646 w 134"/>
                <a:gd name="T5" fmla="*/ 2147483646 h 113"/>
                <a:gd name="T6" fmla="*/ 2147483646 w 134"/>
                <a:gd name="T7" fmla="*/ 2147483646 h 113"/>
                <a:gd name="T8" fmla="*/ 2147483646 w 134"/>
                <a:gd name="T9" fmla="*/ 2147483646 h 113"/>
                <a:gd name="T10" fmla="*/ 2147483646 w 134"/>
                <a:gd name="T11" fmla="*/ 2147483646 h 113"/>
                <a:gd name="T12" fmla="*/ 2147483646 w 134"/>
                <a:gd name="T13" fmla="*/ 2147483646 h 113"/>
                <a:gd name="T14" fmla="*/ 2147483646 w 134"/>
                <a:gd name="T15" fmla="*/ 2147483646 h 113"/>
                <a:gd name="T16" fmla="*/ 2147483646 w 134"/>
                <a:gd name="T17" fmla="*/ 2147483646 h 113"/>
                <a:gd name="T18" fmla="*/ 2147483646 w 134"/>
                <a:gd name="T19" fmla="*/ 2147483646 h 113"/>
                <a:gd name="T20" fmla="*/ 2147483646 w 134"/>
                <a:gd name="T21" fmla="*/ 2147483646 h 113"/>
                <a:gd name="T22" fmla="*/ 2147483646 w 134"/>
                <a:gd name="T23" fmla="*/ 2147483646 h 113"/>
                <a:gd name="T24" fmla="*/ 2147483646 w 134"/>
                <a:gd name="T25" fmla="*/ 2147483646 h 113"/>
                <a:gd name="T26" fmla="*/ 2147483646 w 134"/>
                <a:gd name="T27" fmla="*/ 2147483646 h 113"/>
                <a:gd name="T28" fmla="*/ 2147483646 w 134"/>
                <a:gd name="T29" fmla="*/ 2147483646 h 113"/>
                <a:gd name="T30" fmla="*/ 2147483646 w 134"/>
                <a:gd name="T31" fmla="*/ 2147483646 h 113"/>
                <a:gd name="T32" fmla="*/ 2147483646 w 134"/>
                <a:gd name="T33" fmla="*/ 2147483646 h 113"/>
                <a:gd name="T34" fmla="*/ 2147483646 w 134"/>
                <a:gd name="T35" fmla="*/ 2147483646 h 113"/>
                <a:gd name="T36" fmla="*/ 2147483646 w 134"/>
                <a:gd name="T37" fmla="*/ 2147483646 h 113"/>
                <a:gd name="T38" fmla="*/ 2147483646 w 134"/>
                <a:gd name="T39" fmla="*/ 2147483646 h 113"/>
                <a:gd name="T40" fmla="*/ 2147483646 w 134"/>
                <a:gd name="T41" fmla="*/ 2147483646 h 113"/>
                <a:gd name="T42" fmla="*/ 2147483646 w 134"/>
                <a:gd name="T43" fmla="*/ 2147483646 h 113"/>
                <a:gd name="T44" fmla="*/ 2147483646 w 134"/>
                <a:gd name="T45" fmla="*/ 2147483646 h 113"/>
                <a:gd name="T46" fmla="*/ 2147483646 w 134"/>
                <a:gd name="T47" fmla="*/ 2147483646 h 113"/>
                <a:gd name="T48" fmla="*/ 2147483646 w 134"/>
                <a:gd name="T49" fmla="*/ 2147483646 h 113"/>
                <a:gd name="T50" fmla="*/ 2147483646 w 134"/>
                <a:gd name="T51" fmla="*/ 2147483646 h 113"/>
                <a:gd name="T52" fmla="*/ 2147483646 w 134"/>
                <a:gd name="T53" fmla="*/ 2147483646 h 113"/>
                <a:gd name="T54" fmla="*/ 2147483646 w 134"/>
                <a:gd name="T55" fmla="*/ 2147483646 h 113"/>
                <a:gd name="T56" fmla="*/ 2147483646 w 134"/>
                <a:gd name="T57" fmla="*/ 2147483646 h 113"/>
                <a:gd name="T58" fmla="*/ 2147483646 w 134"/>
                <a:gd name="T59" fmla="*/ 2147483646 h 113"/>
                <a:gd name="T60" fmla="*/ 2147483646 w 134"/>
                <a:gd name="T61" fmla="*/ 2147483646 h 113"/>
                <a:gd name="T62" fmla="*/ 2147483646 w 134"/>
                <a:gd name="T63" fmla="*/ 2147483646 h 113"/>
                <a:gd name="T64" fmla="*/ 2147483646 w 134"/>
                <a:gd name="T65" fmla="*/ 2147483646 h 113"/>
                <a:gd name="T66" fmla="*/ 2147483646 w 134"/>
                <a:gd name="T67" fmla="*/ 2147483646 h 113"/>
                <a:gd name="T68" fmla="*/ 2147483646 w 134"/>
                <a:gd name="T69" fmla="*/ 2147483646 h 113"/>
                <a:gd name="T70" fmla="*/ 2147483646 w 134"/>
                <a:gd name="T71" fmla="*/ 2147483646 h 113"/>
                <a:gd name="T72" fmla="*/ 2147483646 w 134"/>
                <a:gd name="T73" fmla="*/ 2147483646 h 113"/>
                <a:gd name="T74" fmla="*/ 2147483646 w 134"/>
                <a:gd name="T75" fmla="*/ 2147483646 h 113"/>
                <a:gd name="T76" fmla="*/ 2147483646 w 134"/>
                <a:gd name="T77" fmla="*/ 2147483646 h 113"/>
                <a:gd name="T78" fmla="*/ 2147483646 w 134"/>
                <a:gd name="T79" fmla="*/ 2147483646 h 113"/>
                <a:gd name="T80" fmla="*/ 2147483646 w 134"/>
                <a:gd name="T81" fmla="*/ 2147483646 h 113"/>
                <a:gd name="T82" fmla="*/ 2147483646 w 134"/>
                <a:gd name="T83" fmla="*/ 2147483646 h 113"/>
                <a:gd name="T84" fmla="*/ 2147483646 w 134"/>
                <a:gd name="T85" fmla="*/ 2147483646 h 113"/>
                <a:gd name="T86" fmla="*/ 2147483646 w 134"/>
                <a:gd name="T87" fmla="*/ 2147483646 h 113"/>
                <a:gd name="T88" fmla="*/ 2147483646 w 134"/>
                <a:gd name="T89" fmla="*/ 2147483646 h 113"/>
                <a:gd name="T90" fmla="*/ 2147483646 w 134"/>
                <a:gd name="T91" fmla="*/ 2147483646 h 113"/>
                <a:gd name="T92" fmla="*/ 2147483646 w 134"/>
                <a:gd name="T93" fmla="*/ 2147483646 h 113"/>
                <a:gd name="T94" fmla="*/ 2147483646 w 134"/>
                <a:gd name="T95" fmla="*/ 2147483646 h 113"/>
                <a:gd name="T96" fmla="*/ 2147483646 w 134"/>
                <a:gd name="T97" fmla="*/ 2147483646 h 113"/>
                <a:gd name="T98" fmla="*/ 2147483646 w 134"/>
                <a:gd name="T99" fmla="*/ 2147483646 h 113"/>
                <a:gd name="T100" fmla="*/ 2147483646 w 134"/>
                <a:gd name="T101" fmla="*/ 0 h 1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4" h="113">
                  <a:moveTo>
                    <a:pt x="58" y="0"/>
                  </a:moveTo>
                  <a:lnTo>
                    <a:pt x="59" y="3"/>
                  </a:lnTo>
                  <a:lnTo>
                    <a:pt x="61" y="8"/>
                  </a:lnTo>
                  <a:lnTo>
                    <a:pt x="66" y="12"/>
                  </a:lnTo>
                  <a:lnTo>
                    <a:pt x="70" y="18"/>
                  </a:lnTo>
                  <a:lnTo>
                    <a:pt x="72" y="22"/>
                  </a:lnTo>
                  <a:lnTo>
                    <a:pt x="75" y="24"/>
                  </a:lnTo>
                  <a:lnTo>
                    <a:pt x="76" y="25"/>
                  </a:lnTo>
                  <a:lnTo>
                    <a:pt x="77" y="25"/>
                  </a:lnTo>
                  <a:lnTo>
                    <a:pt x="85" y="27"/>
                  </a:lnTo>
                  <a:lnTo>
                    <a:pt x="92" y="28"/>
                  </a:lnTo>
                  <a:lnTo>
                    <a:pt x="97" y="29"/>
                  </a:lnTo>
                  <a:lnTo>
                    <a:pt x="99" y="32"/>
                  </a:lnTo>
                  <a:lnTo>
                    <a:pt x="99" y="34"/>
                  </a:lnTo>
                  <a:lnTo>
                    <a:pt x="101" y="36"/>
                  </a:lnTo>
                  <a:lnTo>
                    <a:pt x="102" y="38"/>
                  </a:lnTo>
                  <a:lnTo>
                    <a:pt x="102" y="41"/>
                  </a:lnTo>
                  <a:lnTo>
                    <a:pt x="104" y="43"/>
                  </a:lnTo>
                  <a:lnTo>
                    <a:pt x="106" y="45"/>
                  </a:lnTo>
                  <a:lnTo>
                    <a:pt x="109" y="46"/>
                  </a:lnTo>
                  <a:lnTo>
                    <a:pt x="113" y="46"/>
                  </a:lnTo>
                  <a:lnTo>
                    <a:pt x="118" y="46"/>
                  </a:lnTo>
                  <a:lnTo>
                    <a:pt x="121" y="46"/>
                  </a:lnTo>
                  <a:lnTo>
                    <a:pt x="124" y="46"/>
                  </a:lnTo>
                  <a:lnTo>
                    <a:pt x="127" y="46"/>
                  </a:lnTo>
                  <a:lnTo>
                    <a:pt x="128" y="47"/>
                  </a:lnTo>
                  <a:lnTo>
                    <a:pt x="129" y="50"/>
                  </a:lnTo>
                  <a:lnTo>
                    <a:pt x="128" y="52"/>
                  </a:lnTo>
                  <a:lnTo>
                    <a:pt x="128" y="54"/>
                  </a:lnTo>
                  <a:lnTo>
                    <a:pt x="128" y="57"/>
                  </a:lnTo>
                  <a:lnTo>
                    <a:pt x="128" y="59"/>
                  </a:lnTo>
                  <a:lnTo>
                    <a:pt x="129" y="66"/>
                  </a:lnTo>
                  <a:lnTo>
                    <a:pt x="131" y="72"/>
                  </a:lnTo>
                  <a:lnTo>
                    <a:pt x="134" y="79"/>
                  </a:lnTo>
                  <a:lnTo>
                    <a:pt x="131" y="89"/>
                  </a:lnTo>
                  <a:lnTo>
                    <a:pt x="123" y="97"/>
                  </a:lnTo>
                  <a:lnTo>
                    <a:pt x="113" y="99"/>
                  </a:lnTo>
                  <a:lnTo>
                    <a:pt x="107" y="97"/>
                  </a:lnTo>
                  <a:lnTo>
                    <a:pt x="98" y="92"/>
                  </a:lnTo>
                  <a:lnTo>
                    <a:pt x="89" y="85"/>
                  </a:lnTo>
                  <a:lnTo>
                    <a:pt x="80" y="80"/>
                  </a:lnTo>
                  <a:lnTo>
                    <a:pt x="71" y="77"/>
                  </a:lnTo>
                  <a:lnTo>
                    <a:pt x="69" y="78"/>
                  </a:lnTo>
                  <a:lnTo>
                    <a:pt x="67" y="80"/>
                  </a:lnTo>
                  <a:lnTo>
                    <a:pt x="66" y="83"/>
                  </a:lnTo>
                  <a:lnTo>
                    <a:pt x="64" y="86"/>
                  </a:lnTo>
                  <a:lnTo>
                    <a:pt x="60" y="85"/>
                  </a:lnTo>
                  <a:lnTo>
                    <a:pt x="57" y="84"/>
                  </a:lnTo>
                  <a:lnTo>
                    <a:pt x="53" y="83"/>
                  </a:lnTo>
                  <a:lnTo>
                    <a:pt x="52" y="84"/>
                  </a:lnTo>
                  <a:lnTo>
                    <a:pt x="50" y="87"/>
                  </a:lnTo>
                  <a:lnTo>
                    <a:pt x="49" y="90"/>
                  </a:lnTo>
                  <a:lnTo>
                    <a:pt x="48" y="94"/>
                  </a:lnTo>
                  <a:lnTo>
                    <a:pt x="48" y="97"/>
                  </a:lnTo>
                  <a:lnTo>
                    <a:pt x="48" y="101"/>
                  </a:lnTo>
                  <a:lnTo>
                    <a:pt x="49" y="103"/>
                  </a:lnTo>
                  <a:lnTo>
                    <a:pt x="49" y="105"/>
                  </a:lnTo>
                  <a:lnTo>
                    <a:pt x="49" y="107"/>
                  </a:lnTo>
                  <a:lnTo>
                    <a:pt x="49" y="110"/>
                  </a:lnTo>
                  <a:lnTo>
                    <a:pt x="50" y="111"/>
                  </a:lnTo>
                  <a:lnTo>
                    <a:pt x="50" y="112"/>
                  </a:lnTo>
                  <a:lnTo>
                    <a:pt x="49" y="113"/>
                  </a:lnTo>
                  <a:lnTo>
                    <a:pt x="42" y="112"/>
                  </a:lnTo>
                  <a:lnTo>
                    <a:pt x="32" y="108"/>
                  </a:lnTo>
                  <a:lnTo>
                    <a:pt x="20" y="105"/>
                  </a:lnTo>
                  <a:lnTo>
                    <a:pt x="10" y="101"/>
                  </a:lnTo>
                  <a:lnTo>
                    <a:pt x="4" y="96"/>
                  </a:lnTo>
                  <a:lnTo>
                    <a:pt x="0" y="92"/>
                  </a:lnTo>
                  <a:lnTo>
                    <a:pt x="4" y="86"/>
                  </a:lnTo>
                  <a:lnTo>
                    <a:pt x="9" y="81"/>
                  </a:lnTo>
                  <a:lnTo>
                    <a:pt x="16" y="76"/>
                  </a:lnTo>
                  <a:lnTo>
                    <a:pt x="23" y="71"/>
                  </a:lnTo>
                  <a:lnTo>
                    <a:pt x="25" y="63"/>
                  </a:lnTo>
                  <a:lnTo>
                    <a:pt x="25" y="61"/>
                  </a:lnTo>
                  <a:lnTo>
                    <a:pt x="24" y="60"/>
                  </a:lnTo>
                  <a:lnTo>
                    <a:pt x="23" y="59"/>
                  </a:lnTo>
                  <a:lnTo>
                    <a:pt x="22" y="58"/>
                  </a:lnTo>
                  <a:lnTo>
                    <a:pt x="20" y="55"/>
                  </a:lnTo>
                  <a:lnTo>
                    <a:pt x="20" y="54"/>
                  </a:lnTo>
                  <a:lnTo>
                    <a:pt x="19" y="52"/>
                  </a:lnTo>
                  <a:lnTo>
                    <a:pt x="22" y="47"/>
                  </a:lnTo>
                  <a:lnTo>
                    <a:pt x="24" y="44"/>
                  </a:lnTo>
                  <a:lnTo>
                    <a:pt x="26" y="40"/>
                  </a:lnTo>
                  <a:lnTo>
                    <a:pt x="27" y="34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6" y="24"/>
                  </a:lnTo>
                  <a:lnTo>
                    <a:pt x="25" y="22"/>
                  </a:lnTo>
                  <a:lnTo>
                    <a:pt x="23" y="19"/>
                  </a:lnTo>
                  <a:lnTo>
                    <a:pt x="23" y="12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7" y="12"/>
                  </a:lnTo>
                  <a:lnTo>
                    <a:pt x="30" y="12"/>
                  </a:lnTo>
                  <a:lnTo>
                    <a:pt x="35" y="15"/>
                  </a:lnTo>
                  <a:lnTo>
                    <a:pt x="41" y="18"/>
                  </a:lnTo>
                  <a:lnTo>
                    <a:pt x="48" y="20"/>
                  </a:lnTo>
                  <a:lnTo>
                    <a:pt x="52" y="18"/>
                  </a:lnTo>
                  <a:lnTo>
                    <a:pt x="55" y="14"/>
                  </a:lnTo>
                  <a:lnTo>
                    <a:pt x="57" y="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90" name="Freeform 87">
              <a:extLst>
                <a:ext uri="{FF2B5EF4-FFF2-40B4-BE49-F238E27FC236}">
                  <a16:creationId xmlns:a16="http://schemas.microsoft.com/office/drawing/2014/main" id="{CDC1BDD4-0AD0-4A75-A052-0FCBDF08F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8" y="2849563"/>
              <a:ext cx="133350" cy="147638"/>
            </a:xfrm>
            <a:custGeom>
              <a:avLst/>
              <a:gdLst>
                <a:gd name="T0" fmla="*/ 2147483646 w 84"/>
                <a:gd name="T1" fmla="*/ 2147483646 h 93"/>
                <a:gd name="T2" fmla="*/ 2147483646 w 84"/>
                <a:gd name="T3" fmla="*/ 2147483646 h 93"/>
                <a:gd name="T4" fmla="*/ 2147483646 w 84"/>
                <a:gd name="T5" fmla="*/ 2147483646 h 93"/>
                <a:gd name="T6" fmla="*/ 2147483646 w 84"/>
                <a:gd name="T7" fmla="*/ 2147483646 h 93"/>
                <a:gd name="T8" fmla="*/ 2147483646 w 84"/>
                <a:gd name="T9" fmla="*/ 2147483646 h 93"/>
                <a:gd name="T10" fmla="*/ 2147483646 w 84"/>
                <a:gd name="T11" fmla="*/ 2147483646 h 93"/>
                <a:gd name="T12" fmla="*/ 2147483646 w 84"/>
                <a:gd name="T13" fmla="*/ 2147483646 h 93"/>
                <a:gd name="T14" fmla="*/ 2147483646 w 84"/>
                <a:gd name="T15" fmla="*/ 2147483646 h 93"/>
                <a:gd name="T16" fmla="*/ 2147483646 w 84"/>
                <a:gd name="T17" fmla="*/ 2147483646 h 93"/>
                <a:gd name="T18" fmla="*/ 2147483646 w 84"/>
                <a:gd name="T19" fmla="*/ 2147483646 h 93"/>
                <a:gd name="T20" fmla="*/ 2147483646 w 84"/>
                <a:gd name="T21" fmla="*/ 2147483646 h 93"/>
                <a:gd name="T22" fmla="*/ 2147483646 w 84"/>
                <a:gd name="T23" fmla="*/ 2147483646 h 93"/>
                <a:gd name="T24" fmla="*/ 2147483646 w 84"/>
                <a:gd name="T25" fmla="*/ 2147483646 h 93"/>
                <a:gd name="T26" fmla="*/ 2147483646 w 84"/>
                <a:gd name="T27" fmla="*/ 2147483646 h 93"/>
                <a:gd name="T28" fmla="*/ 2147483646 w 84"/>
                <a:gd name="T29" fmla="*/ 2147483646 h 93"/>
                <a:gd name="T30" fmla="*/ 2147483646 w 84"/>
                <a:gd name="T31" fmla="*/ 2147483646 h 93"/>
                <a:gd name="T32" fmla="*/ 2147483646 w 84"/>
                <a:gd name="T33" fmla="*/ 2147483646 h 93"/>
                <a:gd name="T34" fmla="*/ 2147483646 w 84"/>
                <a:gd name="T35" fmla="*/ 2147483646 h 93"/>
                <a:gd name="T36" fmla="*/ 2147483646 w 84"/>
                <a:gd name="T37" fmla="*/ 2147483646 h 93"/>
                <a:gd name="T38" fmla="*/ 2147483646 w 84"/>
                <a:gd name="T39" fmla="*/ 2147483646 h 93"/>
                <a:gd name="T40" fmla="*/ 2147483646 w 84"/>
                <a:gd name="T41" fmla="*/ 2147483646 h 93"/>
                <a:gd name="T42" fmla="*/ 2147483646 w 84"/>
                <a:gd name="T43" fmla="*/ 2147483646 h 93"/>
                <a:gd name="T44" fmla="*/ 2147483646 w 84"/>
                <a:gd name="T45" fmla="*/ 2147483646 h 93"/>
                <a:gd name="T46" fmla="*/ 2147483646 w 84"/>
                <a:gd name="T47" fmla="*/ 2147483646 h 93"/>
                <a:gd name="T48" fmla="*/ 2147483646 w 84"/>
                <a:gd name="T49" fmla="*/ 2147483646 h 93"/>
                <a:gd name="T50" fmla="*/ 2147483646 w 84"/>
                <a:gd name="T51" fmla="*/ 2147483646 h 93"/>
                <a:gd name="T52" fmla="*/ 2147483646 w 84"/>
                <a:gd name="T53" fmla="*/ 2147483646 h 93"/>
                <a:gd name="T54" fmla="*/ 2147483646 w 84"/>
                <a:gd name="T55" fmla="*/ 2147483646 h 93"/>
                <a:gd name="T56" fmla="*/ 2147483646 w 84"/>
                <a:gd name="T57" fmla="*/ 2147483646 h 93"/>
                <a:gd name="T58" fmla="*/ 2147483646 w 84"/>
                <a:gd name="T59" fmla="*/ 2147483646 h 93"/>
                <a:gd name="T60" fmla="*/ 2147483646 w 84"/>
                <a:gd name="T61" fmla="*/ 2147483646 h 93"/>
                <a:gd name="T62" fmla="*/ 2147483646 w 84"/>
                <a:gd name="T63" fmla="*/ 2147483646 h 93"/>
                <a:gd name="T64" fmla="*/ 2147483646 w 84"/>
                <a:gd name="T65" fmla="*/ 0 h 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4" h="93">
                  <a:moveTo>
                    <a:pt x="23" y="0"/>
                  </a:moveTo>
                  <a:lnTo>
                    <a:pt x="27" y="1"/>
                  </a:lnTo>
                  <a:lnTo>
                    <a:pt x="29" y="2"/>
                  </a:lnTo>
                  <a:lnTo>
                    <a:pt x="31" y="4"/>
                  </a:lnTo>
                  <a:lnTo>
                    <a:pt x="33" y="7"/>
                  </a:lnTo>
                  <a:lnTo>
                    <a:pt x="36" y="9"/>
                  </a:lnTo>
                  <a:lnTo>
                    <a:pt x="38" y="10"/>
                  </a:lnTo>
                  <a:lnTo>
                    <a:pt x="40" y="11"/>
                  </a:lnTo>
                  <a:lnTo>
                    <a:pt x="42" y="11"/>
                  </a:lnTo>
                  <a:lnTo>
                    <a:pt x="45" y="10"/>
                  </a:lnTo>
                  <a:lnTo>
                    <a:pt x="46" y="8"/>
                  </a:lnTo>
                  <a:lnTo>
                    <a:pt x="47" y="7"/>
                  </a:lnTo>
                  <a:lnTo>
                    <a:pt x="48" y="4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3" y="3"/>
                  </a:lnTo>
                  <a:lnTo>
                    <a:pt x="54" y="4"/>
                  </a:lnTo>
                  <a:lnTo>
                    <a:pt x="55" y="5"/>
                  </a:lnTo>
                  <a:lnTo>
                    <a:pt x="56" y="7"/>
                  </a:lnTo>
                  <a:lnTo>
                    <a:pt x="58" y="8"/>
                  </a:lnTo>
                  <a:lnTo>
                    <a:pt x="60" y="7"/>
                  </a:lnTo>
                  <a:lnTo>
                    <a:pt x="63" y="5"/>
                  </a:lnTo>
                  <a:lnTo>
                    <a:pt x="66" y="4"/>
                  </a:lnTo>
                  <a:lnTo>
                    <a:pt x="68" y="3"/>
                  </a:lnTo>
                  <a:lnTo>
                    <a:pt x="70" y="2"/>
                  </a:lnTo>
                  <a:lnTo>
                    <a:pt x="71" y="2"/>
                  </a:lnTo>
                  <a:lnTo>
                    <a:pt x="72" y="11"/>
                  </a:lnTo>
                  <a:lnTo>
                    <a:pt x="75" y="17"/>
                  </a:lnTo>
                  <a:lnTo>
                    <a:pt x="80" y="21"/>
                  </a:lnTo>
                  <a:lnTo>
                    <a:pt x="83" y="27"/>
                  </a:lnTo>
                  <a:lnTo>
                    <a:pt x="84" y="36"/>
                  </a:lnTo>
                  <a:lnTo>
                    <a:pt x="84" y="38"/>
                  </a:lnTo>
                  <a:lnTo>
                    <a:pt x="82" y="40"/>
                  </a:lnTo>
                  <a:lnTo>
                    <a:pt x="80" y="43"/>
                  </a:lnTo>
                  <a:lnTo>
                    <a:pt x="79" y="45"/>
                  </a:lnTo>
                  <a:lnTo>
                    <a:pt x="77" y="47"/>
                  </a:lnTo>
                  <a:lnTo>
                    <a:pt x="68" y="60"/>
                  </a:lnTo>
                  <a:lnTo>
                    <a:pt x="67" y="62"/>
                  </a:lnTo>
                  <a:lnTo>
                    <a:pt x="64" y="70"/>
                  </a:lnTo>
                  <a:lnTo>
                    <a:pt x="58" y="82"/>
                  </a:lnTo>
                  <a:lnTo>
                    <a:pt x="53" y="82"/>
                  </a:lnTo>
                  <a:lnTo>
                    <a:pt x="47" y="82"/>
                  </a:lnTo>
                  <a:lnTo>
                    <a:pt x="41" y="83"/>
                  </a:lnTo>
                  <a:lnTo>
                    <a:pt x="38" y="87"/>
                  </a:lnTo>
                  <a:lnTo>
                    <a:pt x="37" y="93"/>
                  </a:lnTo>
                  <a:lnTo>
                    <a:pt x="28" y="92"/>
                  </a:lnTo>
                  <a:lnTo>
                    <a:pt x="21" y="86"/>
                  </a:lnTo>
                  <a:lnTo>
                    <a:pt x="16" y="78"/>
                  </a:lnTo>
                  <a:lnTo>
                    <a:pt x="15" y="69"/>
                  </a:lnTo>
                  <a:lnTo>
                    <a:pt x="15" y="67"/>
                  </a:lnTo>
                  <a:lnTo>
                    <a:pt x="16" y="66"/>
                  </a:lnTo>
                  <a:lnTo>
                    <a:pt x="16" y="65"/>
                  </a:lnTo>
                  <a:lnTo>
                    <a:pt x="16" y="64"/>
                  </a:lnTo>
                  <a:lnTo>
                    <a:pt x="15" y="57"/>
                  </a:lnTo>
                  <a:lnTo>
                    <a:pt x="11" y="52"/>
                  </a:lnTo>
                  <a:lnTo>
                    <a:pt x="6" y="47"/>
                  </a:lnTo>
                  <a:lnTo>
                    <a:pt x="3" y="42"/>
                  </a:lnTo>
                  <a:lnTo>
                    <a:pt x="2" y="32"/>
                  </a:lnTo>
                  <a:lnTo>
                    <a:pt x="2" y="23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6" y="9"/>
                  </a:lnTo>
                  <a:lnTo>
                    <a:pt x="11" y="4"/>
                  </a:lnTo>
                  <a:lnTo>
                    <a:pt x="16" y="1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91" name="Freeform 88">
              <a:extLst>
                <a:ext uri="{FF2B5EF4-FFF2-40B4-BE49-F238E27FC236}">
                  <a16:creationId xmlns:a16="http://schemas.microsoft.com/office/drawing/2014/main" id="{13207C5E-B304-413F-B968-FA436FA59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125" y="3506788"/>
              <a:ext cx="155575" cy="276225"/>
            </a:xfrm>
            <a:custGeom>
              <a:avLst/>
              <a:gdLst>
                <a:gd name="T0" fmla="*/ 2147483646 w 98"/>
                <a:gd name="T1" fmla="*/ 0 h 174"/>
                <a:gd name="T2" fmla="*/ 2147483646 w 98"/>
                <a:gd name="T3" fmla="*/ 2147483646 h 174"/>
                <a:gd name="T4" fmla="*/ 2147483646 w 98"/>
                <a:gd name="T5" fmla="*/ 2147483646 h 174"/>
                <a:gd name="T6" fmla="*/ 2147483646 w 98"/>
                <a:gd name="T7" fmla="*/ 2147483646 h 174"/>
                <a:gd name="T8" fmla="*/ 2147483646 w 98"/>
                <a:gd name="T9" fmla="*/ 2147483646 h 174"/>
                <a:gd name="T10" fmla="*/ 2147483646 w 98"/>
                <a:gd name="T11" fmla="*/ 2147483646 h 174"/>
                <a:gd name="T12" fmla="*/ 2147483646 w 98"/>
                <a:gd name="T13" fmla="*/ 2147483646 h 174"/>
                <a:gd name="T14" fmla="*/ 2147483646 w 98"/>
                <a:gd name="T15" fmla="*/ 2147483646 h 174"/>
                <a:gd name="T16" fmla="*/ 2147483646 w 98"/>
                <a:gd name="T17" fmla="*/ 2147483646 h 174"/>
                <a:gd name="T18" fmla="*/ 2147483646 w 98"/>
                <a:gd name="T19" fmla="*/ 2147483646 h 174"/>
                <a:gd name="T20" fmla="*/ 2147483646 w 98"/>
                <a:gd name="T21" fmla="*/ 2147483646 h 174"/>
                <a:gd name="T22" fmla="*/ 2147483646 w 98"/>
                <a:gd name="T23" fmla="*/ 2147483646 h 174"/>
                <a:gd name="T24" fmla="*/ 2147483646 w 98"/>
                <a:gd name="T25" fmla="*/ 2147483646 h 174"/>
                <a:gd name="T26" fmla="*/ 2147483646 w 98"/>
                <a:gd name="T27" fmla="*/ 2147483646 h 174"/>
                <a:gd name="T28" fmla="*/ 2147483646 w 98"/>
                <a:gd name="T29" fmla="*/ 2147483646 h 174"/>
                <a:gd name="T30" fmla="*/ 2147483646 w 98"/>
                <a:gd name="T31" fmla="*/ 2147483646 h 174"/>
                <a:gd name="T32" fmla="*/ 2147483646 w 98"/>
                <a:gd name="T33" fmla="*/ 2147483646 h 174"/>
                <a:gd name="T34" fmla="*/ 2147483646 w 98"/>
                <a:gd name="T35" fmla="*/ 2147483646 h 174"/>
                <a:gd name="T36" fmla="*/ 2147483646 w 98"/>
                <a:gd name="T37" fmla="*/ 2147483646 h 174"/>
                <a:gd name="T38" fmla="*/ 2147483646 w 98"/>
                <a:gd name="T39" fmla="*/ 2147483646 h 174"/>
                <a:gd name="T40" fmla="*/ 2147483646 w 98"/>
                <a:gd name="T41" fmla="*/ 2147483646 h 174"/>
                <a:gd name="T42" fmla="*/ 2147483646 w 98"/>
                <a:gd name="T43" fmla="*/ 2147483646 h 174"/>
                <a:gd name="T44" fmla="*/ 2147483646 w 98"/>
                <a:gd name="T45" fmla="*/ 2147483646 h 174"/>
                <a:gd name="T46" fmla="*/ 2147483646 w 98"/>
                <a:gd name="T47" fmla="*/ 2147483646 h 174"/>
                <a:gd name="T48" fmla="*/ 2147483646 w 98"/>
                <a:gd name="T49" fmla="*/ 2147483646 h 174"/>
                <a:gd name="T50" fmla="*/ 2147483646 w 98"/>
                <a:gd name="T51" fmla="*/ 2147483646 h 174"/>
                <a:gd name="T52" fmla="*/ 2147483646 w 98"/>
                <a:gd name="T53" fmla="*/ 2147483646 h 174"/>
                <a:gd name="T54" fmla="*/ 2147483646 w 98"/>
                <a:gd name="T55" fmla="*/ 2147483646 h 174"/>
                <a:gd name="T56" fmla="*/ 2147483646 w 98"/>
                <a:gd name="T57" fmla="*/ 2147483646 h 174"/>
                <a:gd name="T58" fmla="*/ 2147483646 w 98"/>
                <a:gd name="T59" fmla="*/ 2147483646 h 174"/>
                <a:gd name="T60" fmla="*/ 2147483646 w 98"/>
                <a:gd name="T61" fmla="*/ 2147483646 h 174"/>
                <a:gd name="T62" fmla="*/ 2147483646 w 98"/>
                <a:gd name="T63" fmla="*/ 2147483646 h 174"/>
                <a:gd name="T64" fmla="*/ 2147483646 w 98"/>
                <a:gd name="T65" fmla="*/ 2147483646 h 174"/>
                <a:gd name="T66" fmla="*/ 0 w 98"/>
                <a:gd name="T67" fmla="*/ 2147483646 h 174"/>
                <a:gd name="T68" fmla="*/ 2147483646 w 98"/>
                <a:gd name="T69" fmla="*/ 2147483646 h 174"/>
                <a:gd name="T70" fmla="*/ 2147483646 w 98"/>
                <a:gd name="T71" fmla="*/ 2147483646 h 174"/>
                <a:gd name="T72" fmla="*/ 2147483646 w 98"/>
                <a:gd name="T73" fmla="*/ 2147483646 h 174"/>
                <a:gd name="T74" fmla="*/ 2147483646 w 98"/>
                <a:gd name="T75" fmla="*/ 2147483646 h 174"/>
                <a:gd name="T76" fmla="*/ 2147483646 w 98"/>
                <a:gd name="T77" fmla="*/ 2147483646 h 174"/>
                <a:gd name="T78" fmla="*/ 2147483646 w 98"/>
                <a:gd name="T79" fmla="*/ 2147483646 h 174"/>
                <a:gd name="T80" fmla="*/ 2147483646 w 98"/>
                <a:gd name="T81" fmla="*/ 2147483646 h 174"/>
                <a:gd name="T82" fmla="*/ 2147483646 w 98"/>
                <a:gd name="T83" fmla="*/ 2147483646 h 174"/>
                <a:gd name="T84" fmla="*/ 2147483646 w 98"/>
                <a:gd name="T85" fmla="*/ 2147483646 h 174"/>
                <a:gd name="T86" fmla="*/ 2147483646 w 98"/>
                <a:gd name="T87" fmla="*/ 2147483646 h 174"/>
                <a:gd name="T88" fmla="*/ 2147483646 w 98"/>
                <a:gd name="T89" fmla="*/ 2147483646 h 174"/>
                <a:gd name="T90" fmla="*/ 2147483646 w 98"/>
                <a:gd name="T91" fmla="*/ 2147483646 h 174"/>
                <a:gd name="T92" fmla="*/ 2147483646 w 98"/>
                <a:gd name="T93" fmla="*/ 2147483646 h 174"/>
                <a:gd name="T94" fmla="*/ 2147483646 w 98"/>
                <a:gd name="T95" fmla="*/ 2147483646 h 174"/>
                <a:gd name="T96" fmla="*/ 2147483646 w 98"/>
                <a:gd name="T97" fmla="*/ 2147483646 h 174"/>
                <a:gd name="T98" fmla="*/ 2147483646 w 98"/>
                <a:gd name="T99" fmla="*/ 2147483646 h 174"/>
                <a:gd name="T100" fmla="*/ 2147483646 w 98"/>
                <a:gd name="T101" fmla="*/ 2147483646 h 174"/>
                <a:gd name="T102" fmla="*/ 2147483646 w 98"/>
                <a:gd name="T103" fmla="*/ 2147483646 h 174"/>
                <a:gd name="T104" fmla="*/ 2147483646 w 98"/>
                <a:gd name="T105" fmla="*/ 2147483646 h 174"/>
                <a:gd name="T106" fmla="*/ 2147483646 w 98"/>
                <a:gd name="T107" fmla="*/ 2147483646 h 174"/>
                <a:gd name="T108" fmla="*/ 2147483646 w 98"/>
                <a:gd name="T109" fmla="*/ 2147483646 h 174"/>
                <a:gd name="T110" fmla="*/ 2147483646 w 98"/>
                <a:gd name="T111" fmla="*/ 0 h 17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8" h="174">
                  <a:moveTo>
                    <a:pt x="39" y="0"/>
                  </a:moveTo>
                  <a:lnTo>
                    <a:pt x="43" y="0"/>
                  </a:lnTo>
                  <a:lnTo>
                    <a:pt x="50" y="1"/>
                  </a:lnTo>
                  <a:lnTo>
                    <a:pt x="55" y="2"/>
                  </a:lnTo>
                  <a:lnTo>
                    <a:pt x="63" y="4"/>
                  </a:lnTo>
                  <a:lnTo>
                    <a:pt x="65" y="4"/>
                  </a:lnTo>
                  <a:lnTo>
                    <a:pt x="69" y="4"/>
                  </a:lnTo>
                  <a:lnTo>
                    <a:pt x="71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1" y="5"/>
                  </a:lnTo>
                  <a:lnTo>
                    <a:pt x="83" y="8"/>
                  </a:lnTo>
                  <a:lnTo>
                    <a:pt x="86" y="14"/>
                  </a:lnTo>
                  <a:lnTo>
                    <a:pt x="86" y="18"/>
                  </a:lnTo>
                  <a:lnTo>
                    <a:pt x="88" y="22"/>
                  </a:lnTo>
                  <a:lnTo>
                    <a:pt x="85" y="24"/>
                  </a:lnTo>
                  <a:lnTo>
                    <a:pt x="81" y="26"/>
                  </a:lnTo>
                  <a:lnTo>
                    <a:pt x="79" y="29"/>
                  </a:lnTo>
                  <a:lnTo>
                    <a:pt x="78" y="32"/>
                  </a:lnTo>
                  <a:lnTo>
                    <a:pt x="77" y="36"/>
                  </a:lnTo>
                  <a:lnTo>
                    <a:pt x="77" y="40"/>
                  </a:lnTo>
                  <a:lnTo>
                    <a:pt x="78" y="42"/>
                  </a:lnTo>
                  <a:lnTo>
                    <a:pt x="79" y="44"/>
                  </a:lnTo>
                  <a:lnTo>
                    <a:pt x="81" y="46"/>
                  </a:lnTo>
                  <a:lnTo>
                    <a:pt x="82" y="48"/>
                  </a:lnTo>
                  <a:lnTo>
                    <a:pt x="85" y="50"/>
                  </a:lnTo>
                  <a:lnTo>
                    <a:pt x="88" y="53"/>
                  </a:lnTo>
                  <a:lnTo>
                    <a:pt x="83" y="59"/>
                  </a:lnTo>
                  <a:lnTo>
                    <a:pt x="79" y="62"/>
                  </a:lnTo>
                  <a:lnTo>
                    <a:pt x="76" y="67"/>
                  </a:lnTo>
                  <a:lnTo>
                    <a:pt x="73" y="72"/>
                  </a:lnTo>
                  <a:lnTo>
                    <a:pt x="74" y="78"/>
                  </a:lnTo>
                  <a:lnTo>
                    <a:pt x="78" y="81"/>
                  </a:lnTo>
                  <a:lnTo>
                    <a:pt x="83" y="84"/>
                  </a:lnTo>
                  <a:lnTo>
                    <a:pt x="88" y="85"/>
                  </a:lnTo>
                  <a:lnTo>
                    <a:pt x="93" y="87"/>
                  </a:lnTo>
                  <a:lnTo>
                    <a:pt x="97" y="95"/>
                  </a:lnTo>
                  <a:lnTo>
                    <a:pt x="98" y="104"/>
                  </a:lnTo>
                  <a:lnTo>
                    <a:pt x="98" y="114"/>
                  </a:lnTo>
                  <a:lnTo>
                    <a:pt x="97" y="124"/>
                  </a:lnTo>
                  <a:lnTo>
                    <a:pt x="96" y="136"/>
                  </a:lnTo>
                  <a:lnTo>
                    <a:pt x="95" y="144"/>
                  </a:lnTo>
                  <a:lnTo>
                    <a:pt x="93" y="154"/>
                  </a:lnTo>
                  <a:lnTo>
                    <a:pt x="89" y="151"/>
                  </a:lnTo>
                  <a:lnTo>
                    <a:pt x="87" y="150"/>
                  </a:lnTo>
                  <a:lnTo>
                    <a:pt x="85" y="148"/>
                  </a:lnTo>
                  <a:lnTo>
                    <a:pt x="83" y="146"/>
                  </a:lnTo>
                  <a:lnTo>
                    <a:pt x="80" y="144"/>
                  </a:lnTo>
                  <a:lnTo>
                    <a:pt x="77" y="142"/>
                  </a:lnTo>
                  <a:lnTo>
                    <a:pt x="76" y="166"/>
                  </a:lnTo>
                  <a:lnTo>
                    <a:pt x="77" y="168"/>
                  </a:lnTo>
                  <a:lnTo>
                    <a:pt x="78" y="170"/>
                  </a:lnTo>
                  <a:lnTo>
                    <a:pt x="78" y="171"/>
                  </a:lnTo>
                  <a:lnTo>
                    <a:pt x="79" y="172"/>
                  </a:lnTo>
                  <a:lnTo>
                    <a:pt x="81" y="174"/>
                  </a:lnTo>
                  <a:lnTo>
                    <a:pt x="61" y="172"/>
                  </a:lnTo>
                  <a:lnTo>
                    <a:pt x="41" y="172"/>
                  </a:lnTo>
                  <a:lnTo>
                    <a:pt x="33" y="170"/>
                  </a:lnTo>
                  <a:lnTo>
                    <a:pt x="25" y="167"/>
                  </a:lnTo>
                  <a:lnTo>
                    <a:pt x="17" y="165"/>
                  </a:lnTo>
                  <a:lnTo>
                    <a:pt x="11" y="164"/>
                  </a:lnTo>
                  <a:lnTo>
                    <a:pt x="10" y="163"/>
                  </a:lnTo>
                  <a:lnTo>
                    <a:pt x="9" y="162"/>
                  </a:lnTo>
                  <a:lnTo>
                    <a:pt x="7" y="160"/>
                  </a:lnTo>
                  <a:lnTo>
                    <a:pt x="4" y="158"/>
                  </a:lnTo>
                  <a:lnTo>
                    <a:pt x="2" y="157"/>
                  </a:lnTo>
                  <a:lnTo>
                    <a:pt x="0" y="155"/>
                  </a:lnTo>
                  <a:lnTo>
                    <a:pt x="0" y="153"/>
                  </a:lnTo>
                  <a:lnTo>
                    <a:pt x="2" y="147"/>
                  </a:lnTo>
                  <a:lnTo>
                    <a:pt x="7" y="145"/>
                  </a:lnTo>
                  <a:lnTo>
                    <a:pt x="12" y="142"/>
                  </a:lnTo>
                  <a:lnTo>
                    <a:pt x="17" y="139"/>
                  </a:lnTo>
                  <a:lnTo>
                    <a:pt x="19" y="135"/>
                  </a:lnTo>
                  <a:lnTo>
                    <a:pt x="18" y="130"/>
                  </a:lnTo>
                  <a:lnTo>
                    <a:pt x="17" y="127"/>
                  </a:lnTo>
                  <a:lnTo>
                    <a:pt x="16" y="123"/>
                  </a:lnTo>
                  <a:lnTo>
                    <a:pt x="15" y="120"/>
                  </a:lnTo>
                  <a:lnTo>
                    <a:pt x="16" y="118"/>
                  </a:lnTo>
                  <a:lnTo>
                    <a:pt x="16" y="115"/>
                  </a:lnTo>
                  <a:lnTo>
                    <a:pt x="17" y="114"/>
                  </a:lnTo>
                  <a:lnTo>
                    <a:pt x="18" y="113"/>
                  </a:lnTo>
                  <a:lnTo>
                    <a:pt x="20" y="113"/>
                  </a:lnTo>
                  <a:lnTo>
                    <a:pt x="23" y="113"/>
                  </a:lnTo>
                  <a:lnTo>
                    <a:pt x="24" y="114"/>
                  </a:lnTo>
                  <a:lnTo>
                    <a:pt x="25" y="115"/>
                  </a:lnTo>
                  <a:lnTo>
                    <a:pt x="26" y="116"/>
                  </a:lnTo>
                  <a:lnTo>
                    <a:pt x="28" y="118"/>
                  </a:lnTo>
                  <a:lnTo>
                    <a:pt x="29" y="118"/>
                  </a:lnTo>
                  <a:lnTo>
                    <a:pt x="32" y="116"/>
                  </a:lnTo>
                  <a:lnTo>
                    <a:pt x="35" y="115"/>
                  </a:lnTo>
                  <a:lnTo>
                    <a:pt x="38" y="114"/>
                  </a:lnTo>
                  <a:lnTo>
                    <a:pt x="42" y="112"/>
                  </a:lnTo>
                  <a:lnTo>
                    <a:pt x="44" y="111"/>
                  </a:lnTo>
                  <a:lnTo>
                    <a:pt x="45" y="109"/>
                  </a:lnTo>
                  <a:lnTo>
                    <a:pt x="44" y="101"/>
                  </a:lnTo>
                  <a:lnTo>
                    <a:pt x="43" y="94"/>
                  </a:lnTo>
                  <a:lnTo>
                    <a:pt x="43" y="86"/>
                  </a:lnTo>
                  <a:lnTo>
                    <a:pt x="44" y="84"/>
                  </a:lnTo>
                  <a:lnTo>
                    <a:pt x="45" y="81"/>
                  </a:lnTo>
                  <a:lnTo>
                    <a:pt x="47" y="78"/>
                  </a:lnTo>
                  <a:lnTo>
                    <a:pt x="51" y="76"/>
                  </a:lnTo>
                  <a:lnTo>
                    <a:pt x="52" y="68"/>
                  </a:lnTo>
                  <a:lnTo>
                    <a:pt x="44" y="64"/>
                  </a:lnTo>
                  <a:lnTo>
                    <a:pt x="41" y="59"/>
                  </a:lnTo>
                  <a:lnTo>
                    <a:pt x="41" y="49"/>
                  </a:lnTo>
                  <a:lnTo>
                    <a:pt x="41" y="36"/>
                  </a:lnTo>
                  <a:lnTo>
                    <a:pt x="39" y="27"/>
                  </a:lnTo>
                  <a:lnTo>
                    <a:pt x="37" y="20"/>
                  </a:lnTo>
                  <a:lnTo>
                    <a:pt x="35" y="13"/>
                  </a:lnTo>
                  <a:lnTo>
                    <a:pt x="34" y="2"/>
                  </a:lnTo>
                  <a:lnTo>
                    <a:pt x="36" y="1"/>
                  </a:lnTo>
                  <a:lnTo>
                    <a:pt x="37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92" name="Freeform 89">
              <a:extLst>
                <a:ext uri="{FF2B5EF4-FFF2-40B4-BE49-F238E27FC236}">
                  <a16:creationId xmlns:a16="http://schemas.microsoft.com/office/drawing/2014/main" id="{59E04A83-3402-4F63-8182-8CB43A92B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00" y="3252788"/>
              <a:ext cx="303212" cy="338138"/>
            </a:xfrm>
            <a:custGeom>
              <a:avLst/>
              <a:gdLst>
                <a:gd name="T0" fmla="*/ 2147483646 w 191"/>
                <a:gd name="T1" fmla="*/ 2147483646 h 213"/>
                <a:gd name="T2" fmla="*/ 2147483646 w 191"/>
                <a:gd name="T3" fmla="*/ 2147483646 h 213"/>
                <a:gd name="T4" fmla="*/ 2147483646 w 191"/>
                <a:gd name="T5" fmla="*/ 2147483646 h 213"/>
                <a:gd name="T6" fmla="*/ 2147483646 w 191"/>
                <a:gd name="T7" fmla="*/ 2147483646 h 213"/>
                <a:gd name="T8" fmla="*/ 2147483646 w 191"/>
                <a:gd name="T9" fmla="*/ 2147483646 h 213"/>
                <a:gd name="T10" fmla="*/ 2147483646 w 191"/>
                <a:gd name="T11" fmla="*/ 2147483646 h 213"/>
                <a:gd name="T12" fmla="*/ 2147483646 w 191"/>
                <a:gd name="T13" fmla="*/ 2147483646 h 213"/>
                <a:gd name="T14" fmla="*/ 2147483646 w 191"/>
                <a:gd name="T15" fmla="*/ 2147483646 h 213"/>
                <a:gd name="T16" fmla="*/ 2147483646 w 191"/>
                <a:gd name="T17" fmla="*/ 2147483646 h 213"/>
                <a:gd name="T18" fmla="*/ 2147483646 w 191"/>
                <a:gd name="T19" fmla="*/ 2147483646 h 213"/>
                <a:gd name="T20" fmla="*/ 2147483646 w 191"/>
                <a:gd name="T21" fmla="*/ 2147483646 h 213"/>
                <a:gd name="T22" fmla="*/ 2147483646 w 191"/>
                <a:gd name="T23" fmla="*/ 2147483646 h 213"/>
                <a:gd name="T24" fmla="*/ 2147483646 w 191"/>
                <a:gd name="T25" fmla="*/ 2147483646 h 213"/>
                <a:gd name="T26" fmla="*/ 2147483646 w 191"/>
                <a:gd name="T27" fmla="*/ 2147483646 h 213"/>
                <a:gd name="T28" fmla="*/ 2147483646 w 191"/>
                <a:gd name="T29" fmla="*/ 2147483646 h 213"/>
                <a:gd name="T30" fmla="*/ 2147483646 w 191"/>
                <a:gd name="T31" fmla="*/ 2147483646 h 213"/>
                <a:gd name="T32" fmla="*/ 2147483646 w 191"/>
                <a:gd name="T33" fmla="*/ 2147483646 h 213"/>
                <a:gd name="T34" fmla="*/ 2147483646 w 191"/>
                <a:gd name="T35" fmla="*/ 2147483646 h 213"/>
                <a:gd name="T36" fmla="*/ 2147483646 w 191"/>
                <a:gd name="T37" fmla="*/ 2147483646 h 213"/>
                <a:gd name="T38" fmla="*/ 2147483646 w 191"/>
                <a:gd name="T39" fmla="*/ 2147483646 h 213"/>
                <a:gd name="T40" fmla="*/ 2147483646 w 191"/>
                <a:gd name="T41" fmla="*/ 2147483646 h 213"/>
                <a:gd name="T42" fmla="*/ 2147483646 w 191"/>
                <a:gd name="T43" fmla="*/ 2147483646 h 213"/>
                <a:gd name="T44" fmla="*/ 2147483646 w 191"/>
                <a:gd name="T45" fmla="*/ 2147483646 h 213"/>
                <a:gd name="T46" fmla="*/ 2147483646 w 191"/>
                <a:gd name="T47" fmla="*/ 2147483646 h 213"/>
                <a:gd name="T48" fmla="*/ 2147483646 w 191"/>
                <a:gd name="T49" fmla="*/ 2147483646 h 213"/>
                <a:gd name="T50" fmla="*/ 2147483646 w 191"/>
                <a:gd name="T51" fmla="*/ 2147483646 h 213"/>
                <a:gd name="T52" fmla="*/ 2147483646 w 191"/>
                <a:gd name="T53" fmla="*/ 2147483646 h 213"/>
                <a:gd name="T54" fmla="*/ 2147483646 w 191"/>
                <a:gd name="T55" fmla="*/ 2147483646 h 213"/>
                <a:gd name="T56" fmla="*/ 2147483646 w 191"/>
                <a:gd name="T57" fmla="*/ 2147483646 h 213"/>
                <a:gd name="T58" fmla="*/ 2147483646 w 191"/>
                <a:gd name="T59" fmla="*/ 2147483646 h 213"/>
                <a:gd name="T60" fmla="*/ 2147483646 w 191"/>
                <a:gd name="T61" fmla="*/ 2147483646 h 213"/>
                <a:gd name="T62" fmla="*/ 2147483646 w 191"/>
                <a:gd name="T63" fmla="*/ 2147483646 h 213"/>
                <a:gd name="T64" fmla="*/ 2147483646 w 191"/>
                <a:gd name="T65" fmla="*/ 2147483646 h 213"/>
                <a:gd name="T66" fmla="*/ 2147483646 w 191"/>
                <a:gd name="T67" fmla="*/ 2147483646 h 213"/>
                <a:gd name="T68" fmla="*/ 2147483646 w 191"/>
                <a:gd name="T69" fmla="*/ 2147483646 h 213"/>
                <a:gd name="T70" fmla="*/ 2147483646 w 191"/>
                <a:gd name="T71" fmla="*/ 2147483646 h 213"/>
                <a:gd name="T72" fmla="*/ 2147483646 w 191"/>
                <a:gd name="T73" fmla="*/ 2147483646 h 213"/>
                <a:gd name="T74" fmla="*/ 2147483646 w 191"/>
                <a:gd name="T75" fmla="*/ 2147483646 h 213"/>
                <a:gd name="T76" fmla="*/ 2147483646 w 191"/>
                <a:gd name="T77" fmla="*/ 2147483646 h 213"/>
                <a:gd name="T78" fmla="*/ 2147483646 w 191"/>
                <a:gd name="T79" fmla="*/ 2147483646 h 213"/>
                <a:gd name="T80" fmla="*/ 2147483646 w 191"/>
                <a:gd name="T81" fmla="*/ 2147483646 h 213"/>
                <a:gd name="T82" fmla="*/ 2147483646 w 191"/>
                <a:gd name="T83" fmla="*/ 2147483646 h 213"/>
                <a:gd name="T84" fmla="*/ 2147483646 w 191"/>
                <a:gd name="T85" fmla="*/ 2147483646 h 213"/>
                <a:gd name="T86" fmla="*/ 2147483646 w 191"/>
                <a:gd name="T87" fmla="*/ 2147483646 h 213"/>
                <a:gd name="T88" fmla="*/ 2147483646 w 191"/>
                <a:gd name="T89" fmla="*/ 2147483646 h 213"/>
                <a:gd name="T90" fmla="*/ 2147483646 w 191"/>
                <a:gd name="T91" fmla="*/ 2147483646 h 213"/>
                <a:gd name="T92" fmla="*/ 2147483646 w 191"/>
                <a:gd name="T93" fmla="*/ 2147483646 h 213"/>
                <a:gd name="T94" fmla="*/ 2147483646 w 191"/>
                <a:gd name="T95" fmla="*/ 2147483646 h 213"/>
                <a:gd name="T96" fmla="*/ 2147483646 w 191"/>
                <a:gd name="T97" fmla="*/ 2147483646 h 213"/>
                <a:gd name="T98" fmla="*/ 2147483646 w 191"/>
                <a:gd name="T99" fmla="*/ 2147483646 h 213"/>
                <a:gd name="T100" fmla="*/ 2147483646 w 191"/>
                <a:gd name="T101" fmla="*/ 2147483646 h 213"/>
                <a:gd name="T102" fmla="*/ 2147483646 w 191"/>
                <a:gd name="T103" fmla="*/ 2147483646 h 213"/>
                <a:gd name="T104" fmla="*/ 2147483646 w 191"/>
                <a:gd name="T105" fmla="*/ 2147483646 h 21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1" h="213">
                  <a:moveTo>
                    <a:pt x="134" y="0"/>
                  </a:moveTo>
                  <a:lnTo>
                    <a:pt x="141" y="2"/>
                  </a:lnTo>
                  <a:lnTo>
                    <a:pt x="146" y="5"/>
                  </a:lnTo>
                  <a:lnTo>
                    <a:pt x="149" y="9"/>
                  </a:lnTo>
                  <a:lnTo>
                    <a:pt x="155" y="12"/>
                  </a:lnTo>
                  <a:lnTo>
                    <a:pt x="162" y="14"/>
                  </a:lnTo>
                  <a:lnTo>
                    <a:pt x="165" y="14"/>
                  </a:lnTo>
                  <a:lnTo>
                    <a:pt x="168" y="13"/>
                  </a:lnTo>
                  <a:lnTo>
                    <a:pt x="172" y="13"/>
                  </a:lnTo>
                  <a:lnTo>
                    <a:pt x="175" y="12"/>
                  </a:lnTo>
                  <a:lnTo>
                    <a:pt x="178" y="12"/>
                  </a:lnTo>
                  <a:lnTo>
                    <a:pt x="181" y="12"/>
                  </a:lnTo>
                  <a:lnTo>
                    <a:pt x="182" y="13"/>
                  </a:lnTo>
                  <a:lnTo>
                    <a:pt x="183" y="14"/>
                  </a:lnTo>
                  <a:lnTo>
                    <a:pt x="184" y="14"/>
                  </a:lnTo>
                  <a:lnTo>
                    <a:pt x="186" y="22"/>
                  </a:lnTo>
                  <a:lnTo>
                    <a:pt x="189" y="29"/>
                  </a:lnTo>
                  <a:lnTo>
                    <a:pt x="191" y="37"/>
                  </a:lnTo>
                  <a:lnTo>
                    <a:pt x="189" y="44"/>
                  </a:lnTo>
                  <a:lnTo>
                    <a:pt x="184" y="49"/>
                  </a:lnTo>
                  <a:lnTo>
                    <a:pt x="180" y="53"/>
                  </a:lnTo>
                  <a:lnTo>
                    <a:pt x="175" y="57"/>
                  </a:lnTo>
                  <a:lnTo>
                    <a:pt x="173" y="64"/>
                  </a:lnTo>
                  <a:lnTo>
                    <a:pt x="173" y="69"/>
                  </a:lnTo>
                  <a:lnTo>
                    <a:pt x="173" y="72"/>
                  </a:lnTo>
                  <a:lnTo>
                    <a:pt x="173" y="77"/>
                  </a:lnTo>
                  <a:lnTo>
                    <a:pt x="172" y="79"/>
                  </a:lnTo>
                  <a:lnTo>
                    <a:pt x="172" y="82"/>
                  </a:lnTo>
                  <a:lnTo>
                    <a:pt x="172" y="86"/>
                  </a:lnTo>
                  <a:lnTo>
                    <a:pt x="172" y="88"/>
                  </a:lnTo>
                  <a:lnTo>
                    <a:pt x="172" y="91"/>
                  </a:lnTo>
                  <a:lnTo>
                    <a:pt x="171" y="94"/>
                  </a:lnTo>
                  <a:lnTo>
                    <a:pt x="168" y="95"/>
                  </a:lnTo>
                  <a:lnTo>
                    <a:pt x="166" y="96"/>
                  </a:lnTo>
                  <a:lnTo>
                    <a:pt x="164" y="96"/>
                  </a:lnTo>
                  <a:lnTo>
                    <a:pt x="160" y="95"/>
                  </a:lnTo>
                  <a:lnTo>
                    <a:pt x="157" y="94"/>
                  </a:lnTo>
                  <a:lnTo>
                    <a:pt x="154" y="92"/>
                  </a:lnTo>
                  <a:lnTo>
                    <a:pt x="151" y="91"/>
                  </a:lnTo>
                  <a:lnTo>
                    <a:pt x="148" y="91"/>
                  </a:lnTo>
                  <a:lnTo>
                    <a:pt x="140" y="92"/>
                  </a:lnTo>
                  <a:lnTo>
                    <a:pt x="132" y="97"/>
                  </a:lnTo>
                  <a:lnTo>
                    <a:pt x="129" y="103"/>
                  </a:lnTo>
                  <a:lnTo>
                    <a:pt x="130" y="106"/>
                  </a:lnTo>
                  <a:lnTo>
                    <a:pt x="131" y="107"/>
                  </a:lnTo>
                  <a:lnTo>
                    <a:pt x="132" y="109"/>
                  </a:lnTo>
                  <a:lnTo>
                    <a:pt x="134" y="112"/>
                  </a:lnTo>
                  <a:lnTo>
                    <a:pt x="137" y="114"/>
                  </a:lnTo>
                  <a:lnTo>
                    <a:pt x="138" y="116"/>
                  </a:lnTo>
                  <a:lnTo>
                    <a:pt x="138" y="119"/>
                  </a:lnTo>
                  <a:lnTo>
                    <a:pt x="137" y="126"/>
                  </a:lnTo>
                  <a:lnTo>
                    <a:pt x="134" y="132"/>
                  </a:lnTo>
                  <a:lnTo>
                    <a:pt x="132" y="139"/>
                  </a:lnTo>
                  <a:lnTo>
                    <a:pt x="134" y="144"/>
                  </a:lnTo>
                  <a:lnTo>
                    <a:pt x="138" y="151"/>
                  </a:lnTo>
                  <a:lnTo>
                    <a:pt x="144" y="157"/>
                  </a:lnTo>
                  <a:lnTo>
                    <a:pt x="148" y="159"/>
                  </a:lnTo>
                  <a:lnTo>
                    <a:pt x="149" y="165"/>
                  </a:lnTo>
                  <a:lnTo>
                    <a:pt x="149" y="166"/>
                  </a:lnTo>
                  <a:lnTo>
                    <a:pt x="149" y="167"/>
                  </a:lnTo>
                  <a:lnTo>
                    <a:pt x="150" y="167"/>
                  </a:lnTo>
                  <a:lnTo>
                    <a:pt x="150" y="168"/>
                  </a:lnTo>
                  <a:lnTo>
                    <a:pt x="150" y="169"/>
                  </a:lnTo>
                  <a:lnTo>
                    <a:pt x="151" y="170"/>
                  </a:lnTo>
                  <a:lnTo>
                    <a:pt x="151" y="171"/>
                  </a:lnTo>
                  <a:lnTo>
                    <a:pt x="154" y="173"/>
                  </a:lnTo>
                  <a:lnTo>
                    <a:pt x="156" y="173"/>
                  </a:lnTo>
                  <a:lnTo>
                    <a:pt x="157" y="173"/>
                  </a:lnTo>
                  <a:lnTo>
                    <a:pt x="158" y="171"/>
                  </a:lnTo>
                  <a:lnTo>
                    <a:pt x="159" y="170"/>
                  </a:lnTo>
                  <a:lnTo>
                    <a:pt x="160" y="169"/>
                  </a:lnTo>
                  <a:lnTo>
                    <a:pt x="166" y="169"/>
                  </a:lnTo>
                  <a:lnTo>
                    <a:pt x="166" y="173"/>
                  </a:lnTo>
                  <a:lnTo>
                    <a:pt x="166" y="175"/>
                  </a:lnTo>
                  <a:lnTo>
                    <a:pt x="164" y="184"/>
                  </a:lnTo>
                  <a:lnTo>
                    <a:pt x="158" y="189"/>
                  </a:lnTo>
                  <a:lnTo>
                    <a:pt x="150" y="193"/>
                  </a:lnTo>
                  <a:lnTo>
                    <a:pt x="140" y="195"/>
                  </a:lnTo>
                  <a:lnTo>
                    <a:pt x="130" y="199"/>
                  </a:lnTo>
                  <a:lnTo>
                    <a:pt x="129" y="199"/>
                  </a:lnTo>
                  <a:lnTo>
                    <a:pt x="128" y="200"/>
                  </a:lnTo>
                  <a:lnTo>
                    <a:pt x="127" y="202"/>
                  </a:lnTo>
                  <a:lnTo>
                    <a:pt x="127" y="203"/>
                  </a:lnTo>
                  <a:lnTo>
                    <a:pt x="125" y="205"/>
                  </a:lnTo>
                  <a:lnTo>
                    <a:pt x="124" y="206"/>
                  </a:lnTo>
                  <a:lnTo>
                    <a:pt x="124" y="209"/>
                  </a:lnTo>
                  <a:lnTo>
                    <a:pt x="123" y="211"/>
                  </a:lnTo>
                  <a:lnTo>
                    <a:pt x="122" y="212"/>
                  </a:lnTo>
                  <a:lnTo>
                    <a:pt x="121" y="213"/>
                  </a:lnTo>
                  <a:lnTo>
                    <a:pt x="118" y="213"/>
                  </a:lnTo>
                  <a:lnTo>
                    <a:pt x="116" y="213"/>
                  </a:lnTo>
                  <a:lnTo>
                    <a:pt x="114" y="212"/>
                  </a:lnTo>
                  <a:lnTo>
                    <a:pt x="112" y="211"/>
                  </a:lnTo>
                  <a:lnTo>
                    <a:pt x="110" y="210"/>
                  </a:lnTo>
                  <a:lnTo>
                    <a:pt x="107" y="209"/>
                  </a:lnTo>
                  <a:lnTo>
                    <a:pt x="104" y="208"/>
                  </a:lnTo>
                  <a:lnTo>
                    <a:pt x="102" y="206"/>
                  </a:lnTo>
                  <a:lnTo>
                    <a:pt x="102" y="204"/>
                  </a:lnTo>
                  <a:lnTo>
                    <a:pt x="101" y="202"/>
                  </a:lnTo>
                  <a:lnTo>
                    <a:pt x="101" y="200"/>
                  </a:lnTo>
                  <a:lnTo>
                    <a:pt x="101" y="196"/>
                  </a:lnTo>
                  <a:lnTo>
                    <a:pt x="100" y="193"/>
                  </a:lnTo>
                  <a:lnTo>
                    <a:pt x="96" y="186"/>
                  </a:lnTo>
                  <a:lnTo>
                    <a:pt x="90" y="178"/>
                  </a:lnTo>
                  <a:lnTo>
                    <a:pt x="85" y="170"/>
                  </a:lnTo>
                  <a:lnTo>
                    <a:pt x="84" y="160"/>
                  </a:lnTo>
                  <a:lnTo>
                    <a:pt x="78" y="160"/>
                  </a:lnTo>
                  <a:lnTo>
                    <a:pt x="77" y="162"/>
                  </a:lnTo>
                  <a:lnTo>
                    <a:pt x="76" y="165"/>
                  </a:lnTo>
                  <a:lnTo>
                    <a:pt x="76" y="167"/>
                  </a:lnTo>
                  <a:lnTo>
                    <a:pt x="74" y="168"/>
                  </a:lnTo>
                  <a:lnTo>
                    <a:pt x="72" y="169"/>
                  </a:lnTo>
                  <a:lnTo>
                    <a:pt x="70" y="169"/>
                  </a:lnTo>
                  <a:lnTo>
                    <a:pt x="68" y="169"/>
                  </a:lnTo>
                  <a:lnTo>
                    <a:pt x="66" y="168"/>
                  </a:lnTo>
                  <a:lnTo>
                    <a:pt x="63" y="166"/>
                  </a:lnTo>
                  <a:lnTo>
                    <a:pt x="61" y="165"/>
                  </a:lnTo>
                  <a:lnTo>
                    <a:pt x="58" y="164"/>
                  </a:lnTo>
                  <a:lnTo>
                    <a:pt x="55" y="164"/>
                  </a:lnTo>
                  <a:lnTo>
                    <a:pt x="53" y="165"/>
                  </a:lnTo>
                  <a:lnTo>
                    <a:pt x="51" y="166"/>
                  </a:lnTo>
                  <a:lnTo>
                    <a:pt x="50" y="168"/>
                  </a:lnTo>
                  <a:lnTo>
                    <a:pt x="49" y="170"/>
                  </a:lnTo>
                  <a:lnTo>
                    <a:pt x="46" y="167"/>
                  </a:lnTo>
                  <a:lnTo>
                    <a:pt x="44" y="165"/>
                  </a:lnTo>
                  <a:lnTo>
                    <a:pt x="42" y="162"/>
                  </a:lnTo>
                  <a:lnTo>
                    <a:pt x="39" y="162"/>
                  </a:lnTo>
                  <a:lnTo>
                    <a:pt x="36" y="162"/>
                  </a:lnTo>
                  <a:lnTo>
                    <a:pt x="35" y="161"/>
                  </a:lnTo>
                  <a:lnTo>
                    <a:pt x="35" y="162"/>
                  </a:lnTo>
                  <a:lnTo>
                    <a:pt x="35" y="158"/>
                  </a:lnTo>
                  <a:lnTo>
                    <a:pt x="36" y="153"/>
                  </a:lnTo>
                  <a:lnTo>
                    <a:pt x="37" y="149"/>
                  </a:lnTo>
                  <a:lnTo>
                    <a:pt x="39" y="144"/>
                  </a:lnTo>
                  <a:lnTo>
                    <a:pt x="37" y="139"/>
                  </a:lnTo>
                  <a:lnTo>
                    <a:pt x="33" y="134"/>
                  </a:lnTo>
                  <a:lnTo>
                    <a:pt x="28" y="129"/>
                  </a:lnTo>
                  <a:lnTo>
                    <a:pt x="26" y="122"/>
                  </a:lnTo>
                  <a:lnTo>
                    <a:pt x="28" y="115"/>
                  </a:lnTo>
                  <a:lnTo>
                    <a:pt x="32" y="109"/>
                  </a:lnTo>
                  <a:lnTo>
                    <a:pt x="35" y="106"/>
                  </a:lnTo>
                  <a:lnTo>
                    <a:pt x="37" y="101"/>
                  </a:lnTo>
                  <a:lnTo>
                    <a:pt x="34" y="94"/>
                  </a:lnTo>
                  <a:lnTo>
                    <a:pt x="26" y="88"/>
                  </a:lnTo>
                  <a:lnTo>
                    <a:pt x="16" y="83"/>
                  </a:lnTo>
                  <a:lnTo>
                    <a:pt x="6" y="82"/>
                  </a:lnTo>
                  <a:lnTo>
                    <a:pt x="6" y="78"/>
                  </a:lnTo>
                  <a:lnTo>
                    <a:pt x="6" y="72"/>
                  </a:lnTo>
                  <a:lnTo>
                    <a:pt x="7" y="69"/>
                  </a:lnTo>
                  <a:lnTo>
                    <a:pt x="7" y="65"/>
                  </a:lnTo>
                  <a:lnTo>
                    <a:pt x="14" y="66"/>
                  </a:lnTo>
                  <a:lnTo>
                    <a:pt x="19" y="68"/>
                  </a:lnTo>
                  <a:lnTo>
                    <a:pt x="24" y="68"/>
                  </a:lnTo>
                  <a:lnTo>
                    <a:pt x="27" y="66"/>
                  </a:lnTo>
                  <a:lnTo>
                    <a:pt x="30" y="65"/>
                  </a:lnTo>
                  <a:lnTo>
                    <a:pt x="30" y="63"/>
                  </a:lnTo>
                  <a:lnTo>
                    <a:pt x="30" y="61"/>
                  </a:lnTo>
                  <a:lnTo>
                    <a:pt x="27" y="59"/>
                  </a:lnTo>
                  <a:lnTo>
                    <a:pt x="24" y="55"/>
                  </a:lnTo>
                  <a:lnTo>
                    <a:pt x="18" y="53"/>
                  </a:lnTo>
                  <a:lnTo>
                    <a:pt x="10" y="48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14" y="30"/>
                  </a:lnTo>
                  <a:lnTo>
                    <a:pt x="22" y="28"/>
                  </a:lnTo>
                  <a:lnTo>
                    <a:pt x="24" y="29"/>
                  </a:lnTo>
                  <a:lnTo>
                    <a:pt x="26" y="30"/>
                  </a:lnTo>
                  <a:lnTo>
                    <a:pt x="28" y="33"/>
                  </a:lnTo>
                  <a:lnTo>
                    <a:pt x="31" y="35"/>
                  </a:lnTo>
                  <a:lnTo>
                    <a:pt x="33" y="36"/>
                  </a:lnTo>
                  <a:lnTo>
                    <a:pt x="35" y="37"/>
                  </a:lnTo>
                  <a:lnTo>
                    <a:pt x="37" y="37"/>
                  </a:lnTo>
                  <a:lnTo>
                    <a:pt x="39" y="36"/>
                  </a:lnTo>
                  <a:lnTo>
                    <a:pt x="40" y="35"/>
                  </a:lnTo>
                  <a:lnTo>
                    <a:pt x="41" y="34"/>
                  </a:lnTo>
                  <a:lnTo>
                    <a:pt x="48" y="36"/>
                  </a:lnTo>
                  <a:lnTo>
                    <a:pt x="52" y="42"/>
                  </a:lnTo>
                  <a:lnTo>
                    <a:pt x="57" y="48"/>
                  </a:lnTo>
                  <a:lnTo>
                    <a:pt x="61" y="53"/>
                  </a:lnTo>
                  <a:lnTo>
                    <a:pt x="67" y="56"/>
                  </a:lnTo>
                  <a:lnTo>
                    <a:pt x="76" y="54"/>
                  </a:lnTo>
                  <a:lnTo>
                    <a:pt x="83" y="48"/>
                  </a:lnTo>
                  <a:lnTo>
                    <a:pt x="87" y="42"/>
                  </a:lnTo>
                  <a:lnTo>
                    <a:pt x="89" y="34"/>
                  </a:lnTo>
                  <a:lnTo>
                    <a:pt x="89" y="33"/>
                  </a:lnTo>
                  <a:lnTo>
                    <a:pt x="89" y="31"/>
                  </a:lnTo>
                  <a:lnTo>
                    <a:pt x="90" y="29"/>
                  </a:lnTo>
                  <a:lnTo>
                    <a:pt x="90" y="27"/>
                  </a:lnTo>
                  <a:lnTo>
                    <a:pt x="93" y="26"/>
                  </a:lnTo>
                  <a:lnTo>
                    <a:pt x="95" y="26"/>
                  </a:lnTo>
                  <a:lnTo>
                    <a:pt x="96" y="26"/>
                  </a:lnTo>
                  <a:lnTo>
                    <a:pt x="98" y="27"/>
                  </a:lnTo>
                  <a:lnTo>
                    <a:pt x="101" y="27"/>
                  </a:lnTo>
                  <a:lnTo>
                    <a:pt x="104" y="28"/>
                  </a:lnTo>
                  <a:lnTo>
                    <a:pt x="107" y="28"/>
                  </a:lnTo>
                  <a:lnTo>
                    <a:pt x="107" y="25"/>
                  </a:lnTo>
                  <a:lnTo>
                    <a:pt x="106" y="22"/>
                  </a:lnTo>
                  <a:lnTo>
                    <a:pt x="105" y="21"/>
                  </a:lnTo>
                  <a:lnTo>
                    <a:pt x="105" y="18"/>
                  </a:lnTo>
                  <a:lnTo>
                    <a:pt x="105" y="14"/>
                  </a:lnTo>
                  <a:lnTo>
                    <a:pt x="114" y="16"/>
                  </a:lnTo>
                  <a:lnTo>
                    <a:pt x="123" y="16"/>
                  </a:lnTo>
                  <a:lnTo>
                    <a:pt x="130" y="11"/>
                  </a:lnTo>
                  <a:lnTo>
                    <a:pt x="130" y="8"/>
                  </a:lnTo>
                  <a:lnTo>
                    <a:pt x="130" y="5"/>
                  </a:lnTo>
                  <a:lnTo>
                    <a:pt x="130" y="3"/>
                  </a:lnTo>
                  <a:lnTo>
                    <a:pt x="130" y="2"/>
                  </a:lnTo>
                  <a:lnTo>
                    <a:pt x="131" y="1"/>
                  </a:lnTo>
                  <a:lnTo>
                    <a:pt x="13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93" name="Freeform 90">
              <a:extLst>
                <a:ext uri="{FF2B5EF4-FFF2-40B4-BE49-F238E27FC236}">
                  <a16:creationId xmlns:a16="http://schemas.microsoft.com/office/drawing/2014/main" id="{95C45389-041E-42CD-B05E-18A92A88E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8" y="2990851"/>
              <a:ext cx="160337" cy="222250"/>
            </a:xfrm>
            <a:custGeom>
              <a:avLst/>
              <a:gdLst>
                <a:gd name="T0" fmla="*/ 2147483646 w 101"/>
                <a:gd name="T1" fmla="*/ 2147483646 h 140"/>
                <a:gd name="T2" fmla="*/ 2147483646 w 101"/>
                <a:gd name="T3" fmla="*/ 2147483646 h 140"/>
                <a:gd name="T4" fmla="*/ 2147483646 w 101"/>
                <a:gd name="T5" fmla="*/ 2147483646 h 140"/>
                <a:gd name="T6" fmla="*/ 2147483646 w 101"/>
                <a:gd name="T7" fmla="*/ 2147483646 h 140"/>
                <a:gd name="T8" fmla="*/ 2147483646 w 101"/>
                <a:gd name="T9" fmla="*/ 2147483646 h 140"/>
                <a:gd name="T10" fmla="*/ 2147483646 w 101"/>
                <a:gd name="T11" fmla="*/ 2147483646 h 140"/>
                <a:gd name="T12" fmla="*/ 2147483646 w 101"/>
                <a:gd name="T13" fmla="*/ 2147483646 h 140"/>
                <a:gd name="T14" fmla="*/ 2147483646 w 101"/>
                <a:gd name="T15" fmla="*/ 2147483646 h 140"/>
                <a:gd name="T16" fmla="*/ 2147483646 w 101"/>
                <a:gd name="T17" fmla="*/ 2147483646 h 140"/>
                <a:gd name="T18" fmla="*/ 2147483646 w 101"/>
                <a:gd name="T19" fmla="*/ 2147483646 h 140"/>
                <a:gd name="T20" fmla="*/ 2147483646 w 101"/>
                <a:gd name="T21" fmla="*/ 2147483646 h 140"/>
                <a:gd name="T22" fmla="*/ 2147483646 w 101"/>
                <a:gd name="T23" fmla="*/ 2147483646 h 140"/>
                <a:gd name="T24" fmla="*/ 2147483646 w 101"/>
                <a:gd name="T25" fmla="*/ 2147483646 h 140"/>
                <a:gd name="T26" fmla="*/ 2147483646 w 101"/>
                <a:gd name="T27" fmla="*/ 2147483646 h 140"/>
                <a:gd name="T28" fmla="*/ 2147483646 w 101"/>
                <a:gd name="T29" fmla="*/ 2147483646 h 140"/>
                <a:gd name="T30" fmla="*/ 2147483646 w 101"/>
                <a:gd name="T31" fmla="*/ 2147483646 h 140"/>
                <a:gd name="T32" fmla="*/ 2147483646 w 101"/>
                <a:gd name="T33" fmla="*/ 2147483646 h 140"/>
                <a:gd name="T34" fmla="*/ 2147483646 w 101"/>
                <a:gd name="T35" fmla="*/ 2147483646 h 140"/>
                <a:gd name="T36" fmla="*/ 2147483646 w 101"/>
                <a:gd name="T37" fmla="*/ 2147483646 h 140"/>
                <a:gd name="T38" fmla="*/ 2147483646 w 101"/>
                <a:gd name="T39" fmla="*/ 2147483646 h 140"/>
                <a:gd name="T40" fmla="*/ 2147483646 w 101"/>
                <a:gd name="T41" fmla="*/ 2147483646 h 140"/>
                <a:gd name="T42" fmla="*/ 2147483646 w 101"/>
                <a:gd name="T43" fmla="*/ 2147483646 h 140"/>
                <a:gd name="T44" fmla="*/ 2147483646 w 101"/>
                <a:gd name="T45" fmla="*/ 2147483646 h 140"/>
                <a:gd name="T46" fmla="*/ 2147483646 w 101"/>
                <a:gd name="T47" fmla="*/ 2147483646 h 140"/>
                <a:gd name="T48" fmla="*/ 2147483646 w 101"/>
                <a:gd name="T49" fmla="*/ 2147483646 h 140"/>
                <a:gd name="T50" fmla="*/ 2147483646 w 101"/>
                <a:gd name="T51" fmla="*/ 2147483646 h 140"/>
                <a:gd name="T52" fmla="*/ 2147483646 w 101"/>
                <a:gd name="T53" fmla="*/ 2147483646 h 140"/>
                <a:gd name="T54" fmla="*/ 2147483646 w 101"/>
                <a:gd name="T55" fmla="*/ 2147483646 h 140"/>
                <a:gd name="T56" fmla="*/ 2147483646 w 101"/>
                <a:gd name="T57" fmla="*/ 2147483646 h 140"/>
                <a:gd name="T58" fmla="*/ 2147483646 w 101"/>
                <a:gd name="T59" fmla="*/ 2147483646 h 140"/>
                <a:gd name="T60" fmla="*/ 2147483646 w 101"/>
                <a:gd name="T61" fmla="*/ 2147483646 h 140"/>
                <a:gd name="T62" fmla="*/ 2147483646 w 101"/>
                <a:gd name="T63" fmla="*/ 2147483646 h 140"/>
                <a:gd name="T64" fmla="*/ 2147483646 w 101"/>
                <a:gd name="T65" fmla="*/ 2147483646 h 140"/>
                <a:gd name="T66" fmla="*/ 2147483646 w 101"/>
                <a:gd name="T67" fmla="*/ 2147483646 h 140"/>
                <a:gd name="T68" fmla="*/ 2147483646 w 101"/>
                <a:gd name="T69" fmla="*/ 2147483646 h 140"/>
                <a:gd name="T70" fmla="*/ 2147483646 w 101"/>
                <a:gd name="T71" fmla="*/ 2147483646 h 140"/>
                <a:gd name="T72" fmla="*/ 2147483646 w 101"/>
                <a:gd name="T73" fmla="*/ 2147483646 h 140"/>
                <a:gd name="T74" fmla="*/ 2147483646 w 101"/>
                <a:gd name="T75" fmla="*/ 2147483646 h 140"/>
                <a:gd name="T76" fmla="*/ 2147483646 w 101"/>
                <a:gd name="T77" fmla="*/ 2147483646 h 140"/>
                <a:gd name="T78" fmla="*/ 2147483646 w 101"/>
                <a:gd name="T79" fmla="*/ 2147483646 h 140"/>
                <a:gd name="T80" fmla="*/ 2147483646 w 101"/>
                <a:gd name="T81" fmla="*/ 2147483646 h 140"/>
                <a:gd name="T82" fmla="*/ 2147483646 w 101"/>
                <a:gd name="T83" fmla="*/ 2147483646 h 140"/>
                <a:gd name="T84" fmla="*/ 2147483646 w 101"/>
                <a:gd name="T85" fmla="*/ 2147483646 h 140"/>
                <a:gd name="T86" fmla="*/ 2147483646 w 101"/>
                <a:gd name="T87" fmla="*/ 2147483646 h 140"/>
                <a:gd name="T88" fmla="*/ 0 w 101"/>
                <a:gd name="T89" fmla="*/ 2147483646 h 140"/>
                <a:gd name="T90" fmla="*/ 2147483646 w 101"/>
                <a:gd name="T91" fmla="*/ 2147483646 h 140"/>
                <a:gd name="T92" fmla="*/ 2147483646 w 101"/>
                <a:gd name="T93" fmla="*/ 2147483646 h 140"/>
                <a:gd name="T94" fmla="*/ 2147483646 w 101"/>
                <a:gd name="T95" fmla="*/ 2147483646 h 140"/>
                <a:gd name="T96" fmla="*/ 2147483646 w 101"/>
                <a:gd name="T97" fmla="*/ 2147483646 h 140"/>
                <a:gd name="T98" fmla="*/ 2147483646 w 101"/>
                <a:gd name="T99" fmla="*/ 2147483646 h 140"/>
                <a:gd name="T100" fmla="*/ 2147483646 w 101"/>
                <a:gd name="T101" fmla="*/ 0 h 14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1" h="140">
                  <a:moveTo>
                    <a:pt x="20" y="0"/>
                  </a:moveTo>
                  <a:lnTo>
                    <a:pt x="22" y="2"/>
                  </a:lnTo>
                  <a:lnTo>
                    <a:pt x="23" y="4"/>
                  </a:lnTo>
                  <a:lnTo>
                    <a:pt x="23" y="6"/>
                  </a:lnTo>
                  <a:lnTo>
                    <a:pt x="25" y="8"/>
                  </a:lnTo>
                  <a:lnTo>
                    <a:pt x="27" y="9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3" y="10"/>
                  </a:lnTo>
                  <a:lnTo>
                    <a:pt x="38" y="10"/>
                  </a:lnTo>
                  <a:lnTo>
                    <a:pt x="42" y="12"/>
                  </a:lnTo>
                  <a:lnTo>
                    <a:pt x="46" y="17"/>
                  </a:lnTo>
                  <a:lnTo>
                    <a:pt x="48" y="21"/>
                  </a:lnTo>
                  <a:lnTo>
                    <a:pt x="51" y="27"/>
                  </a:lnTo>
                  <a:lnTo>
                    <a:pt x="55" y="30"/>
                  </a:lnTo>
                  <a:lnTo>
                    <a:pt x="72" y="37"/>
                  </a:lnTo>
                  <a:lnTo>
                    <a:pt x="86" y="42"/>
                  </a:lnTo>
                  <a:lnTo>
                    <a:pt x="101" y="48"/>
                  </a:lnTo>
                  <a:lnTo>
                    <a:pt x="99" y="53"/>
                  </a:lnTo>
                  <a:lnTo>
                    <a:pt x="97" y="56"/>
                  </a:lnTo>
                  <a:lnTo>
                    <a:pt x="94" y="59"/>
                  </a:lnTo>
                  <a:lnTo>
                    <a:pt x="93" y="61"/>
                  </a:lnTo>
                  <a:lnTo>
                    <a:pt x="93" y="62"/>
                  </a:lnTo>
                  <a:lnTo>
                    <a:pt x="93" y="64"/>
                  </a:lnTo>
                  <a:lnTo>
                    <a:pt x="93" y="65"/>
                  </a:lnTo>
                  <a:lnTo>
                    <a:pt x="93" y="68"/>
                  </a:lnTo>
                  <a:lnTo>
                    <a:pt x="92" y="69"/>
                  </a:lnTo>
                  <a:lnTo>
                    <a:pt x="91" y="70"/>
                  </a:lnTo>
                  <a:lnTo>
                    <a:pt x="90" y="71"/>
                  </a:lnTo>
                  <a:lnTo>
                    <a:pt x="89" y="72"/>
                  </a:lnTo>
                  <a:lnTo>
                    <a:pt x="88" y="73"/>
                  </a:lnTo>
                  <a:lnTo>
                    <a:pt x="89" y="74"/>
                  </a:lnTo>
                  <a:lnTo>
                    <a:pt x="90" y="76"/>
                  </a:lnTo>
                  <a:lnTo>
                    <a:pt x="91" y="77"/>
                  </a:lnTo>
                  <a:lnTo>
                    <a:pt x="92" y="79"/>
                  </a:lnTo>
                  <a:lnTo>
                    <a:pt x="94" y="80"/>
                  </a:lnTo>
                  <a:lnTo>
                    <a:pt x="95" y="81"/>
                  </a:lnTo>
                  <a:lnTo>
                    <a:pt x="97" y="82"/>
                  </a:lnTo>
                  <a:lnTo>
                    <a:pt x="94" y="85"/>
                  </a:lnTo>
                  <a:lnTo>
                    <a:pt x="92" y="87"/>
                  </a:lnTo>
                  <a:lnTo>
                    <a:pt x="90" y="88"/>
                  </a:lnTo>
                  <a:lnTo>
                    <a:pt x="88" y="90"/>
                  </a:lnTo>
                  <a:lnTo>
                    <a:pt x="86" y="91"/>
                  </a:lnTo>
                  <a:lnTo>
                    <a:pt x="86" y="93"/>
                  </a:lnTo>
                  <a:lnTo>
                    <a:pt x="88" y="95"/>
                  </a:lnTo>
                  <a:lnTo>
                    <a:pt x="89" y="96"/>
                  </a:lnTo>
                  <a:lnTo>
                    <a:pt x="89" y="99"/>
                  </a:lnTo>
                  <a:lnTo>
                    <a:pt x="86" y="107"/>
                  </a:lnTo>
                  <a:lnTo>
                    <a:pt x="81" y="113"/>
                  </a:lnTo>
                  <a:lnTo>
                    <a:pt x="74" y="118"/>
                  </a:lnTo>
                  <a:lnTo>
                    <a:pt x="67" y="124"/>
                  </a:lnTo>
                  <a:lnTo>
                    <a:pt x="62" y="131"/>
                  </a:lnTo>
                  <a:lnTo>
                    <a:pt x="59" y="140"/>
                  </a:lnTo>
                  <a:lnTo>
                    <a:pt x="58" y="139"/>
                  </a:lnTo>
                  <a:lnTo>
                    <a:pt x="56" y="133"/>
                  </a:lnTo>
                  <a:lnTo>
                    <a:pt x="54" y="126"/>
                  </a:lnTo>
                  <a:lnTo>
                    <a:pt x="50" y="118"/>
                  </a:lnTo>
                  <a:lnTo>
                    <a:pt x="48" y="112"/>
                  </a:lnTo>
                  <a:lnTo>
                    <a:pt x="47" y="109"/>
                  </a:lnTo>
                  <a:lnTo>
                    <a:pt x="45" y="108"/>
                  </a:lnTo>
                  <a:lnTo>
                    <a:pt x="42" y="107"/>
                  </a:lnTo>
                  <a:lnTo>
                    <a:pt x="41" y="107"/>
                  </a:lnTo>
                  <a:lnTo>
                    <a:pt x="39" y="106"/>
                  </a:lnTo>
                  <a:lnTo>
                    <a:pt x="37" y="105"/>
                  </a:lnTo>
                  <a:lnTo>
                    <a:pt x="36" y="103"/>
                  </a:lnTo>
                  <a:lnTo>
                    <a:pt x="35" y="98"/>
                  </a:lnTo>
                  <a:lnTo>
                    <a:pt x="35" y="96"/>
                  </a:lnTo>
                  <a:lnTo>
                    <a:pt x="35" y="93"/>
                  </a:lnTo>
                  <a:lnTo>
                    <a:pt x="36" y="89"/>
                  </a:lnTo>
                  <a:lnTo>
                    <a:pt x="36" y="86"/>
                  </a:lnTo>
                  <a:lnTo>
                    <a:pt x="36" y="83"/>
                  </a:lnTo>
                  <a:lnTo>
                    <a:pt x="37" y="80"/>
                  </a:lnTo>
                  <a:lnTo>
                    <a:pt x="37" y="76"/>
                  </a:lnTo>
                  <a:lnTo>
                    <a:pt x="37" y="72"/>
                  </a:lnTo>
                  <a:lnTo>
                    <a:pt x="35" y="69"/>
                  </a:lnTo>
                  <a:lnTo>
                    <a:pt x="29" y="65"/>
                  </a:lnTo>
                  <a:lnTo>
                    <a:pt x="22" y="63"/>
                  </a:lnTo>
                  <a:lnTo>
                    <a:pt x="16" y="61"/>
                  </a:lnTo>
                  <a:lnTo>
                    <a:pt x="14" y="55"/>
                  </a:lnTo>
                  <a:lnTo>
                    <a:pt x="14" y="47"/>
                  </a:lnTo>
                  <a:lnTo>
                    <a:pt x="12" y="39"/>
                  </a:lnTo>
                  <a:lnTo>
                    <a:pt x="11" y="37"/>
                  </a:lnTo>
                  <a:lnTo>
                    <a:pt x="9" y="37"/>
                  </a:lnTo>
                  <a:lnTo>
                    <a:pt x="7" y="36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2" y="33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1" y="23"/>
                  </a:lnTo>
                  <a:lnTo>
                    <a:pt x="2" y="20"/>
                  </a:lnTo>
                  <a:lnTo>
                    <a:pt x="4" y="19"/>
                  </a:lnTo>
                  <a:lnTo>
                    <a:pt x="6" y="18"/>
                  </a:lnTo>
                  <a:lnTo>
                    <a:pt x="9" y="16"/>
                  </a:lnTo>
                  <a:lnTo>
                    <a:pt x="10" y="15"/>
                  </a:lnTo>
                  <a:lnTo>
                    <a:pt x="12" y="13"/>
                  </a:lnTo>
                  <a:lnTo>
                    <a:pt x="13" y="10"/>
                  </a:lnTo>
                  <a:lnTo>
                    <a:pt x="14" y="8"/>
                  </a:lnTo>
                  <a:lnTo>
                    <a:pt x="15" y="4"/>
                  </a:lnTo>
                  <a:lnTo>
                    <a:pt x="18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94" name="Freeform 91">
              <a:extLst>
                <a:ext uri="{FF2B5EF4-FFF2-40B4-BE49-F238E27FC236}">
                  <a16:creationId xmlns:a16="http://schemas.microsoft.com/office/drawing/2014/main" id="{1490D9A8-CB12-4234-A2D3-599E4BF09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563" y="2262188"/>
              <a:ext cx="66675" cy="57150"/>
            </a:xfrm>
            <a:custGeom>
              <a:avLst/>
              <a:gdLst>
                <a:gd name="T0" fmla="*/ 2147483646 w 42"/>
                <a:gd name="T1" fmla="*/ 0 h 36"/>
                <a:gd name="T2" fmla="*/ 2147483646 w 42"/>
                <a:gd name="T3" fmla="*/ 2147483646 h 36"/>
                <a:gd name="T4" fmla="*/ 2147483646 w 42"/>
                <a:gd name="T5" fmla="*/ 2147483646 h 36"/>
                <a:gd name="T6" fmla="*/ 2147483646 w 42"/>
                <a:gd name="T7" fmla="*/ 2147483646 h 36"/>
                <a:gd name="T8" fmla="*/ 2147483646 w 42"/>
                <a:gd name="T9" fmla="*/ 2147483646 h 36"/>
                <a:gd name="T10" fmla="*/ 2147483646 w 42"/>
                <a:gd name="T11" fmla="*/ 2147483646 h 36"/>
                <a:gd name="T12" fmla="*/ 2147483646 w 42"/>
                <a:gd name="T13" fmla="*/ 2147483646 h 36"/>
                <a:gd name="T14" fmla="*/ 2147483646 w 42"/>
                <a:gd name="T15" fmla="*/ 2147483646 h 36"/>
                <a:gd name="T16" fmla="*/ 2147483646 w 42"/>
                <a:gd name="T17" fmla="*/ 2147483646 h 36"/>
                <a:gd name="T18" fmla="*/ 2147483646 w 42"/>
                <a:gd name="T19" fmla="*/ 2147483646 h 36"/>
                <a:gd name="T20" fmla="*/ 2147483646 w 42"/>
                <a:gd name="T21" fmla="*/ 2147483646 h 36"/>
                <a:gd name="T22" fmla="*/ 2147483646 w 42"/>
                <a:gd name="T23" fmla="*/ 2147483646 h 36"/>
                <a:gd name="T24" fmla="*/ 2147483646 w 42"/>
                <a:gd name="T25" fmla="*/ 2147483646 h 36"/>
                <a:gd name="T26" fmla="*/ 2147483646 w 42"/>
                <a:gd name="T27" fmla="*/ 2147483646 h 36"/>
                <a:gd name="T28" fmla="*/ 2147483646 w 42"/>
                <a:gd name="T29" fmla="*/ 2147483646 h 36"/>
                <a:gd name="T30" fmla="*/ 2147483646 w 42"/>
                <a:gd name="T31" fmla="*/ 2147483646 h 36"/>
                <a:gd name="T32" fmla="*/ 2147483646 w 42"/>
                <a:gd name="T33" fmla="*/ 2147483646 h 36"/>
                <a:gd name="T34" fmla="*/ 2147483646 w 42"/>
                <a:gd name="T35" fmla="*/ 2147483646 h 36"/>
                <a:gd name="T36" fmla="*/ 2147483646 w 42"/>
                <a:gd name="T37" fmla="*/ 2147483646 h 36"/>
                <a:gd name="T38" fmla="*/ 2147483646 w 42"/>
                <a:gd name="T39" fmla="*/ 2147483646 h 36"/>
                <a:gd name="T40" fmla="*/ 2147483646 w 42"/>
                <a:gd name="T41" fmla="*/ 2147483646 h 36"/>
                <a:gd name="T42" fmla="*/ 2147483646 w 42"/>
                <a:gd name="T43" fmla="*/ 2147483646 h 36"/>
                <a:gd name="T44" fmla="*/ 2147483646 w 42"/>
                <a:gd name="T45" fmla="*/ 2147483646 h 36"/>
                <a:gd name="T46" fmla="*/ 2147483646 w 42"/>
                <a:gd name="T47" fmla="*/ 2147483646 h 36"/>
                <a:gd name="T48" fmla="*/ 2147483646 w 42"/>
                <a:gd name="T49" fmla="*/ 2147483646 h 36"/>
                <a:gd name="T50" fmla="*/ 2147483646 w 42"/>
                <a:gd name="T51" fmla="*/ 2147483646 h 36"/>
                <a:gd name="T52" fmla="*/ 0 w 42"/>
                <a:gd name="T53" fmla="*/ 2147483646 h 36"/>
                <a:gd name="T54" fmla="*/ 0 w 42"/>
                <a:gd name="T55" fmla="*/ 2147483646 h 36"/>
                <a:gd name="T56" fmla="*/ 0 w 42"/>
                <a:gd name="T57" fmla="*/ 2147483646 h 36"/>
                <a:gd name="T58" fmla="*/ 0 w 42"/>
                <a:gd name="T59" fmla="*/ 2147483646 h 36"/>
                <a:gd name="T60" fmla="*/ 2147483646 w 42"/>
                <a:gd name="T61" fmla="*/ 2147483646 h 36"/>
                <a:gd name="T62" fmla="*/ 2147483646 w 42"/>
                <a:gd name="T63" fmla="*/ 2147483646 h 36"/>
                <a:gd name="T64" fmla="*/ 2147483646 w 42"/>
                <a:gd name="T65" fmla="*/ 2147483646 h 36"/>
                <a:gd name="T66" fmla="*/ 2147483646 w 42"/>
                <a:gd name="T67" fmla="*/ 0 h 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2" h="36">
                  <a:moveTo>
                    <a:pt x="28" y="0"/>
                  </a:moveTo>
                  <a:lnTo>
                    <a:pt x="29" y="5"/>
                  </a:lnTo>
                  <a:lnTo>
                    <a:pt x="32" y="12"/>
                  </a:lnTo>
                  <a:lnTo>
                    <a:pt x="34" y="17"/>
                  </a:lnTo>
                  <a:lnTo>
                    <a:pt x="36" y="20"/>
                  </a:lnTo>
                  <a:lnTo>
                    <a:pt x="38" y="21"/>
                  </a:lnTo>
                  <a:lnTo>
                    <a:pt x="41" y="23"/>
                  </a:lnTo>
                  <a:lnTo>
                    <a:pt x="42" y="26"/>
                  </a:lnTo>
                  <a:lnTo>
                    <a:pt x="42" y="29"/>
                  </a:lnTo>
                  <a:lnTo>
                    <a:pt x="42" y="31"/>
                  </a:lnTo>
                  <a:lnTo>
                    <a:pt x="41" y="32"/>
                  </a:lnTo>
                  <a:lnTo>
                    <a:pt x="38" y="33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29" y="33"/>
                  </a:lnTo>
                  <a:lnTo>
                    <a:pt x="26" y="33"/>
                  </a:lnTo>
                  <a:lnTo>
                    <a:pt x="22" y="32"/>
                  </a:lnTo>
                  <a:lnTo>
                    <a:pt x="19" y="33"/>
                  </a:lnTo>
                  <a:lnTo>
                    <a:pt x="16" y="33"/>
                  </a:lnTo>
                  <a:lnTo>
                    <a:pt x="13" y="34"/>
                  </a:lnTo>
                  <a:lnTo>
                    <a:pt x="9" y="36"/>
                  </a:lnTo>
                  <a:lnTo>
                    <a:pt x="6" y="36"/>
                  </a:lnTo>
                  <a:lnTo>
                    <a:pt x="2" y="34"/>
                  </a:lnTo>
                  <a:lnTo>
                    <a:pt x="1" y="33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4" y="13"/>
                  </a:lnTo>
                  <a:lnTo>
                    <a:pt x="10" y="6"/>
                  </a:lnTo>
                  <a:lnTo>
                    <a:pt x="19" y="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95" name="Freeform 92">
              <a:extLst>
                <a:ext uri="{FF2B5EF4-FFF2-40B4-BE49-F238E27FC236}">
                  <a16:creationId xmlns:a16="http://schemas.microsoft.com/office/drawing/2014/main" id="{D76BE98B-C051-4634-829D-004ADCEF6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1450" y="2781301"/>
              <a:ext cx="377825" cy="434975"/>
            </a:xfrm>
            <a:custGeom>
              <a:avLst/>
              <a:gdLst>
                <a:gd name="T0" fmla="*/ 2147483646 w 238"/>
                <a:gd name="T1" fmla="*/ 2147483646 h 274"/>
                <a:gd name="T2" fmla="*/ 2147483646 w 238"/>
                <a:gd name="T3" fmla="*/ 2147483646 h 274"/>
                <a:gd name="T4" fmla="*/ 2147483646 w 238"/>
                <a:gd name="T5" fmla="*/ 2147483646 h 274"/>
                <a:gd name="T6" fmla="*/ 2147483646 w 238"/>
                <a:gd name="T7" fmla="*/ 2147483646 h 274"/>
                <a:gd name="T8" fmla="*/ 2147483646 w 238"/>
                <a:gd name="T9" fmla="*/ 2147483646 h 274"/>
                <a:gd name="T10" fmla="*/ 2147483646 w 238"/>
                <a:gd name="T11" fmla="*/ 2147483646 h 274"/>
                <a:gd name="T12" fmla="*/ 2147483646 w 238"/>
                <a:gd name="T13" fmla="*/ 2147483646 h 274"/>
                <a:gd name="T14" fmla="*/ 2147483646 w 238"/>
                <a:gd name="T15" fmla="*/ 2147483646 h 274"/>
                <a:gd name="T16" fmla="*/ 2147483646 w 238"/>
                <a:gd name="T17" fmla="*/ 2147483646 h 274"/>
                <a:gd name="T18" fmla="*/ 2147483646 w 238"/>
                <a:gd name="T19" fmla="*/ 2147483646 h 274"/>
                <a:gd name="T20" fmla="*/ 2147483646 w 238"/>
                <a:gd name="T21" fmla="*/ 2147483646 h 274"/>
                <a:gd name="T22" fmla="*/ 2147483646 w 238"/>
                <a:gd name="T23" fmla="*/ 2147483646 h 274"/>
                <a:gd name="T24" fmla="*/ 2147483646 w 238"/>
                <a:gd name="T25" fmla="*/ 2147483646 h 274"/>
                <a:gd name="T26" fmla="*/ 2147483646 w 238"/>
                <a:gd name="T27" fmla="*/ 2147483646 h 274"/>
                <a:gd name="T28" fmla="*/ 2147483646 w 238"/>
                <a:gd name="T29" fmla="*/ 2147483646 h 274"/>
                <a:gd name="T30" fmla="*/ 2147483646 w 238"/>
                <a:gd name="T31" fmla="*/ 2147483646 h 274"/>
                <a:gd name="T32" fmla="*/ 2147483646 w 238"/>
                <a:gd name="T33" fmla="*/ 2147483646 h 274"/>
                <a:gd name="T34" fmla="*/ 2147483646 w 238"/>
                <a:gd name="T35" fmla="*/ 2147483646 h 274"/>
                <a:gd name="T36" fmla="*/ 2147483646 w 238"/>
                <a:gd name="T37" fmla="*/ 2147483646 h 274"/>
                <a:gd name="T38" fmla="*/ 2147483646 w 238"/>
                <a:gd name="T39" fmla="*/ 2147483646 h 274"/>
                <a:gd name="T40" fmla="*/ 2147483646 w 238"/>
                <a:gd name="T41" fmla="*/ 2147483646 h 274"/>
                <a:gd name="T42" fmla="*/ 2147483646 w 238"/>
                <a:gd name="T43" fmla="*/ 2147483646 h 274"/>
                <a:gd name="T44" fmla="*/ 2147483646 w 238"/>
                <a:gd name="T45" fmla="*/ 2147483646 h 274"/>
                <a:gd name="T46" fmla="*/ 2147483646 w 238"/>
                <a:gd name="T47" fmla="*/ 2147483646 h 274"/>
                <a:gd name="T48" fmla="*/ 2147483646 w 238"/>
                <a:gd name="T49" fmla="*/ 2147483646 h 274"/>
                <a:gd name="T50" fmla="*/ 2147483646 w 238"/>
                <a:gd name="T51" fmla="*/ 2147483646 h 274"/>
                <a:gd name="T52" fmla="*/ 2147483646 w 238"/>
                <a:gd name="T53" fmla="*/ 2147483646 h 274"/>
                <a:gd name="T54" fmla="*/ 2147483646 w 238"/>
                <a:gd name="T55" fmla="*/ 2147483646 h 274"/>
                <a:gd name="T56" fmla="*/ 2147483646 w 238"/>
                <a:gd name="T57" fmla="*/ 2147483646 h 274"/>
                <a:gd name="T58" fmla="*/ 2147483646 w 238"/>
                <a:gd name="T59" fmla="*/ 2147483646 h 274"/>
                <a:gd name="T60" fmla="*/ 2147483646 w 238"/>
                <a:gd name="T61" fmla="*/ 2147483646 h 274"/>
                <a:gd name="T62" fmla="*/ 2147483646 w 238"/>
                <a:gd name="T63" fmla="*/ 2147483646 h 274"/>
                <a:gd name="T64" fmla="*/ 2147483646 w 238"/>
                <a:gd name="T65" fmla="*/ 2147483646 h 274"/>
                <a:gd name="T66" fmla="*/ 2147483646 w 238"/>
                <a:gd name="T67" fmla="*/ 2147483646 h 274"/>
                <a:gd name="T68" fmla="*/ 2147483646 w 238"/>
                <a:gd name="T69" fmla="*/ 2147483646 h 274"/>
                <a:gd name="T70" fmla="*/ 2147483646 w 238"/>
                <a:gd name="T71" fmla="*/ 2147483646 h 274"/>
                <a:gd name="T72" fmla="*/ 2147483646 w 238"/>
                <a:gd name="T73" fmla="*/ 2147483646 h 274"/>
                <a:gd name="T74" fmla="*/ 2147483646 w 238"/>
                <a:gd name="T75" fmla="*/ 2147483646 h 274"/>
                <a:gd name="T76" fmla="*/ 2147483646 w 238"/>
                <a:gd name="T77" fmla="*/ 2147483646 h 274"/>
                <a:gd name="T78" fmla="*/ 2147483646 w 238"/>
                <a:gd name="T79" fmla="*/ 2147483646 h 274"/>
                <a:gd name="T80" fmla="*/ 2147483646 w 238"/>
                <a:gd name="T81" fmla="*/ 2147483646 h 274"/>
                <a:gd name="T82" fmla="*/ 2147483646 w 238"/>
                <a:gd name="T83" fmla="*/ 2147483646 h 274"/>
                <a:gd name="T84" fmla="*/ 2147483646 w 238"/>
                <a:gd name="T85" fmla="*/ 2147483646 h 274"/>
                <a:gd name="T86" fmla="*/ 2147483646 w 238"/>
                <a:gd name="T87" fmla="*/ 2147483646 h 274"/>
                <a:gd name="T88" fmla="*/ 2147483646 w 238"/>
                <a:gd name="T89" fmla="*/ 2147483646 h 274"/>
                <a:gd name="T90" fmla="*/ 2147483646 w 238"/>
                <a:gd name="T91" fmla="*/ 2147483646 h 274"/>
                <a:gd name="T92" fmla="*/ 2147483646 w 238"/>
                <a:gd name="T93" fmla="*/ 2147483646 h 274"/>
                <a:gd name="T94" fmla="*/ 2147483646 w 238"/>
                <a:gd name="T95" fmla="*/ 2147483646 h 274"/>
                <a:gd name="T96" fmla="*/ 2147483646 w 238"/>
                <a:gd name="T97" fmla="*/ 2147483646 h 274"/>
                <a:gd name="T98" fmla="*/ 2147483646 w 238"/>
                <a:gd name="T99" fmla="*/ 2147483646 h 274"/>
                <a:gd name="T100" fmla="*/ 2147483646 w 238"/>
                <a:gd name="T101" fmla="*/ 2147483646 h 2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38" h="274">
                  <a:moveTo>
                    <a:pt x="130" y="0"/>
                  </a:moveTo>
                  <a:lnTo>
                    <a:pt x="133" y="2"/>
                  </a:lnTo>
                  <a:lnTo>
                    <a:pt x="136" y="3"/>
                  </a:lnTo>
                  <a:lnTo>
                    <a:pt x="141" y="2"/>
                  </a:lnTo>
                  <a:lnTo>
                    <a:pt x="145" y="2"/>
                  </a:lnTo>
                  <a:lnTo>
                    <a:pt x="149" y="4"/>
                  </a:lnTo>
                  <a:lnTo>
                    <a:pt x="151" y="12"/>
                  </a:lnTo>
                  <a:lnTo>
                    <a:pt x="151" y="20"/>
                  </a:lnTo>
                  <a:lnTo>
                    <a:pt x="152" y="26"/>
                  </a:lnTo>
                  <a:lnTo>
                    <a:pt x="145" y="35"/>
                  </a:lnTo>
                  <a:lnTo>
                    <a:pt x="142" y="44"/>
                  </a:lnTo>
                  <a:lnTo>
                    <a:pt x="137" y="53"/>
                  </a:lnTo>
                  <a:lnTo>
                    <a:pt x="134" y="61"/>
                  </a:lnTo>
                  <a:lnTo>
                    <a:pt x="132" y="63"/>
                  </a:lnTo>
                  <a:lnTo>
                    <a:pt x="131" y="64"/>
                  </a:lnTo>
                  <a:lnTo>
                    <a:pt x="128" y="66"/>
                  </a:lnTo>
                  <a:lnTo>
                    <a:pt x="126" y="68"/>
                  </a:lnTo>
                  <a:lnTo>
                    <a:pt x="125" y="70"/>
                  </a:lnTo>
                  <a:lnTo>
                    <a:pt x="124" y="73"/>
                  </a:lnTo>
                  <a:lnTo>
                    <a:pt x="125" y="75"/>
                  </a:lnTo>
                  <a:lnTo>
                    <a:pt x="126" y="77"/>
                  </a:lnTo>
                  <a:lnTo>
                    <a:pt x="127" y="78"/>
                  </a:lnTo>
                  <a:lnTo>
                    <a:pt x="130" y="79"/>
                  </a:lnTo>
                  <a:lnTo>
                    <a:pt x="131" y="80"/>
                  </a:lnTo>
                  <a:lnTo>
                    <a:pt x="133" y="81"/>
                  </a:lnTo>
                  <a:lnTo>
                    <a:pt x="125" y="96"/>
                  </a:lnTo>
                  <a:lnTo>
                    <a:pt x="127" y="99"/>
                  </a:lnTo>
                  <a:lnTo>
                    <a:pt x="130" y="104"/>
                  </a:lnTo>
                  <a:lnTo>
                    <a:pt x="131" y="108"/>
                  </a:lnTo>
                  <a:lnTo>
                    <a:pt x="132" y="112"/>
                  </a:lnTo>
                  <a:lnTo>
                    <a:pt x="136" y="114"/>
                  </a:lnTo>
                  <a:lnTo>
                    <a:pt x="141" y="113"/>
                  </a:lnTo>
                  <a:lnTo>
                    <a:pt x="144" y="109"/>
                  </a:lnTo>
                  <a:lnTo>
                    <a:pt x="149" y="105"/>
                  </a:lnTo>
                  <a:lnTo>
                    <a:pt x="153" y="101"/>
                  </a:lnTo>
                  <a:lnTo>
                    <a:pt x="160" y="100"/>
                  </a:lnTo>
                  <a:lnTo>
                    <a:pt x="163" y="101"/>
                  </a:lnTo>
                  <a:lnTo>
                    <a:pt x="167" y="103"/>
                  </a:lnTo>
                  <a:lnTo>
                    <a:pt x="170" y="104"/>
                  </a:lnTo>
                  <a:lnTo>
                    <a:pt x="175" y="104"/>
                  </a:lnTo>
                  <a:lnTo>
                    <a:pt x="178" y="104"/>
                  </a:lnTo>
                  <a:lnTo>
                    <a:pt x="180" y="104"/>
                  </a:lnTo>
                  <a:lnTo>
                    <a:pt x="183" y="103"/>
                  </a:lnTo>
                  <a:lnTo>
                    <a:pt x="185" y="103"/>
                  </a:lnTo>
                  <a:lnTo>
                    <a:pt x="187" y="101"/>
                  </a:lnTo>
                  <a:lnTo>
                    <a:pt x="187" y="104"/>
                  </a:lnTo>
                  <a:lnTo>
                    <a:pt x="187" y="106"/>
                  </a:lnTo>
                  <a:lnTo>
                    <a:pt x="188" y="109"/>
                  </a:lnTo>
                  <a:lnTo>
                    <a:pt x="188" y="110"/>
                  </a:lnTo>
                  <a:lnTo>
                    <a:pt x="190" y="113"/>
                  </a:lnTo>
                  <a:lnTo>
                    <a:pt x="193" y="113"/>
                  </a:lnTo>
                  <a:lnTo>
                    <a:pt x="195" y="113"/>
                  </a:lnTo>
                  <a:lnTo>
                    <a:pt x="197" y="112"/>
                  </a:lnTo>
                  <a:lnTo>
                    <a:pt x="201" y="109"/>
                  </a:lnTo>
                  <a:lnTo>
                    <a:pt x="203" y="108"/>
                  </a:lnTo>
                  <a:lnTo>
                    <a:pt x="205" y="107"/>
                  </a:lnTo>
                  <a:lnTo>
                    <a:pt x="209" y="107"/>
                  </a:lnTo>
                  <a:lnTo>
                    <a:pt x="215" y="107"/>
                  </a:lnTo>
                  <a:lnTo>
                    <a:pt x="216" y="115"/>
                  </a:lnTo>
                  <a:lnTo>
                    <a:pt x="221" y="120"/>
                  </a:lnTo>
                  <a:lnTo>
                    <a:pt x="227" y="124"/>
                  </a:lnTo>
                  <a:lnTo>
                    <a:pt x="232" y="127"/>
                  </a:lnTo>
                  <a:lnTo>
                    <a:pt x="237" y="132"/>
                  </a:lnTo>
                  <a:lnTo>
                    <a:pt x="238" y="139"/>
                  </a:lnTo>
                  <a:lnTo>
                    <a:pt x="236" y="147"/>
                  </a:lnTo>
                  <a:lnTo>
                    <a:pt x="230" y="151"/>
                  </a:lnTo>
                  <a:lnTo>
                    <a:pt x="223" y="155"/>
                  </a:lnTo>
                  <a:lnTo>
                    <a:pt x="216" y="159"/>
                  </a:lnTo>
                  <a:lnTo>
                    <a:pt x="212" y="164"/>
                  </a:lnTo>
                  <a:lnTo>
                    <a:pt x="210" y="170"/>
                  </a:lnTo>
                  <a:lnTo>
                    <a:pt x="209" y="183"/>
                  </a:lnTo>
                  <a:lnTo>
                    <a:pt x="207" y="195"/>
                  </a:lnTo>
                  <a:lnTo>
                    <a:pt x="206" y="197"/>
                  </a:lnTo>
                  <a:lnTo>
                    <a:pt x="202" y="199"/>
                  </a:lnTo>
                  <a:lnTo>
                    <a:pt x="198" y="202"/>
                  </a:lnTo>
                  <a:lnTo>
                    <a:pt x="195" y="205"/>
                  </a:lnTo>
                  <a:lnTo>
                    <a:pt x="193" y="211"/>
                  </a:lnTo>
                  <a:lnTo>
                    <a:pt x="186" y="205"/>
                  </a:lnTo>
                  <a:lnTo>
                    <a:pt x="177" y="199"/>
                  </a:lnTo>
                  <a:lnTo>
                    <a:pt x="169" y="191"/>
                  </a:lnTo>
                  <a:lnTo>
                    <a:pt x="160" y="185"/>
                  </a:lnTo>
                  <a:lnTo>
                    <a:pt x="153" y="183"/>
                  </a:lnTo>
                  <a:lnTo>
                    <a:pt x="148" y="184"/>
                  </a:lnTo>
                  <a:lnTo>
                    <a:pt x="143" y="188"/>
                  </a:lnTo>
                  <a:lnTo>
                    <a:pt x="140" y="195"/>
                  </a:lnTo>
                  <a:lnTo>
                    <a:pt x="136" y="203"/>
                  </a:lnTo>
                  <a:lnTo>
                    <a:pt x="132" y="210"/>
                  </a:lnTo>
                  <a:lnTo>
                    <a:pt x="127" y="214"/>
                  </a:lnTo>
                  <a:lnTo>
                    <a:pt x="120" y="217"/>
                  </a:lnTo>
                  <a:lnTo>
                    <a:pt x="118" y="215"/>
                  </a:lnTo>
                  <a:lnTo>
                    <a:pt x="117" y="214"/>
                  </a:lnTo>
                  <a:lnTo>
                    <a:pt x="117" y="213"/>
                  </a:lnTo>
                  <a:lnTo>
                    <a:pt x="116" y="212"/>
                  </a:lnTo>
                  <a:lnTo>
                    <a:pt x="115" y="211"/>
                  </a:lnTo>
                  <a:lnTo>
                    <a:pt x="113" y="211"/>
                  </a:lnTo>
                  <a:lnTo>
                    <a:pt x="111" y="211"/>
                  </a:lnTo>
                  <a:lnTo>
                    <a:pt x="109" y="211"/>
                  </a:lnTo>
                  <a:lnTo>
                    <a:pt x="107" y="212"/>
                  </a:lnTo>
                  <a:lnTo>
                    <a:pt x="105" y="213"/>
                  </a:lnTo>
                  <a:lnTo>
                    <a:pt x="102" y="214"/>
                  </a:lnTo>
                  <a:lnTo>
                    <a:pt x="100" y="221"/>
                  </a:lnTo>
                  <a:lnTo>
                    <a:pt x="99" y="229"/>
                  </a:lnTo>
                  <a:lnTo>
                    <a:pt x="97" y="237"/>
                  </a:lnTo>
                  <a:lnTo>
                    <a:pt x="93" y="241"/>
                  </a:lnTo>
                  <a:lnTo>
                    <a:pt x="89" y="245"/>
                  </a:lnTo>
                  <a:lnTo>
                    <a:pt x="84" y="247"/>
                  </a:lnTo>
                  <a:lnTo>
                    <a:pt x="81" y="252"/>
                  </a:lnTo>
                  <a:lnTo>
                    <a:pt x="79" y="260"/>
                  </a:lnTo>
                  <a:lnTo>
                    <a:pt x="79" y="263"/>
                  </a:lnTo>
                  <a:lnTo>
                    <a:pt x="79" y="266"/>
                  </a:lnTo>
                  <a:lnTo>
                    <a:pt x="79" y="270"/>
                  </a:lnTo>
                  <a:lnTo>
                    <a:pt x="78" y="274"/>
                  </a:lnTo>
                  <a:lnTo>
                    <a:pt x="72" y="269"/>
                  </a:lnTo>
                  <a:lnTo>
                    <a:pt x="67" y="261"/>
                  </a:lnTo>
                  <a:lnTo>
                    <a:pt x="63" y="249"/>
                  </a:lnTo>
                  <a:lnTo>
                    <a:pt x="61" y="239"/>
                  </a:lnTo>
                  <a:lnTo>
                    <a:pt x="60" y="232"/>
                  </a:lnTo>
                  <a:lnTo>
                    <a:pt x="61" y="230"/>
                  </a:lnTo>
                  <a:lnTo>
                    <a:pt x="62" y="228"/>
                  </a:lnTo>
                  <a:lnTo>
                    <a:pt x="63" y="226"/>
                  </a:lnTo>
                  <a:lnTo>
                    <a:pt x="65" y="225"/>
                  </a:lnTo>
                  <a:lnTo>
                    <a:pt x="66" y="222"/>
                  </a:lnTo>
                  <a:lnTo>
                    <a:pt x="66" y="221"/>
                  </a:lnTo>
                  <a:lnTo>
                    <a:pt x="66" y="218"/>
                  </a:lnTo>
                  <a:lnTo>
                    <a:pt x="65" y="215"/>
                  </a:lnTo>
                  <a:lnTo>
                    <a:pt x="64" y="213"/>
                  </a:lnTo>
                  <a:lnTo>
                    <a:pt x="63" y="211"/>
                  </a:lnTo>
                  <a:lnTo>
                    <a:pt x="63" y="209"/>
                  </a:lnTo>
                  <a:lnTo>
                    <a:pt x="63" y="208"/>
                  </a:lnTo>
                  <a:lnTo>
                    <a:pt x="63" y="205"/>
                  </a:lnTo>
                  <a:lnTo>
                    <a:pt x="63" y="203"/>
                  </a:lnTo>
                  <a:lnTo>
                    <a:pt x="63" y="201"/>
                  </a:lnTo>
                  <a:lnTo>
                    <a:pt x="61" y="200"/>
                  </a:lnTo>
                  <a:lnTo>
                    <a:pt x="60" y="199"/>
                  </a:lnTo>
                  <a:lnTo>
                    <a:pt x="58" y="196"/>
                  </a:lnTo>
                  <a:lnTo>
                    <a:pt x="58" y="195"/>
                  </a:lnTo>
                  <a:lnTo>
                    <a:pt x="58" y="193"/>
                  </a:lnTo>
                  <a:lnTo>
                    <a:pt x="58" y="191"/>
                  </a:lnTo>
                  <a:lnTo>
                    <a:pt x="57" y="188"/>
                  </a:lnTo>
                  <a:lnTo>
                    <a:pt x="57" y="187"/>
                  </a:lnTo>
                  <a:lnTo>
                    <a:pt x="54" y="187"/>
                  </a:lnTo>
                  <a:lnTo>
                    <a:pt x="52" y="187"/>
                  </a:lnTo>
                  <a:lnTo>
                    <a:pt x="51" y="186"/>
                  </a:lnTo>
                  <a:lnTo>
                    <a:pt x="48" y="185"/>
                  </a:lnTo>
                  <a:lnTo>
                    <a:pt x="48" y="183"/>
                  </a:lnTo>
                  <a:lnTo>
                    <a:pt x="47" y="180"/>
                  </a:lnTo>
                  <a:lnTo>
                    <a:pt x="45" y="179"/>
                  </a:lnTo>
                  <a:lnTo>
                    <a:pt x="39" y="176"/>
                  </a:lnTo>
                  <a:lnTo>
                    <a:pt x="31" y="175"/>
                  </a:lnTo>
                  <a:lnTo>
                    <a:pt x="23" y="173"/>
                  </a:lnTo>
                  <a:lnTo>
                    <a:pt x="20" y="171"/>
                  </a:lnTo>
                  <a:lnTo>
                    <a:pt x="18" y="170"/>
                  </a:lnTo>
                  <a:lnTo>
                    <a:pt x="16" y="168"/>
                  </a:lnTo>
                  <a:lnTo>
                    <a:pt x="13" y="167"/>
                  </a:lnTo>
                  <a:lnTo>
                    <a:pt x="11" y="165"/>
                  </a:lnTo>
                  <a:lnTo>
                    <a:pt x="8" y="162"/>
                  </a:lnTo>
                  <a:lnTo>
                    <a:pt x="6" y="161"/>
                  </a:lnTo>
                  <a:lnTo>
                    <a:pt x="4" y="160"/>
                  </a:lnTo>
                  <a:lnTo>
                    <a:pt x="2" y="159"/>
                  </a:lnTo>
                  <a:lnTo>
                    <a:pt x="1" y="157"/>
                  </a:lnTo>
                  <a:lnTo>
                    <a:pt x="0" y="155"/>
                  </a:lnTo>
                  <a:lnTo>
                    <a:pt x="0" y="153"/>
                  </a:lnTo>
                  <a:lnTo>
                    <a:pt x="2" y="148"/>
                  </a:lnTo>
                  <a:lnTo>
                    <a:pt x="8" y="142"/>
                  </a:lnTo>
                  <a:lnTo>
                    <a:pt x="14" y="138"/>
                  </a:lnTo>
                  <a:lnTo>
                    <a:pt x="21" y="135"/>
                  </a:lnTo>
                  <a:lnTo>
                    <a:pt x="23" y="136"/>
                  </a:lnTo>
                  <a:lnTo>
                    <a:pt x="26" y="138"/>
                  </a:lnTo>
                  <a:lnTo>
                    <a:pt x="27" y="140"/>
                  </a:lnTo>
                  <a:lnTo>
                    <a:pt x="29" y="141"/>
                  </a:lnTo>
                  <a:lnTo>
                    <a:pt x="31" y="142"/>
                  </a:lnTo>
                  <a:lnTo>
                    <a:pt x="34" y="141"/>
                  </a:lnTo>
                  <a:lnTo>
                    <a:pt x="36" y="141"/>
                  </a:lnTo>
                  <a:lnTo>
                    <a:pt x="38" y="139"/>
                  </a:lnTo>
                  <a:lnTo>
                    <a:pt x="40" y="138"/>
                  </a:lnTo>
                  <a:lnTo>
                    <a:pt x="44" y="136"/>
                  </a:lnTo>
                  <a:lnTo>
                    <a:pt x="47" y="136"/>
                  </a:lnTo>
                  <a:lnTo>
                    <a:pt x="47" y="131"/>
                  </a:lnTo>
                  <a:lnTo>
                    <a:pt x="44" y="126"/>
                  </a:lnTo>
                  <a:lnTo>
                    <a:pt x="39" y="120"/>
                  </a:lnTo>
                  <a:lnTo>
                    <a:pt x="34" y="112"/>
                  </a:lnTo>
                  <a:lnTo>
                    <a:pt x="30" y="105"/>
                  </a:lnTo>
                  <a:lnTo>
                    <a:pt x="28" y="101"/>
                  </a:lnTo>
                  <a:lnTo>
                    <a:pt x="29" y="100"/>
                  </a:lnTo>
                  <a:lnTo>
                    <a:pt x="31" y="99"/>
                  </a:lnTo>
                  <a:lnTo>
                    <a:pt x="32" y="98"/>
                  </a:lnTo>
                  <a:lnTo>
                    <a:pt x="35" y="97"/>
                  </a:lnTo>
                  <a:lnTo>
                    <a:pt x="37" y="96"/>
                  </a:lnTo>
                  <a:lnTo>
                    <a:pt x="38" y="94"/>
                  </a:lnTo>
                  <a:lnTo>
                    <a:pt x="39" y="92"/>
                  </a:lnTo>
                  <a:lnTo>
                    <a:pt x="40" y="90"/>
                  </a:lnTo>
                  <a:lnTo>
                    <a:pt x="43" y="89"/>
                  </a:lnTo>
                  <a:lnTo>
                    <a:pt x="45" y="88"/>
                  </a:lnTo>
                  <a:lnTo>
                    <a:pt x="49" y="88"/>
                  </a:lnTo>
                  <a:lnTo>
                    <a:pt x="55" y="89"/>
                  </a:lnTo>
                  <a:lnTo>
                    <a:pt x="63" y="90"/>
                  </a:lnTo>
                  <a:lnTo>
                    <a:pt x="70" y="91"/>
                  </a:lnTo>
                  <a:lnTo>
                    <a:pt x="76" y="90"/>
                  </a:lnTo>
                  <a:lnTo>
                    <a:pt x="81" y="88"/>
                  </a:lnTo>
                  <a:lnTo>
                    <a:pt x="83" y="83"/>
                  </a:lnTo>
                  <a:lnTo>
                    <a:pt x="87" y="69"/>
                  </a:lnTo>
                  <a:lnTo>
                    <a:pt x="90" y="56"/>
                  </a:lnTo>
                  <a:lnTo>
                    <a:pt x="95" y="44"/>
                  </a:lnTo>
                  <a:lnTo>
                    <a:pt x="99" y="29"/>
                  </a:lnTo>
                  <a:lnTo>
                    <a:pt x="115" y="12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96" name="Freeform 93">
              <a:extLst>
                <a:ext uri="{FF2B5EF4-FFF2-40B4-BE49-F238E27FC236}">
                  <a16:creationId xmlns:a16="http://schemas.microsoft.com/office/drawing/2014/main" id="{13D726B3-B587-4CC0-8E67-962F3658D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3175" y="3343276"/>
              <a:ext cx="582612" cy="466725"/>
            </a:xfrm>
            <a:custGeom>
              <a:avLst/>
              <a:gdLst>
                <a:gd name="T0" fmla="*/ 2147483646 w 367"/>
                <a:gd name="T1" fmla="*/ 2147483646 h 294"/>
                <a:gd name="T2" fmla="*/ 2147483646 w 367"/>
                <a:gd name="T3" fmla="*/ 2147483646 h 294"/>
                <a:gd name="T4" fmla="*/ 2147483646 w 367"/>
                <a:gd name="T5" fmla="*/ 2147483646 h 294"/>
                <a:gd name="T6" fmla="*/ 2147483646 w 367"/>
                <a:gd name="T7" fmla="*/ 2147483646 h 294"/>
                <a:gd name="T8" fmla="*/ 2147483646 w 367"/>
                <a:gd name="T9" fmla="*/ 2147483646 h 294"/>
                <a:gd name="T10" fmla="*/ 2147483646 w 367"/>
                <a:gd name="T11" fmla="*/ 2147483646 h 294"/>
                <a:gd name="T12" fmla="*/ 2147483646 w 367"/>
                <a:gd name="T13" fmla="*/ 2147483646 h 294"/>
                <a:gd name="T14" fmla="*/ 2147483646 w 367"/>
                <a:gd name="T15" fmla="*/ 2147483646 h 294"/>
                <a:gd name="T16" fmla="*/ 2147483646 w 367"/>
                <a:gd name="T17" fmla="*/ 2147483646 h 294"/>
                <a:gd name="T18" fmla="*/ 2147483646 w 367"/>
                <a:gd name="T19" fmla="*/ 2147483646 h 294"/>
                <a:gd name="T20" fmla="*/ 2147483646 w 367"/>
                <a:gd name="T21" fmla="*/ 2147483646 h 294"/>
                <a:gd name="T22" fmla="*/ 2147483646 w 367"/>
                <a:gd name="T23" fmla="*/ 2147483646 h 294"/>
                <a:gd name="T24" fmla="*/ 2147483646 w 367"/>
                <a:gd name="T25" fmla="*/ 2147483646 h 294"/>
                <a:gd name="T26" fmla="*/ 2147483646 w 367"/>
                <a:gd name="T27" fmla="*/ 2147483646 h 294"/>
                <a:gd name="T28" fmla="*/ 2147483646 w 367"/>
                <a:gd name="T29" fmla="*/ 2147483646 h 294"/>
                <a:gd name="T30" fmla="*/ 2147483646 w 367"/>
                <a:gd name="T31" fmla="*/ 2147483646 h 294"/>
                <a:gd name="T32" fmla="*/ 2147483646 w 367"/>
                <a:gd name="T33" fmla="*/ 2147483646 h 294"/>
                <a:gd name="T34" fmla="*/ 2147483646 w 367"/>
                <a:gd name="T35" fmla="*/ 2147483646 h 294"/>
                <a:gd name="T36" fmla="*/ 2147483646 w 367"/>
                <a:gd name="T37" fmla="*/ 2147483646 h 294"/>
                <a:gd name="T38" fmla="*/ 2147483646 w 367"/>
                <a:gd name="T39" fmla="*/ 2147483646 h 294"/>
                <a:gd name="T40" fmla="*/ 2147483646 w 367"/>
                <a:gd name="T41" fmla="*/ 2147483646 h 294"/>
                <a:gd name="T42" fmla="*/ 2147483646 w 367"/>
                <a:gd name="T43" fmla="*/ 2147483646 h 294"/>
                <a:gd name="T44" fmla="*/ 2147483646 w 367"/>
                <a:gd name="T45" fmla="*/ 2147483646 h 294"/>
                <a:gd name="T46" fmla="*/ 2147483646 w 367"/>
                <a:gd name="T47" fmla="*/ 2147483646 h 294"/>
                <a:gd name="T48" fmla="*/ 2147483646 w 367"/>
                <a:gd name="T49" fmla="*/ 2147483646 h 294"/>
                <a:gd name="T50" fmla="*/ 2147483646 w 367"/>
                <a:gd name="T51" fmla="*/ 2147483646 h 294"/>
                <a:gd name="T52" fmla="*/ 2147483646 w 367"/>
                <a:gd name="T53" fmla="*/ 2147483646 h 294"/>
                <a:gd name="T54" fmla="*/ 2147483646 w 367"/>
                <a:gd name="T55" fmla="*/ 2147483646 h 294"/>
                <a:gd name="T56" fmla="*/ 2147483646 w 367"/>
                <a:gd name="T57" fmla="*/ 2147483646 h 294"/>
                <a:gd name="T58" fmla="*/ 2147483646 w 367"/>
                <a:gd name="T59" fmla="*/ 2147483646 h 294"/>
                <a:gd name="T60" fmla="*/ 2147483646 w 367"/>
                <a:gd name="T61" fmla="*/ 2147483646 h 294"/>
                <a:gd name="T62" fmla="*/ 2147483646 w 367"/>
                <a:gd name="T63" fmla="*/ 2147483646 h 294"/>
                <a:gd name="T64" fmla="*/ 2147483646 w 367"/>
                <a:gd name="T65" fmla="*/ 2147483646 h 294"/>
                <a:gd name="T66" fmla="*/ 2147483646 w 367"/>
                <a:gd name="T67" fmla="*/ 2147483646 h 294"/>
                <a:gd name="T68" fmla="*/ 2147483646 w 367"/>
                <a:gd name="T69" fmla="*/ 2147483646 h 294"/>
                <a:gd name="T70" fmla="*/ 2147483646 w 367"/>
                <a:gd name="T71" fmla="*/ 2147483646 h 294"/>
                <a:gd name="T72" fmla="*/ 2147483646 w 367"/>
                <a:gd name="T73" fmla="*/ 2147483646 h 294"/>
                <a:gd name="T74" fmla="*/ 2147483646 w 367"/>
                <a:gd name="T75" fmla="*/ 2147483646 h 294"/>
                <a:gd name="T76" fmla="*/ 2147483646 w 367"/>
                <a:gd name="T77" fmla="*/ 2147483646 h 294"/>
                <a:gd name="T78" fmla="*/ 2147483646 w 367"/>
                <a:gd name="T79" fmla="*/ 2147483646 h 294"/>
                <a:gd name="T80" fmla="*/ 2147483646 w 367"/>
                <a:gd name="T81" fmla="*/ 2147483646 h 294"/>
                <a:gd name="T82" fmla="*/ 2147483646 w 367"/>
                <a:gd name="T83" fmla="*/ 2147483646 h 294"/>
                <a:gd name="T84" fmla="*/ 2147483646 w 367"/>
                <a:gd name="T85" fmla="*/ 2147483646 h 294"/>
                <a:gd name="T86" fmla="*/ 2147483646 w 367"/>
                <a:gd name="T87" fmla="*/ 2147483646 h 294"/>
                <a:gd name="T88" fmla="*/ 2147483646 w 367"/>
                <a:gd name="T89" fmla="*/ 2147483646 h 294"/>
                <a:gd name="T90" fmla="*/ 2147483646 w 367"/>
                <a:gd name="T91" fmla="*/ 2147483646 h 294"/>
                <a:gd name="T92" fmla="*/ 2147483646 w 367"/>
                <a:gd name="T93" fmla="*/ 2147483646 h 294"/>
                <a:gd name="T94" fmla="*/ 2147483646 w 367"/>
                <a:gd name="T95" fmla="*/ 2147483646 h 294"/>
                <a:gd name="T96" fmla="*/ 2147483646 w 367"/>
                <a:gd name="T97" fmla="*/ 2147483646 h 294"/>
                <a:gd name="T98" fmla="*/ 2147483646 w 367"/>
                <a:gd name="T99" fmla="*/ 2147483646 h 294"/>
                <a:gd name="T100" fmla="*/ 2147483646 w 367"/>
                <a:gd name="T101" fmla="*/ 2147483646 h 294"/>
                <a:gd name="T102" fmla="*/ 2147483646 w 367"/>
                <a:gd name="T103" fmla="*/ 2147483646 h 294"/>
                <a:gd name="T104" fmla="*/ 2147483646 w 367"/>
                <a:gd name="T105" fmla="*/ 2147483646 h 294"/>
                <a:gd name="T106" fmla="*/ 0 w 367"/>
                <a:gd name="T107" fmla="*/ 2147483646 h 294"/>
                <a:gd name="T108" fmla="*/ 2147483646 w 367"/>
                <a:gd name="T109" fmla="*/ 2147483646 h 294"/>
                <a:gd name="T110" fmla="*/ 2147483646 w 367"/>
                <a:gd name="T111" fmla="*/ 2147483646 h 294"/>
                <a:gd name="T112" fmla="*/ 2147483646 w 367"/>
                <a:gd name="T113" fmla="*/ 2147483646 h 294"/>
                <a:gd name="T114" fmla="*/ 2147483646 w 367"/>
                <a:gd name="T115" fmla="*/ 2147483646 h 294"/>
                <a:gd name="T116" fmla="*/ 2147483646 w 367"/>
                <a:gd name="T117" fmla="*/ 2147483646 h 294"/>
                <a:gd name="T118" fmla="*/ 2147483646 w 367"/>
                <a:gd name="T119" fmla="*/ 2147483646 h 294"/>
                <a:gd name="T120" fmla="*/ 2147483646 w 367"/>
                <a:gd name="T121" fmla="*/ 2147483646 h 294"/>
                <a:gd name="T122" fmla="*/ 2147483646 w 367"/>
                <a:gd name="T123" fmla="*/ 2147483646 h 294"/>
                <a:gd name="T124" fmla="*/ 2147483646 w 367"/>
                <a:gd name="T125" fmla="*/ 0 h 2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67" h="294">
                  <a:moveTo>
                    <a:pt x="92" y="0"/>
                  </a:moveTo>
                  <a:lnTo>
                    <a:pt x="100" y="3"/>
                  </a:lnTo>
                  <a:lnTo>
                    <a:pt x="107" y="5"/>
                  </a:lnTo>
                  <a:lnTo>
                    <a:pt x="113" y="8"/>
                  </a:lnTo>
                  <a:lnTo>
                    <a:pt x="134" y="9"/>
                  </a:lnTo>
                  <a:lnTo>
                    <a:pt x="143" y="16"/>
                  </a:lnTo>
                  <a:lnTo>
                    <a:pt x="153" y="20"/>
                  </a:lnTo>
                  <a:lnTo>
                    <a:pt x="165" y="21"/>
                  </a:lnTo>
                  <a:lnTo>
                    <a:pt x="175" y="23"/>
                  </a:lnTo>
                  <a:lnTo>
                    <a:pt x="181" y="27"/>
                  </a:lnTo>
                  <a:lnTo>
                    <a:pt x="187" y="32"/>
                  </a:lnTo>
                  <a:lnTo>
                    <a:pt x="194" y="37"/>
                  </a:lnTo>
                  <a:lnTo>
                    <a:pt x="203" y="39"/>
                  </a:lnTo>
                  <a:lnTo>
                    <a:pt x="210" y="38"/>
                  </a:lnTo>
                  <a:lnTo>
                    <a:pt x="215" y="33"/>
                  </a:lnTo>
                  <a:lnTo>
                    <a:pt x="221" y="27"/>
                  </a:lnTo>
                  <a:lnTo>
                    <a:pt x="228" y="24"/>
                  </a:lnTo>
                  <a:lnTo>
                    <a:pt x="237" y="23"/>
                  </a:lnTo>
                  <a:lnTo>
                    <a:pt x="242" y="25"/>
                  </a:lnTo>
                  <a:lnTo>
                    <a:pt x="247" y="29"/>
                  </a:lnTo>
                  <a:lnTo>
                    <a:pt x="251" y="33"/>
                  </a:lnTo>
                  <a:lnTo>
                    <a:pt x="257" y="35"/>
                  </a:lnTo>
                  <a:lnTo>
                    <a:pt x="258" y="42"/>
                  </a:lnTo>
                  <a:lnTo>
                    <a:pt x="260" y="47"/>
                  </a:lnTo>
                  <a:lnTo>
                    <a:pt x="263" y="51"/>
                  </a:lnTo>
                  <a:lnTo>
                    <a:pt x="264" y="57"/>
                  </a:lnTo>
                  <a:lnTo>
                    <a:pt x="263" y="69"/>
                  </a:lnTo>
                  <a:lnTo>
                    <a:pt x="263" y="77"/>
                  </a:lnTo>
                  <a:lnTo>
                    <a:pt x="263" y="78"/>
                  </a:lnTo>
                  <a:lnTo>
                    <a:pt x="263" y="81"/>
                  </a:lnTo>
                  <a:lnTo>
                    <a:pt x="263" y="83"/>
                  </a:lnTo>
                  <a:lnTo>
                    <a:pt x="265" y="85"/>
                  </a:lnTo>
                  <a:lnTo>
                    <a:pt x="266" y="87"/>
                  </a:lnTo>
                  <a:lnTo>
                    <a:pt x="269" y="87"/>
                  </a:lnTo>
                  <a:lnTo>
                    <a:pt x="279" y="87"/>
                  </a:lnTo>
                  <a:lnTo>
                    <a:pt x="288" y="86"/>
                  </a:lnTo>
                  <a:lnTo>
                    <a:pt x="298" y="86"/>
                  </a:lnTo>
                  <a:lnTo>
                    <a:pt x="307" y="88"/>
                  </a:lnTo>
                  <a:lnTo>
                    <a:pt x="311" y="92"/>
                  </a:lnTo>
                  <a:lnTo>
                    <a:pt x="315" y="95"/>
                  </a:lnTo>
                  <a:lnTo>
                    <a:pt x="318" y="100"/>
                  </a:lnTo>
                  <a:lnTo>
                    <a:pt x="323" y="104"/>
                  </a:lnTo>
                  <a:lnTo>
                    <a:pt x="328" y="107"/>
                  </a:lnTo>
                  <a:lnTo>
                    <a:pt x="330" y="112"/>
                  </a:lnTo>
                  <a:lnTo>
                    <a:pt x="334" y="120"/>
                  </a:lnTo>
                  <a:lnTo>
                    <a:pt x="337" y="126"/>
                  </a:lnTo>
                  <a:lnTo>
                    <a:pt x="339" y="127"/>
                  </a:lnTo>
                  <a:lnTo>
                    <a:pt x="343" y="128"/>
                  </a:lnTo>
                  <a:lnTo>
                    <a:pt x="345" y="129"/>
                  </a:lnTo>
                  <a:lnTo>
                    <a:pt x="347" y="130"/>
                  </a:lnTo>
                  <a:lnTo>
                    <a:pt x="350" y="131"/>
                  </a:lnTo>
                  <a:lnTo>
                    <a:pt x="352" y="132"/>
                  </a:lnTo>
                  <a:lnTo>
                    <a:pt x="354" y="135"/>
                  </a:lnTo>
                  <a:lnTo>
                    <a:pt x="354" y="137"/>
                  </a:lnTo>
                  <a:lnTo>
                    <a:pt x="355" y="140"/>
                  </a:lnTo>
                  <a:lnTo>
                    <a:pt x="353" y="147"/>
                  </a:lnTo>
                  <a:lnTo>
                    <a:pt x="348" y="153"/>
                  </a:lnTo>
                  <a:lnTo>
                    <a:pt x="343" y="158"/>
                  </a:lnTo>
                  <a:lnTo>
                    <a:pt x="338" y="166"/>
                  </a:lnTo>
                  <a:lnTo>
                    <a:pt x="336" y="175"/>
                  </a:lnTo>
                  <a:lnTo>
                    <a:pt x="337" y="182"/>
                  </a:lnTo>
                  <a:lnTo>
                    <a:pt x="342" y="188"/>
                  </a:lnTo>
                  <a:lnTo>
                    <a:pt x="347" y="190"/>
                  </a:lnTo>
                  <a:lnTo>
                    <a:pt x="355" y="193"/>
                  </a:lnTo>
                  <a:lnTo>
                    <a:pt x="361" y="196"/>
                  </a:lnTo>
                  <a:lnTo>
                    <a:pt x="365" y="200"/>
                  </a:lnTo>
                  <a:lnTo>
                    <a:pt x="367" y="208"/>
                  </a:lnTo>
                  <a:lnTo>
                    <a:pt x="364" y="215"/>
                  </a:lnTo>
                  <a:lnTo>
                    <a:pt x="360" y="221"/>
                  </a:lnTo>
                  <a:lnTo>
                    <a:pt x="353" y="225"/>
                  </a:lnTo>
                  <a:lnTo>
                    <a:pt x="348" y="230"/>
                  </a:lnTo>
                  <a:lnTo>
                    <a:pt x="346" y="236"/>
                  </a:lnTo>
                  <a:lnTo>
                    <a:pt x="346" y="241"/>
                  </a:lnTo>
                  <a:lnTo>
                    <a:pt x="345" y="249"/>
                  </a:lnTo>
                  <a:lnTo>
                    <a:pt x="344" y="257"/>
                  </a:lnTo>
                  <a:lnTo>
                    <a:pt x="337" y="258"/>
                  </a:lnTo>
                  <a:lnTo>
                    <a:pt x="333" y="260"/>
                  </a:lnTo>
                  <a:lnTo>
                    <a:pt x="328" y="262"/>
                  </a:lnTo>
                  <a:lnTo>
                    <a:pt x="325" y="265"/>
                  </a:lnTo>
                  <a:lnTo>
                    <a:pt x="319" y="265"/>
                  </a:lnTo>
                  <a:lnTo>
                    <a:pt x="316" y="265"/>
                  </a:lnTo>
                  <a:lnTo>
                    <a:pt x="315" y="263"/>
                  </a:lnTo>
                  <a:lnTo>
                    <a:pt x="313" y="262"/>
                  </a:lnTo>
                  <a:lnTo>
                    <a:pt x="312" y="260"/>
                  </a:lnTo>
                  <a:lnTo>
                    <a:pt x="310" y="259"/>
                  </a:lnTo>
                  <a:lnTo>
                    <a:pt x="302" y="259"/>
                  </a:lnTo>
                  <a:lnTo>
                    <a:pt x="301" y="263"/>
                  </a:lnTo>
                  <a:lnTo>
                    <a:pt x="295" y="263"/>
                  </a:lnTo>
                  <a:lnTo>
                    <a:pt x="294" y="262"/>
                  </a:lnTo>
                  <a:lnTo>
                    <a:pt x="292" y="260"/>
                  </a:lnTo>
                  <a:lnTo>
                    <a:pt x="291" y="259"/>
                  </a:lnTo>
                  <a:lnTo>
                    <a:pt x="289" y="257"/>
                  </a:lnTo>
                  <a:lnTo>
                    <a:pt x="288" y="257"/>
                  </a:lnTo>
                  <a:lnTo>
                    <a:pt x="283" y="257"/>
                  </a:lnTo>
                  <a:lnTo>
                    <a:pt x="280" y="257"/>
                  </a:lnTo>
                  <a:lnTo>
                    <a:pt x="277" y="258"/>
                  </a:lnTo>
                  <a:lnTo>
                    <a:pt x="274" y="259"/>
                  </a:lnTo>
                  <a:lnTo>
                    <a:pt x="271" y="259"/>
                  </a:lnTo>
                  <a:lnTo>
                    <a:pt x="266" y="260"/>
                  </a:lnTo>
                  <a:lnTo>
                    <a:pt x="262" y="263"/>
                  </a:lnTo>
                  <a:lnTo>
                    <a:pt x="257" y="268"/>
                  </a:lnTo>
                  <a:lnTo>
                    <a:pt x="251" y="271"/>
                  </a:lnTo>
                  <a:lnTo>
                    <a:pt x="245" y="273"/>
                  </a:lnTo>
                  <a:lnTo>
                    <a:pt x="238" y="274"/>
                  </a:lnTo>
                  <a:lnTo>
                    <a:pt x="231" y="275"/>
                  </a:lnTo>
                  <a:lnTo>
                    <a:pt x="224" y="276"/>
                  </a:lnTo>
                  <a:lnTo>
                    <a:pt x="224" y="279"/>
                  </a:lnTo>
                  <a:lnTo>
                    <a:pt x="214" y="279"/>
                  </a:lnTo>
                  <a:lnTo>
                    <a:pt x="206" y="282"/>
                  </a:lnTo>
                  <a:lnTo>
                    <a:pt x="200" y="286"/>
                  </a:lnTo>
                  <a:lnTo>
                    <a:pt x="197" y="294"/>
                  </a:lnTo>
                  <a:lnTo>
                    <a:pt x="189" y="294"/>
                  </a:lnTo>
                  <a:lnTo>
                    <a:pt x="190" y="291"/>
                  </a:lnTo>
                  <a:lnTo>
                    <a:pt x="192" y="287"/>
                  </a:lnTo>
                  <a:lnTo>
                    <a:pt x="192" y="284"/>
                  </a:lnTo>
                  <a:lnTo>
                    <a:pt x="193" y="280"/>
                  </a:lnTo>
                  <a:lnTo>
                    <a:pt x="193" y="277"/>
                  </a:lnTo>
                  <a:lnTo>
                    <a:pt x="192" y="275"/>
                  </a:lnTo>
                  <a:lnTo>
                    <a:pt x="190" y="274"/>
                  </a:lnTo>
                  <a:lnTo>
                    <a:pt x="189" y="271"/>
                  </a:lnTo>
                  <a:lnTo>
                    <a:pt x="188" y="269"/>
                  </a:lnTo>
                  <a:lnTo>
                    <a:pt x="187" y="267"/>
                  </a:lnTo>
                  <a:lnTo>
                    <a:pt x="188" y="265"/>
                  </a:lnTo>
                  <a:lnTo>
                    <a:pt x="189" y="262"/>
                  </a:lnTo>
                  <a:lnTo>
                    <a:pt x="190" y="260"/>
                  </a:lnTo>
                  <a:lnTo>
                    <a:pt x="192" y="259"/>
                  </a:lnTo>
                  <a:lnTo>
                    <a:pt x="193" y="257"/>
                  </a:lnTo>
                  <a:lnTo>
                    <a:pt x="193" y="254"/>
                  </a:lnTo>
                  <a:lnTo>
                    <a:pt x="192" y="252"/>
                  </a:lnTo>
                  <a:lnTo>
                    <a:pt x="190" y="250"/>
                  </a:lnTo>
                  <a:lnTo>
                    <a:pt x="189" y="249"/>
                  </a:lnTo>
                  <a:lnTo>
                    <a:pt x="187" y="249"/>
                  </a:lnTo>
                  <a:lnTo>
                    <a:pt x="179" y="250"/>
                  </a:lnTo>
                  <a:lnTo>
                    <a:pt x="171" y="252"/>
                  </a:lnTo>
                  <a:lnTo>
                    <a:pt x="163" y="253"/>
                  </a:lnTo>
                  <a:lnTo>
                    <a:pt x="154" y="250"/>
                  </a:lnTo>
                  <a:lnTo>
                    <a:pt x="146" y="245"/>
                  </a:lnTo>
                  <a:lnTo>
                    <a:pt x="140" y="240"/>
                  </a:lnTo>
                  <a:lnTo>
                    <a:pt x="133" y="236"/>
                  </a:lnTo>
                  <a:lnTo>
                    <a:pt x="125" y="236"/>
                  </a:lnTo>
                  <a:lnTo>
                    <a:pt x="116" y="235"/>
                  </a:lnTo>
                  <a:lnTo>
                    <a:pt x="110" y="234"/>
                  </a:lnTo>
                  <a:lnTo>
                    <a:pt x="107" y="227"/>
                  </a:lnTo>
                  <a:lnTo>
                    <a:pt x="106" y="219"/>
                  </a:lnTo>
                  <a:lnTo>
                    <a:pt x="104" y="213"/>
                  </a:lnTo>
                  <a:lnTo>
                    <a:pt x="99" y="207"/>
                  </a:lnTo>
                  <a:lnTo>
                    <a:pt x="88" y="199"/>
                  </a:lnTo>
                  <a:lnTo>
                    <a:pt x="74" y="191"/>
                  </a:lnTo>
                  <a:lnTo>
                    <a:pt x="60" y="186"/>
                  </a:lnTo>
                  <a:lnTo>
                    <a:pt x="54" y="184"/>
                  </a:lnTo>
                  <a:lnTo>
                    <a:pt x="45" y="182"/>
                  </a:lnTo>
                  <a:lnTo>
                    <a:pt x="35" y="180"/>
                  </a:lnTo>
                  <a:lnTo>
                    <a:pt x="28" y="177"/>
                  </a:lnTo>
                  <a:lnTo>
                    <a:pt x="23" y="173"/>
                  </a:lnTo>
                  <a:lnTo>
                    <a:pt x="12" y="169"/>
                  </a:lnTo>
                  <a:lnTo>
                    <a:pt x="10" y="165"/>
                  </a:lnTo>
                  <a:lnTo>
                    <a:pt x="9" y="162"/>
                  </a:lnTo>
                  <a:lnTo>
                    <a:pt x="7" y="160"/>
                  </a:lnTo>
                  <a:lnTo>
                    <a:pt x="8" y="138"/>
                  </a:lnTo>
                  <a:lnTo>
                    <a:pt x="4" y="132"/>
                  </a:lnTo>
                  <a:lnTo>
                    <a:pt x="1" y="125"/>
                  </a:lnTo>
                  <a:lnTo>
                    <a:pt x="0" y="117"/>
                  </a:lnTo>
                  <a:lnTo>
                    <a:pt x="1" y="113"/>
                  </a:lnTo>
                  <a:lnTo>
                    <a:pt x="2" y="111"/>
                  </a:lnTo>
                  <a:lnTo>
                    <a:pt x="3" y="109"/>
                  </a:lnTo>
                  <a:lnTo>
                    <a:pt x="5" y="108"/>
                  </a:lnTo>
                  <a:lnTo>
                    <a:pt x="8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1" y="99"/>
                  </a:lnTo>
                  <a:lnTo>
                    <a:pt x="11" y="97"/>
                  </a:lnTo>
                  <a:lnTo>
                    <a:pt x="10" y="97"/>
                  </a:lnTo>
                  <a:lnTo>
                    <a:pt x="7" y="88"/>
                  </a:lnTo>
                  <a:lnTo>
                    <a:pt x="16" y="91"/>
                  </a:lnTo>
                  <a:lnTo>
                    <a:pt x="21" y="82"/>
                  </a:lnTo>
                  <a:lnTo>
                    <a:pt x="25" y="73"/>
                  </a:lnTo>
                  <a:lnTo>
                    <a:pt x="29" y="65"/>
                  </a:lnTo>
                  <a:lnTo>
                    <a:pt x="35" y="59"/>
                  </a:lnTo>
                  <a:lnTo>
                    <a:pt x="43" y="57"/>
                  </a:lnTo>
                  <a:lnTo>
                    <a:pt x="49" y="53"/>
                  </a:lnTo>
                  <a:lnTo>
                    <a:pt x="56" y="49"/>
                  </a:lnTo>
                  <a:lnTo>
                    <a:pt x="61" y="41"/>
                  </a:lnTo>
                  <a:lnTo>
                    <a:pt x="65" y="31"/>
                  </a:lnTo>
                  <a:lnTo>
                    <a:pt x="71" y="20"/>
                  </a:lnTo>
                  <a:lnTo>
                    <a:pt x="77" y="9"/>
                  </a:lnTo>
                  <a:lnTo>
                    <a:pt x="83" y="3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97" name="Freeform 95">
              <a:extLst>
                <a:ext uri="{FF2B5EF4-FFF2-40B4-BE49-F238E27FC236}">
                  <a16:creationId xmlns:a16="http://schemas.microsoft.com/office/drawing/2014/main" id="{407CA698-9BC0-4D58-957D-3861B7350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613" y="2898776"/>
              <a:ext cx="166687" cy="171450"/>
            </a:xfrm>
            <a:custGeom>
              <a:avLst/>
              <a:gdLst>
                <a:gd name="T0" fmla="*/ 2147483646 w 105"/>
                <a:gd name="T1" fmla="*/ 2147483646 h 108"/>
                <a:gd name="T2" fmla="*/ 2147483646 w 105"/>
                <a:gd name="T3" fmla="*/ 2147483646 h 108"/>
                <a:gd name="T4" fmla="*/ 2147483646 w 105"/>
                <a:gd name="T5" fmla="*/ 2147483646 h 108"/>
                <a:gd name="T6" fmla="*/ 2147483646 w 105"/>
                <a:gd name="T7" fmla="*/ 2147483646 h 108"/>
                <a:gd name="T8" fmla="*/ 2147483646 w 105"/>
                <a:gd name="T9" fmla="*/ 2147483646 h 108"/>
                <a:gd name="T10" fmla="*/ 2147483646 w 105"/>
                <a:gd name="T11" fmla="*/ 2147483646 h 108"/>
                <a:gd name="T12" fmla="*/ 2147483646 w 105"/>
                <a:gd name="T13" fmla="*/ 2147483646 h 108"/>
                <a:gd name="T14" fmla="*/ 2147483646 w 105"/>
                <a:gd name="T15" fmla="*/ 2147483646 h 108"/>
                <a:gd name="T16" fmla="*/ 2147483646 w 105"/>
                <a:gd name="T17" fmla="*/ 2147483646 h 108"/>
                <a:gd name="T18" fmla="*/ 2147483646 w 105"/>
                <a:gd name="T19" fmla="*/ 2147483646 h 108"/>
                <a:gd name="T20" fmla="*/ 2147483646 w 105"/>
                <a:gd name="T21" fmla="*/ 2147483646 h 108"/>
                <a:gd name="T22" fmla="*/ 2147483646 w 105"/>
                <a:gd name="T23" fmla="*/ 2147483646 h 108"/>
                <a:gd name="T24" fmla="*/ 2147483646 w 105"/>
                <a:gd name="T25" fmla="*/ 2147483646 h 108"/>
                <a:gd name="T26" fmla="*/ 2147483646 w 105"/>
                <a:gd name="T27" fmla="*/ 2147483646 h 108"/>
                <a:gd name="T28" fmla="*/ 2147483646 w 105"/>
                <a:gd name="T29" fmla="*/ 2147483646 h 108"/>
                <a:gd name="T30" fmla="*/ 2147483646 w 105"/>
                <a:gd name="T31" fmla="*/ 2147483646 h 108"/>
                <a:gd name="T32" fmla="*/ 2147483646 w 105"/>
                <a:gd name="T33" fmla="*/ 2147483646 h 108"/>
                <a:gd name="T34" fmla="*/ 2147483646 w 105"/>
                <a:gd name="T35" fmla="*/ 2147483646 h 108"/>
                <a:gd name="T36" fmla="*/ 2147483646 w 105"/>
                <a:gd name="T37" fmla="*/ 2147483646 h 108"/>
                <a:gd name="T38" fmla="*/ 2147483646 w 105"/>
                <a:gd name="T39" fmla="*/ 2147483646 h 108"/>
                <a:gd name="T40" fmla="*/ 2147483646 w 105"/>
                <a:gd name="T41" fmla="*/ 2147483646 h 108"/>
                <a:gd name="T42" fmla="*/ 2147483646 w 105"/>
                <a:gd name="T43" fmla="*/ 2147483646 h 108"/>
                <a:gd name="T44" fmla="*/ 2147483646 w 105"/>
                <a:gd name="T45" fmla="*/ 2147483646 h 108"/>
                <a:gd name="T46" fmla="*/ 2147483646 w 105"/>
                <a:gd name="T47" fmla="*/ 2147483646 h 108"/>
                <a:gd name="T48" fmla="*/ 2147483646 w 105"/>
                <a:gd name="T49" fmla="*/ 2147483646 h 108"/>
                <a:gd name="T50" fmla="*/ 2147483646 w 105"/>
                <a:gd name="T51" fmla="*/ 2147483646 h 108"/>
                <a:gd name="T52" fmla="*/ 2147483646 w 105"/>
                <a:gd name="T53" fmla="*/ 2147483646 h 108"/>
                <a:gd name="T54" fmla="*/ 2147483646 w 105"/>
                <a:gd name="T55" fmla="*/ 2147483646 h 108"/>
                <a:gd name="T56" fmla="*/ 2147483646 w 105"/>
                <a:gd name="T57" fmla="*/ 2147483646 h 108"/>
                <a:gd name="T58" fmla="*/ 2147483646 w 105"/>
                <a:gd name="T59" fmla="*/ 2147483646 h 108"/>
                <a:gd name="T60" fmla="*/ 2147483646 w 105"/>
                <a:gd name="T61" fmla="*/ 2147483646 h 108"/>
                <a:gd name="T62" fmla="*/ 2147483646 w 105"/>
                <a:gd name="T63" fmla="*/ 2147483646 h 108"/>
                <a:gd name="T64" fmla="*/ 2147483646 w 105"/>
                <a:gd name="T65" fmla="*/ 2147483646 h 108"/>
                <a:gd name="T66" fmla="*/ 2147483646 w 105"/>
                <a:gd name="T67" fmla="*/ 2147483646 h 108"/>
                <a:gd name="T68" fmla="*/ 2147483646 w 105"/>
                <a:gd name="T69" fmla="*/ 2147483646 h 108"/>
                <a:gd name="T70" fmla="*/ 2147483646 w 105"/>
                <a:gd name="T71" fmla="*/ 2147483646 h 108"/>
                <a:gd name="T72" fmla="*/ 2147483646 w 105"/>
                <a:gd name="T73" fmla="*/ 2147483646 h 108"/>
                <a:gd name="T74" fmla="*/ 2147483646 w 105"/>
                <a:gd name="T75" fmla="*/ 2147483646 h 108"/>
                <a:gd name="T76" fmla="*/ 2147483646 w 105"/>
                <a:gd name="T77" fmla="*/ 2147483646 h 108"/>
                <a:gd name="T78" fmla="*/ 2147483646 w 105"/>
                <a:gd name="T79" fmla="*/ 0 h 10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5" h="108">
                  <a:moveTo>
                    <a:pt x="35" y="0"/>
                  </a:moveTo>
                  <a:lnTo>
                    <a:pt x="35" y="1"/>
                  </a:lnTo>
                  <a:lnTo>
                    <a:pt x="35" y="3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50" y="3"/>
                  </a:lnTo>
                  <a:lnTo>
                    <a:pt x="54" y="3"/>
                  </a:lnTo>
                  <a:lnTo>
                    <a:pt x="65" y="5"/>
                  </a:lnTo>
                  <a:lnTo>
                    <a:pt x="69" y="9"/>
                  </a:lnTo>
                  <a:lnTo>
                    <a:pt x="71" y="17"/>
                  </a:lnTo>
                  <a:lnTo>
                    <a:pt x="73" y="26"/>
                  </a:lnTo>
                  <a:lnTo>
                    <a:pt x="74" y="27"/>
                  </a:lnTo>
                  <a:lnTo>
                    <a:pt x="75" y="29"/>
                  </a:lnTo>
                  <a:lnTo>
                    <a:pt x="78" y="29"/>
                  </a:lnTo>
                  <a:lnTo>
                    <a:pt x="80" y="30"/>
                  </a:lnTo>
                  <a:lnTo>
                    <a:pt x="84" y="31"/>
                  </a:lnTo>
                  <a:lnTo>
                    <a:pt x="86" y="33"/>
                  </a:lnTo>
                  <a:lnTo>
                    <a:pt x="87" y="35"/>
                  </a:lnTo>
                  <a:lnTo>
                    <a:pt x="89" y="47"/>
                  </a:lnTo>
                  <a:lnTo>
                    <a:pt x="91" y="59"/>
                  </a:lnTo>
                  <a:lnTo>
                    <a:pt x="93" y="70"/>
                  </a:lnTo>
                  <a:lnTo>
                    <a:pt x="100" y="81"/>
                  </a:lnTo>
                  <a:lnTo>
                    <a:pt x="102" y="83"/>
                  </a:lnTo>
                  <a:lnTo>
                    <a:pt x="102" y="85"/>
                  </a:lnTo>
                  <a:lnTo>
                    <a:pt x="102" y="86"/>
                  </a:lnTo>
                  <a:lnTo>
                    <a:pt x="102" y="87"/>
                  </a:lnTo>
                  <a:lnTo>
                    <a:pt x="103" y="90"/>
                  </a:lnTo>
                  <a:lnTo>
                    <a:pt x="104" y="91"/>
                  </a:lnTo>
                  <a:lnTo>
                    <a:pt x="104" y="92"/>
                  </a:lnTo>
                  <a:lnTo>
                    <a:pt x="105" y="93"/>
                  </a:lnTo>
                  <a:lnTo>
                    <a:pt x="105" y="94"/>
                  </a:lnTo>
                  <a:lnTo>
                    <a:pt x="104" y="96"/>
                  </a:lnTo>
                  <a:lnTo>
                    <a:pt x="103" y="99"/>
                  </a:lnTo>
                  <a:lnTo>
                    <a:pt x="101" y="102"/>
                  </a:lnTo>
                  <a:lnTo>
                    <a:pt x="98" y="105"/>
                  </a:lnTo>
                  <a:lnTo>
                    <a:pt x="96" y="108"/>
                  </a:lnTo>
                  <a:lnTo>
                    <a:pt x="80" y="101"/>
                  </a:lnTo>
                  <a:lnTo>
                    <a:pt x="66" y="95"/>
                  </a:lnTo>
                  <a:lnTo>
                    <a:pt x="49" y="88"/>
                  </a:lnTo>
                  <a:lnTo>
                    <a:pt x="45" y="85"/>
                  </a:lnTo>
                  <a:lnTo>
                    <a:pt x="42" y="79"/>
                  </a:lnTo>
                  <a:lnTo>
                    <a:pt x="40" y="75"/>
                  </a:lnTo>
                  <a:lnTo>
                    <a:pt x="36" y="70"/>
                  </a:lnTo>
                  <a:lnTo>
                    <a:pt x="32" y="68"/>
                  </a:lnTo>
                  <a:lnTo>
                    <a:pt x="27" y="68"/>
                  </a:lnTo>
                  <a:lnTo>
                    <a:pt x="25" y="67"/>
                  </a:lnTo>
                  <a:lnTo>
                    <a:pt x="23" y="67"/>
                  </a:lnTo>
                  <a:lnTo>
                    <a:pt x="21" y="67"/>
                  </a:lnTo>
                  <a:lnTo>
                    <a:pt x="18" y="66"/>
                  </a:lnTo>
                  <a:lnTo>
                    <a:pt x="16" y="64"/>
                  </a:lnTo>
                  <a:lnTo>
                    <a:pt x="15" y="61"/>
                  </a:lnTo>
                  <a:lnTo>
                    <a:pt x="13" y="59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4" y="51"/>
                  </a:lnTo>
                  <a:lnTo>
                    <a:pt x="14" y="49"/>
                  </a:lnTo>
                  <a:lnTo>
                    <a:pt x="13" y="46"/>
                  </a:lnTo>
                  <a:lnTo>
                    <a:pt x="12" y="43"/>
                  </a:lnTo>
                  <a:lnTo>
                    <a:pt x="8" y="39"/>
                  </a:lnTo>
                  <a:lnTo>
                    <a:pt x="5" y="35"/>
                  </a:lnTo>
                  <a:lnTo>
                    <a:pt x="1" y="31"/>
                  </a:lnTo>
                  <a:lnTo>
                    <a:pt x="0" y="24"/>
                  </a:lnTo>
                  <a:lnTo>
                    <a:pt x="1" y="21"/>
                  </a:lnTo>
                  <a:lnTo>
                    <a:pt x="4" y="18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5" y="9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9" y="11"/>
                  </a:lnTo>
                  <a:lnTo>
                    <a:pt x="21" y="12"/>
                  </a:lnTo>
                  <a:lnTo>
                    <a:pt x="22" y="13"/>
                  </a:lnTo>
                  <a:lnTo>
                    <a:pt x="23" y="12"/>
                  </a:lnTo>
                  <a:lnTo>
                    <a:pt x="25" y="11"/>
                  </a:lnTo>
                  <a:lnTo>
                    <a:pt x="27" y="8"/>
                  </a:lnTo>
                  <a:lnTo>
                    <a:pt x="30" y="5"/>
                  </a:lnTo>
                  <a:lnTo>
                    <a:pt x="32" y="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98" name="Freeform 96">
              <a:extLst>
                <a:ext uri="{FF2B5EF4-FFF2-40B4-BE49-F238E27FC236}">
                  <a16:creationId xmlns:a16="http://schemas.microsoft.com/office/drawing/2014/main" id="{7E0951CF-A63D-49DA-A5DD-86D184F03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250" y="2363788"/>
              <a:ext cx="49212" cy="68263"/>
            </a:xfrm>
            <a:custGeom>
              <a:avLst/>
              <a:gdLst>
                <a:gd name="T0" fmla="*/ 2147483646 w 31"/>
                <a:gd name="T1" fmla="*/ 0 h 43"/>
                <a:gd name="T2" fmla="*/ 2147483646 w 31"/>
                <a:gd name="T3" fmla="*/ 2147483646 h 43"/>
                <a:gd name="T4" fmla="*/ 2147483646 w 31"/>
                <a:gd name="T5" fmla="*/ 2147483646 h 43"/>
                <a:gd name="T6" fmla="*/ 2147483646 w 31"/>
                <a:gd name="T7" fmla="*/ 2147483646 h 43"/>
                <a:gd name="T8" fmla="*/ 2147483646 w 31"/>
                <a:gd name="T9" fmla="*/ 2147483646 h 43"/>
                <a:gd name="T10" fmla="*/ 2147483646 w 31"/>
                <a:gd name="T11" fmla="*/ 2147483646 h 43"/>
                <a:gd name="T12" fmla="*/ 2147483646 w 31"/>
                <a:gd name="T13" fmla="*/ 2147483646 h 43"/>
                <a:gd name="T14" fmla="*/ 2147483646 w 31"/>
                <a:gd name="T15" fmla="*/ 2147483646 h 43"/>
                <a:gd name="T16" fmla="*/ 2147483646 w 31"/>
                <a:gd name="T17" fmla="*/ 2147483646 h 43"/>
                <a:gd name="T18" fmla="*/ 2147483646 w 31"/>
                <a:gd name="T19" fmla="*/ 2147483646 h 43"/>
                <a:gd name="T20" fmla="*/ 2147483646 w 31"/>
                <a:gd name="T21" fmla="*/ 2147483646 h 43"/>
                <a:gd name="T22" fmla="*/ 2147483646 w 31"/>
                <a:gd name="T23" fmla="*/ 2147483646 h 43"/>
                <a:gd name="T24" fmla="*/ 2147483646 w 31"/>
                <a:gd name="T25" fmla="*/ 2147483646 h 43"/>
                <a:gd name="T26" fmla="*/ 2147483646 w 31"/>
                <a:gd name="T27" fmla="*/ 2147483646 h 43"/>
                <a:gd name="T28" fmla="*/ 2147483646 w 31"/>
                <a:gd name="T29" fmla="*/ 2147483646 h 43"/>
                <a:gd name="T30" fmla="*/ 2147483646 w 31"/>
                <a:gd name="T31" fmla="*/ 2147483646 h 43"/>
                <a:gd name="T32" fmla="*/ 2147483646 w 31"/>
                <a:gd name="T33" fmla="*/ 2147483646 h 43"/>
                <a:gd name="T34" fmla="*/ 2147483646 w 31"/>
                <a:gd name="T35" fmla="*/ 2147483646 h 43"/>
                <a:gd name="T36" fmla="*/ 2147483646 w 31"/>
                <a:gd name="T37" fmla="*/ 2147483646 h 43"/>
                <a:gd name="T38" fmla="*/ 2147483646 w 31"/>
                <a:gd name="T39" fmla="*/ 2147483646 h 43"/>
                <a:gd name="T40" fmla="*/ 2147483646 w 31"/>
                <a:gd name="T41" fmla="*/ 2147483646 h 43"/>
                <a:gd name="T42" fmla="*/ 2147483646 w 31"/>
                <a:gd name="T43" fmla="*/ 2147483646 h 43"/>
                <a:gd name="T44" fmla="*/ 2147483646 w 31"/>
                <a:gd name="T45" fmla="*/ 2147483646 h 43"/>
                <a:gd name="T46" fmla="*/ 2147483646 w 31"/>
                <a:gd name="T47" fmla="*/ 2147483646 h 43"/>
                <a:gd name="T48" fmla="*/ 2147483646 w 31"/>
                <a:gd name="T49" fmla="*/ 2147483646 h 43"/>
                <a:gd name="T50" fmla="*/ 2147483646 w 31"/>
                <a:gd name="T51" fmla="*/ 2147483646 h 43"/>
                <a:gd name="T52" fmla="*/ 2147483646 w 31"/>
                <a:gd name="T53" fmla="*/ 2147483646 h 43"/>
                <a:gd name="T54" fmla="*/ 2147483646 w 31"/>
                <a:gd name="T55" fmla="*/ 2147483646 h 43"/>
                <a:gd name="T56" fmla="*/ 2147483646 w 31"/>
                <a:gd name="T57" fmla="*/ 2147483646 h 43"/>
                <a:gd name="T58" fmla="*/ 0 w 31"/>
                <a:gd name="T59" fmla="*/ 2147483646 h 43"/>
                <a:gd name="T60" fmla="*/ 2147483646 w 31"/>
                <a:gd name="T61" fmla="*/ 2147483646 h 43"/>
                <a:gd name="T62" fmla="*/ 2147483646 w 31"/>
                <a:gd name="T63" fmla="*/ 2147483646 h 43"/>
                <a:gd name="T64" fmla="*/ 2147483646 w 31"/>
                <a:gd name="T65" fmla="*/ 2147483646 h 43"/>
                <a:gd name="T66" fmla="*/ 2147483646 w 31"/>
                <a:gd name="T67" fmla="*/ 2147483646 h 43"/>
                <a:gd name="T68" fmla="*/ 2147483646 w 31"/>
                <a:gd name="T69" fmla="*/ 2147483646 h 43"/>
                <a:gd name="T70" fmla="*/ 2147483646 w 31"/>
                <a:gd name="T71" fmla="*/ 2147483646 h 43"/>
                <a:gd name="T72" fmla="*/ 2147483646 w 31"/>
                <a:gd name="T73" fmla="*/ 0 h 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1" h="43">
                  <a:moveTo>
                    <a:pt x="14" y="0"/>
                  </a:moveTo>
                  <a:lnTo>
                    <a:pt x="16" y="2"/>
                  </a:lnTo>
                  <a:lnTo>
                    <a:pt x="18" y="3"/>
                  </a:lnTo>
                  <a:lnTo>
                    <a:pt x="21" y="5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2" y="14"/>
                  </a:lnTo>
                  <a:lnTo>
                    <a:pt x="22" y="17"/>
                  </a:lnTo>
                  <a:lnTo>
                    <a:pt x="22" y="18"/>
                  </a:lnTo>
                  <a:lnTo>
                    <a:pt x="23" y="18"/>
                  </a:lnTo>
                  <a:lnTo>
                    <a:pt x="24" y="19"/>
                  </a:lnTo>
                  <a:lnTo>
                    <a:pt x="26" y="21"/>
                  </a:lnTo>
                  <a:lnTo>
                    <a:pt x="28" y="23"/>
                  </a:lnTo>
                  <a:lnTo>
                    <a:pt x="30" y="27"/>
                  </a:lnTo>
                  <a:lnTo>
                    <a:pt x="30" y="29"/>
                  </a:lnTo>
                  <a:lnTo>
                    <a:pt x="31" y="31"/>
                  </a:lnTo>
                  <a:lnTo>
                    <a:pt x="30" y="35"/>
                  </a:lnTo>
                  <a:lnTo>
                    <a:pt x="27" y="38"/>
                  </a:lnTo>
                  <a:lnTo>
                    <a:pt x="25" y="40"/>
                  </a:lnTo>
                  <a:lnTo>
                    <a:pt x="22" y="43"/>
                  </a:lnTo>
                  <a:lnTo>
                    <a:pt x="18" y="43"/>
                  </a:lnTo>
                  <a:lnTo>
                    <a:pt x="16" y="40"/>
                  </a:lnTo>
                  <a:lnTo>
                    <a:pt x="13" y="36"/>
                  </a:lnTo>
                  <a:lnTo>
                    <a:pt x="9" y="29"/>
                  </a:lnTo>
                  <a:lnTo>
                    <a:pt x="5" y="22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4" y="9"/>
                  </a:lnTo>
                  <a:lnTo>
                    <a:pt x="6" y="8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3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99" name="Freeform 97">
              <a:extLst>
                <a:ext uri="{FF2B5EF4-FFF2-40B4-BE49-F238E27FC236}">
                  <a16:creationId xmlns:a16="http://schemas.microsoft.com/office/drawing/2014/main" id="{E4B085A2-6D0F-435F-8D14-5D71AE4C4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6000" y="2195513"/>
              <a:ext cx="20637" cy="41275"/>
            </a:xfrm>
            <a:custGeom>
              <a:avLst/>
              <a:gdLst>
                <a:gd name="T0" fmla="*/ 2147483646 w 13"/>
                <a:gd name="T1" fmla="*/ 0 h 26"/>
                <a:gd name="T2" fmla="*/ 2147483646 w 13"/>
                <a:gd name="T3" fmla="*/ 0 h 26"/>
                <a:gd name="T4" fmla="*/ 2147483646 w 13"/>
                <a:gd name="T5" fmla="*/ 0 h 26"/>
                <a:gd name="T6" fmla="*/ 2147483646 w 13"/>
                <a:gd name="T7" fmla="*/ 2147483646 h 26"/>
                <a:gd name="T8" fmla="*/ 2147483646 w 13"/>
                <a:gd name="T9" fmla="*/ 2147483646 h 26"/>
                <a:gd name="T10" fmla="*/ 2147483646 w 13"/>
                <a:gd name="T11" fmla="*/ 2147483646 h 26"/>
                <a:gd name="T12" fmla="*/ 2147483646 w 13"/>
                <a:gd name="T13" fmla="*/ 2147483646 h 26"/>
                <a:gd name="T14" fmla="*/ 2147483646 w 13"/>
                <a:gd name="T15" fmla="*/ 2147483646 h 26"/>
                <a:gd name="T16" fmla="*/ 2147483646 w 13"/>
                <a:gd name="T17" fmla="*/ 2147483646 h 26"/>
                <a:gd name="T18" fmla="*/ 2147483646 w 13"/>
                <a:gd name="T19" fmla="*/ 2147483646 h 26"/>
                <a:gd name="T20" fmla="*/ 2147483646 w 13"/>
                <a:gd name="T21" fmla="*/ 2147483646 h 26"/>
                <a:gd name="T22" fmla="*/ 2147483646 w 13"/>
                <a:gd name="T23" fmla="*/ 2147483646 h 26"/>
                <a:gd name="T24" fmla="*/ 2147483646 w 13"/>
                <a:gd name="T25" fmla="*/ 2147483646 h 26"/>
                <a:gd name="T26" fmla="*/ 2147483646 w 13"/>
                <a:gd name="T27" fmla="*/ 2147483646 h 26"/>
                <a:gd name="T28" fmla="*/ 2147483646 w 13"/>
                <a:gd name="T29" fmla="*/ 2147483646 h 26"/>
                <a:gd name="T30" fmla="*/ 2147483646 w 13"/>
                <a:gd name="T31" fmla="*/ 2147483646 h 26"/>
                <a:gd name="T32" fmla="*/ 2147483646 w 13"/>
                <a:gd name="T33" fmla="*/ 2147483646 h 26"/>
                <a:gd name="T34" fmla="*/ 2147483646 w 13"/>
                <a:gd name="T35" fmla="*/ 2147483646 h 26"/>
                <a:gd name="T36" fmla="*/ 2147483646 w 13"/>
                <a:gd name="T37" fmla="*/ 2147483646 h 26"/>
                <a:gd name="T38" fmla="*/ 2147483646 w 13"/>
                <a:gd name="T39" fmla="*/ 2147483646 h 26"/>
                <a:gd name="T40" fmla="*/ 2147483646 w 13"/>
                <a:gd name="T41" fmla="*/ 2147483646 h 26"/>
                <a:gd name="T42" fmla="*/ 2147483646 w 13"/>
                <a:gd name="T43" fmla="*/ 2147483646 h 26"/>
                <a:gd name="T44" fmla="*/ 2147483646 w 13"/>
                <a:gd name="T45" fmla="*/ 2147483646 h 26"/>
                <a:gd name="T46" fmla="*/ 2147483646 w 13"/>
                <a:gd name="T47" fmla="*/ 2147483646 h 26"/>
                <a:gd name="T48" fmla="*/ 2147483646 w 13"/>
                <a:gd name="T49" fmla="*/ 2147483646 h 26"/>
                <a:gd name="T50" fmla="*/ 2147483646 w 13"/>
                <a:gd name="T51" fmla="*/ 2147483646 h 26"/>
                <a:gd name="T52" fmla="*/ 2147483646 w 13"/>
                <a:gd name="T53" fmla="*/ 2147483646 h 26"/>
                <a:gd name="T54" fmla="*/ 2147483646 w 13"/>
                <a:gd name="T55" fmla="*/ 2147483646 h 26"/>
                <a:gd name="T56" fmla="*/ 0 w 13"/>
                <a:gd name="T57" fmla="*/ 2147483646 h 26"/>
                <a:gd name="T58" fmla="*/ 2147483646 w 13"/>
                <a:gd name="T59" fmla="*/ 2147483646 h 26"/>
                <a:gd name="T60" fmla="*/ 2147483646 w 13"/>
                <a:gd name="T61" fmla="*/ 0 h 26"/>
                <a:gd name="T62" fmla="*/ 2147483646 w 13"/>
                <a:gd name="T63" fmla="*/ 0 h 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" h="26">
                  <a:moveTo>
                    <a:pt x="4" y="0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9"/>
                  </a:lnTo>
                  <a:lnTo>
                    <a:pt x="13" y="11"/>
                  </a:lnTo>
                  <a:lnTo>
                    <a:pt x="13" y="14"/>
                  </a:lnTo>
                  <a:lnTo>
                    <a:pt x="13" y="17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2" y="24"/>
                  </a:lnTo>
                  <a:lnTo>
                    <a:pt x="11" y="26"/>
                  </a:lnTo>
                  <a:lnTo>
                    <a:pt x="9" y="26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5" y="20"/>
                  </a:lnTo>
                  <a:lnTo>
                    <a:pt x="4" y="17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2" y="7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00" name="Freeform 98">
              <a:extLst>
                <a:ext uri="{FF2B5EF4-FFF2-40B4-BE49-F238E27FC236}">
                  <a16:creationId xmlns:a16="http://schemas.microsoft.com/office/drawing/2014/main" id="{F7C64F50-A9EA-4599-A16F-AC55DC20B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425" y="2257426"/>
              <a:ext cx="42862" cy="31750"/>
            </a:xfrm>
            <a:custGeom>
              <a:avLst/>
              <a:gdLst>
                <a:gd name="T0" fmla="*/ 2147483646 w 27"/>
                <a:gd name="T1" fmla="*/ 0 h 20"/>
                <a:gd name="T2" fmla="*/ 2147483646 w 27"/>
                <a:gd name="T3" fmla="*/ 0 h 20"/>
                <a:gd name="T4" fmla="*/ 2147483646 w 27"/>
                <a:gd name="T5" fmla="*/ 0 h 20"/>
                <a:gd name="T6" fmla="*/ 2147483646 w 27"/>
                <a:gd name="T7" fmla="*/ 0 h 20"/>
                <a:gd name="T8" fmla="*/ 2147483646 w 27"/>
                <a:gd name="T9" fmla="*/ 0 h 20"/>
                <a:gd name="T10" fmla="*/ 2147483646 w 27"/>
                <a:gd name="T11" fmla="*/ 2147483646 h 20"/>
                <a:gd name="T12" fmla="*/ 2147483646 w 27"/>
                <a:gd name="T13" fmla="*/ 2147483646 h 20"/>
                <a:gd name="T14" fmla="*/ 2147483646 w 27"/>
                <a:gd name="T15" fmla="*/ 2147483646 h 20"/>
                <a:gd name="T16" fmla="*/ 2147483646 w 27"/>
                <a:gd name="T17" fmla="*/ 2147483646 h 20"/>
                <a:gd name="T18" fmla="*/ 2147483646 w 27"/>
                <a:gd name="T19" fmla="*/ 2147483646 h 20"/>
                <a:gd name="T20" fmla="*/ 2147483646 w 27"/>
                <a:gd name="T21" fmla="*/ 2147483646 h 20"/>
                <a:gd name="T22" fmla="*/ 2147483646 w 27"/>
                <a:gd name="T23" fmla="*/ 2147483646 h 20"/>
                <a:gd name="T24" fmla="*/ 2147483646 w 27"/>
                <a:gd name="T25" fmla="*/ 2147483646 h 20"/>
                <a:gd name="T26" fmla="*/ 2147483646 w 27"/>
                <a:gd name="T27" fmla="*/ 2147483646 h 20"/>
                <a:gd name="T28" fmla="*/ 2147483646 w 27"/>
                <a:gd name="T29" fmla="*/ 2147483646 h 20"/>
                <a:gd name="T30" fmla="*/ 2147483646 w 27"/>
                <a:gd name="T31" fmla="*/ 2147483646 h 20"/>
                <a:gd name="T32" fmla="*/ 2147483646 w 27"/>
                <a:gd name="T33" fmla="*/ 2147483646 h 20"/>
                <a:gd name="T34" fmla="*/ 2147483646 w 27"/>
                <a:gd name="T35" fmla="*/ 2147483646 h 20"/>
                <a:gd name="T36" fmla="*/ 2147483646 w 27"/>
                <a:gd name="T37" fmla="*/ 2147483646 h 20"/>
                <a:gd name="T38" fmla="*/ 2147483646 w 27"/>
                <a:gd name="T39" fmla="*/ 2147483646 h 20"/>
                <a:gd name="T40" fmla="*/ 0 w 27"/>
                <a:gd name="T41" fmla="*/ 2147483646 h 20"/>
                <a:gd name="T42" fmla="*/ 0 w 27"/>
                <a:gd name="T43" fmla="*/ 2147483646 h 20"/>
                <a:gd name="T44" fmla="*/ 2147483646 w 27"/>
                <a:gd name="T45" fmla="*/ 2147483646 h 20"/>
                <a:gd name="T46" fmla="*/ 2147483646 w 27"/>
                <a:gd name="T47" fmla="*/ 2147483646 h 20"/>
                <a:gd name="T48" fmla="*/ 2147483646 w 27"/>
                <a:gd name="T49" fmla="*/ 2147483646 h 20"/>
                <a:gd name="T50" fmla="*/ 2147483646 w 27"/>
                <a:gd name="T51" fmla="*/ 2147483646 h 20"/>
                <a:gd name="T52" fmla="*/ 2147483646 w 27"/>
                <a:gd name="T53" fmla="*/ 0 h 20"/>
                <a:gd name="T54" fmla="*/ 2147483646 w 27"/>
                <a:gd name="T55" fmla="*/ 0 h 20"/>
                <a:gd name="T56" fmla="*/ 2147483646 w 27"/>
                <a:gd name="T57" fmla="*/ 0 h 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7" h="20">
                  <a:moveTo>
                    <a:pt x="17" y="0"/>
                  </a:move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2" y="10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2" y="13"/>
                  </a:lnTo>
                  <a:lnTo>
                    <a:pt x="25" y="14"/>
                  </a:lnTo>
                  <a:lnTo>
                    <a:pt x="27" y="15"/>
                  </a:lnTo>
                  <a:lnTo>
                    <a:pt x="27" y="20"/>
                  </a:lnTo>
                  <a:lnTo>
                    <a:pt x="20" y="19"/>
                  </a:lnTo>
                  <a:lnTo>
                    <a:pt x="14" y="19"/>
                  </a:lnTo>
                  <a:lnTo>
                    <a:pt x="8" y="19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3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01" name="Freeform 99">
              <a:extLst>
                <a:ext uri="{FF2B5EF4-FFF2-40B4-BE49-F238E27FC236}">
                  <a16:creationId xmlns:a16="http://schemas.microsoft.com/office/drawing/2014/main" id="{20A2D0A2-8052-422A-BFE3-C7B733C2C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675" y="2314576"/>
              <a:ext cx="19050" cy="14288"/>
            </a:xfrm>
            <a:custGeom>
              <a:avLst/>
              <a:gdLst>
                <a:gd name="T0" fmla="*/ 2147483646 w 12"/>
                <a:gd name="T1" fmla="*/ 0 h 9"/>
                <a:gd name="T2" fmla="*/ 2147483646 w 12"/>
                <a:gd name="T3" fmla="*/ 0 h 9"/>
                <a:gd name="T4" fmla="*/ 2147483646 w 12"/>
                <a:gd name="T5" fmla="*/ 2147483646 h 9"/>
                <a:gd name="T6" fmla="*/ 2147483646 w 12"/>
                <a:gd name="T7" fmla="*/ 2147483646 h 9"/>
                <a:gd name="T8" fmla="*/ 2147483646 w 12"/>
                <a:gd name="T9" fmla="*/ 2147483646 h 9"/>
                <a:gd name="T10" fmla="*/ 2147483646 w 12"/>
                <a:gd name="T11" fmla="*/ 2147483646 h 9"/>
                <a:gd name="T12" fmla="*/ 2147483646 w 12"/>
                <a:gd name="T13" fmla="*/ 2147483646 h 9"/>
                <a:gd name="T14" fmla="*/ 2147483646 w 12"/>
                <a:gd name="T15" fmla="*/ 2147483646 h 9"/>
                <a:gd name="T16" fmla="*/ 2147483646 w 12"/>
                <a:gd name="T17" fmla="*/ 2147483646 h 9"/>
                <a:gd name="T18" fmla="*/ 2147483646 w 12"/>
                <a:gd name="T19" fmla="*/ 2147483646 h 9"/>
                <a:gd name="T20" fmla="*/ 2147483646 w 12"/>
                <a:gd name="T21" fmla="*/ 2147483646 h 9"/>
                <a:gd name="T22" fmla="*/ 0 w 12"/>
                <a:gd name="T23" fmla="*/ 2147483646 h 9"/>
                <a:gd name="T24" fmla="*/ 2147483646 w 12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" h="9">
                  <a:moveTo>
                    <a:pt x="1" y="0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6" y="3"/>
                  </a:lnTo>
                  <a:lnTo>
                    <a:pt x="10" y="4"/>
                  </a:lnTo>
                  <a:lnTo>
                    <a:pt x="12" y="5"/>
                  </a:lnTo>
                  <a:lnTo>
                    <a:pt x="11" y="7"/>
                  </a:lnTo>
                  <a:lnTo>
                    <a:pt x="9" y="8"/>
                  </a:lnTo>
                  <a:lnTo>
                    <a:pt x="6" y="9"/>
                  </a:lnTo>
                  <a:lnTo>
                    <a:pt x="3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02" name="Freeform 100">
              <a:extLst>
                <a:ext uri="{FF2B5EF4-FFF2-40B4-BE49-F238E27FC236}">
                  <a16:creationId xmlns:a16="http://schemas.microsoft.com/office/drawing/2014/main" id="{CB1BE5D6-0DE5-4964-9A7E-79CBA7720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300" y="2382838"/>
              <a:ext cx="39687" cy="25400"/>
            </a:xfrm>
            <a:custGeom>
              <a:avLst/>
              <a:gdLst>
                <a:gd name="T0" fmla="*/ 2147483646 w 25"/>
                <a:gd name="T1" fmla="*/ 0 h 16"/>
                <a:gd name="T2" fmla="*/ 2147483646 w 25"/>
                <a:gd name="T3" fmla="*/ 0 h 16"/>
                <a:gd name="T4" fmla="*/ 2147483646 w 25"/>
                <a:gd name="T5" fmla="*/ 2147483646 h 16"/>
                <a:gd name="T6" fmla="*/ 2147483646 w 25"/>
                <a:gd name="T7" fmla="*/ 2147483646 h 16"/>
                <a:gd name="T8" fmla="*/ 2147483646 w 25"/>
                <a:gd name="T9" fmla="*/ 2147483646 h 16"/>
                <a:gd name="T10" fmla="*/ 2147483646 w 25"/>
                <a:gd name="T11" fmla="*/ 2147483646 h 16"/>
                <a:gd name="T12" fmla="*/ 2147483646 w 25"/>
                <a:gd name="T13" fmla="*/ 2147483646 h 16"/>
                <a:gd name="T14" fmla="*/ 2147483646 w 25"/>
                <a:gd name="T15" fmla="*/ 2147483646 h 16"/>
                <a:gd name="T16" fmla="*/ 2147483646 w 25"/>
                <a:gd name="T17" fmla="*/ 2147483646 h 16"/>
                <a:gd name="T18" fmla="*/ 2147483646 w 25"/>
                <a:gd name="T19" fmla="*/ 2147483646 h 16"/>
                <a:gd name="T20" fmla="*/ 2147483646 w 25"/>
                <a:gd name="T21" fmla="*/ 2147483646 h 16"/>
                <a:gd name="T22" fmla="*/ 2147483646 w 25"/>
                <a:gd name="T23" fmla="*/ 2147483646 h 16"/>
                <a:gd name="T24" fmla="*/ 2147483646 w 25"/>
                <a:gd name="T25" fmla="*/ 2147483646 h 16"/>
                <a:gd name="T26" fmla="*/ 0 w 25"/>
                <a:gd name="T27" fmla="*/ 2147483646 h 16"/>
                <a:gd name="T28" fmla="*/ 0 w 25"/>
                <a:gd name="T29" fmla="*/ 2147483646 h 16"/>
                <a:gd name="T30" fmla="*/ 0 w 25"/>
                <a:gd name="T31" fmla="*/ 2147483646 h 16"/>
                <a:gd name="T32" fmla="*/ 2147483646 w 25"/>
                <a:gd name="T33" fmla="*/ 2147483646 h 16"/>
                <a:gd name="T34" fmla="*/ 2147483646 w 25"/>
                <a:gd name="T35" fmla="*/ 2147483646 h 16"/>
                <a:gd name="T36" fmla="*/ 2147483646 w 25"/>
                <a:gd name="T37" fmla="*/ 2147483646 h 16"/>
                <a:gd name="T38" fmla="*/ 2147483646 w 25"/>
                <a:gd name="T39" fmla="*/ 2147483646 h 16"/>
                <a:gd name="T40" fmla="*/ 2147483646 w 25"/>
                <a:gd name="T41" fmla="*/ 2147483646 h 16"/>
                <a:gd name="T42" fmla="*/ 2147483646 w 25"/>
                <a:gd name="T43" fmla="*/ 2147483646 h 16"/>
                <a:gd name="T44" fmla="*/ 2147483646 w 25"/>
                <a:gd name="T45" fmla="*/ 0 h 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5" h="16">
                  <a:moveTo>
                    <a:pt x="15" y="0"/>
                  </a:moveTo>
                  <a:lnTo>
                    <a:pt x="17" y="0"/>
                  </a:lnTo>
                  <a:lnTo>
                    <a:pt x="19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5" y="6"/>
                  </a:lnTo>
                  <a:lnTo>
                    <a:pt x="23" y="9"/>
                  </a:lnTo>
                  <a:lnTo>
                    <a:pt x="17" y="13"/>
                  </a:lnTo>
                  <a:lnTo>
                    <a:pt x="10" y="15"/>
                  </a:lnTo>
                  <a:lnTo>
                    <a:pt x="6" y="16"/>
                  </a:lnTo>
                  <a:lnTo>
                    <a:pt x="5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7"/>
                  </a:lnTo>
                  <a:lnTo>
                    <a:pt x="5" y="6"/>
                  </a:lnTo>
                  <a:lnTo>
                    <a:pt x="7" y="5"/>
                  </a:lnTo>
                  <a:lnTo>
                    <a:pt x="9" y="5"/>
                  </a:lnTo>
                  <a:lnTo>
                    <a:pt x="11" y="4"/>
                  </a:lnTo>
                  <a:lnTo>
                    <a:pt x="14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03" name="Freeform 101">
              <a:extLst>
                <a:ext uri="{FF2B5EF4-FFF2-40B4-BE49-F238E27FC236}">
                  <a16:creationId xmlns:a16="http://schemas.microsoft.com/office/drawing/2014/main" id="{077328D7-D77B-4D8F-863A-93C2AC0AA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5438" y="3263901"/>
              <a:ext cx="438150" cy="538163"/>
            </a:xfrm>
            <a:custGeom>
              <a:avLst/>
              <a:gdLst>
                <a:gd name="T0" fmla="*/ 2147483646 w 276"/>
                <a:gd name="T1" fmla="*/ 2147483646 h 339"/>
                <a:gd name="T2" fmla="*/ 2147483646 w 276"/>
                <a:gd name="T3" fmla="*/ 2147483646 h 339"/>
                <a:gd name="T4" fmla="*/ 2147483646 w 276"/>
                <a:gd name="T5" fmla="*/ 2147483646 h 339"/>
                <a:gd name="T6" fmla="*/ 2147483646 w 276"/>
                <a:gd name="T7" fmla="*/ 2147483646 h 339"/>
                <a:gd name="T8" fmla="*/ 2147483646 w 276"/>
                <a:gd name="T9" fmla="*/ 2147483646 h 339"/>
                <a:gd name="T10" fmla="*/ 2147483646 w 276"/>
                <a:gd name="T11" fmla="*/ 2147483646 h 339"/>
                <a:gd name="T12" fmla="*/ 2147483646 w 276"/>
                <a:gd name="T13" fmla="*/ 2147483646 h 339"/>
                <a:gd name="T14" fmla="*/ 2147483646 w 276"/>
                <a:gd name="T15" fmla="*/ 2147483646 h 339"/>
                <a:gd name="T16" fmla="*/ 2147483646 w 276"/>
                <a:gd name="T17" fmla="*/ 2147483646 h 339"/>
                <a:gd name="T18" fmla="*/ 2147483646 w 276"/>
                <a:gd name="T19" fmla="*/ 2147483646 h 339"/>
                <a:gd name="T20" fmla="*/ 2147483646 w 276"/>
                <a:gd name="T21" fmla="*/ 2147483646 h 339"/>
                <a:gd name="T22" fmla="*/ 2147483646 w 276"/>
                <a:gd name="T23" fmla="*/ 2147483646 h 339"/>
                <a:gd name="T24" fmla="*/ 2147483646 w 276"/>
                <a:gd name="T25" fmla="*/ 2147483646 h 339"/>
                <a:gd name="T26" fmla="*/ 2147483646 w 276"/>
                <a:gd name="T27" fmla="*/ 2147483646 h 339"/>
                <a:gd name="T28" fmla="*/ 2147483646 w 276"/>
                <a:gd name="T29" fmla="*/ 2147483646 h 339"/>
                <a:gd name="T30" fmla="*/ 2147483646 w 276"/>
                <a:gd name="T31" fmla="*/ 2147483646 h 339"/>
                <a:gd name="T32" fmla="*/ 2147483646 w 276"/>
                <a:gd name="T33" fmla="*/ 2147483646 h 339"/>
                <a:gd name="T34" fmla="*/ 2147483646 w 276"/>
                <a:gd name="T35" fmla="*/ 2147483646 h 339"/>
                <a:gd name="T36" fmla="*/ 2147483646 w 276"/>
                <a:gd name="T37" fmla="*/ 2147483646 h 339"/>
                <a:gd name="T38" fmla="*/ 2147483646 w 276"/>
                <a:gd name="T39" fmla="*/ 2147483646 h 339"/>
                <a:gd name="T40" fmla="*/ 2147483646 w 276"/>
                <a:gd name="T41" fmla="*/ 2147483646 h 339"/>
                <a:gd name="T42" fmla="*/ 2147483646 w 276"/>
                <a:gd name="T43" fmla="*/ 2147483646 h 339"/>
                <a:gd name="T44" fmla="*/ 2147483646 w 276"/>
                <a:gd name="T45" fmla="*/ 2147483646 h 339"/>
                <a:gd name="T46" fmla="*/ 2147483646 w 276"/>
                <a:gd name="T47" fmla="*/ 2147483646 h 339"/>
                <a:gd name="T48" fmla="*/ 2147483646 w 276"/>
                <a:gd name="T49" fmla="*/ 2147483646 h 339"/>
                <a:gd name="T50" fmla="*/ 2147483646 w 276"/>
                <a:gd name="T51" fmla="*/ 2147483646 h 339"/>
                <a:gd name="T52" fmla="*/ 2147483646 w 276"/>
                <a:gd name="T53" fmla="*/ 2147483646 h 339"/>
                <a:gd name="T54" fmla="*/ 2147483646 w 276"/>
                <a:gd name="T55" fmla="*/ 2147483646 h 339"/>
                <a:gd name="T56" fmla="*/ 2147483646 w 276"/>
                <a:gd name="T57" fmla="*/ 2147483646 h 339"/>
                <a:gd name="T58" fmla="*/ 2147483646 w 276"/>
                <a:gd name="T59" fmla="*/ 2147483646 h 339"/>
                <a:gd name="T60" fmla="*/ 2147483646 w 276"/>
                <a:gd name="T61" fmla="*/ 2147483646 h 339"/>
                <a:gd name="T62" fmla="*/ 2147483646 w 276"/>
                <a:gd name="T63" fmla="*/ 2147483646 h 339"/>
                <a:gd name="T64" fmla="*/ 2147483646 w 276"/>
                <a:gd name="T65" fmla="*/ 2147483646 h 339"/>
                <a:gd name="T66" fmla="*/ 2147483646 w 276"/>
                <a:gd name="T67" fmla="*/ 2147483646 h 339"/>
                <a:gd name="T68" fmla="*/ 2147483646 w 276"/>
                <a:gd name="T69" fmla="*/ 2147483646 h 339"/>
                <a:gd name="T70" fmla="*/ 2147483646 w 276"/>
                <a:gd name="T71" fmla="*/ 2147483646 h 339"/>
                <a:gd name="T72" fmla="*/ 2147483646 w 276"/>
                <a:gd name="T73" fmla="*/ 2147483646 h 339"/>
                <a:gd name="T74" fmla="*/ 0 w 276"/>
                <a:gd name="T75" fmla="*/ 2147483646 h 339"/>
                <a:gd name="T76" fmla="*/ 2147483646 w 276"/>
                <a:gd name="T77" fmla="*/ 2147483646 h 339"/>
                <a:gd name="T78" fmla="*/ 2147483646 w 276"/>
                <a:gd name="T79" fmla="*/ 2147483646 h 339"/>
                <a:gd name="T80" fmla="*/ 2147483646 w 276"/>
                <a:gd name="T81" fmla="*/ 2147483646 h 339"/>
                <a:gd name="T82" fmla="*/ 2147483646 w 276"/>
                <a:gd name="T83" fmla="*/ 0 h 3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76" h="339">
                  <a:moveTo>
                    <a:pt x="16" y="0"/>
                  </a:moveTo>
                  <a:lnTo>
                    <a:pt x="34" y="10"/>
                  </a:lnTo>
                  <a:lnTo>
                    <a:pt x="48" y="20"/>
                  </a:lnTo>
                  <a:lnTo>
                    <a:pt x="57" y="31"/>
                  </a:lnTo>
                  <a:lnTo>
                    <a:pt x="66" y="44"/>
                  </a:lnTo>
                  <a:lnTo>
                    <a:pt x="76" y="58"/>
                  </a:lnTo>
                  <a:lnTo>
                    <a:pt x="88" y="75"/>
                  </a:lnTo>
                  <a:lnTo>
                    <a:pt x="106" y="93"/>
                  </a:lnTo>
                  <a:lnTo>
                    <a:pt x="128" y="110"/>
                  </a:lnTo>
                  <a:lnTo>
                    <a:pt x="152" y="125"/>
                  </a:lnTo>
                  <a:lnTo>
                    <a:pt x="177" y="138"/>
                  </a:lnTo>
                  <a:lnTo>
                    <a:pt x="185" y="144"/>
                  </a:lnTo>
                  <a:lnTo>
                    <a:pt x="192" y="149"/>
                  </a:lnTo>
                  <a:lnTo>
                    <a:pt x="198" y="154"/>
                  </a:lnTo>
                  <a:lnTo>
                    <a:pt x="204" y="160"/>
                  </a:lnTo>
                  <a:lnTo>
                    <a:pt x="213" y="167"/>
                  </a:lnTo>
                  <a:lnTo>
                    <a:pt x="227" y="173"/>
                  </a:lnTo>
                  <a:lnTo>
                    <a:pt x="217" y="175"/>
                  </a:lnTo>
                  <a:lnTo>
                    <a:pt x="207" y="171"/>
                  </a:lnTo>
                  <a:lnTo>
                    <a:pt x="197" y="168"/>
                  </a:lnTo>
                  <a:lnTo>
                    <a:pt x="189" y="163"/>
                  </a:lnTo>
                  <a:lnTo>
                    <a:pt x="181" y="161"/>
                  </a:lnTo>
                  <a:lnTo>
                    <a:pt x="174" y="162"/>
                  </a:lnTo>
                  <a:lnTo>
                    <a:pt x="169" y="168"/>
                  </a:lnTo>
                  <a:lnTo>
                    <a:pt x="166" y="195"/>
                  </a:lnTo>
                  <a:lnTo>
                    <a:pt x="173" y="205"/>
                  </a:lnTo>
                  <a:lnTo>
                    <a:pt x="176" y="215"/>
                  </a:lnTo>
                  <a:lnTo>
                    <a:pt x="178" y="227"/>
                  </a:lnTo>
                  <a:lnTo>
                    <a:pt x="184" y="236"/>
                  </a:lnTo>
                  <a:lnTo>
                    <a:pt x="192" y="248"/>
                  </a:lnTo>
                  <a:lnTo>
                    <a:pt x="201" y="256"/>
                  </a:lnTo>
                  <a:lnTo>
                    <a:pt x="213" y="262"/>
                  </a:lnTo>
                  <a:lnTo>
                    <a:pt x="226" y="266"/>
                  </a:lnTo>
                  <a:lnTo>
                    <a:pt x="238" y="269"/>
                  </a:lnTo>
                  <a:lnTo>
                    <a:pt x="251" y="273"/>
                  </a:lnTo>
                  <a:lnTo>
                    <a:pt x="262" y="278"/>
                  </a:lnTo>
                  <a:lnTo>
                    <a:pt x="270" y="286"/>
                  </a:lnTo>
                  <a:lnTo>
                    <a:pt x="276" y="299"/>
                  </a:lnTo>
                  <a:lnTo>
                    <a:pt x="265" y="293"/>
                  </a:lnTo>
                  <a:lnTo>
                    <a:pt x="257" y="289"/>
                  </a:lnTo>
                  <a:lnTo>
                    <a:pt x="251" y="286"/>
                  </a:lnTo>
                  <a:lnTo>
                    <a:pt x="243" y="288"/>
                  </a:lnTo>
                  <a:lnTo>
                    <a:pt x="236" y="291"/>
                  </a:lnTo>
                  <a:lnTo>
                    <a:pt x="229" y="297"/>
                  </a:lnTo>
                  <a:lnTo>
                    <a:pt x="228" y="301"/>
                  </a:lnTo>
                  <a:lnTo>
                    <a:pt x="230" y="307"/>
                  </a:lnTo>
                  <a:lnTo>
                    <a:pt x="234" y="315"/>
                  </a:lnTo>
                  <a:lnTo>
                    <a:pt x="237" y="324"/>
                  </a:lnTo>
                  <a:lnTo>
                    <a:pt x="239" y="332"/>
                  </a:lnTo>
                  <a:lnTo>
                    <a:pt x="242" y="339"/>
                  </a:lnTo>
                  <a:lnTo>
                    <a:pt x="226" y="327"/>
                  </a:lnTo>
                  <a:lnTo>
                    <a:pt x="213" y="312"/>
                  </a:lnTo>
                  <a:lnTo>
                    <a:pt x="203" y="298"/>
                  </a:lnTo>
                  <a:lnTo>
                    <a:pt x="194" y="281"/>
                  </a:lnTo>
                  <a:lnTo>
                    <a:pt x="185" y="265"/>
                  </a:lnTo>
                  <a:lnTo>
                    <a:pt x="175" y="250"/>
                  </a:lnTo>
                  <a:lnTo>
                    <a:pt x="163" y="238"/>
                  </a:lnTo>
                  <a:lnTo>
                    <a:pt x="147" y="228"/>
                  </a:lnTo>
                  <a:lnTo>
                    <a:pt x="138" y="206"/>
                  </a:lnTo>
                  <a:lnTo>
                    <a:pt x="127" y="184"/>
                  </a:lnTo>
                  <a:lnTo>
                    <a:pt x="114" y="161"/>
                  </a:lnTo>
                  <a:lnTo>
                    <a:pt x="98" y="141"/>
                  </a:lnTo>
                  <a:lnTo>
                    <a:pt x="83" y="123"/>
                  </a:lnTo>
                  <a:lnTo>
                    <a:pt x="67" y="110"/>
                  </a:lnTo>
                  <a:lnTo>
                    <a:pt x="51" y="103"/>
                  </a:lnTo>
                  <a:lnTo>
                    <a:pt x="45" y="103"/>
                  </a:lnTo>
                  <a:lnTo>
                    <a:pt x="40" y="94"/>
                  </a:lnTo>
                  <a:lnTo>
                    <a:pt x="36" y="87"/>
                  </a:lnTo>
                  <a:lnTo>
                    <a:pt x="32" y="77"/>
                  </a:lnTo>
                  <a:lnTo>
                    <a:pt x="29" y="68"/>
                  </a:lnTo>
                  <a:lnTo>
                    <a:pt x="24" y="58"/>
                  </a:lnTo>
                  <a:lnTo>
                    <a:pt x="17" y="50"/>
                  </a:lnTo>
                  <a:lnTo>
                    <a:pt x="10" y="42"/>
                  </a:lnTo>
                  <a:lnTo>
                    <a:pt x="5" y="36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5" y="28"/>
                  </a:lnTo>
                  <a:lnTo>
                    <a:pt x="14" y="28"/>
                  </a:lnTo>
                  <a:lnTo>
                    <a:pt x="18" y="26"/>
                  </a:lnTo>
                  <a:lnTo>
                    <a:pt x="19" y="22"/>
                  </a:lnTo>
                  <a:lnTo>
                    <a:pt x="18" y="18"/>
                  </a:lnTo>
                  <a:lnTo>
                    <a:pt x="17" y="12"/>
                  </a:lnTo>
                  <a:lnTo>
                    <a:pt x="15" y="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04" name="Freeform 102">
              <a:extLst>
                <a:ext uri="{FF2B5EF4-FFF2-40B4-BE49-F238E27FC236}">
                  <a16:creationId xmlns:a16="http://schemas.microsoft.com/office/drawing/2014/main" id="{DF0787CE-C8DC-4C69-A5BB-E42BDF2C0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150" y="1136651"/>
              <a:ext cx="785812" cy="1662113"/>
            </a:xfrm>
            <a:custGeom>
              <a:avLst/>
              <a:gdLst>
                <a:gd name="T0" fmla="*/ 2147483646 w 495"/>
                <a:gd name="T1" fmla="*/ 2147483646 h 1047"/>
                <a:gd name="T2" fmla="*/ 2147483646 w 495"/>
                <a:gd name="T3" fmla="*/ 2147483646 h 1047"/>
                <a:gd name="T4" fmla="*/ 2147483646 w 495"/>
                <a:gd name="T5" fmla="*/ 2147483646 h 1047"/>
                <a:gd name="T6" fmla="*/ 2147483646 w 495"/>
                <a:gd name="T7" fmla="*/ 2147483646 h 1047"/>
                <a:gd name="T8" fmla="*/ 2147483646 w 495"/>
                <a:gd name="T9" fmla="*/ 2147483646 h 1047"/>
                <a:gd name="T10" fmla="*/ 2147483646 w 495"/>
                <a:gd name="T11" fmla="*/ 2147483646 h 1047"/>
                <a:gd name="T12" fmla="*/ 2147483646 w 495"/>
                <a:gd name="T13" fmla="*/ 2147483646 h 1047"/>
                <a:gd name="T14" fmla="*/ 2147483646 w 495"/>
                <a:gd name="T15" fmla="*/ 2147483646 h 1047"/>
                <a:gd name="T16" fmla="*/ 2147483646 w 495"/>
                <a:gd name="T17" fmla="*/ 2147483646 h 1047"/>
                <a:gd name="T18" fmla="*/ 2147483646 w 495"/>
                <a:gd name="T19" fmla="*/ 2147483646 h 1047"/>
                <a:gd name="T20" fmla="*/ 2147483646 w 495"/>
                <a:gd name="T21" fmla="*/ 2147483646 h 1047"/>
                <a:gd name="T22" fmla="*/ 2147483646 w 495"/>
                <a:gd name="T23" fmla="*/ 2147483646 h 1047"/>
                <a:gd name="T24" fmla="*/ 2147483646 w 495"/>
                <a:gd name="T25" fmla="*/ 2147483646 h 1047"/>
                <a:gd name="T26" fmla="*/ 2147483646 w 495"/>
                <a:gd name="T27" fmla="*/ 2147483646 h 1047"/>
                <a:gd name="T28" fmla="*/ 2147483646 w 495"/>
                <a:gd name="T29" fmla="*/ 2147483646 h 1047"/>
                <a:gd name="T30" fmla="*/ 2147483646 w 495"/>
                <a:gd name="T31" fmla="*/ 2147483646 h 1047"/>
                <a:gd name="T32" fmla="*/ 2147483646 w 495"/>
                <a:gd name="T33" fmla="*/ 2147483646 h 1047"/>
                <a:gd name="T34" fmla="*/ 2147483646 w 495"/>
                <a:gd name="T35" fmla="*/ 2147483646 h 1047"/>
                <a:gd name="T36" fmla="*/ 2147483646 w 495"/>
                <a:gd name="T37" fmla="*/ 2147483646 h 1047"/>
                <a:gd name="T38" fmla="*/ 2147483646 w 495"/>
                <a:gd name="T39" fmla="*/ 2147483646 h 1047"/>
                <a:gd name="T40" fmla="*/ 2147483646 w 495"/>
                <a:gd name="T41" fmla="*/ 2147483646 h 1047"/>
                <a:gd name="T42" fmla="*/ 2147483646 w 495"/>
                <a:gd name="T43" fmla="*/ 2147483646 h 1047"/>
                <a:gd name="T44" fmla="*/ 2147483646 w 495"/>
                <a:gd name="T45" fmla="*/ 2147483646 h 1047"/>
                <a:gd name="T46" fmla="*/ 2147483646 w 495"/>
                <a:gd name="T47" fmla="*/ 2147483646 h 1047"/>
                <a:gd name="T48" fmla="*/ 2147483646 w 495"/>
                <a:gd name="T49" fmla="*/ 2147483646 h 1047"/>
                <a:gd name="T50" fmla="*/ 2147483646 w 495"/>
                <a:gd name="T51" fmla="*/ 2147483646 h 1047"/>
                <a:gd name="T52" fmla="*/ 2147483646 w 495"/>
                <a:gd name="T53" fmla="*/ 2147483646 h 1047"/>
                <a:gd name="T54" fmla="*/ 2147483646 w 495"/>
                <a:gd name="T55" fmla="*/ 2147483646 h 1047"/>
                <a:gd name="T56" fmla="*/ 2147483646 w 495"/>
                <a:gd name="T57" fmla="*/ 2147483646 h 1047"/>
                <a:gd name="T58" fmla="*/ 2147483646 w 495"/>
                <a:gd name="T59" fmla="*/ 2147483646 h 1047"/>
                <a:gd name="T60" fmla="*/ 2147483646 w 495"/>
                <a:gd name="T61" fmla="*/ 2147483646 h 1047"/>
                <a:gd name="T62" fmla="*/ 2147483646 w 495"/>
                <a:gd name="T63" fmla="*/ 2147483646 h 1047"/>
                <a:gd name="T64" fmla="*/ 2147483646 w 495"/>
                <a:gd name="T65" fmla="*/ 2147483646 h 1047"/>
                <a:gd name="T66" fmla="*/ 2147483646 w 495"/>
                <a:gd name="T67" fmla="*/ 2147483646 h 1047"/>
                <a:gd name="T68" fmla="*/ 0 w 495"/>
                <a:gd name="T69" fmla="*/ 2147483646 h 1047"/>
                <a:gd name="T70" fmla="*/ 2147483646 w 495"/>
                <a:gd name="T71" fmla="*/ 2147483646 h 1047"/>
                <a:gd name="T72" fmla="*/ 2147483646 w 495"/>
                <a:gd name="T73" fmla="*/ 2147483646 h 1047"/>
                <a:gd name="T74" fmla="*/ 2147483646 w 495"/>
                <a:gd name="T75" fmla="*/ 2147483646 h 1047"/>
                <a:gd name="T76" fmla="*/ 2147483646 w 495"/>
                <a:gd name="T77" fmla="*/ 2147483646 h 1047"/>
                <a:gd name="T78" fmla="*/ 2147483646 w 495"/>
                <a:gd name="T79" fmla="*/ 2147483646 h 1047"/>
                <a:gd name="T80" fmla="*/ 2147483646 w 495"/>
                <a:gd name="T81" fmla="*/ 2147483646 h 1047"/>
                <a:gd name="T82" fmla="*/ 2147483646 w 495"/>
                <a:gd name="T83" fmla="*/ 2147483646 h 1047"/>
                <a:gd name="T84" fmla="*/ 2147483646 w 495"/>
                <a:gd name="T85" fmla="*/ 2147483646 h 1047"/>
                <a:gd name="T86" fmla="*/ 2147483646 w 495"/>
                <a:gd name="T87" fmla="*/ 2147483646 h 1047"/>
                <a:gd name="T88" fmla="*/ 2147483646 w 495"/>
                <a:gd name="T89" fmla="*/ 2147483646 h 1047"/>
                <a:gd name="T90" fmla="*/ 2147483646 w 495"/>
                <a:gd name="T91" fmla="*/ 2147483646 h 1047"/>
                <a:gd name="T92" fmla="*/ 2147483646 w 495"/>
                <a:gd name="T93" fmla="*/ 2147483646 h 1047"/>
                <a:gd name="T94" fmla="*/ 2147483646 w 495"/>
                <a:gd name="T95" fmla="*/ 2147483646 h 1047"/>
                <a:gd name="T96" fmla="*/ 2147483646 w 495"/>
                <a:gd name="T97" fmla="*/ 2147483646 h 1047"/>
                <a:gd name="T98" fmla="*/ 2147483646 w 495"/>
                <a:gd name="T99" fmla="*/ 2147483646 h 1047"/>
                <a:gd name="T100" fmla="*/ 2147483646 w 495"/>
                <a:gd name="T101" fmla="*/ 2147483646 h 1047"/>
                <a:gd name="T102" fmla="*/ 2147483646 w 495"/>
                <a:gd name="T103" fmla="*/ 2147483646 h 1047"/>
                <a:gd name="T104" fmla="*/ 2147483646 w 495"/>
                <a:gd name="T105" fmla="*/ 2147483646 h 1047"/>
                <a:gd name="T106" fmla="*/ 2147483646 w 495"/>
                <a:gd name="T107" fmla="*/ 2147483646 h 1047"/>
                <a:gd name="T108" fmla="*/ 2147483646 w 495"/>
                <a:gd name="T109" fmla="*/ 2147483646 h 1047"/>
                <a:gd name="T110" fmla="*/ 2147483646 w 495"/>
                <a:gd name="T111" fmla="*/ 2147483646 h 1047"/>
                <a:gd name="T112" fmla="*/ 2147483646 w 495"/>
                <a:gd name="T113" fmla="*/ 2147483646 h 1047"/>
                <a:gd name="T114" fmla="*/ 2147483646 w 495"/>
                <a:gd name="T115" fmla="*/ 2147483646 h 1047"/>
                <a:gd name="T116" fmla="*/ 2147483646 w 495"/>
                <a:gd name="T117" fmla="*/ 0 h 10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95" h="1047">
                  <a:moveTo>
                    <a:pt x="386" y="0"/>
                  </a:moveTo>
                  <a:lnTo>
                    <a:pt x="398" y="11"/>
                  </a:lnTo>
                  <a:lnTo>
                    <a:pt x="405" y="22"/>
                  </a:lnTo>
                  <a:lnTo>
                    <a:pt x="406" y="32"/>
                  </a:lnTo>
                  <a:lnTo>
                    <a:pt x="405" y="41"/>
                  </a:lnTo>
                  <a:lnTo>
                    <a:pt x="401" y="50"/>
                  </a:lnTo>
                  <a:lnTo>
                    <a:pt x="398" y="57"/>
                  </a:lnTo>
                  <a:lnTo>
                    <a:pt x="395" y="61"/>
                  </a:lnTo>
                  <a:lnTo>
                    <a:pt x="395" y="62"/>
                  </a:lnTo>
                  <a:lnTo>
                    <a:pt x="399" y="61"/>
                  </a:lnTo>
                  <a:lnTo>
                    <a:pt x="409" y="58"/>
                  </a:lnTo>
                  <a:lnTo>
                    <a:pt x="417" y="58"/>
                  </a:lnTo>
                  <a:lnTo>
                    <a:pt x="423" y="61"/>
                  </a:lnTo>
                  <a:lnTo>
                    <a:pt x="426" y="66"/>
                  </a:lnTo>
                  <a:lnTo>
                    <a:pt x="431" y="70"/>
                  </a:lnTo>
                  <a:lnTo>
                    <a:pt x="435" y="75"/>
                  </a:lnTo>
                  <a:lnTo>
                    <a:pt x="441" y="77"/>
                  </a:lnTo>
                  <a:lnTo>
                    <a:pt x="449" y="77"/>
                  </a:lnTo>
                  <a:lnTo>
                    <a:pt x="460" y="74"/>
                  </a:lnTo>
                  <a:lnTo>
                    <a:pt x="462" y="79"/>
                  </a:lnTo>
                  <a:lnTo>
                    <a:pt x="462" y="87"/>
                  </a:lnTo>
                  <a:lnTo>
                    <a:pt x="459" y="96"/>
                  </a:lnTo>
                  <a:lnTo>
                    <a:pt x="452" y="104"/>
                  </a:lnTo>
                  <a:lnTo>
                    <a:pt x="443" y="111"/>
                  </a:lnTo>
                  <a:lnTo>
                    <a:pt x="432" y="114"/>
                  </a:lnTo>
                  <a:lnTo>
                    <a:pt x="427" y="116"/>
                  </a:lnTo>
                  <a:lnTo>
                    <a:pt x="424" y="120"/>
                  </a:lnTo>
                  <a:lnTo>
                    <a:pt x="423" y="125"/>
                  </a:lnTo>
                  <a:lnTo>
                    <a:pt x="421" y="130"/>
                  </a:lnTo>
                  <a:lnTo>
                    <a:pt x="417" y="135"/>
                  </a:lnTo>
                  <a:lnTo>
                    <a:pt x="413" y="138"/>
                  </a:lnTo>
                  <a:lnTo>
                    <a:pt x="404" y="139"/>
                  </a:lnTo>
                  <a:lnTo>
                    <a:pt x="391" y="137"/>
                  </a:lnTo>
                  <a:lnTo>
                    <a:pt x="387" y="136"/>
                  </a:lnTo>
                  <a:lnTo>
                    <a:pt x="382" y="136"/>
                  </a:lnTo>
                  <a:lnTo>
                    <a:pt x="378" y="136"/>
                  </a:lnTo>
                  <a:lnTo>
                    <a:pt x="374" y="139"/>
                  </a:lnTo>
                  <a:lnTo>
                    <a:pt x="372" y="146"/>
                  </a:lnTo>
                  <a:lnTo>
                    <a:pt x="371" y="157"/>
                  </a:lnTo>
                  <a:lnTo>
                    <a:pt x="372" y="168"/>
                  </a:lnTo>
                  <a:lnTo>
                    <a:pt x="371" y="174"/>
                  </a:lnTo>
                  <a:lnTo>
                    <a:pt x="367" y="179"/>
                  </a:lnTo>
                  <a:lnTo>
                    <a:pt x="361" y="180"/>
                  </a:lnTo>
                  <a:lnTo>
                    <a:pt x="354" y="180"/>
                  </a:lnTo>
                  <a:lnTo>
                    <a:pt x="347" y="180"/>
                  </a:lnTo>
                  <a:lnTo>
                    <a:pt x="339" y="179"/>
                  </a:lnTo>
                  <a:lnTo>
                    <a:pt x="333" y="179"/>
                  </a:lnTo>
                  <a:lnTo>
                    <a:pt x="328" y="181"/>
                  </a:lnTo>
                  <a:lnTo>
                    <a:pt x="324" y="184"/>
                  </a:lnTo>
                  <a:lnTo>
                    <a:pt x="323" y="190"/>
                  </a:lnTo>
                  <a:lnTo>
                    <a:pt x="327" y="197"/>
                  </a:lnTo>
                  <a:lnTo>
                    <a:pt x="333" y="200"/>
                  </a:lnTo>
                  <a:lnTo>
                    <a:pt x="341" y="203"/>
                  </a:lnTo>
                  <a:lnTo>
                    <a:pt x="348" y="205"/>
                  </a:lnTo>
                  <a:lnTo>
                    <a:pt x="356" y="206"/>
                  </a:lnTo>
                  <a:lnTo>
                    <a:pt x="364" y="209"/>
                  </a:lnTo>
                  <a:lnTo>
                    <a:pt x="372" y="215"/>
                  </a:lnTo>
                  <a:lnTo>
                    <a:pt x="378" y="223"/>
                  </a:lnTo>
                  <a:lnTo>
                    <a:pt x="382" y="235"/>
                  </a:lnTo>
                  <a:lnTo>
                    <a:pt x="385" y="251"/>
                  </a:lnTo>
                  <a:lnTo>
                    <a:pt x="383" y="262"/>
                  </a:lnTo>
                  <a:lnTo>
                    <a:pt x="380" y="270"/>
                  </a:lnTo>
                  <a:lnTo>
                    <a:pt x="374" y="276"/>
                  </a:lnTo>
                  <a:lnTo>
                    <a:pt x="368" y="280"/>
                  </a:lnTo>
                  <a:lnTo>
                    <a:pt x="360" y="284"/>
                  </a:lnTo>
                  <a:lnTo>
                    <a:pt x="353" y="289"/>
                  </a:lnTo>
                  <a:lnTo>
                    <a:pt x="348" y="294"/>
                  </a:lnTo>
                  <a:lnTo>
                    <a:pt x="348" y="300"/>
                  </a:lnTo>
                  <a:lnTo>
                    <a:pt x="352" y="304"/>
                  </a:lnTo>
                  <a:lnTo>
                    <a:pt x="359" y="306"/>
                  </a:lnTo>
                  <a:lnTo>
                    <a:pt x="365" y="306"/>
                  </a:lnTo>
                  <a:lnTo>
                    <a:pt x="374" y="301"/>
                  </a:lnTo>
                  <a:lnTo>
                    <a:pt x="383" y="286"/>
                  </a:lnTo>
                  <a:lnTo>
                    <a:pt x="395" y="277"/>
                  </a:lnTo>
                  <a:lnTo>
                    <a:pt x="405" y="274"/>
                  </a:lnTo>
                  <a:lnTo>
                    <a:pt x="417" y="274"/>
                  </a:lnTo>
                  <a:lnTo>
                    <a:pt x="431" y="275"/>
                  </a:lnTo>
                  <a:lnTo>
                    <a:pt x="446" y="276"/>
                  </a:lnTo>
                  <a:lnTo>
                    <a:pt x="462" y="275"/>
                  </a:lnTo>
                  <a:lnTo>
                    <a:pt x="475" y="276"/>
                  </a:lnTo>
                  <a:lnTo>
                    <a:pt x="485" y="280"/>
                  </a:lnTo>
                  <a:lnTo>
                    <a:pt x="491" y="286"/>
                  </a:lnTo>
                  <a:lnTo>
                    <a:pt x="494" y="293"/>
                  </a:lnTo>
                  <a:lnTo>
                    <a:pt x="495" y="301"/>
                  </a:lnTo>
                  <a:lnTo>
                    <a:pt x="492" y="309"/>
                  </a:lnTo>
                  <a:lnTo>
                    <a:pt x="486" y="317"/>
                  </a:lnTo>
                  <a:lnTo>
                    <a:pt x="478" y="323"/>
                  </a:lnTo>
                  <a:lnTo>
                    <a:pt x="470" y="329"/>
                  </a:lnTo>
                  <a:lnTo>
                    <a:pt x="465" y="335"/>
                  </a:lnTo>
                  <a:lnTo>
                    <a:pt x="464" y="340"/>
                  </a:lnTo>
                  <a:lnTo>
                    <a:pt x="467" y="375"/>
                  </a:lnTo>
                  <a:lnTo>
                    <a:pt x="471" y="408"/>
                  </a:lnTo>
                  <a:lnTo>
                    <a:pt x="465" y="409"/>
                  </a:lnTo>
                  <a:lnTo>
                    <a:pt x="459" y="411"/>
                  </a:lnTo>
                  <a:lnTo>
                    <a:pt x="452" y="413"/>
                  </a:lnTo>
                  <a:lnTo>
                    <a:pt x="450" y="413"/>
                  </a:lnTo>
                  <a:lnTo>
                    <a:pt x="448" y="411"/>
                  </a:lnTo>
                  <a:lnTo>
                    <a:pt x="447" y="410"/>
                  </a:lnTo>
                  <a:lnTo>
                    <a:pt x="446" y="409"/>
                  </a:lnTo>
                  <a:lnTo>
                    <a:pt x="443" y="407"/>
                  </a:lnTo>
                  <a:lnTo>
                    <a:pt x="439" y="415"/>
                  </a:lnTo>
                  <a:lnTo>
                    <a:pt x="436" y="424"/>
                  </a:lnTo>
                  <a:lnTo>
                    <a:pt x="435" y="433"/>
                  </a:lnTo>
                  <a:lnTo>
                    <a:pt x="430" y="443"/>
                  </a:lnTo>
                  <a:lnTo>
                    <a:pt x="425" y="453"/>
                  </a:lnTo>
                  <a:lnTo>
                    <a:pt x="423" y="466"/>
                  </a:lnTo>
                  <a:lnTo>
                    <a:pt x="422" y="468"/>
                  </a:lnTo>
                  <a:lnTo>
                    <a:pt x="422" y="471"/>
                  </a:lnTo>
                  <a:lnTo>
                    <a:pt x="422" y="474"/>
                  </a:lnTo>
                  <a:lnTo>
                    <a:pt x="422" y="478"/>
                  </a:lnTo>
                  <a:lnTo>
                    <a:pt x="420" y="486"/>
                  </a:lnTo>
                  <a:lnTo>
                    <a:pt x="414" y="490"/>
                  </a:lnTo>
                  <a:lnTo>
                    <a:pt x="407" y="493"/>
                  </a:lnTo>
                  <a:lnTo>
                    <a:pt x="399" y="493"/>
                  </a:lnTo>
                  <a:lnTo>
                    <a:pt x="391" y="494"/>
                  </a:lnTo>
                  <a:lnTo>
                    <a:pt x="383" y="494"/>
                  </a:lnTo>
                  <a:lnTo>
                    <a:pt x="377" y="496"/>
                  </a:lnTo>
                  <a:lnTo>
                    <a:pt x="371" y="499"/>
                  </a:lnTo>
                  <a:lnTo>
                    <a:pt x="364" y="504"/>
                  </a:lnTo>
                  <a:lnTo>
                    <a:pt x="357" y="505"/>
                  </a:lnTo>
                  <a:lnTo>
                    <a:pt x="351" y="503"/>
                  </a:lnTo>
                  <a:lnTo>
                    <a:pt x="347" y="497"/>
                  </a:lnTo>
                  <a:lnTo>
                    <a:pt x="346" y="490"/>
                  </a:lnTo>
                  <a:lnTo>
                    <a:pt x="345" y="483"/>
                  </a:lnTo>
                  <a:lnTo>
                    <a:pt x="344" y="476"/>
                  </a:lnTo>
                  <a:lnTo>
                    <a:pt x="342" y="470"/>
                  </a:lnTo>
                  <a:lnTo>
                    <a:pt x="337" y="468"/>
                  </a:lnTo>
                  <a:lnTo>
                    <a:pt x="334" y="468"/>
                  </a:lnTo>
                  <a:lnTo>
                    <a:pt x="332" y="469"/>
                  </a:lnTo>
                  <a:lnTo>
                    <a:pt x="329" y="471"/>
                  </a:lnTo>
                  <a:lnTo>
                    <a:pt x="327" y="472"/>
                  </a:lnTo>
                  <a:lnTo>
                    <a:pt x="325" y="475"/>
                  </a:lnTo>
                  <a:lnTo>
                    <a:pt x="323" y="477"/>
                  </a:lnTo>
                  <a:lnTo>
                    <a:pt x="320" y="478"/>
                  </a:lnTo>
                  <a:lnTo>
                    <a:pt x="300" y="483"/>
                  </a:lnTo>
                  <a:lnTo>
                    <a:pt x="283" y="492"/>
                  </a:lnTo>
                  <a:lnTo>
                    <a:pt x="268" y="506"/>
                  </a:lnTo>
                  <a:lnTo>
                    <a:pt x="260" y="514"/>
                  </a:lnTo>
                  <a:lnTo>
                    <a:pt x="251" y="520"/>
                  </a:lnTo>
                  <a:lnTo>
                    <a:pt x="241" y="527"/>
                  </a:lnTo>
                  <a:lnTo>
                    <a:pt x="241" y="529"/>
                  </a:lnTo>
                  <a:lnTo>
                    <a:pt x="240" y="531"/>
                  </a:lnTo>
                  <a:lnTo>
                    <a:pt x="240" y="533"/>
                  </a:lnTo>
                  <a:lnTo>
                    <a:pt x="240" y="536"/>
                  </a:lnTo>
                  <a:lnTo>
                    <a:pt x="240" y="537"/>
                  </a:lnTo>
                  <a:lnTo>
                    <a:pt x="238" y="539"/>
                  </a:lnTo>
                  <a:lnTo>
                    <a:pt x="232" y="541"/>
                  </a:lnTo>
                  <a:lnTo>
                    <a:pt x="228" y="542"/>
                  </a:lnTo>
                  <a:lnTo>
                    <a:pt x="224" y="545"/>
                  </a:lnTo>
                  <a:lnTo>
                    <a:pt x="222" y="549"/>
                  </a:lnTo>
                  <a:lnTo>
                    <a:pt x="221" y="557"/>
                  </a:lnTo>
                  <a:lnTo>
                    <a:pt x="220" y="560"/>
                  </a:lnTo>
                  <a:lnTo>
                    <a:pt x="220" y="564"/>
                  </a:lnTo>
                  <a:lnTo>
                    <a:pt x="220" y="566"/>
                  </a:lnTo>
                  <a:lnTo>
                    <a:pt x="220" y="568"/>
                  </a:lnTo>
                  <a:lnTo>
                    <a:pt x="225" y="569"/>
                  </a:lnTo>
                  <a:lnTo>
                    <a:pt x="232" y="571"/>
                  </a:lnTo>
                  <a:lnTo>
                    <a:pt x="238" y="571"/>
                  </a:lnTo>
                  <a:lnTo>
                    <a:pt x="240" y="573"/>
                  </a:lnTo>
                  <a:lnTo>
                    <a:pt x="241" y="575"/>
                  </a:lnTo>
                  <a:lnTo>
                    <a:pt x="241" y="577"/>
                  </a:lnTo>
                  <a:lnTo>
                    <a:pt x="241" y="580"/>
                  </a:lnTo>
                  <a:lnTo>
                    <a:pt x="240" y="583"/>
                  </a:lnTo>
                  <a:lnTo>
                    <a:pt x="240" y="586"/>
                  </a:lnTo>
                  <a:lnTo>
                    <a:pt x="239" y="589"/>
                  </a:lnTo>
                  <a:lnTo>
                    <a:pt x="240" y="592"/>
                  </a:lnTo>
                  <a:lnTo>
                    <a:pt x="242" y="593"/>
                  </a:lnTo>
                  <a:lnTo>
                    <a:pt x="245" y="595"/>
                  </a:lnTo>
                  <a:lnTo>
                    <a:pt x="247" y="597"/>
                  </a:lnTo>
                  <a:lnTo>
                    <a:pt x="250" y="597"/>
                  </a:lnTo>
                  <a:lnTo>
                    <a:pt x="254" y="598"/>
                  </a:lnTo>
                  <a:lnTo>
                    <a:pt x="257" y="598"/>
                  </a:lnTo>
                  <a:lnTo>
                    <a:pt x="278" y="618"/>
                  </a:lnTo>
                  <a:lnTo>
                    <a:pt x="278" y="627"/>
                  </a:lnTo>
                  <a:lnTo>
                    <a:pt x="282" y="633"/>
                  </a:lnTo>
                  <a:lnTo>
                    <a:pt x="288" y="635"/>
                  </a:lnTo>
                  <a:lnTo>
                    <a:pt x="294" y="636"/>
                  </a:lnTo>
                  <a:lnTo>
                    <a:pt x="303" y="637"/>
                  </a:lnTo>
                  <a:lnTo>
                    <a:pt x="308" y="639"/>
                  </a:lnTo>
                  <a:lnTo>
                    <a:pt x="311" y="645"/>
                  </a:lnTo>
                  <a:lnTo>
                    <a:pt x="312" y="651"/>
                  </a:lnTo>
                  <a:lnTo>
                    <a:pt x="313" y="656"/>
                  </a:lnTo>
                  <a:lnTo>
                    <a:pt x="315" y="662"/>
                  </a:lnTo>
                  <a:lnTo>
                    <a:pt x="317" y="663"/>
                  </a:lnTo>
                  <a:lnTo>
                    <a:pt x="319" y="663"/>
                  </a:lnTo>
                  <a:lnTo>
                    <a:pt x="321" y="662"/>
                  </a:lnTo>
                  <a:lnTo>
                    <a:pt x="323" y="661"/>
                  </a:lnTo>
                  <a:lnTo>
                    <a:pt x="325" y="661"/>
                  </a:lnTo>
                  <a:lnTo>
                    <a:pt x="326" y="661"/>
                  </a:lnTo>
                  <a:lnTo>
                    <a:pt x="327" y="663"/>
                  </a:lnTo>
                  <a:lnTo>
                    <a:pt x="328" y="665"/>
                  </a:lnTo>
                  <a:lnTo>
                    <a:pt x="332" y="668"/>
                  </a:lnTo>
                  <a:lnTo>
                    <a:pt x="334" y="669"/>
                  </a:lnTo>
                  <a:lnTo>
                    <a:pt x="338" y="668"/>
                  </a:lnTo>
                  <a:lnTo>
                    <a:pt x="341" y="667"/>
                  </a:lnTo>
                  <a:lnTo>
                    <a:pt x="344" y="664"/>
                  </a:lnTo>
                  <a:lnTo>
                    <a:pt x="346" y="662"/>
                  </a:lnTo>
                  <a:lnTo>
                    <a:pt x="346" y="672"/>
                  </a:lnTo>
                  <a:lnTo>
                    <a:pt x="343" y="682"/>
                  </a:lnTo>
                  <a:lnTo>
                    <a:pt x="341" y="693"/>
                  </a:lnTo>
                  <a:lnTo>
                    <a:pt x="342" y="703"/>
                  </a:lnTo>
                  <a:lnTo>
                    <a:pt x="345" y="713"/>
                  </a:lnTo>
                  <a:lnTo>
                    <a:pt x="348" y="723"/>
                  </a:lnTo>
                  <a:lnTo>
                    <a:pt x="353" y="732"/>
                  </a:lnTo>
                  <a:lnTo>
                    <a:pt x="355" y="741"/>
                  </a:lnTo>
                  <a:lnTo>
                    <a:pt x="355" y="747"/>
                  </a:lnTo>
                  <a:lnTo>
                    <a:pt x="351" y="751"/>
                  </a:lnTo>
                  <a:lnTo>
                    <a:pt x="347" y="751"/>
                  </a:lnTo>
                  <a:lnTo>
                    <a:pt x="344" y="748"/>
                  </a:lnTo>
                  <a:lnTo>
                    <a:pt x="342" y="743"/>
                  </a:lnTo>
                  <a:lnTo>
                    <a:pt x="338" y="739"/>
                  </a:lnTo>
                  <a:lnTo>
                    <a:pt x="336" y="738"/>
                  </a:lnTo>
                  <a:lnTo>
                    <a:pt x="332" y="739"/>
                  </a:lnTo>
                  <a:lnTo>
                    <a:pt x="327" y="746"/>
                  </a:lnTo>
                  <a:lnTo>
                    <a:pt x="324" y="747"/>
                  </a:lnTo>
                  <a:lnTo>
                    <a:pt x="320" y="743"/>
                  </a:lnTo>
                  <a:lnTo>
                    <a:pt x="316" y="737"/>
                  </a:lnTo>
                  <a:lnTo>
                    <a:pt x="312" y="729"/>
                  </a:lnTo>
                  <a:lnTo>
                    <a:pt x="308" y="720"/>
                  </a:lnTo>
                  <a:lnTo>
                    <a:pt x="303" y="712"/>
                  </a:lnTo>
                  <a:lnTo>
                    <a:pt x="300" y="707"/>
                  </a:lnTo>
                  <a:lnTo>
                    <a:pt x="298" y="707"/>
                  </a:lnTo>
                  <a:lnTo>
                    <a:pt x="298" y="711"/>
                  </a:lnTo>
                  <a:lnTo>
                    <a:pt x="298" y="715"/>
                  </a:lnTo>
                  <a:lnTo>
                    <a:pt x="298" y="720"/>
                  </a:lnTo>
                  <a:lnTo>
                    <a:pt x="297" y="725"/>
                  </a:lnTo>
                  <a:lnTo>
                    <a:pt x="294" y="730"/>
                  </a:lnTo>
                  <a:lnTo>
                    <a:pt x="290" y="731"/>
                  </a:lnTo>
                  <a:lnTo>
                    <a:pt x="282" y="730"/>
                  </a:lnTo>
                  <a:lnTo>
                    <a:pt x="276" y="741"/>
                  </a:lnTo>
                  <a:lnTo>
                    <a:pt x="271" y="754"/>
                  </a:lnTo>
                  <a:lnTo>
                    <a:pt x="265" y="765"/>
                  </a:lnTo>
                  <a:lnTo>
                    <a:pt x="262" y="777"/>
                  </a:lnTo>
                  <a:lnTo>
                    <a:pt x="262" y="787"/>
                  </a:lnTo>
                  <a:lnTo>
                    <a:pt x="268" y="799"/>
                  </a:lnTo>
                  <a:lnTo>
                    <a:pt x="272" y="807"/>
                  </a:lnTo>
                  <a:lnTo>
                    <a:pt x="275" y="821"/>
                  </a:lnTo>
                  <a:lnTo>
                    <a:pt x="277" y="838"/>
                  </a:lnTo>
                  <a:lnTo>
                    <a:pt x="278" y="857"/>
                  </a:lnTo>
                  <a:lnTo>
                    <a:pt x="281" y="875"/>
                  </a:lnTo>
                  <a:lnTo>
                    <a:pt x="284" y="891"/>
                  </a:lnTo>
                  <a:lnTo>
                    <a:pt x="288" y="904"/>
                  </a:lnTo>
                  <a:lnTo>
                    <a:pt x="291" y="905"/>
                  </a:lnTo>
                  <a:lnTo>
                    <a:pt x="295" y="904"/>
                  </a:lnTo>
                  <a:lnTo>
                    <a:pt x="301" y="899"/>
                  </a:lnTo>
                  <a:lnTo>
                    <a:pt x="307" y="895"/>
                  </a:lnTo>
                  <a:lnTo>
                    <a:pt x="313" y="890"/>
                  </a:lnTo>
                  <a:lnTo>
                    <a:pt x="318" y="886"/>
                  </a:lnTo>
                  <a:lnTo>
                    <a:pt x="321" y="885"/>
                  </a:lnTo>
                  <a:lnTo>
                    <a:pt x="323" y="888"/>
                  </a:lnTo>
                  <a:lnTo>
                    <a:pt x="319" y="899"/>
                  </a:lnTo>
                  <a:lnTo>
                    <a:pt x="312" y="908"/>
                  </a:lnTo>
                  <a:lnTo>
                    <a:pt x="304" y="917"/>
                  </a:lnTo>
                  <a:lnTo>
                    <a:pt x="297" y="926"/>
                  </a:lnTo>
                  <a:lnTo>
                    <a:pt x="297" y="939"/>
                  </a:lnTo>
                  <a:lnTo>
                    <a:pt x="294" y="949"/>
                  </a:lnTo>
                  <a:lnTo>
                    <a:pt x="289" y="957"/>
                  </a:lnTo>
                  <a:lnTo>
                    <a:pt x="282" y="965"/>
                  </a:lnTo>
                  <a:lnTo>
                    <a:pt x="276" y="973"/>
                  </a:lnTo>
                  <a:lnTo>
                    <a:pt x="269" y="983"/>
                  </a:lnTo>
                  <a:lnTo>
                    <a:pt x="265" y="984"/>
                  </a:lnTo>
                  <a:lnTo>
                    <a:pt x="263" y="982"/>
                  </a:lnTo>
                  <a:lnTo>
                    <a:pt x="263" y="977"/>
                  </a:lnTo>
                  <a:lnTo>
                    <a:pt x="265" y="971"/>
                  </a:lnTo>
                  <a:lnTo>
                    <a:pt x="267" y="965"/>
                  </a:lnTo>
                  <a:lnTo>
                    <a:pt x="268" y="959"/>
                  </a:lnTo>
                  <a:lnTo>
                    <a:pt x="268" y="953"/>
                  </a:lnTo>
                  <a:lnTo>
                    <a:pt x="266" y="951"/>
                  </a:lnTo>
                  <a:lnTo>
                    <a:pt x="253" y="960"/>
                  </a:lnTo>
                  <a:lnTo>
                    <a:pt x="238" y="967"/>
                  </a:lnTo>
                  <a:lnTo>
                    <a:pt x="224" y="974"/>
                  </a:lnTo>
                  <a:lnTo>
                    <a:pt x="212" y="979"/>
                  </a:lnTo>
                  <a:lnTo>
                    <a:pt x="203" y="987"/>
                  </a:lnTo>
                  <a:lnTo>
                    <a:pt x="202" y="994"/>
                  </a:lnTo>
                  <a:lnTo>
                    <a:pt x="204" y="1002"/>
                  </a:lnTo>
                  <a:lnTo>
                    <a:pt x="207" y="1009"/>
                  </a:lnTo>
                  <a:lnTo>
                    <a:pt x="212" y="1014"/>
                  </a:lnTo>
                  <a:lnTo>
                    <a:pt x="213" y="1017"/>
                  </a:lnTo>
                  <a:lnTo>
                    <a:pt x="198" y="1029"/>
                  </a:lnTo>
                  <a:lnTo>
                    <a:pt x="184" y="1038"/>
                  </a:lnTo>
                  <a:lnTo>
                    <a:pt x="171" y="1047"/>
                  </a:lnTo>
                  <a:lnTo>
                    <a:pt x="171" y="1046"/>
                  </a:lnTo>
                  <a:lnTo>
                    <a:pt x="169" y="1044"/>
                  </a:lnTo>
                  <a:lnTo>
                    <a:pt x="167" y="1041"/>
                  </a:lnTo>
                  <a:lnTo>
                    <a:pt x="166" y="1039"/>
                  </a:lnTo>
                  <a:lnTo>
                    <a:pt x="165" y="1036"/>
                  </a:lnTo>
                  <a:lnTo>
                    <a:pt x="163" y="1034"/>
                  </a:lnTo>
                  <a:lnTo>
                    <a:pt x="162" y="1030"/>
                  </a:lnTo>
                  <a:lnTo>
                    <a:pt x="160" y="1029"/>
                  </a:lnTo>
                  <a:lnTo>
                    <a:pt x="158" y="1028"/>
                  </a:lnTo>
                  <a:lnTo>
                    <a:pt x="155" y="1028"/>
                  </a:lnTo>
                  <a:lnTo>
                    <a:pt x="153" y="1028"/>
                  </a:lnTo>
                  <a:lnTo>
                    <a:pt x="151" y="1028"/>
                  </a:lnTo>
                  <a:lnTo>
                    <a:pt x="146" y="1027"/>
                  </a:lnTo>
                  <a:lnTo>
                    <a:pt x="144" y="1027"/>
                  </a:lnTo>
                  <a:lnTo>
                    <a:pt x="142" y="1026"/>
                  </a:lnTo>
                  <a:lnTo>
                    <a:pt x="140" y="1026"/>
                  </a:lnTo>
                  <a:lnTo>
                    <a:pt x="137" y="1025"/>
                  </a:lnTo>
                  <a:lnTo>
                    <a:pt x="134" y="1023"/>
                  </a:lnTo>
                  <a:lnTo>
                    <a:pt x="132" y="1025"/>
                  </a:lnTo>
                  <a:lnTo>
                    <a:pt x="131" y="1025"/>
                  </a:lnTo>
                  <a:lnTo>
                    <a:pt x="128" y="1026"/>
                  </a:lnTo>
                  <a:lnTo>
                    <a:pt x="127" y="1028"/>
                  </a:lnTo>
                  <a:lnTo>
                    <a:pt x="126" y="1029"/>
                  </a:lnTo>
                  <a:lnTo>
                    <a:pt x="124" y="1030"/>
                  </a:lnTo>
                  <a:lnTo>
                    <a:pt x="122" y="1031"/>
                  </a:lnTo>
                  <a:lnTo>
                    <a:pt x="118" y="1031"/>
                  </a:lnTo>
                  <a:lnTo>
                    <a:pt x="115" y="1030"/>
                  </a:lnTo>
                  <a:lnTo>
                    <a:pt x="111" y="1029"/>
                  </a:lnTo>
                  <a:lnTo>
                    <a:pt x="109" y="1027"/>
                  </a:lnTo>
                  <a:lnTo>
                    <a:pt x="108" y="1023"/>
                  </a:lnTo>
                  <a:lnTo>
                    <a:pt x="107" y="1020"/>
                  </a:lnTo>
                  <a:lnTo>
                    <a:pt x="108" y="1015"/>
                  </a:lnTo>
                  <a:lnTo>
                    <a:pt x="108" y="1012"/>
                  </a:lnTo>
                  <a:lnTo>
                    <a:pt x="109" y="1010"/>
                  </a:lnTo>
                  <a:lnTo>
                    <a:pt x="111" y="1008"/>
                  </a:lnTo>
                  <a:lnTo>
                    <a:pt x="113" y="1005"/>
                  </a:lnTo>
                  <a:lnTo>
                    <a:pt x="114" y="1002"/>
                  </a:lnTo>
                  <a:lnTo>
                    <a:pt x="111" y="991"/>
                  </a:lnTo>
                  <a:lnTo>
                    <a:pt x="105" y="979"/>
                  </a:lnTo>
                  <a:lnTo>
                    <a:pt x="93" y="970"/>
                  </a:lnTo>
                  <a:lnTo>
                    <a:pt x="82" y="964"/>
                  </a:lnTo>
                  <a:lnTo>
                    <a:pt x="71" y="960"/>
                  </a:lnTo>
                  <a:lnTo>
                    <a:pt x="66" y="962"/>
                  </a:lnTo>
                  <a:lnTo>
                    <a:pt x="60" y="967"/>
                  </a:lnTo>
                  <a:lnTo>
                    <a:pt x="53" y="973"/>
                  </a:lnTo>
                  <a:lnTo>
                    <a:pt x="47" y="977"/>
                  </a:lnTo>
                  <a:lnTo>
                    <a:pt x="40" y="977"/>
                  </a:lnTo>
                  <a:lnTo>
                    <a:pt x="40" y="970"/>
                  </a:lnTo>
                  <a:lnTo>
                    <a:pt x="38" y="966"/>
                  </a:lnTo>
                  <a:lnTo>
                    <a:pt x="36" y="961"/>
                  </a:lnTo>
                  <a:lnTo>
                    <a:pt x="35" y="958"/>
                  </a:lnTo>
                  <a:lnTo>
                    <a:pt x="35" y="957"/>
                  </a:lnTo>
                  <a:lnTo>
                    <a:pt x="35" y="955"/>
                  </a:lnTo>
                  <a:lnTo>
                    <a:pt x="35" y="951"/>
                  </a:lnTo>
                  <a:lnTo>
                    <a:pt x="36" y="949"/>
                  </a:lnTo>
                  <a:lnTo>
                    <a:pt x="35" y="945"/>
                  </a:lnTo>
                  <a:lnTo>
                    <a:pt x="34" y="943"/>
                  </a:lnTo>
                  <a:lnTo>
                    <a:pt x="32" y="941"/>
                  </a:lnTo>
                  <a:lnTo>
                    <a:pt x="29" y="940"/>
                  </a:lnTo>
                  <a:lnTo>
                    <a:pt x="27" y="939"/>
                  </a:lnTo>
                  <a:lnTo>
                    <a:pt x="25" y="936"/>
                  </a:lnTo>
                  <a:lnTo>
                    <a:pt x="21" y="935"/>
                  </a:lnTo>
                  <a:lnTo>
                    <a:pt x="19" y="933"/>
                  </a:lnTo>
                  <a:lnTo>
                    <a:pt x="18" y="931"/>
                  </a:lnTo>
                  <a:lnTo>
                    <a:pt x="13" y="922"/>
                  </a:lnTo>
                  <a:lnTo>
                    <a:pt x="8" y="914"/>
                  </a:lnTo>
                  <a:lnTo>
                    <a:pt x="3" y="905"/>
                  </a:lnTo>
                  <a:lnTo>
                    <a:pt x="0" y="895"/>
                  </a:lnTo>
                  <a:lnTo>
                    <a:pt x="0" y="881"/>
                  </a:lnTo>
                  <a:lnTo>
                    <a:pt x="3" y="870"/>
                  </a:lnTo>
                  <a:lnTo>
                    <a:pt x="9" y="860"/>
                  </a:lnTo>
                  <a:lnTo>
                    <a:pt x="18" y="854"/>
                  </a:lnTo>
                  <a:lnTo>
                    <a:pt x="21" y="853"/>
                  </a:lnTo>
                  <a:lnTo>
                    <a:pt x="23" y="853"/>
                  </a:lnTo>
                  <a:lnTo>
                    <a:pt x="25" y="853"/>
                  </a:lnTo>
                  <a:lnTo>
                    <a:pt x="27" y="853"/>
                  </a:lnTo>
                  <a:lnTo>
                    <a:pt x="27" y="852"/>
                  </a:lnTo>
                  <a:lnTo>
                    <a:pt x="28" y="850"/>
                  </a:lnTo>
                  <a:lnTo>
                    <a:pt x="28" y="847"/>
                  </a:lnTo>
                  <a:lnTo>
                    <a:pt x="28" y="844"/>
                  </a:lnTo>
                  <a:lnTo>
                    <a:pt x="27" y="840"/>
                  </a:lnTo>
                  <a:lnTo>
                    <a:pt x="25" y="839"/>
                  </a:lnTo>
                  <a:lnTo>
                    <a:pt x="22" y="837"/>
                  </a:lnTo>
                  <a:lnTo>
                    <a:pt x="21" y="835"/>
                  </a:lnTo>
                  <a:lnTo>
                    <a:pt x="19" y="834"/>
                  </a:lnTo>
                  <a:lnTo>
                    <a:pt x="18" y="831"/>
                  </a:lnTo>
                  <a:lnTo>
                    <a:pt x="17" y="830"/>
                  </a:lnTo>
                  <a:lnTo>
                    <a:pt x="20" y="824"/>
                  </a:lnTo>
                  <a:lnTo>
                    <a:pt x="26" y="820"/>
                  </a:lnTo>
                  <a:lnTo>
                    <a:pt x="32" y="816"/>
                  </a:lnTo>
                  <a:lnTo>
                    <a:pt x="37" y="810"/>
                  </a:lnTo>
                  <a:lnTo>
                    <a:pt x="38" y="809"/>
                  </a:lnTo>
                  <a:lnTo>
                    <a:pt x="39" y="807"/>
                  </a:lnTo>
                  <a:lnTo>
                    <a:pt x="39" y="804"/>
                  </a:lnTo>
                  <a:lnTo>
                    <a:pt x="40" y="802"/>
                  </a:lnTo>
                  <a:lnTo>
                    <a:pt x="42" y="800"/>
                  </a:lnTo>
                  <a:lnTo>
                    <a:pt x="44" y="800"/>
                  </a:lnTo>
                  <a:lnTo>
                    <a:pt x="46" y="800"/>
                  </a:lnTo>
                  <a:lnTo>
                    <a:pt x="48" y="801"/>
                  </a:lnTo>
                  <a:lnTo>
                    <a:pt x="49" y="802"/>
                  </a:lnTo>
                  <a:lnTo>
                    <a:pt x="52" y="803"/>
                  </a:lnTo>
                  <a:lnTo>
                    <a:pt x="54" y="803"/>
                  </a:lnTo>
                  <a:lnTo>
                    <a:pt x="56" y="804"/>
                  </a:lnTo>
                  <a:lnTo>
                    <a:pt x="63" y="803"/>
                  </a:lnTo>
                  <a:lnTo>
                    <a:pt x="67" y="799"/>
                  </a:lnTo>
                  <a:lnTo>
                    <a:pt x="70" y="792"/>
                  </a:lnTo>
                  <a:lnTo>
                    <a:pt x="72" y="784"/>
                  </a:lnTo>
                  <a:lnTo>
                    <a:pt x="74" y="777"/>
                  </a:lnTo>
                  <a:lnTo>
                    <a:pt x="78" y="770"/>
                  </a:lnTo>
                  <a:lnTo>
                    <a:pt x="83" y="766"/>
                  </a:lnTo>
                  <a:lnTo>
                    <a:pt x="83" y="764"/>
                  </a:lnTo>
                  <a:lnTo>
                    <a:pt x="82" y="761"/>
                  </a:lnTo>
                  <a:lnTo>
                    <a:pt x="81" y="759"/>
                  </a:lnTo>
                  <a:lnTo>
                    <a:pt x="80" y="757"/>
                  </a:lnTo>
                  <a:lnTo>
                    <a:pt x="79" y="751"/>
                  </a:lnTo>
                  <a:lnTo>
                    <a:pt x="75" y="747"/>
                  </a:lnTo>
                  <a:lnTo>
                    <a:pt x="71" y="742"/>
                  </a:lnTo>
                  <a:lnTo>
                    <a:pt x="66" y="739"/>
                  </a:lnTo>
                  <a:lnTo>
                    <a:pt x="63" y="734"/>
                  </a:lnTo>
                  <a:lnTo>
                    <a:pt x="64" y="726"/>
                  </a:lnTo>
                  <a:lnTo>
                    <a:pt x="64" y="717"/>
                  </a:lnTo>
                  <a:lnTo>
                    <a:pt x="63" y="708"/>
                  </a:lnTo>
                  <a:lnTo>
                    <a:pt x="62" y="707"/>
                  </a:lnTo>
                  <a:lnTo>
                    <a:pt x="60" y="705"/>
                  </a:lnTo>
                  <a:lnTo>
                    <a:pt x="57" y="704"/>
                  </a:lnTo>
                  <a:lnTo>
                    <a:pt x="55" y="704"/>
                  </a:lnTo>
                  <a:lnTo>
                    <a:pt x="53" y="703"/>
                  </a:lnTo>
                  <a:lnTo>
                    <a:pt x="52" y="702"/>
                  </a:lnTo>
                  <a:lnTo>
                    <a:pt x="51" y="699"/>
                  </a:lnTo>
                  <a:lnTo>
                    <a:pt x="49" y="697"/>
                  </a:lnTo>
                  <a:lnTo>
                    <a:pt x="49" y="694"/>
                  </a:lnTo>
                  <a:lnTo>
                    <a:pt x="49" y="691"/>
                  </a:lnTo>
                  <a:lnTo>
                    <a:pt x="52" y="689"/>
                  </a:lnTo>
                  <a:lnTo>
                    <a:pt x="54" y="686"/>
                  </a:lnTo>
                  <a:lnTo>
                    <a:pt x="56" y="685"/>
                  </a:lnTo>
                  <a:lnTo>
                    <a:pt x="58" y="684"/>
                  </a:lnTo>
                  <a:lnTo>
                    <a:pt x="58" y="681"/>
                  </a:lnTo>
                  <a:lnTo>
                    <a:pt x="56" y="679"/>
                  </a:lnTo>
                  <a:lnTo>
                    <a:pt x="55" y="678"/>
                  </a:lnTo>
                  <a:lnTo>
                    <a:pt x="53" y="677"/>
                  </a:lnTo>
                  <a:lnTo>
                    <a:pt x="52" y="676"/>
                  </a:lnTo>
                  <a:lnTo>
                    <a:pt x="49" y="673"/>
                  </a:lnTo>
                  <a:lnTo>
                    <a:pt x="48" y="671"/>
                  </a:lnTo>
                  <a:lnTo>
                    <a:pt x="48" y="669"/>
                  </a:lnTo>
                  <a:lnTo>
                    <a:pt x="51" y="662"/>
                  </a:lnTo>
                  <a:lnTo>
                    <a:pt x="56" y="658"/>
                  </a:lnTo>
                  <a:lnTo>
                    <a:pt x="63" y="654"/>
                  </a:lnTo>
                  <a:lnTo>
                    <a:pt x="70" y="651"/>
                  </a:lnTo>
                  <a:lnTo>
                    <a:pt x="75" y="646"/>
                  </a:lnTo>
                  <a:lnTo>
                    <a:pt x="76" y="644"/>
                  </a:lnTo>
                  <a:lnTo>
                    <a:pt x="78" y="642"/>
                  </a:lnTo>
                  <a:lnTo>
                    <a:pt x="78" y="639"/>
                  </a:lnTo>
                  <a:lnTo>
                    <a:pt x="78" y="637"/>
                  </a:lnTo>
                  <a:lnTo>
                    <a:pt x="79" y="636"/>
                  </a:lnTo>
                  <a:lnTo>
                    <a:pt x="80" y="635"/>
                  </a:lnTo>
                  <a:lnTo>
                    <a:pt x="82" y="635"/>
                  </a:lnTo>
                  <a:lnTo>
                    <a:pt x="86" y="636"/>
                  </a:lnTo>
                  <a:lnTo>
                    <a:pt x="89" y="636"/>
                  </a:lnTo>
                  <a:lnTo>
                    <a:pt x="91" y="636"/>
                  </a:lnTo>
                  <a:lnTo>
                    <a:pt x="93" y="636"/>
                  </a:lnTo>
                  <a:lnTo>
                    <a:pt x="93" y="633"/>
                  </a:lnTo>
                  <a:lnTo>
                    <a:pt x="93" y="629"/>
                  </a:lnTo>
                  <a:lnTo>
                    <a:pt x="95" y="626"/>
                  </a:lnTo>
                  <a:lnTo>
                    <a:pt x="95" y="623"/>
                  </a:lnTo>
                  <a:lnTo>
                    <a:pt x="96" y="619"/>
                  </a:lnTo>
                  <a:lnTo>
                    <a:pt x="97" y="617"/>
                  </a:lnTo>
                  <a:lnTo>
                    <a:pt x="99" y="615"/>
                  </a:lnTo>
                  <a:lnTo>
                    <a:pt x="101" y="614"/>
                  </a:lnTo>
                  <a:lnTo>
                    <a:pt x="102" y="611"/>
                  </a:lnTo>
                  <a:lnTo>
                    <a:pt x="104" y="608"/>
                  </a:lnTo>
                  <a:lnTo>
                    <a:pt x="102" y="606"/>
                  </a:lnTo>
                  <a:lnTo>
                    <a:pt x="101" y="603"/>
                  </a:lnTo>
                  <a:lnTo>
                    <a:pt x="99" y="600"/>
                  </a:lnTo>
                  <a:lnTo>
                    <a:pt x="97" y="598"/>
                  </a:lnTo>
                  <a:lnTo>
                    <a:pt x="96" y="597"/>
                  </a:lnTo>
                  <a:lnTo>
                    <a:pt x="92" y="595"/>
                  </a:lnTo>
                  <a:lnTo>
                    <a:pt x="89" y="593"/>
                  </a:lnTo>
                  <a:lnTo>
                    <a:pt x="87" y="589"/>
                  </a:lnTo>
                  <a:lnTo>
                    <a:pt x="86" y="583"/>
                  </a:lnTo>
                  <a:lnTo>
                    <a:pt x="83" y="579"/>
                  </a:lnTo>
                  <a:lnTo>
                    <a:pt x="80" y="574"/>
                  </a:lnTo>
                  <a:lnTo>
                    <a:pt x="72" y="572"/>
                  </a:lnTo>
                  <a:lnTo>
                    <a:pt x="67" y="572"/>
                  </a:lnTo>
                  <a:lnTo>
                    <a:pt x="63" y="573"/>
                  </a:lnTo>
                  <a:lnTo>
                    <a:pt x="60" y="574"/>
                  </a:lnTo>
                  <a:lnTo>
                    <a:pt x="55" y="574"/>
                  </a:lnTo>
                  <a:lnTo>
                    <a:pt x="49" y="574"/>
                  </a:lnTo>
                  <a:lnTo>
                    <a:pt x="45" y="572"/>
                  </a:lnTo>
                  <a:lnTo>
                    <a:pt x="42" y="569"/>
                  </a:lnTo>
                  <a:lnTo>
                    <a:pt x="39" y="567"/>
                  </a:lnTo>
                  <a:lnTo>
                    <a:pt x="37" y="565"/>
                  </a:lnTo>
                  <a:lnTo>
                    <a:pt x="37" y="563"/>
                  </a:lnTo>
                  <a:lnTo>
                    <a:pt x="37" y="560"/>
                  </a:lnTo>
                  <a:lnTo>
                    <a:pt x="37" y="557"/>
                  </a:lnTo>
                  <a:lnTo>
                    <a:pt x="37" y="554"/>
                  </a:lnTo>
                  <a:lnTo>
                    <a:pt x="37" y="550"/>
                  </a:lnTo>
                  <a:lnTo>
                    <a:pt x="32" y="550"/>
                  </a:lnTo>
                  <a:lnTo>
                    <a:pt x="30" y="550"/>
                  </a:lnTo>
                  <a:lnTo>
                    <a:pt x="28" y="549"/>
                  </a:lnTo>
                  <a:lnTo>
                    <a:pt x="26" y="548"/>
                  </a:lnTo>
                  <a:lnTo>
                    <a:pt x="25" y="546"/>
                  </a:lnTo>
                  <a:lnTo>
                    <a:pt x="23" y="544"/>
                  </a:lnTo>
                  <a:lnTo>
                    <a:pt x="23" y="539"/>
                  </a:lnTo>
                  <a:lnTo>
                    <a:pt x="26" y="530"/>
                  </a:lnTo>
                  <a:lnTo>
                    <a:pt x="30" y="523"/>
                  </a:lnTo>
                  <a:lnTo>
                    <a:pt x="36" y="516"/>
                  </a:lnTo>
                  <a:lnTo>
                    <a:pt x="42" y="510"/>
                  </a:lnTo>
                  <a:lnTo>
                    <a:pt x="46" y="502"/>
                  </a:lnTo>
                  <a:lnTo>
                    <a:pt x="47" y="498"/>
                  </a:lnTo>
                  <a:lnTo>
                    <a:pt x="47" y="496"/>
                  </a:lnTo>
                  <a:lnTo>
                    <a:pt x="46" y="493"/>
                  </a:lnTo>
                  <a:lnTo>
                    <a:pt x="46" y="490"/>
                  </a:lnTo>
                  <a:lnTo>
                    <a:pt x="47" y="487"/>
                  </a:lnTo>
                  <a:lnTo>
                    <a:pt x="48" y="486"/>
                  </a:lnTo>
                  <a:lnTo>
                    <a:pt x="49" y="484"/>
                  </a:lnTo>
                  <a:lnTo>
                    <a:pt x="52" y="483"/>
                  </a:lnTo>
                  <a:lnTo>
                    <a:pt x="53" y="481"/>
                  </a:lnTo>
                  <a:lnTo>
                    <a:pt x="55" y="479"/>
                  </a:lnTo>
                  <a:lnTo>
                    <a:pt x="56" y="477"/>
                  </a:lnTo>
                  <a:lnTo>
                    <a:pt x="57" y="474"/>
                  </a:lnTo>
                  <a:lnTo>
                    <a:pt x="57" y="470"/>
                  </a:lnTo>
                  <a:lnTo>
                    <a:pt x="55" y="460"/>
                  </a:lnTo>
                  <a:lnTo>
                    <a:pt x="47" y="451"/>
                  </a:lnTo>
                  <a:lnTo>
                    <a:pt x="37" y="443"/>
                  </a:lnTo>
                  <a:lnTo>
                    <a:pt x="27" y="437"/>
                  </a:lnTo>
                  <a:lnTo>
                    <a:pt x="17" y="435"/>
                  </a:lnTo>
                  <a:lnTo>
                    <a:pt x="16" y="435"/>
                  </a:lnTo>
                  <a:lnTo>
                    <a:pt x="14" y="434"/>
                  </a:lnTo>
                  <a:lnTo>
                    <a:pt x="12" y="434"/>
                  </a:lnTo>
                  <a:lnTo>
                    <a:pt x="10" y="433"/>
                  </a:lnTo>
                  <a:lnTo>
                    <a:pt x="7" y="433"/>
                  </a:lnTo>
                  <a:lnTo>
                    <a:pt x="7" y="429"/>
                  </a:lnTo>
                  <a:lnTo>
                    <a:pt x="7" y="427"/>
                  </a:lnTo>
                  <a:lnTo>
                    <a:pt x="9" y="416"/>
                  </a:lnTo>
                  <a:lnTo>
                    <a:pt x="14" y="407"/>
                  </a:lnTo>
                  <a:lnTo>
                    <a:pt x="22" y="400"/>
                  </a:lnTo>
                  <a:lnTo>
                    <a:pt x="30" y="394"/>
                  </a:lnTo>
                  <a:lnTo>
                    <a:pt x="38" y="389"/>
                  </a:lnTo>
                  <a:lnTo>
                    <a:pt x="45" y="382"/>
                  </a:lnTo>
                  <a:lnTo>
                    <a:pt x="51" y="374"/>
                  </a:lnTo>
                  <a:lnTo>
                    <a:pt x="53" y="365"/>
                  </a:lnTo>
                  <a:lnTo>
                    <a:pt x="53" y="357"/>
                  </a:lnTo>
                  <a:lnTo>
                    <a:pt x="53" y="348"/>
                  </a:lnTo>
                  <a:lnTo>
                    <a:pt x="53" y="341"/>
                  </a:lnTo>
                  <a:lnTo>
                    <a:pt x="53" y="336"/>
                  </a:lnTo>
                  <a:lnTo>
                    <a:pt x="55" y="333"/>
                  </a:lnTo>
                  <a:lnTo>
                    <a:pt x="58" y="335"/>
                  </a:lnTo>
                  <a:lnTo>
                    <a:pt x="67" y="341"/>
                  </a:lnTo>
                  <a:lnTo>
                    <a:pt x="78" y="344"/>
                  </a:lnTo>
                  <a:lnTo>
                    <a:pt x="87" y="343"/>
                  </a:lnTo>
                  <a:lnTo>
                    <a:pt x="96" y="333"/>
                  </a:lnTo>
                  <a:lnTo>
                    <a:pt x="105" y="338"/>
                  </a:lnTo>
                  <a:lnTo>
                    <a:pt x="111" y="338"/>
                  </a:lnTo>
                  <a:lnTo>
                    <a:pt x="115" y="337"/>
                  </a:lnTo>
                  <a:lnTo>
                    <a:pt x="116" y="335"/>
                  </a:lnTo>
                  <a:lnTo>
                    <a:pt x="117" y="331"/>
                  </a:lnTo>
                  <a:lnTo>
                    <a:pt x="119" y="328"/>
                  </a:lnTo>
                  <a:lnTo>
                    <a:pt x="122" y="324"/>
                  </a:lnTo>
                  <a:lnTo>
                    <a:pt x="122" y="323"/>
                  </a:lnTo>
                  <a:lnTo>
                    <a:pt x="120" y="318"/>
                  </a:lnTo>
                  <a:lnTo>
                    <a:pt x="119" y="312"/>
                  </a:lnTo>
                  <a:lnTo>
                    <a:pt x="116" y="306"/>
                  </a:lnTo>
                  <a:lnTo>
                    <a:pt x="111" y="304"/>
                  </a:lnTo>
                  <a:lnTo>
                    <a:pt x="105" y="305"/>
                  </a:lnTo>
                  <a:lnTo>
                    <a:pt x="97" y="303"/>
                  </a:lnTo>
                  <a:lnTo>
                    <a:pt x="90" y="303"/>
                  </a:lnTo>
                  <a:lnTo>
                    <a:pt x="86" y="303"/>
                  </a:lnTo>
                  <a:lnTo>
                    <a:pt x="81" y="302"/>
                  </a:lnTo>
                  <a:lnTo>
                    <a:pt x="74" y="298"/>
                  </a:lnTo>
                  <a:lnTo>
                    <a:pt x="66" y="292"/>
                  </a:lnTo>
                  <a:lnTo>
                    <a:pt x="65" y="287"/>
                  </a:lnTo>
                  <a:lnTo>
                    <a:pt x="70" y="279"/>
                  </a:lnTo>
                  <a:lnTo>
                    <a:pt x="76" y="270"/>
                  </a:lnTo>
                  <a:lnTo>
                    <a:pt x="87" y="258"/>
                  </a:lnTo>
                  <a:lnTo>
                    <a:pt x="98" y="243"/>
                  </a:lnTo>
                  <a:lnTo>
                    <a:pt x="110" y="225"/>
                  </a:lnTo>
                  <a:lnTo>
                    <a:pt x="120" y="205"/>
                  </a:lnTo>
                  <a:lnTo>
                    <a:pt x="132" y="188"/>
                  </a:lnTo>
                  <a:lnTo>
                    <a:pt x="150" y="170"/>
                  </a:lnTo>
                  <a:lnTo>
                    <a:pt x="170" y="154"/>
                  </a:lnTo>
                  <a:lnTo>
                    <a:pt x="192" y="142"/>
                  </a:lnTo>
                  <a:lnTo>
                    <a:pt x="214" y="129"/>
                  </a:lnTo>
                  <a:lnTo>
                    <a:pt x="237" y="117"/>
                  </a:lnTo>
                  <a:lnTo>
                    <a:pt x="258" y="103"/>
                  </a:lnTo>
                  <a:lnTo>
                    <a:pt x="278" y="86"/>
                  </a:lnTo>
                  <a:lnTo>
                    <a:pt x="292" y="83"/>
                  </a:lnTo>
                  <a:lnTo>
                    <a:pt x="302" y="83"/>
                  </a:lnTo>
                  <a:lnTo>
                    <a:pt x="311" y="85"/>
                  </a:lnTo>
                  <a:lnTo>
                    <a:pt x="318" y="87"/>
                  </a:lnTo>
                  <a:lnTo>
                    <a:pt x="324" y="91"/>
                  </a:lnTo>
                  <a:lnTo>
                    <a:pt x="329" y="94"/>
                  </a:lnTo>
                  <a:lnTo>
                    <a:pt x="334" y="95"/>
                  </a:lnTo>
                  <a:lnTo>
                    <a:pt x="343" y="95"/>
                  </a:lnTo>
                  <a:lnTo>
                    <a:pt x="348" y="94"/>
                  </a:lnTo>
                  <a:lnTo>
                    <a:pt x="352" y="91"/>
                  </a:lnTo>
                  <a:lnTo>
                    <a:pt x="353" y="85"/>
                  </a:lnTo>
                  <a:lnTo>
                    <a:pt x="354" y="76"/>
                  </a:lnTo>
                  <a:lnTo>
                    <a:pt x="345" y="70"/>
                  </a:lnTo>
                  <a:lnTo>
                    <a:pt x="336" y="68"/>
                  </a:lnTo>
                  <a:lnTo>
                    <a:pt x="327" y="68"/>
                  </a:lnTo>
                  <a:lnTo>
                    <a:pt x="321" y="69"/>
                  </a:lnTo>
                  <a:lnTo>
                    <a:pt x="318" y="69"/>
                  </a:lnTo>
                  <a:lnTo>
                    <a:pt x="323" y="51"/>
                  </a:lnTo>
                  <a:lnTo>
                    <a:pt x="328" y="38"/>
                  </a:lnTo>
                  <a:lnTo>
                    <a:pt x="337" y="27"/>
                  </a:lnTo>
                  <a:lnTo>
                    <a:pt x="347" y="20"/>
                  </a:lnTo>
                  <a:lnTo>
                    <a:pt x="360" y="13"/>
                  </a:lnTo>
                  <a:lnTo>
                    <a:pt x="372" y="7"/>
                  </a:lnTo>
                  <a:lnTo>
                    <a:pt x="38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05" name="Freeform 103">
              <a:extLst>
                <a:ext uri="{FF2B5EF4-FFF2-40B4-BE49-F238E27FC236}">
                  <a16:creationId xmlns:a16="http://schemas.microsoft.com/office/drawing/2014/main" id="{D0416185-9E7E-45EB-9928-067FF38DE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838" y="3419476"/>
              <a:ext cx="755650" cy="546100"/>
            </a:xfrm>
            <a:custGeom>
              <a:avLst/>
              <a:gdLst>
                <a:gd name="T0" fmla="*/ 2147483646 w 476"/>
                <a:gd name="T1" fmla="*/ 2147483646 h 344"/>
                <a:gd name="T2" fmla="*/ 2147483646 w 476"/>
                <a:gd name="T3" fmla="*/ 2147483646 h 344"/>
                <a:gd name="T4" fmla="*/ 2147483646 w 476"/>
                <a:gd name="T5" fmla="*/ 2147483646 h 344"/>
                <a:gd name="T6" fmla="*/ 2147483646 w 476"/>
                <a:gd name="T7" fmla="*/ 2147483646 h 344"/>
                <a:gd name="T8" fmla="*/ 2147483646 w 476"/>
                <a:gd name="T9" fmla="*/ 2147483646 h 344"/>
                <a:gd name="T10" fmla="*/ 2147483646 w 476"/>
                <a:gd name="T11" fmla="*/ 2147483646 h 344"/>
                <a:gd name="T12" fmla="*/ 2147483646 w 476"/>
                <a:gd name="T13" fmla="*/ 2147483646 h 344"/>
                <a:gd name="T14" fmla="*/ 2147483646 w 476"/>
                <a:gd name="T15" fmla="*/ 2147483646 h 344"/>
                <a:gd name="T16" fmla="*/ 2147483646 w 476"/>
                <a:gd name="T17" fmla="*/ 2147483646 h 344"/>
                <a:gd name="T18" fmla="*/ 2147483646 w 476"/>
                <a:gd name="T19" fmla="*/ 2147483646 h 344"/>
                <a:gd name="T20" fmla="*/ 2147483646 w 476"/>
                <a:gd name="T21" fmla="*/ 2147483646 h 344"/>
                <a:gd name="T22" fmla="*/ 2147483646 w 476"/>
                <a:gd name="T23" fmla="*/ 2147483646 h 344"/>
                <a:gd name="T24" fmla="*/ 2147483646 w 476"/>
                <a:gd name="T25" fmla="*/ 2147483646 h 344"/>
                <a:gd name="T26" fmla="*/ 2147483646 w 476"/>
                <a:gd name="T27" fmla="*/ 2147483646 h 344"/>
                <a:gd name="T28" fmla="*/ 2147483646 w 476"/>
                <a:gd name="T29" fmla="*/ 2147483646 h 344"/>
                <a:gd name="T30" fmla="*/ 2147483646 w 476"/>
                <a:gd name="T31" fmla="*/ 2147483646 h 344"/>
                <a:gd name="T32" fmla="*/ 2147483646 w 476"/>
                <a:gd name="T33" fmla="*/ 2147483646 h 344"/>
                <a:gd name="T34" fmla="*/ 2147483646 w 476"/>
                <a:gd name="T35" fmla="*/ 2147483646 h 344"/>
                <a:gd name="T36" fmla="*/ 2147483646 w 476"/>
                <a:gd name="T37" fmla="*/ 2147483646 h 344"/>
                <a:gd name="T38" fmla="*/ 2147483646 w 476"/>
                <a:gd name="T39" fmla="*/ 2147483646 h 344"/>
                <a:gd name="T40" fmla="*/ 2147483646 w 476"/>
                <a:gd name="T41" fmla="*/ 2147483646 h 344"/>
                <a:gd name="T42" fmla="*/ 2147483646 w 476"/>
                <a:gd name="T43" fmla="*/ 2147483646 h 344"/>
                <a:gd name="T44" fmla="*/ 2147483646 w 476"/>
                <a:gd name="T45" fmla="*/ 2147483646 h 344"/>
                <a:gd name="T46" fmla="*/ 2147483646 w 476"/>
                <a:gd name="T47" fmla="*/ 2147483646 h 344"/>
                <a:gd name="T48" fmla="*/ 2147483646 w 476"/>
                <a:gd name="T49" fmla="*/ 2147483646 h 344"/>
                <a:gd name="T50" fmla="*/ 2147483646 w 476"/>
                <a:gd name="T51" fmla="*/ 2147483646 h 344"/>
                <a:gd name="T52" fmla="*/ 2147483646 w 476"/>
                <a:gd name="T53" fmla="*/ 2147483646 h 344"/>
                <a:gd name="T54" fmla="*/ 2147483646 w 476"/>
                <a:gd name="T55" fmla="*/ 2147483646 h 344"/>
                <a:gd name="T56" fmla="*/ 2147483646 w 476"/>
                <a:gd name="T57" fmla="*/ 2147483646 h 344"/>
                <a:gd name="T58" fmla="*/ 2147483646 w 476"/>
                <a:gd name="T59" fmla="*/ 2147483646 h 344"/>
                <a:gd name="T60" fmla="*/ 2147483646 w 476"/>
                <a:gd name="T61" fmla="*/ 2147483646 h 344"/>
                <a:gd name="T62" fmla="*/ 2147483646 w 476"/>
                <a:gd name="T63" fmla="*/ 2147483646 h 344"/>
                <a:gd name="T64" fmla="*/ 2147483646 w 476"/>
                <a:gd name="T65" fmla="*/ 2147483646 h 344"/>
                <a:gd name="T66" fmla="*/ 2147483646 w 476"/>
                <a:gd name="T67" fmla="*/ 2147483646 h 344"/>
                <a:gd name="T68" fmla="*/ 2147483646 w 476"/>
                <a:gd name="T69" fmla="*/ 2147483646 h 344"/>
                <a:gd name="T70" fmla="*/ 2147483646 w 476"/>
                <a:gd name="T71" fmla="*/ 2147483646 h 344"/>
                <a:gd name="T72" fmla="*/ 2147483646 w 476"/>
                <a:gd name="T73" fmla="*/ 2147483646 h 344"/>
                <a:gd name="T74" fmla="*/ 2147483646 w 476"/>
                <a:gd name="T75" fmla="*/ 2147483646 h 344"/>
                <a:gd name="T76" fmla="*/ 2147483646 w 476"/>
                <a:gd name="T77" fmla="*/ 2147483646 h 344"/>
                <a:gd name="T78" fmla="*/ 2147483646 w 476"/>
                <a:gd name="T79" fmla="*/ 2147483646 h 344"/>
                <a:gd name="T80" fmla="*/ 2147483646 w 476"/>
                <a:gd name="T81" fmla="*/ 2147483646 h 344"/>
                <a:gd name="T82" fmla="*/ 2147483646 w 476"/>
                <a:gd name="T83" fmla="*/ 2147483646 h 344"/>
                <a:gd name="T84" fmla="*/ 2147483646 w 476"/>
                <a:gd name="T85" fmla="*/ 2147483646 h 344"/>
                <a:gd name="T86" fmla="*/ 2147483646 w 476"/>
                <a:gd name="T87" fmla="*/ 2147483646 h 344"/>
                <a:gd name="T88" fmla="*/ 2147483646 w 476"/>
                <a:gd name="T89" fmla="*/ 2147483646 h 344"/>
                <a:gd name="T90" fmla="*/ 2147483646 w 476"/>
                <a:gd name="T91" fmla="*/ 2147483646 h 344"/>
                <a:gd name="T92" fmla="*/ 2147483646 w 476"/>
                <a:gd name="T93" fmla="*/ 2147483646 h 344"/>
                <a:gd name="T94" fmla="*/ 2147483646 w 476"/>
                <a:gd name="T95" fmla="*/ 2147483646 h 344"/>
                <a:gd name="T96" fmla="*/ 2147483646 w 476"/>
                <a:gd name="T97" fmla="*/ 2147483646 h 344"/>
                <a:gd name="T98" fmla="*/ 2147483646 w 476"/>
                <a:gd name="T99" fmla="*/ 2147483646 h 344"/>
                <a:gd name="T100" fmla="*/ 2147483646 w 476"/>
                <a:gd name="T101" fmla="*/ 2147483646 h 344"/>
                <a:gd name="T102" fmla="*/ 2147483646 w 476"/>
                <a:gd name="T103" fmla="*/ 2147483646 h 344"/>
                <a:gd name="T104" fmla="*/ 2147483646 w 476"/>
                <a:gd name="T105" fmla="*/ 2147483646 h 344"/>
                <a:gd name="T106" fmla="*/ 2147483646 w 476"/>
                <a:gd name="T107" fmla="*/ 2147483646 h 344"/>
                <a:gd name="T108" fmla="*/ 2147483646 w 476"/>
                <a:gd name="T109" fmla="*/ 2147483646 h 344"/>
                <a:gd name="T110" fmla="*/ 2147483646 w 476"/>
                <a:gd name="T111" fmla="*/ 2147483646 h 344"/>
                <a:gd name="T112" fmla="*/ 2147483646 w 476"/>
                <a:gd name="T113" fmla="*/ 2147483646 h 344"/>
                <a:gd name="T114" fmla="*/ 2147483646 w 476"/>
                <a:gd name="T115" fmla="*/ 0 h 3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6" h="344">
                  <a:moveTo>
                    <a:pt x="343" y="0"/>
                  </a:moveTo>
                  <a:lnTo>
                    <a:pt x="349" y="1"/>
                  </a:lnTo>
                  <a:lnTo>
                    <a:pt x="352" y="2"/>
                  </a:lnTo>
                  <a:lnTo>
                    <a:pt x="354" y="4"/>
                  </a:lnTo>
                  <a:lnTo>
                    <a:pt x="356" y="7"/>
                  </a:lnTo>
                  <a:lnTo>
                    <a:pt x="357" y="10"/>
                  </a:lnTo>
                  <a:lnTo>
                    <a:pt x="357" y="14"/>
                  </a:lnTo>
                  <a:lnTo>
                    <a:pt x="352" y="35"/>
                  </a:lnTo>
                  <a:lnTo>
                    <a:pt x="344" y="54"/>
                  </a:lnTo>
                  <a:lnTo>
                    <a:pt x="343" y="55"/>
                  </a:lnTo>
                  <a:lnTo>
                    <a:pt x="341" y="57"/>
                  </a:lnTo>
                  <a:lnTo>
                    <a:pt x="340" y="59"/>
                  </a:lnTo>
                  <a:lnTo>
                    <a:pt x="339" y="60"/>
                  </a:lnTo>
                  <a:lnTo>
                    <a:pt x="338" y="62"/>
                  </a:lnTo>
                  <a:lnTo>
                    <a:pt x="338" y="64"/>
                  </a:lnTo>
                  <a:lnTo>
                    <a:pt x="339" y="66"/>
                  </a:lnTo>
                  <a:lnTo>
                    <a:pt x="340" y="69"/>
                  </a:lnTo>
                  <a:lnTo>
                    <a:pt x="341" y="71"/>
                  </a:lnTo>
                  <a:lnTo>
                    <a:pt x="341" y="72"/>
                  </a:lnTo>
                  <a:lnTo>
                    <a:pt x="342" y="74"/>
                  </a:lnTo>
                  <a:lnTo>
                    <a:pt x="340" y="80"/>
                  </a:lnTo>
                  <a:lnTo>
                    <a:pt x="336" y="84"/>
                  </a:lnTo>
                  <a:lnTo>
                    <a:pt x="333" y="89"/>
                  </a:lnTo>
                  <a:lnTo>
                    <a:pt x="331" y="95"/>
                  </a:lnTo>
                  <a:lnTo>
                    <a:pt x="332" y="98"/>
                  </a:lnTo>
                  <a:lnTo>
                    <a:pt x="333" y="101"/>
                  </a:lnTo>
                  <a:lnTo>
                    <a:pt x="336" y="104"/>
                  </a:lnTo>
                  <a:lnTo>
                    <a:pt x="339" y="105"/>
                  </a:lnTo>
                  <a:lnTo>
                    <a:pt x="343" y="106"/>
                  </a:lnTo>
                  <a:lnTo>
                    <a:pt x="347" y="106"/>
                  </a:lnTo>
                  <a:lnTo>
                    <a:pt x="349" y="105"/>
                  </a:lnTo>
                  <a:lnTo>
                    <a:pt x="351" y="104"/>
                  </a:lnTo>
                  <a:lnTo>
                    <a:pt x="353" y="103"/>
                  </a:lnTo>
                  <a:lnTo>
                    <a:pt x="356" y="101"/>
                  </a:lnTo>
                  <a:lnTo>
                    <a:pt x="358" y="101"/>
                  </a:lnTo>
                  <a:lnTo>
                    <a:pt x="366" y="103"/>
                  </a:lnTo>
                  <a:lnTo>
                    <a:pt x="369" y="107"/>
                  </a:lnTo>
                  <a:lnTo>
                    <a:pt x="372" y="112"/>
                  </a:lnTo>
                  <a:lnTo>
                    <a:pt x="377" y="116"/>
                  </a:lnTo>
                  <a:lnTo>
                    <a:pt x="384" y="118"/>
                  </a:lnTo>
                  <a:lnTo>
                    <a:pt x="387" y="117"/>
                  </a:lnTo>
                  <a:lnTo>
                    <a:pt x="389" y="116"/>
                  </a:lnTo>
                  <a:lnTo>
                    <a:pt x="391" y="115"/>
                  </a:lnTo>
                  <a:lnTo>
                    <a:pt x="392" y="113"/>
                  </a:lnTo>
                  <a:lnTo>
                    <a:pt x="393" y="112"/>
                  </a:lnTo>
                  <a:lnTo>
                    <a:pt x="395" y="110"/>
                  </a:lnTo>
                  <a:lnTo>
                    <a:pt x="398" y="107"/>
                  </a:lnTo>
                  <a:lnTo>
                    <a:pt x="402" y="106"/>
                  </a:lnTo>
                  <a:lnTo>
                    <a:pt x="405" y="105"/>
                  </a:lnTo>
                  <a:lnTo>
                    <a:pt x="407" y="104"/>
                  </a:lnTo>
                  <a:lnTo>
                    <a:pt x="412" y="98"/>
                  </a:lnTo>
                  <a:lnTo>
                    <a:pt x="415" y="91"/>
                  </a:lnTo>
                  <a:lnTo>
                    <a:pt x="418" y="84"/>
                  </a:lnTo>
                  <a:lnTo>
                    <a:pt x="421" y="80"/>
                  </a:lnTo>
                  <a:lnTo>
                    <a:pt x="423" y="78"/>
                  </a:lnTo>
                  <a:lnTo>
                    <a:pt x="426" y="75"/>
                  </a:lnTo>
                  <a:lnTo>
                    <a:pt x="429" y="74"/>
                  </a:lnTo>
                  <a:lnTo>
                    <a:pt x="431" y="74"/>
                  </a:lnTo>
                  <a:lnTo>
                    <a:pt x="433" y="73"/>
                  </a:lnTo>
                  <a:lnTo>
                    <a:pt x="437" y="71"/>
                  </a:lnTo>
                  <a:lnTo>
                    <a:pt x="439" y="69"/>
                  </a:lnTo>
                  <a:lnTo>
                    <a:pt x="441" y="66"/>
                  </a:lnTo>
                  <a:lnTo>
                    <a:pt x="442" y="64"/>
                  </a:lnTo>
                  <a:lnTo>
                    <a:pt x="445" y="62"/>
                  </a:lnTo>
                  <a:lnTo>
                    <a:pt x="448" y="60"/>
                  </a:lnTo>
                  <a:lnTo>
                    <a:pt x="450" y="59"/>
                  </a:lnTo>
                  <a:lnTo>
                    <a:pt x="454" y="59"/>
                  </a:lnTo>
                  <a:lnTo>
                    <a:pt x="458" y="62"/>
                  </a:lnTo>
                  <a:lnTo>
                    <a:pt x="463" y="69"/>
                  </a:lnTo>
                  <a:lnTo>
                    <a:pt x="468" y="79"/>
                  </a:lnTo>
                  <a:lnTo>
                    <a:pt x="473" y="89"/>
                  </a:lnTo>
                  <a:lnTo>
                    <a:pt x="475" y="98"/>
                  </a:lnTo>
                  <a:lnTo>
                    <a:pt x="476" y="105"/>
                  </a:lnTo>
                  <a:lnTo>
                    <a:pt x="475" y="108"/>
                  </a:lnTo>
                  <a:lnTo>
                    <a:pt x="474" y="110"/>
                  </a:lnTo>
                  <a:lnTo>
                    <a:pt x="472" y="112"/>
                  </a:lnTo>
                  <a:lnTo>
                    <a:pt x="468" y="113"/>
                  </a:lnTo>
                  <a:lnTo>
                    <a:pt x="466" y="114"/>
                  </a:lnTo>
                  <a:lnTo>
                    <a:pt x="463" y="114"/>
                  </a:lnTo>
                  <a:lnTo>
                    <a:pt x="461" y="115"/>
                  </a:lnTo>
                  <a:lnTo>
                    <a:pt x="441" y="114"/>
                  </a:lnTo>
                  <a:lnTo>
                    <a:pt x="439" y="115"/>
                  </a:lnTo>
                  <a:lnTo>
                    <a:pt x="437" y="116"/>
                  </a:lnTo>
                  <a:lnTo>
                    <a:pt x="436" y="118"/>
                  </a:lnTo>
                  <a:lnTo>
                    <a:pt x="436" y="121"/>
                  </a:lnTo>
                  <a:lnTo>
                    <a:pt x="436" y="124"/>
                  </a:lnTo>
                  <a:lnTo>
                    <a:pt x="437" y="126"/>
                  </a:lnTo>
                  <a:lnTo>
                    <a:pt x="438" y="129"/>
                  </a:lnTo>
                  <a:lnTo>
                    <a:pt x="440" y="130"/>
                  </a:lnTo>
                  <a:lnTo>
                    <a:pt x="442" y="131"/>
                  </a:lnTo>
                  <a:lnTo>
                    <a:pt x="445" y="131"/>
                  </a:lnTo>
                  <a:lnTo>
                    <a:pt x="446" y="132"/>
                  </a:lnTo>
                  <a:lnTo>
                    <a:pt x="448" y="133"/>
                  </a:lnTo>
                  <a:lnTo>
                    <a:pt x="449" y="135"/>
                  </a:lnTo>
                  <a:lnTo>
                    <a:pt x="449" y="138"/>
                  </a:lnTo>
                  <a:lnTo>
                    <a:pt x="447" y="143"/>
                  </a:lnTo>
                  <a:lnTo>
                    <a:pt x="441" y="148"/>
                  </a:lnTo>
                  <a:lnTo>
                    <a:pt x="437" y="152"/>
                  </a:lnTo>
                  <a:lnTo>
                    <a:pt x="435" y="159"/>
                  </a:lnTo>
                  <a:lnTo>
                    <a:pt x="435" y="164"/>
                  </a:lnTo>
                  <a:lnTo>
                    <a:pt x="435" y="167"/>
                  </a:lnTo>
                  <a:lnTo>
                    <a:pt x="430" y="175"/>
                  </a:lnTo>
                  <a:lnTo>
                    <a:pt x="423" y="183"/>
                  </a:lnTo>
                  <a:lnTo>
                    <a:pt x="418" y="188"/>
                  </a:lnTo>
                  <a:lnTo>
                    <a:pt x="414" y="194"/>
                  </a:lnTo>
                  <a:lnTo>
                    <a:pt x="415" y="197"/>
                  </a:lnTo>
                  <a:lnTo>
                    <a:pt x="417" y="200"/>
                  </a:lnTo>
                  <a:lnTo>
                    <a:pt x="418" y="202"/>
                  </a:lnTo>
                  <a:lnTo>
                    <a:pt x="420" y="203"/>
                  </a:lnTo>
                  <a:lnTo>
                    <a:pt x="422" y="204"/>
                  </a:lnTo>
                  <a:lnTo>
                    <a:pt x="419" y="211"/>
                  </a:lnTo>
                  <a:lnTo>
                    <a:pt x="415" y="217"/>
                  </a:lnTo>
                  <a:lnTo>
                    <a:pt x="413" y="226"/>
                  </a:lnTo>
                  <a:lnTo>
                    <a:pt x="413" y="234"/>
                  </a:lnTo>
                  <a:lnTo>
                    <a:pt x="414" y="240"/>
                  </a:lnTo>
                  <a:lnTo>
                    <a:pt x="417" y="246"/>
                  </a:lnTo>
                  <a:lnTo>
                    <a:pt x="421" y="248"/>
                  </a:lnTo>
                  <a:lnTo>
                    <a:pt x="428" y="248"/>
                  </a:lnTo>
                  <a:lnTo>
                    <a:pt x="429" y="252"/>
                  </a:lnTo>
                  <a:lnTo>
                    <a:pt x="429" y="254"/>
                  </a:lnTo>
                  <a:lnTo>
                    <a:pt x="430" y="256"/>
                  </a:lnTo>
                  <a:lnTo>
                    <a:pt x="432" y="257"/>
                  </a:lnTo>
                  <a:lnTo>
                    <a:pt x="435" y="258"/>
                  </a:lnTo>
                  <a:lnTo>
                    <a:pt x="437" y="258"/>
                  </a:lnTo>
                  <a:lnTo>
                    <a:pt x="438" y="258"/>
                  </a:lnTo>
                  <a:lnTo>
                    <a:pt x="439" y="258"/>
                  </a:lnTo>
                  <a:lnTo>
                    <a:pt x="440" y="258"/>
                  </a:lnTo>
                  <a:lnTo>
                    <a:pt x="442" y="258"/>
                  </a:lnTo>
                  <a:lnTo>
                    <a:pt x="449" y="262"/>
                  </a:lnTo>
                  <a:lnTo>
                    <a:pt x="455" y="267"/>
                  </a:lnTo>
                  <a:lnTo>
                    <a:pt x="459" y="276"/>
                  </a:lnTo>
                  <a:lnTo>
                    <a:pt x="463" y="284"/>
                  </a:lnTo>
                  <a:lnTo>
                    <a:pt x="468" y="292"/>
                  </a:lnTo>
                  <a:lnTo>
                    <a:pt x="475" y="296"/>
                  </a:lnTo>
                  <a:lnTo>
                    <a:pt x="475" y="297"/>
                  </a:lnTo>
                  <a:lnTo>
                    <a:pt x="475" y="298"/>
                  </a:lnTo>
                  <a:lnTo>
                    <a:pt x="474" y="299"/>
                  </a:lnTo>
                  <a:lnTo>
                    <a:pt x="474" y="300"/>
                  </a:lnTo>
                  <a:lnTo>
                    <a:pt x="468" y="306"/>
                  </a:lnTo>
                  <a:lnTo>
                    <a:pt x="464" y="323"/>
                  </a:lnTo>
                  <a:lnTo>
                    <a:pt x="458" y="334"/>
                  </a:lnTo>
                  <a:lnTo>
                    <a:pt x="448" y="333"/>
                  </a:lnTo>
                  <a:lnTo>
                    <a:pt x="433" y="331"/>
                  </a:lnTo>
                  <a:lnTo>
                    <a:pt x="414" y="328"/>
                  </a:lnTo>
                  <a:lnTo>
                    <a:pt x="403" y="330"/>
                  </a:lnTo>
                  <a:lnTo>
                    <a:pt x="394" y="334"/>
                  </a:lnTo>
                  <a:lnTo>
                    <a:pt x="385" y="339"/>
                  </a:lnTo>
                  <a:lnTo>
                    <a:pt x="376" y="343"/>
                  </a:lnTo>
                  <a:lnTo>
                    <a:pt x="367" y="344"/>
                  </a:lnTo>
                  <a:lnTo>
                    <a:pt x="358" y="342"/>
                  </a:lnTo>
                  <a:lnTo>
                    <a:pt x="347" y="334"/>
                  </a:lnTo>
                  <a:lnTo>
                    <a:pt x="334" y="320"/>
                  </a:lnTo>
                  <a:lnTo>
                    <a:pt x="319" y="302"/>
                  </a:lnTo>
                  <a:lnTo>
                    <a:pt x="304" y="283"/>
                  </a:lnTo>
                  <a:lnTo>
                    <a:pt x="288" y="264"/>
                  </a:lnTo>
                  <a:lnTo>
                    <a:pt x="270" y="245"/>
                  </a:lnTo>
                  <a:lnTo>
                    <a:pt x="252" y="229"/>
                  </a:lnTo>
                  <a:lnTo>
                    <a:pt x="235" y="217"/>
                  </a:lnTo>
                  <a:lnTo>
                    <a:pt x="216" y="210"/>
                  </a:lnTo>
                  <a:lnTo>
                    <a:pt x="213" y="210"/>
                  </a:lnTo>
                  <a:lnTo>
                    <a:pt x="210" y="211"/>
                  </a:lnTo>
                  <a:lnTo>
                    <a:pt x="205" y="212"/>
                  </a:lnTo>
                  <a:lnTo>
                    <a:pt x="199" y="214"/>
                  </a:lnTo>
                  <a:lnTo>
                    <a:pt x="190" y="215"/>
                  </a:lnTo>
                  <a:lnTo>
                    <a:pt x="176" y="217"/>
                  </a:lnTo>
                  <a:lnTo>
                    <a:pt x="157" y="217"/>
                  </a:lnTo>
                  <a:lnTo>
                    <a:pt x="147" y="219"/>
                  </a:lnTo>
                  <a:lnTo>
                    <a:pt x="132" y="225"/>
                  </a:lnTo>
                  <a:lnTo>
                    <a:pt x="115" y="234"/>
                  </a:lnTo>
                  <a:lnTo>
                    <a:pt x="115" y="232"/>
                  </a:lnTo>
                  <a:lnTo>
                    <a:pt x="115" y="230"/>
                  </a:lnTo>
                  <a:lnTo>
                    <a:pt x="113" y="228"/>
                  </a:lnTo>
                  <a:lnTo>
                    <a:pt x="112" y="226"/>
                  </a:lnTo>
                  <a:lnTo>
                    <a:pt x="110" y="222"/>
                  </a:lnTo>
                  <a:lnTo>
                    <a:pt x="107" y="220"/>
                  </a:lnTo>
                  <a:lnTo>
                    <a:pt x="104" y="218"/>
                  </a:lnTo>
                  <a:lnTo>
                    <a:pt x="102" y="215"/>
                  </a:lnTo>
                  <a:lnTo>
                    <a:pt x="101" y="212"/>
                  </a:lnTo>
                  <a:lnTo>
                    <a:pt x="98" y="209"/>
                  </a:lnTo>
                  <a:lnTo>
                    <a:pt x="96" y="205"/>
                  </a:lnTo>
                  <a:lnTo>
                    <a:pt x="93" y="202"/>
                  </a:lnTo>
                  <a:lnTo>
                    <a:pt x="90" y="200"/>
                  </a:lnTo>
                  <a:lnTo>
                    <a:pt x="90" y="197"/>
                  </a:lnTo>
                  <a:lnTo>
                    <a:pt x="91" y="195"/>
                  </a:lnTo>
                  <a:lnTo>
                    <a:pt x="94" y="194"/>
                  </a:lnTo>
                  <a:lnTo>
                    <a:pt x="96" y="193"/>
                  </a:lnTo>
                  <a:lnTo>
                    <a:pt x="99" y="192"/>
                  </a:lnTo>
                  <a:lnTo>
                    <a:pt x="101" y="191"/>
                  </a:lnTo>
                  <a:lnTo>
                    <a:pt x="101" y="188"/>
                  </a:lnTo>
                  <a:lnTo>
                    <a:pt x="99" y="186"/>
                  </a:lnTo>
                  <a:lnTo>
                    <a:pt x="97" y="184"/>
                  </a:lnTo>
                  <a:lnTo>
                    <a:pt x="95" y="182"/>
                  </a:lnTo>
                  <a:lnTo>
                    <a:pt x="91" y="179"/>
                  </a:lnTo>
                  <a:lnTo>
                    <a:pt x="89" y="177"/>
                  </a:lnTo>
                  <a:lnTo>
                    <a:pt x="88" y="176"/>
                  </a:lnTo>
                  <a:lnTo>
                    <a:pt x="87" y="174"/>
                  </a:lnTo>
                  <a:lnTo>
                    <a:pt x="86" y="173"/>
                  </a:lnTo>
                  <a:lnTo>
                    <a:pt x="87" y="171"/>
                  </a:lnTo>
                  <a:lnTo>
                    <a:pt x="88" y="166"/>
                  </a:lnTo>
                  <a:lnTo>
                    <a:pt x="87" y="159"/>
                  </a:lnTo>
                  <a:lnTo>
                    <a:pt x="82" y="149"/>
                  </a:lnTo>
                  <a:lnTo>
                    <a:pt x="80" y="143"/>
                  </a:lnTo>
                  <a:lnTo>
                    <a:pt x="78" y="140"/>
                  </a:lnTo>
                  <a:lnTo>
                    <a:pt x="75" y="138"/>
                  </a:lnTo>
                  <a:lnTo>
                    <a:pt x="72" y="138"/>
                  </a:lnTo>
                  <a:lnTo>
                    <a:pt x="69" y="140"/>
                  </a:lnTo>
                  <a:lnTo>
                    <a:pt x="67" y="142"/>
                  </a:lnTo>
                  <a:lnTo>
                    <a:pt x="64" y="142"/>
                  </a:lnTo>
                  <a:lnTo>
                    <a:pt x="62" y="142"/>
                  </a:lnTo>
                  <a:lnTo>
                    <a:pt x="60" y="140"/>
                  </a:lnTo>
                  <a:lnTo>
                    <a:pt x="59" y="136"/>
                  </a:lnTo>
                  <a:lnTo>
                    <a:pt x="57" y="132"/>
                  </a:lnTo>
                  <a:lnTo>
                    <a:pt x="53" y="127"/>
                  </a:lnTo>
                  <a:lnTo>
                    <a:pt x="50" y="125"/>
                  </a:lnTo>
                  <a:lnTo>
                    <a:pt x="44" y="126"/>
                  </a:lnTo>
                  <a:lnTo>
                    <a:pt x="37" y="132"/>
                  </a:lnTo>
                  <a:lnTo>
                    <a:pt x="33" y="135"/>
                  </a:lnTo>
                  <a:lnTo>
                    <a:pt x="29" y="136"/>
                  </a:lnTo>
                  <a:lnTo>
                    <a:pt x="26" y="136"/>
                  </a:lnTo>
                  <a:lnTo>
                    <a:pt x="23" y="135"/>
                  </a:lnTo>
                  <a:lnTo>
                    <a:pt x="20" y="133"/>
                  </a:lnTo>
                  <a:lnTo>
                    <a:pt x="20" y="131"/>
                  </a:lnTo>
                  <a:lnTo>
                    <a:pt x="22" y="127"/>
                  </a:lnTo>
                  <a:lnTo>
                    <a:pt x="24" y="124"/>
                  </a:lnTo>
                  <a:lnTo>
                    <a:pt x="25" y="122"/>
                  </a:lnTo>
                  <a:lnTo>
                    <a:pt x="27" y="119"/>
                  </a:lnTo>
                  <a:lnTo>
                    <a:pt x="27" y="118"/>
                  </a:lnTo>
                  <a:lnTo>
                    <a:pt x="27" y="117"/>
                  </a:lnTo>
                  <a:lnTo>
                    <a:pt x="26" y="117"/>
                  </a:lnTo>
                  <a:lnTo>
                    <a:pt x="24" y="116"/>
                  </a:lnTo>
                  <a:lnTo>
                    <a:pt x="23" y="116"/>
                  </a:lnTo>
                  <a:lnTo>
                    <a:pt x="20" y="115"/>
                  </a:lnTo>
                  <a:lnTo>
                    <a:pt x="18" y="113"/>
                  </a:lnTo>
                  <a:lnTo>
                    <a:pt x="16" y="112"/>
                  </a:lnTo>
                  <a:lnTo>
                    <a:pt x="15" y="110"/>
                  </a:lnTo>
                  <a:lnTo>
                    <a:pt x="14" y="110"/>
                  </a:lnTo>
                  <a:lnTo>
                    <a:pt x="12" y="110"/>
                  </a:lnTo>
                  <a:lnTo>
                    <a:pt x="11" y="110"/>
                  </a:lnTo>
                  <a:lnTo>
                    <a:pt x="10" y="109"/>
                  </a:lnTo>
                  <a:lnTo>
                    <a:pt x="8" y="108"/>
                  </a:lnTo>
                  <a:lnTo>
                    <a:pt x="5" y="107"/>
                  </a:lnTo>
                  <a:lnTo>
                    <a:pt x="0" y="101"/>
                  </a:lnTo>
                  <a:lnTo>
                    <a:pt x="1" y="95"/>
                  </a:lnTo>
                  <a:lnTo>
                    <a:pt x="3" y="90"/>
                  </a:lnTo>
                  <a:lnTo>
                    <a:pt x="5" y="88"/>
                  </a:lnTo>
                  <a:lnTo>
                    <a:pt x="6" y="89"/>
                  </a:lnTo>
                  <a:lnTo>
                    <a:pt x="7" y="90"/>
                  </a:lnTo>
                  <a:lnTo>
                    <a:pt x="11" y="84"/>
                  </a:lnTo>
                  <a:lnTo>
                    <a:pt x="18" y="80"/>
                  </a:lnTo>
                  <a:lnTo>
                    <a:pt x="25" y="77"/>
                  </a:lnTo>
                  <a:lnTo>
                    <a:pt x="34" y="75"/>
                  </a:lnTo>
                  <a:lnTo>
                    <a:pt x="47" y="77"/>
                  </a:lnTo>
                  <a:lnTo>
                    <a:pt x="58" y="78"/>
                  </a:lnTo>
                  <a:lnTo>
                    <a:pt x="64" y="78"/>
                  </a:lnTo>
                  <a:lnTo>
                    <a:pt x="72" y="79"/>
                  </a:lnTo>
                  <a:lnTo>
                    <a:pt x="82" y="80"/>
                  </a:lnTo>
                  <a:lnTo>
                    <a:pt x="91" y="79"/>
                  </a:lnTo>
                  <a:lnTo>
                    <a:pt x="101" y="77"/>
                  </a:lnTo>
                  <a:lnTo>
                    <a:pt x="111" y="75"/>
                  </a:lnTo>
                  <a:lnTo>
                    <a:pt x="117" y="78"/>
                  </a:lnTo>
                  <a:lnTo>
                    <a:pt x="122" y="81"/>
                  </a:lnTo>
                  <a:lnTo>
                    <a:pt x="128" y="86"/>
                  </a:lnTo>
                  <a:lnTo>
                    <a:pt x="133" y="89"/>
                  </a:lnTo>
                  <a:lnTo>
                    <a:pt x="140" y="91"/>
                  </a:lnTo>
                  <a:lnTo>
                    <a:pt x="151" y="90"/>
                  </a:lnTo>
                  <a:lnTo>
                    <a:pt x="161" y="88"/>
                  </a:lnTo>
                  <a:lnTo>
                    <a:pt x="173" y="84"/>
                  </a:lnTo>
                  <a:lnTo>
                    <a:pt x="185" y="83"/>
                  </a:lnTo>
                  <a:lnTo>
                    <a:pt x="196" y="82"/>
                  </a:lnTo>
                  <a:lnTo>
                    <a:pt x="205" y="78"/>
                  </a:lnTo>
                  <a:lnTo>
                    <a:pt x="214" y="71"/>
                  </a:lnTo>
                  <a:lnTo>
                    <a:pt x="221" y="64"/>
                  </a:lnTo>
                  <a:lnTo>
                    <a:pt x="228" y="61"/>
                  </a:lnTo>
                  <a:lnTo>
                    <a:pt x="236" y="60"/>
                  </a:lnTo>
                  <a:lnTo>
                    <a:pt x="244" y="60"/>
                  </a:lnTo>
                  <a:lnTo>
                    <a:pt x="251" y="56"/>
                  </a:lnTo>
                  <a:lnTo>
                    <a:pt x="262" y="48"/>
                  </a:lnTo>
                  <a:lnTo>
                    <a:pt x="271" y="39"/>
                  </a:lnTo>
                  <a:lnTo>
                    <a:pt x="279" y="31"/>
                  </a:lnTo>
                  <a:lnTo>
                    <a:pt x="289" y="24"/>
                  </a:lnTo>
                  <a:lnTo>
                    <a:pt x="301" y="18"/>
                  </a:lnTo>
                  <a:lnTo>
                    <a:pt x="309" y="19"/>
                  </a:lnTo>
                  <a:lnTo>
                    <a:pt x="317" y="11"/>
                  </a:lnTo>
                  <a:lnTo>
                    <a:pt x="324" y="5"/>
                  </a:lnTo>
                  <a:lnTo>
                    <a:pt x="333" y="1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06" name="Freeform 104">
              <a:extLst>
                <a:ext uri="{FF2B5EF4-FFF2-40B4-BE49-F238E27FC236}">
                  <a16:creationId xmlns:a16="http://schemas.microsoft.com/office/drawing/2014/main" id="{7520AB10-994C-4246-979D-BB7170FDB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738" y="2286001"/>
              <a:ext cx="962025" cy="1403350"/>
            </a:xfrm>
            <a:custGeom>
              <a:avLst/>
              <a:gdLst>
                <a:gd name="T0" fmla="*/ 2147483646 w 606"/>
                <a:gd name="T1" fmla="*/ 2147483646 h 884"/>
                <a:gd name="T2" fmla="*/ 2147483646 w 606"/>
                <a:gd name="T3" fmla="*/ 2147483646 h 884"/>
                <a:gd name="T4" fmla="*/ 2147483646 w 606"/>
                <a:gd name="T5" fmla="*/ 2147483646 h 884"/>
                <a:gd name="T6" fmla="*/ 2147483646 w 606"/>
                <a:gd name="T7" fmla="*/ 2147483646 h 884"/>
                <a:gd name="T8" fmla="*/ 2147483646 w 606"/>
                <a:gd name="T9" fmla="*/ 2147483646 h 884"/>
                <a:gd name="T10" fmla="*/ 2147483646 w 606"/>
                <a:gd name="T11" fmla="*/ 2147483646 h 884"/>
                <a:gd name="T12" fmla="*/ 2147483646 w 606"/>
                <a:gd name="T13" fmla="*/ 2147483646 h 884"/>
                <a:gd name="T14" fmla="*/ 2147483646 w 606"/>
                <a:gd name="T15" fmla="*/ 2147483646 h 884"/>
                <a:gd name="T16" fmla="*/ 2147483646 w 606"/>
                <a:gd name="T17" fmla="*/ 2147483646 h 884"/>
                <a:gd name="T18" fmla="*/ 2147483646 w 606"/>
                <a:gd name="T19" fmla="*/ 2147483646 h 884"/>
                <a:gd name="T20" fmla="*/ 2147483646 w 606"/>
                <a:gd name="T21" fmla="*/ 2147483646 h 884"/>
                <a:gd name="T22" fmla="*/ 2147483646 w 606"/>
                <a:gd name="T23" fmla="*/ 2147483646 h 884"/>
                <a:gd name="T24" fmla="*/ 2147483646 w 606"/>
                <a:gd name="T25" fmla="*/ 2147483646 h 884"/>
                <a:gd name="T26" fmla="*/ 2147483646 w 606"/>
                <a:gd name="T27" fmla="*/ 2147483646 h 884"/>
                <a:gd name="T28" fmla="*/ 2147483646 w 606"/>
                <a:gd name="T29" fmla="*/ 2147483646 h 884"/>
                <a:gd name="T30" fmla="*/ 2147483646 w 606"/>
                <a:gd name="T31" fmla="*/ 2147483646 h 884"/>
                <a:gd name="T32" fmla="*/ 2147483646 w 606"/>
                <a:gd name="T33" fmla="*/ 2147483646 h 884"/>
                <a:gd name="T34" fmla="*/ 2147483646 w 606"/>
                <a:gd name="T35" fmla="*/ 2147483646 h 884"/>
                <a:gd name="T36" fmla="*/ 2147483646 w 606"/>
                <a:gd name="T37" fmla="*/ 2147483646 h 884"/>
                <a:gd name="T38" fmla="*/ 2147483646 w 606"/>
                <a:gd name="T39" fmla="*/ 2147483646 h 884"/>
                <a:gd name="T40" fmla="*/ 2147483646 w 606"/>
                <a:gd name="T41" fmla="*/ 2147483646 h 884"/>
                <a:gd name="T42" fmla="*/ 2147483646 w 606"/>
                <a:gd name="T43" fmla="*/ 2147483646 h 884"/>
                <a:gd name="T44" fmla="*/ 2147483646 w 606"/>
                <a:gd name="T45" fmla="*/ 2147483646 h 884"/>
                <a:gd name="T46" fmla="*/ 2147483646 w 606"/>
                <a:gd name="T47" fmla="*/ 2147483646 h 884"/>
                <a:gd name="T48" fmla="*/ 2147483646 w 606"/>
                <a:gd name="T49" fmla="*/ 2147483646 h 884"/>
                <a:gd name="T50" fmla="*/ 2147483646 w 606"/>
                <a:gd name="T51" fmla="*/ 2147483646 h 884"/>
                <a:gd name="T52" fmla="*/ 2147483646 w 606"/>
                <a:gd name="T53" fmla="*/ 2147483646 h 884"/>
                <a:gd name="T54" fmla="*/ 2147483646 w 606"/>
                <a:gd name="T55" fmla="*/ 2147483646 h 884"/>
                <a:gd name="T56" fmla="*/ 2147483646 w 606"/>
                <a:gd name="T57" fmla="*/ 2147483646 h 884"/>
                <a:gd name="T58" fmla="*/ 2147483646 w 606"/>
                <a:gd name="T59" fmla="*/ 2147483646 h 884"/>
                <a:gd name="T60" fmla="*/ 2147483646 w 606"/>
                <a:gd name="T61" fmla="*/ 2147483646 h 884"/>
                <a:gd name="T62" fmla="*/ 2147483646 w 606"/>
                <a:gd name="T63" fmla="*/ 2147483646 h 884"/>
                <a:gd name="T64" fmla="*/ 2147483646 w 606"/>
                <a:gd name="T65" fmla="*/ 2147483646 h 884"/>
                <a:gd name="T66" fmla="*/ 2147483646 w 606"/>
                <a:gd name="T67" fmla="*/ 2147483646 h 884"/>
                <a:gd name="T68" fmla="*/ 2147483646 w 606"/>
                <a:gd name="T69" fmla="*/ 2147483646 h 884"/>
                <a:gd name="T70" fmla="*/ 2147483646 w 606"/>
                <a:gd name="T71" fmla="*/ 2147483646 h 884"/>
                <a:gd name="T72" fmla="*/ 2147483646 w 606"/>
                <a:gd name="T73" fmla="*/ 2147483646 h 884"/>
                <a:gd name="T74" fmla="*/ 2147483646 w 606"/>
                <a:gd name="T75" fmla="*/ 2147483646 h 884"/>
                <a:gd name="T76" fmla="*/ 2147483646 w 606"/>
                <a:gd name="T77" fmla="*/ 2147483646 h 884"/>
                <a:gd name="T78" fmla="*/ 2147483646 w 606"/>
                <a:gd name="T79" fmla="*/ 2147483646 h 884"/>
                <a:gd name="T80" fmla="*/ 2147483646 w 606"/>
                <a:gd name="T81" fmla="*/ 2147483646 h 884"/>
                <a:gd name="T82" fmla="*/ 2147483646 w 606"/>
                <a:gd name="T83" fmla="*/ 2147483646 h 884"/>
                <a:gd name="T84" fmla="*/ 2147483646 w 606"/>
                <a:gd name="T85" fmla="*/ 2147483646 h 884"/>
                <a:gd name="T86" fmla="*/ 2147483646 w 606"/>
                <a:gd name="T87" fmla="*/ 2147483646 h 884"/>
                <a:gd name="T88" fmla="*/ 2147483646 w 606"/>
                <a:gd name="T89" fmla="*/ 2147483646 h 884"/>
                <a:gd name="T90" fmla="*/ 2147483646 w 606"/>
                <a:gd name="T91" fmla="*/ 2147483646 h 884"/>
                <a:gd name="T92" fmla="*/ 2147483646 w 606"/>
                <a:gd name="T93" fmla="*/ 2147483646 h 884"/>
                <a:gd name="T94" fmla="*/ 2147483646 w 606"/>
                <a:gd name="T95" fmla="*/ 2147483646 h 884"/>
                <a:gd name="T96" fmla="*/ 2147483646 w 606"/>
                <a:gd name="T97" fmla="*/ 2147483646 h 884"/>
                <a:gd name="T98" fmla="*/ 2147483646 w 606"/>
                <a:gd name="T99" fmla="*/ 2147483646 h 884"/>
                <a:gd name="T100" fmla="*/ 2147483646 w 606"/>
                <a:gd name="T101" fmla="*/ 2147483646 h 884"/>
                <a:gd name="T102" fmla="*/ 2147483646 w 606"/>
                <a:gd name="T103" fmla="*/ 2147483646 h 884"/>
                <a:gd name="T104" fmla="*/ 2147483646 w 606"/>
                <a:gd name="T105" fmla="*/ 2147483646 h 884"/>
                <a:gd name="T106" fmla="*/ 2147483646 w 606"/>
                <a:gd name="T107" fmla="*/ 2147483646 h 884"/>
                <a:gd name="T108" fmla="*/ 2147483646 w 606"/>
                <a:gd name="T109" fmla="*/ 2147483646 h 884"/>
                <a:gd name="T110" fmla="*/ 2147483646 w 606"/>
                <a:gd name="T111" fmla="*/ 2147483646 h 884"/>
                <a:gd name="T112" fmla="*/ 2147483646 w 606"/>
                <a:gd name="T113" fmla="*/ 2147483646 h 884"/>
                <a:gd name="T114" fmla="*/ 2147483646 w 606"/>
                <a:gd name="T115" fmla="*/ 2147483646 h 884"/>
                <a:gd name="T116" fmla="*/ 2147483646 w 606"/>
                <a:gd name="T117" fmla="*/ 2147483646 h 884"/>
                <a:gd name="T118" fmla="*/ 2147483646 w 606"/>
                <a:gd name="T119" fmla="*/ 2147483646 h 884"/>
                <a:gd name="T120" fmla="*/ 2147483646 w 606"/>
                <a:gd name="T121" fmla="*/ 2147483646 h 884"/>
                <a:gd name="T122" fmla="*/ 2147483646 w 606"/>
                <a:gd name="T123" fmla="*/ 2147483646 h 88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06" h="884">
                  <a:moveTo>
                    <a:pt x="415" y="0"/>
                  </a:moveTo>
                  <a:lnTo>
                    <a:pt x="419" y="1"/>
                  </a:lnTo>
                  <a:lnTo>
                    <a:pt x="424" y="5"/>
                  </a:lnTo>
                  <a:lnTo>
                    <a:pt x="429" y="9"/>
                  </a:lnTo>
                  <a:lnTo>
                    <a:pt x="438" y="15"/>
                  </a:lnTo>
                  <a:lnTo>
                    <a:pt x="451" y="23"/>
                  </a:lnTo>
                  <a:lnTo>
                    <a:pt x="459" y="30"/>
                  </a:lnTo>
                  <a:lnTo>
                    <a:pt x="461" y="37"/>
                  </a:lnTo>
                  <a:lnTo>
                    <a:pt x="459" y="50"/>
                  </a:lnTo>
                  <a:lnTo>
                    <a:pt x="454" y="61"/>
                  </a:lnTo>
                  <a:lnTo>
                    <a:pt x="450" y="69"/>
                  </a:lnTo>
                  <a:lnTo>
                    <a:pt x="445" y="72"/>
                  </a:lnTo>
                  <a:lnTo>
                    <a:pt x="441" y="75"/>
                  </a:lnTo>
                  <a:lnTo>
                    <a:pt x="437" y="77"/>
                  </a:lnTo>
                  <a:lnTo>
                    <a:pt x="433" y="81"/>
                  </a:lnTo>
                  <a:lnTo>
                    <a:pt x="428" y="89"/>
                  </a:lnTo>
                  <a:lnTo>
                    <a:pt x="426" y="100"/>
                  </a:lnTo>
                  <a:lnTo>
                    <a:pt x="427" y="107"/>
                  </a:lnTo>
                  <a:lnTo>
                    <a:pt x="429" y="113"/>
                  </a:lnTo>
                  <a:lnTo>
                    <a:pt x="431" y="118"/>
                  </a:lnTo>
                  <a:lnTo>
                    <a:pt x="434" y="122"/>
                  </a:lnTo>
                  <a:lnTo>
                    <a:pt x="434" y="129"/>
                  </a:lnTo>
                  <a:lnTo>
                    <a:pt x="429" y="137"/>
                  </a:lnTo>
                  <a:lnTo>
                    <a:pt x="424" y="148"/>
                  </a:lnTo>
                  <a:lnTo>
                    <a:pt x="416" y="161"/>
                  </a:lnTo>
                  <a:lnTo>
                    <a:pt x="408" y="175"/>
                  </a:lnTo>
                  <a:lnTo>
                    <a:pt x="402" y="190"/>
                  </a:lnTo>
                  <a:lnTo>
                    <a:pt x="396" y="206"/>
                  </a:lnTo>
                  <a:lnTo>
                    <a:pt x="395" y="219"/>
                  </a:lnTo>
                  <a:lnTo>
                    <a:pt x="398" y="231"/>
                  </a:lnTo>
                  <a:lnTo>
                    <a:pt x="403" y="245"/>
                  </a:lnTo>
                  <a:lnTo>
                    <a:pt x="407" y="255"/>
                  </a:lnTo>
                  <a:lnTo>
                    <a:pt x="407" y="261"/>
                  </a:lnTo>
                  <a:lnTo>
                    <a:pt x="407" y="263"/>
                  </a:lnTo>
                  <a:lnTo>
                    <a:pt x="404" y="266"/>
                  </a:lnTo>
                  <a:lnTo>
                    <a:pt x="401" y="266"/>
                  </a:lnTo>
                  <a:lnTo>
                    <a:pt x="398" y="268"/>
                  </a:lnTo>
                  <a:lnTo>
                    <a:pt x="394" y="270"/>
                  </a:lnTo>
                  <a:lnTo>
                    <a:pt x="390" y="276"/>
                  </a:lnTo>
                  <a:lnTo>
                    <a:pt x="387" y="285"/>
                  </a:lnTo>
                  <a:lnTo>
                    <a:pt x="374" y="295"/>
                  </a:lnTo>
                  <a:lnTo>
                    <a:pt x="363" y="306"/>
                  </a:lnTo>
                  <a:lnTo>
                    <a:pt x="354" y="319"/>
                  </a:lnTo>
                  <a:lnTo>
                    <a:pt x="346" y="330"/>
                  </a:lnTo>
                  <a:lnTo>
                    <a:pt x="338" y="338"/>
                  </a:lnTo>
                  <a:lnTo>
                    <a:pt x="329" y="340"/>
                  </a:lnTo>
                  <a:lnTo>
                    <a:pt x="321" y="338"/>
                  </a:lnTo>
                  <a:lnTo>
                    <a:pt x="316" y="333"/>
                  </a:lnTo>
                  <a:lnTo>
                    <a:pt x="314" y="328"/>
                  </a:lnTo>
                  <a:lnTo>
                    <a:pt x="312" y="322"/>
                  </a:lnTo>
                  <a:lnTo>
                    <a:pt x="311" y="316"/>
                  </a:lnTo>
                  <a:lnTo>
                    <a:pt x="307" y="312"/>
                  </a:lnTo>
                  <a:lnTo>
                    <a:pt x="303" y="310"/>
                  </a:lnTo>
                  <a:lnTo>
                    <a:pt x="297" y="308"/>
                  </a:lnTo>
                  <a:lnTo>
                    <a:pt x="294" y="308"/>
                  </a:lnTo>
                  <a:lnTo>
                    <a:pt x="292" y="310"/>
                  </a:lnTo>
                  <a:lnTo>
                    <a:pt x="290" y="311"/>
                  </a:lnTo>
                  <a:lnTo>
                    <a:pt x="290" y="312"/>
                  </a:lnTo>
                  <a:lnTo>
                    <a:pt x="290" y="313"/>
                  </a:lnTo>
                  <a:lnTo>
                    <a:pt x="292" y="314"/>
                  </a:lnTo>
                  <a:lnTo>
                    <a:pt x="293" y="316"/>
                  </a:lnTo>
                  <a:lnTo>
                    <a:pt x="294" y="319"/>
                  </a:lnTo>
                  <a:lnTo>
                    <a:pt x="295" y="320"/>
                  </a:lnTo>
                  <a:lnTo>
                    <a:pt x="297" y="322"/>
                  </a:lnTo>
                  <a:lnTo>
                    <a:pt x="297" y="324"/>
                  </a:lnTo>
                  <a:lnTo>
                    <a:pt x="297" y="327"/>
                  </a:lnTo>
                  <a:lnTo>
                    <a:pt x="299" y="333"/>
                  </a:lnTo>
                  <a:lnTo>
                    <a:pt x="304" y="338"/>
                  </a:lnTo>
                  <a:lnTo>
                    <a:pt x="312" y="340"/>
                  </a:lnTo>
                  <a:lnTo>
                    <a:pt x="321" y="343"/>
                  </a:lnTo>
                  <a:lnTo>
                    <a:pt x="331" y="349"/>
                  </a:lnTo>
                  <a:lnTo>
                    <a:pt x="340" y="357"/>
                  </a:lnTo>
                  <a:lnTo>
                    <a:pt x="345" y="348"/>
                  </a:lnTo>
                  <a:lnTo>
                    <a:pt x="350" y="345"/>
                  </a:lnTo>
                  <a:lnTo>
                    <a:pt x="357" y="342"/>
                  </a:lnTo>
                  <a:lnTo>
                    <a:pt x="364" y="342"/>
                  </a:lnTo>
                  <a:lnTo>
                    <a:pt x="372" y="340"/>
                  </a:lnTo>
                  <a:lnTo>
                    <a:pt x="380" y="334"/>
                  </a:lnTo>
                  <a:lnTo>
                    <a:pt x="389" y="325"/>
                  </a:lnTo>
                  <a:lnTo>
                    <a:pt x="392" y="320"/>
                  </a:lnTo>
                  <a:lnTo>
                    <a:pt x="393" y="316"/>
                  </a:lnTo>
                  <a:lnTo>
                    <a:pt x="395" y="313"/>
                  </a:lnTo>
                  <a:lnTo>
                    <a:pt x="399" y="310"/>
                  </a:lnTo>
                  <a:lnTo>
                    <a:pt x="406" y="306"/>
                  </a:lnTo>
                  <a:lnTo>
                    <a:pt x="416" y="302"/>
                  </a:lnTo>
                  <a:lnTo>
                    <a:pt x="415" y="281"/>
                  </a:lnTo>
                  <a:lnTo>
                    <a:pt x="416" y="266"/>
                  </a:lnTo>
                  <a:lnTo>
                    <a:pt x="418" y="254"/>
                  </a:lnTo>
                  <a:lnTo>
                    <a:pt x="422" y="247"/>
                  </a:lnTo>
                  <a:lnTo>
                    <a:pt x="429" y="243"/>
                  </a:lnTo>
                  <a:lnTo>
                    <a:pt x="439" y="242"/>
                  </a:lnTo>
                  <a:lnTo>
                    <a:pt x="450" y="242"/>
                  </a:lnTo>
                  <a:lnTo>
                    <a:pt x="456" y="245"/>
                  </a:lnTo>
                  <a:lnTo>
                    <a:pt x="461" y="250"/>
                  </a:lnTo>
                  <a:lnTo>
                    <a:pt x="463" y="256"/>
                  </a:lnTo>
                  <a:lnTo>
                    <a:pt x="465" y="262"/>
                  </a:lnTo>
                  <a:lnTo>
                    <a:pt x="469" y="269"/>
                  </a:lnTo>
                  <a:lnTo>
                    <a:pt x="473" y="275"/>
                  </a:lnTo>
                  <a:lnTo>
                    <a:pt x="465" y="288"/>
                  </a:lnTo>
                  <a:lnTo>
                    <a:pt x="461" y="299"/>
                  </a:lnTo>
                  <a:lnTo>
                    <a:pt x="459" y="311"/>
                  </a:lnTo>
                  <a:lnTo>
                    <a:pt x="461" y="319"/>
                  </a:lnTo>
                  <a:lnTo>
                    <a:pt x="468" y="325"/>
                  </a:lnTo>
                  <a:lnTo>
                    <a:pt x="477" y="331"/>
                  </a:lnTo>
                  <a:lnTo>
                    <a:pt x="488" y="332"/>
                  </a:lnTo>
                  <a:lnTo>
                    <a:pt x="486" y="330"/>
                  </a:lnTo>
                  <a:lnTo>
                    <a:pt x="480" y="325"/>
                  </a:lnTo>
                  <a:lnTo>
                    <a:pt x="472" y="319"/>
                  </a:lnTo>
                  <a:lnTo>
                    <a:pt x="466" y="311"/>
                  </a:lnTo>
                  <a:lnTo>
                    <a:pt x="464" y="302"/>
                  </a:lnTo>
                  <a:lnTo>
                    <a:pt x="468" y="297"/>
                  </a:lnTo>
                  <a:lnTo>
                    <a:pt x="471" y="294"/>
                  </a:lnTo>
                  <a:lnTo>
                    <a:pt x="475" y="291"/>
                  </a:lnTo>
                  <a:lnTo>
                    <a:pt x="480" y="288"/>
                  </a:lnTo>
                  <a:lnTo>
                    <a:pt x="482" y="284"/>
                  </a:lnTo>
                  <a:lnTo>
                    <a:pt x="482" y="275"/>
                  </a:lnTo>
                  <a:lnTo>
                    <a:pt x="480" y="260"/>
                  </a:lnTo>
                  <a:lnTo>
                    <a:pt x="475" y="246"/>
                  </a:lnTo>
                  <a:lnTo>
                    <a:pt x="468" y="236"/>
                  </a:lnTo>
                  <a:lnTo>
                    <a:pt x="456" y="231"/>
                  </a:lnTo>
                  <a:lnTo>
                    <a:pt x="441" y="233"/>
                  </a:lnTo>
                  <a:lnTo>
                    <a:pt x="430" y="233"/>
                  </a:lnTo>
                  <a:lnTo>
                    <a:pt x="425" y="232"/>
                  </a:lnTo>
                  <a:lnTo>
                    <a:pt x="421" y="227"/>
                  </a:lnTo>
                  <a:lnTo>
                    <a:pt x="420" y="223"/>
                  </a:lnTo>
                  <a:lnTo>
                    <a:pt x="421" y="215"/>
                  </a:lnTo>
                  <a:lnTo>
                    <a:pt x="421" y="207"/>
                  </a:lnTo>
                  <a:lnTo>
                    <a:pt x="425" y="193"/>
                  </a:lnTo>
                  <a:lnTo>
                    <a:pt x="430" y="180"/>
                  </a:lnTo>
                  <a:lnTo>
                    <a:pt x="437" y="164"/>
                  </a:lnTo>
                  <a:lnTo>
                    <a:pt x="443" y="159"/>
                  </a:lnTo>
                  <a:lnTo>
                    <a:pt x="445" y="153"/>
                  </a:lnTo>
                  <a:lnTo>
                    <a:pt x="445" y="144"/>
                  </a:lnTo>
                  <a:lnTo>
                    <a:pt x="444" y="133"/>
                  </a:lnTo>
                  <a:lnTo>
                    <a:pt x="443" y="123"/>
                  </a:lnTo>
                  <a:lnTo>
                    <a:pt x="442" y="113"/>
                  </a:lnTo>
                  <a:lnTo>
                    <a:pt x="444" y="103"/>
                  </a:lnTo>
                  <a:lnTo>
                    <a:pt x="446" y="96"/>
                  </a:lnTo>
                  <a:lnTo>
                    <a:pt x="448" y="89"/>
                  </a:lnTo>
                  <a:lnTo>
                    <a:pt x="454" y="85"/>
                  </a:lnTo>
                  <a:lnTo>
                    <a:pt x="463" y="80"/>
                  </a:lnTo>
                  <a:lnTo>
                    <a:pt x="477" y="77"/>
                  </a:lnTo>
                  <a:lnTo>
                    <a:pt x="481" y="76"/>
                  </a:lnTo>
                  <a:lnTo>
                    <a:pt x="485" y="70"/>
                  </a:lnTo>
                  <a:lnTo>
                    <a:pt x="487" y="61"/>
                  </a:lnTo>
                  <a:lnTo>
                    <a:pt x="489" y="51"/>
                  </a:lnTo>
                  <a:lnTo>
                    <a:pt x="490" y="42"/>
                  </a:lnTo>
                  <a:lnTo>
                    <a:pt x="494" y="35"/>
                  </a:lnTo>
                  <a:lnTo>
                    <a:pt x="497" y="32"/>
                  </a:lnTo>
                  <a:lnTo>
                    <a:pt x="501" y="34"/>
                  </a:lnTo>
                  <a:lnTo>
                    <a:pt x="501" y="48"/>
                  </a:lnTo>
                  <a:lnTo>
                    <a:pt x="501" y="59"/>
                  </a:lnTo>
                  <a:lnTo>
                    <a:pt x="499" y="66"/>
                  </a:lnTo>
                  <a:lnTo>
                    <a:pt x="499" y="69"/>
                  </a:lnTo>
                  <a:lnTo>
                    <a:pt x="492" y="79"/>
                  </a:lnTo>
                  <a:lnTo>
                    <a:pt x="487" y="89"/>
                  </a:lnTo>
                  <a:lnTo>
                    <a:pt x="482" y="100"/>
                  </a:lnTo>
                  <a:lnTo>
                    <a:pt x="480" y="112"/>
                  </a:lnTo>
                  <a:lnTo>
                    <a:pt x="483" y="119"/>
                  </a:lnTo>
                  <a:lnTo>
                    <a:pt x="489" y="127"/>
                  </a:lnTo>
                  <a:lnTo>
                    <a:pt x="498" y="133"/>
                  </a:lnTo>
                  <a:lnTo>
                    <a:pt x="509" y="137"/>
                  </a:lnTo>
                  <a:lnTo>
                    <a:pt x="514" y="142"/>
                  </a:lnTo>
                  <a:lnTo>
                    <a:pt x="517" y="149"/>
                  </a:lnTo>
                  <a:lnTo>
                    <a:pt x="520" y="155"/>
                  </a:lnTo>
                  <a:lnTo>
                    <a:pt x="524" y="159"/>
                  </a:lnTo>
                  <a:lnTo>
                    <a:pt x="527" y="155"/>
                  </a:lnTo>
                  <a:lnTo>
                    <a:pt x="529" y="149"/>
                  </a:lnTo>
                  <a:lnTo>
                    <a:pt x="526" y="141"/>
                  </a:lnTo>
                  <a:lnTo>
                    <a:pt x="523" y="135"/>
                  </a:lnTo>
                  <a:lnTo>
                    <a:pt x="521" y="130"/>
                  </a:lnTo>
                  <a:lnTo>
                    <a:pt x="520" y="128"/>
                  </a:lnTo>
                  <a:lnTo>
                    <a:pt x="505" y="119"/>
                  </a:lnTo>
                  <a:lnTo>
                    <a:pt x="498" y="111"/>
                  </a:lnTo>
                  <a:lnTo>
                    <a:pt x="495" y="104"/>
                  </a:lnTo>
                  <a:lnTo>
                    <a:pt x="496" y="97"/>
                  </a:lnTo>
                  <a:lnTo>
                    <a:pt x="498" y="93"/>
                  </a:lnTo>
                  <a:lnTo>
                    <a:pt x="501" y="88"/>
                  </a:lnTo>
                  <a:lnTo>
                    <a:pt x="505" y="86"/>
                  </a:lnTo>
                  <a:lnTo>
                    <a:pt x="514" y="94"/>
                  </a:lnTo>
                  <a:lnTo>
                    <a:pt x="522" y="100"/>
                  </a:lnTo>
                  <a:lnTo>
                    <a:pt x="529" y="103"/>
                  </a:lnTo>
                  <a:lnTo>
                    <a:pt x="533" y="103"/>
                  </a:lnTo>
                  <a:lnTo>
                    <a:pt x="535" y="100"/>
                  </a:lnTo>
                  <a:lnTo>
                    <a:pt x="533" y="94"/>
                  </a:lnTo>
                  <a:lnTo>
                    <a:pt x="526" y="85"/>
                  </a:lnTo>
                  <a:lnTo>
                    <a:pt x="531" y="81"/>
                  </a:lnTo>
                  <a:lnTo>
                    <a:pt x="538" y="79"/>
                  </a:lnTo>
                  <a:lnTo>
                    <a:pt x="545" y="78"/>
                  </a:lnTo>
                  <a:lnTo>
                    <a:pt x="544" y="80"/>
                  </a:lnTo>
                  <a:lnTo>
                    <a:pt x="543" y="83"/>
                  </a:lnTo>
                  <a:lnTo>
                    <a:pt x="543" y="84"/>
                  </a:lnTo>
                  <a:lnTo>
                    <a:pt x="543" y="85"/>
                  </a:lnTo>
                  <a:lnTo>
                    <a:pt x="543" y="87"/>
                  </a:lnTo>
                  <a:lnTo>
                    <a:pt x="544" y="93"/>
                  </a:lnTo>
                  <a:lnTo>
                    <a:pt x="549" y="96"/>
                  </a:lnTo>
                  <a:lnTo>
                    <a:pt x="554" y="98"/>
                  </a:lnTo>
                  <a:lnTo>
                    <a:pt x="559" y="102"/>
                  </a:lnTo>
                  <a:lnTo>
                    <a:pt x="564" y="105"/>
                  </a:lnTo>
                  <a:lnTo>
                    <a:pt x="566" y="111"/>
                  </a:lnTo>
                  <a:lnTo>
                    <a:pt x="565" y="120"/>
                  </a:lnTo>
                  <a:lnTo>
                    <a:pt x="561" y="124"/>
                  </a:lnTo>
                  <a:lnTo>
                    <a:pt x="557" y="127"/>
                  </a:lnTo>
                  <a:lnTo>
                    <a:pt x="551" y="128"/>
                  </a:lnTo>
                  <a:lnTo>
                    <a:pt x="548" y="130"/>
                  </a:lnTo>
                  <a:lnTo>
                    <a:pt x="545" y="135"/>
                  </a:lnTo>
                  <a:lnTo>
                    <a:pt x="548" y="141"/>
                  </a:lnTo>
                  <a:lnTo>
                    <a:pt x="551" y="148"/>
                  </a:lnTo>
                  <a:lnTo>
                    <a:pt x="556" y="155"/>
                  </a:lnTo>
                  <a:lnTo>
                    <a:pt x="559" y="163"/>
                  </a:lnTo>
                  <a:lnTo>
                    <a:pt x="560" y="173"/>
                  </a:lnTo>
                  <a:lnTo>
                    <a:pt x="558" y="183"/>
                  </a:lnTo>
                  <a:lnTo>
                    <a:pt x="553" y="190"/>
                  </a:lnTo>
                  <a:lnTo>
                    <a:pt x="548" y="194"/>
                  </a:lnTo>
                  <a:lnTo>
                    <a:pt x="541" y="198"/>
                  </a:lnTo>
                  <a:lnTo>
                    <a:pt x="534" y="200"/>
                  </a:lnTo>
                  <a:lnTo>
                    <a:pt x="529" y="205"/>
                  </a:lnTo>
                  <a:lnTo>
                    <a:pt x="524" y="211"/>
                  </a:lnTo>
                  <a:lnTo>
                    <a:pt x="522" y="220"/>
                  </a:lnTo>
                  <a:lnTo>
                    <a:pt x="524" y="228"/>
                  </a:lnTo>
                  <a:lnTo>
                    <a:pt x="530" y="238"/>
                  </a:lnTo>
                  <a:lnTo>
                    <a:pt x="538" y="247"/>
                  </a:lnTo>
                  <a:lnTo>
                    <a:pt x="545" y="253"/>
                  </a:lnTo>
                  <a:lnTo>
                    <a:pt x="554" y="256"/>
                  </a:lnTo>
                  <a:lnTo>
                    <a:pt x="557" y="256"/>
                  </a:lnTo>
                  <a:lnTo>
                    <a:pt x="559" y="256"/>
                  </a:lnTo>
                  <a:lnTo>
                    <a:pt x="560" y="256"/>
                  </a:lnTo>
                  <a:lnTo>
                    <a:pt x="561" y="255"/>
                  </a:lnTo>
                  <a:lnTo>
                    <a:pt x="562" y="255"/>
                  </a:lnTo>
                  <a:lnTo>
                    <a:pt x="564" y="256"/>
                  </a:lnTo>
                  <a:lnTo>
                    <a:pt x="568" y="261"/>
                  </a:lnTo>
                  <a:lnTo>
                    <a:pt x="574" y="267"/>
                  </a:lnTo>
                  <a:lnTo>
                    <a:pt x="577" y="273"/>
                  </a:lnTo>
                  <a:lnTo>
                    <a:pt x="578" y="282"/>
                  </a:lnTo>
                  <a:lnTo>
                    <a:pt x="578" y="286"/>
                  </a:lnTo>
                  <a:lnTo>
                    <a:pt x="577" y="289"/>
                  </a:lnTo>
                  <a:lnTo>
                    <a:pt x="576" y="293"/>
                  </a:lnTo>
                  <a:lnTo>
                    <a:pt x="574" y="295"/>
                  </a:lnTo>
                  <a:lnTo>
                    <a:pt x="571" y="297"/>
                  </a:lnTo>
                  <a:lnTo>
                    <a:pt x="571" y="298"/>
                  </a:lnTo>
                  <a:lnTo>
                    <a:pt x="571" y="299"/>
                  </a:lnTo>
                  <a:lnTo>
                    <a:pt x="571" y="302"/>
                  </a:lnTo>
                  <a:lnTo>
                    <a:pt x="571" y="304"/>
                  </a:lnTo>
                  <a:lnTo>
                    <a:pt x="573" y="307"/>
                  </a:lnTo>
                  <a:lnTo>
                    <a:pt x="571" y="306"/>
                  </a:lnTo>
                  <a:lnTo>
                    <a:pt x="570" y="310"/>
                  </a:lnTo>
                  <a:lnTo>
                    <a:pt x="569" y="314"/>
                  </a:lnTo>
                  <a:lnTo>
                    <a:pt x="567" y="317"/>
                  </a:lnTo>
                  <a:lnTo>
                    <a:pt x="565" y="321"/>
                  </a:lnTo>
                  <a:lnTo>
                    <a:pt x="561" y="323"/>
                  </a:lnTo>
                  <a:lnTo>
                    <a:pt x="559" y="323"/>
                  </a:lnTo>
                  <a:lnTo>
                    <a:pt x="558" y="324"/>
                  </a:lnTo>
                  <a:lnTo>
                    <a:pt x="556" y="324"/>
                  </a:lnTo>
                  <a:lnTo>
                    <a:pt x="553" y="324"/>
                  </a:lnTo>
                  <a:lnTo>
                    <a:pt x="551" y="325"/>
                  </a:lnTo>
                  <a:lnTo>
                    <a:pt x="550" y="327"/>
                  </a:lnTo>
                  <a:lnTo>
                    <a:pt x="550" y="329"/>
                  </a:lnTo>
                  <a:lnTo>
                    <a:pt x="550" y="331"/>
                  </a:lnTo>
                  <a:lnTo>
                    <a:pt x="551" y="339"/>
                  </a:lnTo>
                  <a:lnTo>
                    <a:pt x="551" y="348"/>
                  </a:lnTo>
                  <a:lnTo>
                    <a:pt x="552" y="358"/>
                  </a:lnTo>
                  <a:lnTo>
                    <a:pt x="553" y="367"/>
                  </a:lnTo>
                  <a:lnTo>
                    <a:pt x="554" y="372"/>
                  </a:lnTo>
                  <a:lnTo>
                    <a:pt x="559" y="376"/>
                  </a:lnTo>
                  <a:lnTo>
                    <a:pt x="562" y="378"/>
                  </a:lnTo>
                  <a:lnTo>
                    <a:pt x="565" y="383"/>
                  </a:lnTo>
                  <a:lnTo>
                    <a:pt x="565" y="390"/>
                  </a:lnTo>
                  <a:lnTo>
                    <a:pt x="564" y="400"/>
                  </a:lnTo>
                  <a:lnTo>
                    <a:pt x="564" y="410"/>
                  </a:lnTo>
                  <a:lnTo>
                    <a:pt x="562" y="424"/>
                  </a:lnTo>
                  <a:lnTo>
                    <a:pt x="564" y="433"/>
                  </a:lnTo>
                  <a:lnTo>
                    <a:pt x="568" y="441"/>
                  </a:lnTo>
                  <a:lnTo>
                    <a:pt x="575" y="446"/>
                  </a:lnTo>
                  <a:lnTo>
                    <a:pt x="583" y="451"/>
                  </a:lnTo>
                  <a:lnTo>
                    <a:pt x="582" y="474"/>
                  </a:lnTo>
                  <a:lnTo>
                    <a:pt x="580" y="476"/>
                  </a:lnTo>
                  <a:lnTo>
                    <a:pt x="579" y="478"/>
                  </a:lnTo>
                  <a:lnTo>
                    <a:pt x="578" y="480"/>
                  </a:lnTo>
                  <a:lnTo>
                    <a:pt x="577" y="482"/>
                  </a:lnTo>
                  <a:lnTo>
                    <a:pt x="576" y="485"/>
                  </a:lnTo>
                  <a:lnTo>
                    <a:pt x="579" y="490"/>
                  </a:lnTo>
                  <a:lnTo>
                    <a:pt x="587" y="496"/>
                  </a:lnTo>
                  <a:lnTo>
                    <a:pt x="597" y="500"/>
                  </a:lnTo>
                  <a:lnTo>
                    <a:pt x="606" y="502"/>
                  </a:lnTo>
                  <a:lnTo>
                    <a:pt x="606" y="513"/>
                  </a:lnTo>
                  <a:lnTo>
                    <a:pt x="606" y="526"/>
                  </a:lnTo>
                  <a:lnTo>
                    <a:pt x="604" y="535"/>
                  </a:lnTo>
                  <a:lnTo>
                    <a:pt x="600" y="541"/>
                  </a:lnTo>
                  <a:lnTo>
                    <a:pt x="594" y="546"/>
                  </a:lnTo>
                  <a:lnTo>
                    <a:pt x="588" y="549"/>
                  </a:lnTo>
                  <a:lnTo>
                    <a:pt x="584" y="555"/>
                  </a:lnTo>
                  <a:lnTo>
                    <a:pt x="582" y="564"/>
                  </a:lnTo>
                  <a:lnTo>
                    <a:pt x="583" y="569"/>
                  </a:lnTo>
                  <a:lnTo>
                    <a:pt x="585" y="574"/>
                  </a:lnTo>
                  <a:lnTo>
                    <a:pt x="587" y="581"/>
                  </a:lnTo>
                  <a:lnTo>
                    <a:pt x="588" y="587"/>
                  </a:lnTo>
                  <a:lnTo>
                    <a:pt x="585" y="594"/>
                  </a:lnTo>
                  <a:lnTo>
                    <a:pt x="580" y="600"/>
                  </a:lnTo>
                  <a:lnTo>
                    <a:pt x="574" y="604"/>
                  </a:lnTo>
                  <a:lnTo>
                    <a:pt x="570" y="610"/>
                  </a:lnTo>
                  <a:lnTo>
                    <a:pt x="569" y="613"/>
                  </a:lnTo>
                  <a:lnTo>
                    <a:pt x="569" y="617"/>
                  </a:lnTo>
                  <a:lnTo>
                    <a:pt x="568" y="620"/>
                  </a:lnTo>
                  <a:lnTo>
                    <a:pt x="567" y="622"/>
                  </a:lnTo>
                  <a:lnTo>
                    <a:pt x="566" y="625"/>
                  </a:lnTo>
                  <a:lnTo>
                    <a:pt x="564" y="626"/>
                  </a:lnTo>
                  <a:lnTo>
                    <a:pt x="561" y="626"/>
                  </a:lnTo>
                  <a:lnTo>
                    <a:pt x="560" y="626"/>
                  </a:lnTo>
                  <a:lnTo>
                    <a:pt x="558" y="626"/>
                  </a:lnTo>
                  <a:lnTo>
                    <a:pt x="557" y="627"/>
                  </a:lnTo>
                  <a:lnTo>
                    <a:pt x="557" y="625"/>
                  </a:lnTo>
                  <a:lnTo>
                    <a:pt x="557" y="627"/>
                  </a:lnTo>
                  <a:lnTo>
                    <a:pt x="557" y="637"/>
                  </a:lnTo>
                  <a:lnTo>
                    <a:pt x="560" y="648"/>
                  </a:lnTo>
                  <a:lnTo>
                    <a:pt x="566" y="657"/>
                  </a:lnTo>
                  <a:lnTo>
                    <a:pt x="574" y="663"/>
                  </a:lnTo>
                  <a:lnTo>
                    <a:pt x="585" y="666"/>
                  </a:lnTo>
                  <a:lnTo>
                    <a:pt x="583" y="674"/>
                  </a:lnTo>
                  <a:lnTo>
                    <a:pt x="578" y="680"/>
                  </a:lnTo>
                  <a:lnTo>
                    <a:pt x="573" y="683"/>
                  </a:lnTo>
                  <a:lnTo>
                    <a:pt x="565" y="687"/>
                  </a:lnTo>
                  <a:lnTo>
                    <a:pt x="557" y="688"/>
                  </a:lnTo>
                  <a:lnTo>
                    <a:pt x="550" y="691"/>
                  </a:lnTo>
                  <a:lnTo>
                    <a:pt x="544" y="695"/>
                  </a:lnTo>
                  <a:lnTo>
                    <a:pt x="542" y="701"/>
                  </a:lnTo>
                  <a:lnTo>
                    <a:pt x="536" y="699"/>
                  </a:lnTo>
                  <a:lnTo>
                    <a:pt x="532" y="695"/>
                  </a:lnTo>
                  <a:lnTo>
                    <a:pt x="527" y="691"/>
                  </a:lnTo>
                  <a:lnTo>
                    <a:pt x="522" y="689"/>
                  </a:lnTo>
                  <a:lnTo>
                    <a:pt x="513" y="690"/>
                  </a:lnTo>
                  <a:lnTo>
                    <a:pt x="506" y="693"/>
                  </a:lnTo>
                  <a:lnTo>
                    <a:pt x="500" y="699"/>
                  </a:lnTo>
                  <a:lnTo>
                    <a:pt x="495" y="704"/>
                  </a:lnTo>
                  <a:lnTo>
                    <a:pt x="488" y="705"/>
                  </a:lnTo>
                  <a:lnTo>
                    <a:pt x="479" y="703"/>
                  </a:lnTo>
                  <a:lnTo>
                    <a:pt x="472" y="698"/>
                  </a:lnTo>
                  <a:lnTo>
                    <a:pt x="466" y="693"/>
                  </a:lnTo>
                  <a:lnTo>
                    <a:pt x="460" y="689"/>
                  </a:lnTo>
                  <a:lnTo>
                    <a:pt x="450" y="687"/>
                  </a:lnTo>
                  <a:lnTo>
                    <a:pt x="438" y="686"/>
                  </a:lnTo>
                  <a:lnTo>
                    <a:pt x="428" y="682"/>
                  </a:lnTo>
                  <a:lnTo>
                    <a:pt x="419" y="675"/>
                  </a:lnTo>
                  <a:lnTo>
                    <a:pt x="398" y="674"/>
                  </a:lnTo>
                  <a:lnTo>
                    <a:pt x="392" y="671"/>
                  </a:lnTo>
                  <a:lnTo>
                    <a:pt x="385" y="669"/>
                  </a:lnTo>
                  <a:lnTo>
                    <a:pt x="377" y="666"/>
                  </a:lnTo>
                  <a:lnTo>
                    <a:pt x="368" y="669"/>
                  </a:lnTo>
                  <a:lnTo>
                    <a:pt x="362" y="675"/>
                  </a:lnTo>
                  <a:lnTo>
                    <a:pt x="356" y="686"/>
                  </a:lnTo>
                  <a:lnTo>
                    <a:pt x="350" y="697"/>
                  </a:lnTo>
                  <a:lnTo>
                    <a:pt x="346" y="707"/>
                  </a:lnTo>
                  <a:lnTo>
                    <a:pt x="341" y="715"/>
                  </a:lnTo>
                  <a:lnTo>
                    <a:pt x="334" y="719"/>
                  </a:lnTo>
                  <a:lnTo>
                    <a:pt x="328" y="723"/>
                  </a:lnTo>
                  <a:lnTo>
                    <a:pt x="320" y="725"/>
                  </a:lnTo>
                  <a:lnTo>
                    <a:pt x="314" y="731"/>
                  </a:lnTo>
                  <a:lnTo>
                    <a:pt x="310" y="739"/>
                  </a:lnTo>
                  <a:lnTo>
                    <a:pt x="306" y="748"/>
                  </a:lnTo>
                  <a:lnTo>
                    <a:pt x="301" y="757"/>
                  </a:lnTo>
                  <a:lnTo>
                    <a:pt x="293" y="756"/>
                  </a:lnTo>
                  <a:lnTo>
                    <a:pt x="287" y="765"/>
                  </a:lnTo>
                  <a:lnTo>
                    <a:pt x="279" y="770"/>
                  </a:lnTo>
                  <a:lnTo>
                    <a:pt x="268" y="775"/>
                  </a:lnTo>
                  <a:lnTo>
                    <a:pt x="261" y="775"/>
                  </a:lnTo>
                  <a:lnTo>
                    <a:pt x="254" y="771"/>
                  </a:lnTo>
                  <a:lnTo>
                    <a:pt x="249" y="768"/>
                  </a:lnTo>
                  <a:lnTo>
                    <a:pt x="241" y="767"/>
                  </a:lnTo>
                  <a:lnTo>
                    <a:pt x="237" y="767"/>
                  </a:lnTo>
                  <a:lnTo>
                    <a:pt x="234" y="768"/>
                  </a:lnTo>
                  <a:lnTo>
                    <a:pt x="231" y="769"/>
                  </a:lnTo>
                  <a:lnTo>
                    <a:pt x="227" y="769"/>
                  </a:lnTo>
                  <a:lnTo>
                    <a:pt x="222" y="768"/>
                  </a:lnTo>
                  <a:lnTo>
                    <a:pt x="213" y="765"/>
                  </a:lnTo>
                  <a:lnTo>
                    <a:pt x="204" y="760"/>
                  </a:lnTo>
                  <a:lnTo>
                    <a:pt x="194" y="756"/>
                  </a:lnTo>
                  <a:lnTo>
                    <a:pt x="189" y="751"/>
                  </a:lnTo>
                  <a:lnTo>
                    <a:pt x="187" y="748"/>
                  </a:lnTo>
                  <a:lnTo>
                    <a:pt x="187" y="747"/>
                  </a:lnTo>
                  <a:lnTo>
                    <a:pt x="188" y="744"/>
                  </a:lnTo>
                  <a:lnTo>
                    <a:pt x="190" y="743"/>
                  </a:lnTo>
                  <a:lnTo>
                    <a:pt x="191" y="742"/>
                  </a:lnTo>
                  <a:lnTo>
                    <a:pt x="192" y="739"/>
                  </a:lnTo>
                  <a:lnTo>
                    <a:pt x="192" y="736"/>
                  </a:lnTo>
                  <a:lnTo>
                    <a:pt x="191" y="734"/>
                  </a:lnTo>
                  <a:lnTo>
                    <a:pt x="191" y="732"/>
                  </a:lnTo>
                  <a:lnTo>
                    <a:pt x="190" y="731"/>
                  </a:lnTo>
                  <a:lnTo>
                    <a:pt x="188" y="730"/>
                  </a:lnTo>
                  <a:lnTo>
                    <a:pt x="180" y="733"/>
                  </a:lnTo>
                  <a:lnTo>
                    <a:pt x="172" y="740"/>
                  </a:lnTo>
                  <a:lnTo>
                    <a:pt x="165" y="749"/>
                  </a:lnTo>
                  <a:lnTo>
                    <a:pt x="161" y="757"/>
                  </a:lnTo>
                  <a:lnTo>
                    <a:pt x="162" y="765"/>
                  </a:lnTo>
                  <a:lnTo>
                    <a:pt x="161" y="770"/>
                  </a:lnTo>
                  <a:lnTo>
                    <a:pt x="157" y="774"/>
                  </a:lnTo>
                  <a:lnTo>
                    <a:pt x="154" y="777"/>
                  </a:lnTo>
                  <a:lnTo>
                    <a:pt x="153" y="780"/>
                  </a:lnTo>
                  <a:lnTo>
                    <a:pt x="153" y="783"/>
                  </a:lnTo>
                  <a:lnTo>
                    <a:pt x="153" y="784"/>
                  </a:lnTo>
                  <a:lnTo>
                    <a:pt x="154" y="786"/>
                  </a:lnTo>
                  <a:lnTo>
                    <a:pt x="154" y="788"/>
                  </a:lnTo>
                  <a:lnTo>
                    <a:pt x="156" y="789"/>
                  </a:lnTo>
                  <a:lnTo>
                    <a:pt x="158" y="791"/>
                  </a:lnTo>
                  <a:lnTo>
                    <a:pt x="160" y="789"/>
                  </a:lnTo>
                  <a:lnTo>
                    <a:pt x="161" y="788"/>
                  </a:lnTo>
                  <a:lnTo>
                    <a:pt x="162" y="787"/>
                  </a:lnTo>
                  <a:lnTo>
                    <a:pt x="163" y="786"/>
                  </a:lnTo>
                  <a:lnTo>
                    <a:pt x="165" y="786"/>
                  </a:lnTo>
                  <a:lnTo>
                    <a:pt x="170" y="788"/>
                  </a:lnTo>
                  <a:lnTo>
                    <a:pt x="172" y="794"/>
                  </a:lnTo>
                  <a:lnTo>
                    <a:pt x="174" y="801"/>
                  </a:lnTo>
                  <a:lnTo>
                    <a:pt x="176" y="809"/>
                  </a:lnTo>
                  <a:lnTo>
                    <a:pt x="178" y="814"/>
                  </a:lnTo>
                  <a:lnTo>
                    <a:pt x="175" y="818"/>
                  </a:lnTo>
                  <a:lnTo>
                    <a:pt x="170" y="819"/>
                  </a:lnTo>
                  <a:lnTo>
                    <a:pt x="164" y="821"/>
                  </a:lnTo>
                  <a:lnTo>
                    <a:pt x="157" y="822"/>
                  </a:lnTo>
                  <a:lnTo>
                    <a:pt x="150" y="824"/>
                  </a:lnTo>
                  <a:lnTo>
                    <a:pt x="146" y="828"/>
                  </a:lnTo>
                  <a:lnTo>
                    <a:pt x="145" y="832"/>
                  </a:lnTo>
                  <a:lnTo>
                    <a:pt x="144" y="838"/>
                  </a:lnTo>
                  <a:lnTo>
                    <a:pt x="144" y="844"/>
                  </a:lnTo>
                  <a:lnTo>
                    <a:pt x="141" y="847"/>
                  </a:lnTo>
                  <a:lnTo>
                    <a:pt x="139" y="848"/>
                  </a:lnTo>
                  <a:lnTo>
                    <a:pt x="138" y="848"/>
                  </a:lnTo>
                  <a:lnTo>
                    <a:pt x="136" y="848"/>
                  </a:lnTo>
                  <a:lnTo>
                    <a:pt x="134" y="848"/>
                  </a:lnTo>
                  <a:lnTo>
                    <a:pt x="132" y="849"/>
                  </a:lnTo>
                  <a:lnTo>
                    <a:pt x="131" y="850"/>
                  </a:lnTo>
                  <a:lnTo>
                    <a:pt x="130" y="853"/>
                  </a:lnTo>
                  <a:lnTo>
                    <a:pt x="129" y="855"/>
                  </a:lnTo>
                  <a:lnTo>
                    <a:pt x="128" y="863"/>
                  </a:lnTo>
                  <a:lnTo>
                    <a:pt x="127" y="871"/>
                  </a:lnTo>
                  <a:lnTo>
                    <a:pt x="125" y="878"/>
                  </a:lnTo>
                  <a:lnTo>
                    <a:pt x="120" y="883"/>
                  </a:lnTo>
                  <a:lnTo>
                    <a:pt x="114" y="884"/>
                  </a:lnTo>
                  <a:lnTo>
                    <a:pt x="109" y="882"/>
                  </a:lnTo>
                  <a:lnTo>
                    <a:pt x="104" y="878"/>
                  </a:lnTo>
                  <a:lnTo>
                    <a:pt x="101" y="872"/>
                  </a:lnTo>
                  <a:lnTo>
                    <a:pt x="96" y="867"/>
                  </a:lnTo>
                  <a:lnTo>
                    <a:pt x="87" y="863"/>
                  </a:lnTo>
                  <a:lnTo>
                    <a:pt x="81" y="861"/>
                  </a:lnTo>
                  <a:lnTo>
                    <a:pt x="71" y="859"/>
                  </a:lnTo>
                  <a:lnTo>
                    <a:pt x="68" y="857"/>
                  </a:lnTo>
                  <a:lnTo>
                    <a:pt x="67" y="853"/>
                  </a:lnTo>
                  <a:lnTo>
                    <a:pt x="67" y="847"/>
                  </a:lnTo>
                  <a:lnTo>
                    <a:pt x="67" y="841"/>
                  </a:lnTo>
                  <a:lnTo>
                    <a:pt x="66" y="837"/>
                  </a:lnTo>
                  <a:lnTo>
                    <a:pt x="64" y="835"/>
                  </a:lnTo>
                  <a:lnTo>
                    <a:pt x="61" y="833"/>
                  </a:lnTo>
                  <a:lnTo>
                    <a:pt x="58" y="831"/>
                  </a:lnTo>
                  <a:lnTo>
                    <a:pt x="56" y="830"/>
                  </a:lnTo>
                  <a:lnTo>
                    <a:pt x="52" y="827"/>
                  </a:lnTo>
                  <a:lnTo>
                    <a:pt x="50" y="821"/>
                  </a:lnTo>
                  <a:lnTo>
                    <a:pt x="47" y="814"/>
                  </a:lnTo>
                  <a:lnTo>
                    <a:pt x="43" y="808"/>
                  </a:lnTo>
                  <a:lnTo>
                    <a:pt x="39" y="803"/>
                  </a:lnTo>
                  <a:lnTo>
                    <a:pt x="30" y="801"/>
                  </a:lnTo>
                  <a:lnTo>
                    <a:pt x="22" y="801"/>
                  </a:lnTo>
                  <a:lnTo>
                    <a:pt x="14" y="796"/>
                  </a:lnTo>
                  <a:lnTo>
                    <a:pt x="13" y="795"/>
                  </a:lnTo>
                  <a:lnTo>
                    <a:pt x="12" y="793"/>
                  </a:lnTo>
                  <a:lnTo>
                    <a:pt x="13" y="791"/>
                  </a:lnTo>
                  <a:lnTo>
                    <a:pt x="13" y="788"/>
                  </a:lnTo>
                  <a:lnTo>
                    <a:pt x="13" y="785"/>
                  </a:lnTo>
                  <a:lnTo>
                    <a:pt x="13" y="783"/>
                  </a:lnTo>
                  <a:lnTo>
                    <a:pt x="9" y="777"/>
                  </a:lnTo>
                  <a:lnTo>
                    <a:pt x="6" y="774"/>
                  </a:lnTo>
                  <a:lnTo>
                    <a:pt x="5" y="770"/>
                  </a:lnTo>
                  <a:lnTo>
                    <a:pt x="4" y="765"/>
                  </a:lnTo>
                  <a:lnTo>
                    <a:pt x="4" y="761"/>
                  </a:lnTo>
                  <a:lnTo>
                    <a:pt x="5" y="757"/>
                  </a:lnTo>
                  <a:lnTo>
                    <a:pt x="5" y="753"/>
                  </a:lnTo>
                  <a:lnTo>
                    <a:pt x="5" y="749"/>
                  </a:lnTo>
                  <a:lnTo>
                    <a:pt x="7" y="750"/>
                  </a:lnTo>
                  <a:lnTo>
                    <a:pt x="9" y="750"/>
                  </a:lnTo>
                  <a:lnTo>
                    <a:pt x="12" y="745"/>
                  </a:lnTo>
                  <a:lnTo>
                    <a:pt x="13" y="739"/>
                  </a:lnTo>
                  <a:lnTo>
                    <a:pt x="13" y="733"/>
                  </a:lnTo>
                  <a:lnTo>
                    <a:pt x="12" y="728"/>
                  </a:lnTo>
                  <a:lnTo>
                    <a:pt x="11" y="726"/>
                  </a:lnTo>
                  <a:lnTo>
                    <a:pt x="16" y="718"/>
                  </a:lnTo>
                  <a:lnTo>
                    <a:pt x="21" y="712"/>
                  </a:lnTo>
                  <a:lnTo>
                    <a:pt x="27" y="706"/>
                  </a:lnTo>
                  <a:lnTo>
                    <a:pt x="56" y="708"/>
                  </a:lnTo>
                  <a:lnTo>
                    <a:pt x="61" y="698"/>
                  </a:lnTo>
                  <a:lnTo>
                    <a:pt x="65" y="687"/>
                  </a:lnTo>
                  <a:lnTo>
                    <a:pt x="66" y="673"/>
                  </a:lnTo>
                  <a:lnTo>
                    <a:pt x="66" y="671"/>
                  </a:lnTo>
                  <a:lnTo>
                    <a:pt x="65" y="663"/>
                  </a:lnTo>
                  <a:lnTo>
                    <a:pt x="65" y="654"/>
                  </a:lnTo>
                  <a:lnTo>
                    <a:pt x="62" y="645"/>
                  </a:lnTo>
                  <a:lnTo>
                    <a:pt x="61" y="637"/>
                  </a:lnTo>
                  <a:lnTo>
                    <a:pt x="58" y="630"/>
                  </a:lnTo>
                  <a:lnTo>
                    <a:pt x="52" y="627"/>
                  </a:lnTo>
                  <a:lnTo>
                    <a:pt x="46" y="623"/>
                  </a:lnTo>
                  <a:lnTo>
                    <a:pt x="40" y="619"/>
                  </a:lnTo>
                  <a:lnTo>
                    <a:pt x="36" y="613"/>
                  </a:lnTo>
                  <a:lnTo>
                    <a:pt x="36" y="610"/>
                  </a:lnTo>
                  <a:lnTo>
                    <a:pt x="38" y="608"/>
                  </a:lnTo>
                  <a:lnTo>
                    <a:pt x="39" y="605"/>
                  </a:lnTo>
                  <a:lnTo>
                    <a:pt x="40" y="603"/>
                  </a:lnTo>
                  <a:lnTo>
                    <a:pt x="40" y="601"/>
                  </a:lnTo>
                  <a:lnTo>
                    <a:pt x="41" y="595"/>
                  </a:lnTo>
                  <a:lnTo>
                    <a:pt x="41" y="587"/>
                  </a:lnTo>
                  <a:lnTo>
                    <a:pt x="42" y="578"/>
                  </a:lnTo>
                  <a:lnTo>
                    <a:pt x="42" y="566"/>
                  </a:lnTo>
                  <a:lnTo>
                    <a:pt x="41" y="553"/>
                  </a:lnTo>
                  <a:lnTo>
                    <a:pt x="41" y="540"/>
                  </a:lnTo>
                  <a:lnTo>
                    <a:pt x="43" y="533"/>
                  </a:lnTo>
                  <a:lnTo>
                    <a:pt x="46" y="527"/>
                  </a:lnTo>
                  <a:lnTo>
                    <a:pt x="47" y="521"/>
                  </a:lnTo>
                  <a:lnTo>
                    <a:pt x="46" y="513"/>
                  </a:lnTo>
                  <a:lnTo>
                    <a:pt x="41" y="506"/>
                  </a:lnTo>
                  <a:lnTo>
                    <a:pt x="38" y="499"/>
                  </a:lnTo>
                  <a:lnTo>
                    <a:pt x="32" y="488"/>
                  </a:lnTo>
                  <a:lnTo>
                    <a:pt x="25" y="479"/>
                  </a:lnTo>
                  <a:lnTo>
                    <a:pt x="17" y="471"/>
                  </a:lnTo>
                  <a:lnTo>
                    <a:pt x="11" y="462"/>
                  </a:lnTo>
                  <a:lnTo>
                    <a:pt x="6" y="448"/>
                  </a:lnTo>
                  <a:lnTo>
                    <a:pt x="6" y="447"/>
                  </a:lnTo>
                  <a:lnTo>
                    <a:pt x="4" y="446"/>
                  </a:lnTo>
                  <a:lnTo>
                    <a:pt x="3" y="444"/>
                  </a:lnTo>
                  <a:lnTo>
                    <a:pt x="2" y="443"/>
                  </a:lnTo>
                  <a:lnTo>
                    <a:pt x="0" y="441"/>
                  </a:lnTo>
                  <a:lnTo>
                    <a:pt x="4" y="434"/>
                  </a:lnTo>
                  <a:lnTo>
                    <a:pt x="8" y="428"/>
                  </a:lnTo>
                  <a:lnTo>
                    <a:pt x="13" y="421"/>
                  </a:lnTo>
                  <a:lnTo>
                    <a:pt x="18" y="408"/>
                  </a:lnTo>
                  <a:lnTo>
                    <a:pt x="23" y="394"/>
                  </a:lnTo>
                  <a:lnTo>
                    <a:pt x="27" y="382"/>
                  </a:lnTo>
                  <a:lnTo>
                    <a:pt x="35" y="371"/>
                  </a:lnTo>
                  <a:lnTo>
                    <a:pt x="41" y="366"/>
                  </a:lnTo>
                  <a:lnTo>
                    <a:pt x="48" y="360"/>
                  </a:lnTo>
                  <a:lnTo>
                    <a:pt x="53" y="355"/>
                  </a:lnTo>
                  <a:lnTo>
                    <a:pt x="57" y="350"/>
                  </a:lnTo>
                  <a:lnTo>
                    <a:pt x="59" y="340"/>
                  </a:lnTo>
                  <a:lnTo>
                    <a:pt x="64" y="329"/>
                  </a:lnTo>
                  <a:lnTo>
                    <a:pt x="69" y="320"/>
                  </a:lnTo>
                  <a:lnTo>
                    <a:pt x="77" y="314"/>
                  </a:lnTo>
                  <a:lnTo>
                    <a:pt x="86" y="313"/>
                  </a:lnTo>
                  <a:lnTo>
                    <a:pt x="87" y="313"/>
                  </a:lnTo>
                  <a:lnTo>
                    <a:pt x="88" y="313"/>
                  </a:lnTo>
                  <a:lnTo>
                    <a:pt x="90" y="313"/>
                  </a:lnTo>
                  <a:lnTo>
                    <a:pt x="91" y="313"/>
                  </a:lnTo>
                  <a:lnTo>
                    <a:pt x="93" y="313"/>
                  </a:lnTo>
                  <a:lnTo>
                    <a:pt x="93" y="314"/>
                  </a:lnTo>
                  <a:lnTo>
                    <a:pt x="93" y="316"/>
                  </a:lnTo>
                  <a:lnTo>
                    <a:pt x="94" y="319"/>
                  </a:lnTo>
                  <a:lnTo>
                    <a:pt x="95" y="320"/>
                  </a:lnTo>
                  <a:lnTo>
                    <a:pt x="105" y="319"/>
                  </a:lnTo>
                  <a:lnTo>
                    <a:pt x="113" y="314"/>
                  </a:lnTo>
                  <a:lnTo>
                    <a:pt x="121" y="307"/>
                  </a:lnTo>
                  <a:lnTo>
                    <a:pt x="130" y="303"/>
                  </a:lnTo>
                  <a:lnTo>
                    <a:pt x="140" y="299"/>
                  </a:lnTo>
                  <a:lnTo>
                    <a:pt x="156" y="293"/>
                  </a:lnTo>
                  <a:lnTo>
                    <a:pt x="171" y="286"/>
                  </a:lnTo>
                  <a:lnTo>
                    <a:pt x="185" y="279"/>
                  </a:lnTo>
                  <a:lnTo>
                    <a:pt x="204" y="273"/>
                  </a:lnTo>
                  <a:lnTo>
                    <a:pt x="213" y="270"/>
                  </a:lnTo>
                  <a:lnTo>
                    <a:pt x="224" y="267"/>
                  </a:lnTo>
                  <a:lnTo>
                    <a:pt x="235" y="262"/>
                  </a:lnTo>
                  <a:lnTo>
                    <a:pt x="246" y="255"/>
                  </a:lnTo>
                  <a:lnTo>
                    <a:pt x="253" y="247"/>
                  </a:lnTo>
                  <a:lnTo>
                    <a:pt x="258" y="237"/>
                  </a:lnTo>
                  <a:lnTo>
                    <a:pt x="257" y="234"/>
                  </a:lnTo>
                  <a:lnTo>
                    <a:pt x="255" y="231"/>
                  </a:lnTo>
                  <a:lnTo>
                    <a:pt x="253" y="228"/>
                  </a:lnTo>
                  <a:lnTo>
                    <a:pt x="252" y="225"/>
                  </a:lnTo>
                  <a:lnTo>
                    <a:pt x="250" y="223"/>
                  </a:lnTo>
                  <a:lnTo>
                    <a:pt x="250" y="220"/>
                  </a:lnTo>
                  <a:lnTo>
                    <a:pt x="252" y="215"/>
                  </a:lnTo>
                  <a:lnTo>
                    <a:pt x="255" y="210"/>
                  </a:lnTo>
                  <a:lnTo>
                    <a:pt x="260" y="207"/>
                  </a:lnTo>
                  <a:lnTo>
                    <a:pt x="263" y="201"/>
                  </a:lnTo>
                  <a:lnTo>
                    <a:pt x="266" y="194"/>
                  </a:lnTo>
                  <a:lnTo>
                    <a:pt x="264" y="186"/>
                  </a:lnTo>
                  <a:lnTo>
                    <a:pt x="262" y="181"/>
                  </a:lnTo>
                  <a:lnTo>
                    <a:pt x="259" y="175"/>
                  </a:lnTo>
                  <a:lnTo>
                    <a:pt x="258" y="168"/>
                  </a:lnTo>
                  <a:lnTo>
                    <a:pt x="260" y="163"/>
                  </a:lnTo>
                  <a:lnTo>
                    <a:pt x="263" y="158"/>
                  </a:lnTo>
                  <a:lnTo>
                    <a:pt x="269" y="155"/>
                  </a:lnTo>
                  <a:lnTo>
                    <a:pt x="272" y="149"/>
                  </a:lnTo>
                  <a:lnTo>
                    <a:pt x="280" y="166"/>
                  </a:lnTo>
                  <a:lnTo>
                    <a:pt x="286" y="182"/>
                  </a:lnTo>
                  <a:lnTo>
                    <a:pt x="293" y="198"/>
                  </a:lnTo>
                  <a:lnTo>
                    <a:pt x="299" y="211"/>
                  </a:lnTo>
                  <a:lnTo>
                    <a:pt x="306" y="220"/>
                  </a:lnTo>
                  <a:lnTo>
                    <a:pt x="314" y="223"/>
                  </a:lnTo>
                  <a:lnTo>
                    <a:pt x="321" y="221"/>
                  </a:lnTo>
                  <a:lnTo>
                    <a:pt x="324" y="216"/>
                  </a:lnTo>
                  <a:lnTo>
                    <a:pt x="327" y="210"/>
                  </a:lnTo>
                  <a:lnTo>
                    <a:pt x="327" y="205"/>
                  </a:lnTo>
                  <a:lnTo>
                    <a:pt x="327" y="200"/>
                  </a:lnTo>
                  <a:lnTo>
                    <a:pt x="327" y="198"/>
                  </a:lnTo>
                  <a:lnTo>
                    <a:pt x="323" y="191"/>
                  </a:lnTo>
                  <a:lnTo>
                    <a:pt x="323" y="183"/>
                  </a:lnTo>
                  <a:lnTo>
                    <a:pt x="322" y="175"/>
                  </a:lnTo>
                  <a:lnTo>
                    <a:pt x="320" y="168"/>
                  </a:lnTo>
                  <a:lnTo>
                    <a:pt x="313" y="162"/>
                  </a:lnTo>
                  <a:lnTo>
                    <a:pt x="306" y="155"/>
                  </a:lnTo>
                  <a:lnTo>
                    <a:pt x="304" y="149"/>
                  </a:lnTo>
                  <a:lnTo>
                    <a:pt x="307" y="144"/>
                  </a:lnTo>
                  <a:lnTo>
                    <a:pt x="313" y="138"/>
                  </a:lnTo>
                  <a:lnTo>
                    <a:pt x="319" y="131"/>
                  </a:lnTo>
                  <a:lnTo>
                    <a:pt x="325" y="123"/>
                  </a:lnTo>
                  <a:lnTo>
                    <a:pt x="329" y="113"/>
                  </a:lnTo>
                  <a:lnTo>
                    <a:pt x="336" y="109"/>
                  </a:lnTo>
                  <a:lnTo>
                    <a:pt x="337" y="104"/>
                  </a:lnTo>
                  <a:lnTo>
                    <a:pt x="336" y="100"/>
                  </a:lnTo>
                  <a:lnTo>
                    <a:pt x="333" y="95"/>
                  </a:lnTo>
                  <a:lnTo>
                    <a:pt x="331" y="89"/>
                  </a:lnTo>
                  <a:lnTo>
                    <a:pt x="331" y="84"/>
                  </a:lnTo>
                  <a:lnTo>
                    <a:pt x="333" y="78"/>
                  </a:lnTo>
                  <a:lnTo>
                    <a:pt x="340" y="70"/>
                  </a:lnTo>
                  <a:lnTo>
                    <a:pt x="355" y="69"/>
                  </a:lnTo>
                  <a:lnTo>
                    <a:pt x="367" y="63"/>
                  </a:lnTo>
                  <a:lnTo>
                    <a:pt x="377" y="54"/>
                  </a:lnTo>
                  <a:lnTo>
                    <a:pt x="385" y="44"/>
                  </a:lnTo>
                  <a:lnTo>
                    <a:pt x="392" y="34"/>
                  </a:lnTo>
                  <a:lnTo>
                    <a:pt x="396" y="25"/>
                  </a:lnTo>
                  <a:lnTo>
                    <a:pt x="401" y="17"/>
                  </a:lnTo>
                  <a:lnTo>
                    <a:pt x="403" y="13"/>
                  </a:lnTo>
                  <a:lnTo>
                    <a:pt x="410" y="5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07" name="Freeform 105">
              <a:extLst>
                <a:ext uri="{FF2B5EF4-FFF2-40B4-BE49-F238E27FC236}">
                  <a16:creationId xmlns:a16="http://schemas.microsoft.com/office/drawing/2014/main" id="{A0C28E6A-E176-4F20-816C-B0AB00BA6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575" y="2911476"/>
              <a:ext cx="401637" cy="439738"/>
            </a:xfrm>
            <a:custGeom>
              <a:avLst/>
              <a:gdLst>
                <a:gd name="T0" fmla="*/ 2147483646 w 253"/>
                <a:gd name="T1" fmla="*/ 0 h 277"/>
                <a:gd name="T2" fmla="*/ 2147483646 w 253"/>
                <a:gd name="T3" fmla="*/ 2147483646 h 277"/>
                <a:gd name="T4" fmla="*/ 2147483646 w 253"/>
                <a:gd name="T5" fmla="*/ 2147483646 h 277"/>
                <a:gd name="T6" fmla="*/ 2147483646 w 253"/>
                <a:gd name="T7" fmla="*/ 2147483646 h 277"/>
                <a:gd name="T8" fmla="*/ 2147483646 w 253"/>
                <a:gd name="T9" fmla="*/ 2147483646 h 277"/>
                <a:gd name="T10" fmla="*/ 2147483646 w 253"/>
                <a:gd name="T11" fmla="*/ 2147483646 h 277"/>
                <a:gd name="T12" fmla="*/ 2147483646 w 253"/>
                <a:gd name="T13" fmla="*/ 2147483646 h 277"/>
                <a:gd name="T14" fmla="*/ 2147483646 w 253"/>
                <a:gd name="T15" fmla="*/ 2147483646 h 277"/>
                <a:gd name="T16" fmla="*/ 2147483646 w 253"/>
                <a:gd name="T17" fmla="*/ 2147483646 h 277"/>
                <a:gd name="T18" fmla="*/ 2147483646 w 253"/>
                <a:gd name="T19" fmla="*/ 2147483646 h 277"/>
                <a:gd name="T20" fmla="*/ 2147483646 w 253"/>
                <a:gd name="T21" fmla="*/ 2147483646 h 277"/>
                <a:gd name="T22" fmla="*/ 2147483646 w 253"/>
                <a:gd name="T23" fmla="*/ 2147483646 h 277"/>
                <a:gd name="T24" fmla="*/ 2147483646 w 253"/>
                <a:gd name="T25" fmla="*/ 2147483646 h 277"/>
                <a:gd name="T26" fmla="*/ 2147483646 w 253"/>
                <a:gd name="T27" fmla="*/ 2147483646 h 277"/>
                <a:gd name="T28" fmla="*/ 2147483646 w 253"/>
                <a:gd name="T29" fmla="*/ 2147483646 h 277"/>
                <a:gd name="T30" fmla="*/ 2147483646 w 253"/>
                <a:gd name="T31" fmla="*/ 2147483646 h 277"/>
                <a:gd name="T32" fmla="*/ 2147483646 w 253"/>
                <a:gd name="T33" fmla="*/ 2147483646 h 277"/>
                <a:gd name="T34" fmla="*/ 2147483646 w 253"/>
                <a:gd name="T35" fmla="*/ 2147483646 h 277"/>
                <a:gd name="T36" fmla="*/ 2147483646 w 253"/>
                <a:gd name="T37" fmla="*/ 2147483646 h 277"/>
                <a:gd name="T38" fmla="*/ 2147483646 w 253"/>
                <a:gd name="T39" fmla="*/ 2147483646 h 277"/>
                <a:gd name="T40" fmla="*/ 2147483646 w 253"/>
                <a:gd name="T41" fmla="*/ 2147483646 h 277"/>
                <a:gd name="T42" fmla="*/ 2147483646 w 253"/>
                <a:gd name="T43" fmla="*/ 2147483646 h 277"/>
                <a:gd name="T44" fmla="*/ 2147483646 w 253"/>
                <a:gd name="T45" fmla="*/ 2147483646 h 277"/>
                <a:gd name="T46" fmla="*/ 2147483646 w 253"/>
                <a:gd name="T47" fmla="*/ 2147483646 h 277"/>
                <a:gd name="T48" fmla="*/ 2147483646 w 253"/>
                <a:gd name="T49" fmla="*/ 2147483646 h 277"/>
                <a:gd name="T50" fmla="*/ 2147483646 w 253"/>
                <a:gd name="T51" fmla="*/ 2147483646 h 277"/>
                <a:gd name="T52" fmla="*/ 2147483646 w 253"/>
                <a:gd name="T53" fmla="*/ 2147483646 h 277"/>
                <a:gd name="T54" fmla="*/ 2147483646 w 253"/>
                <a:gd name="T55" fmla="*/ 2147483646 h 277"/>
                <a:gd name="T56" fmla="*/ 2147483646 w 253"/>
                <a:gd name="T57" fmla="*/ 2147483646 h 277"/>
                <a:gd name="T58" fmla="*/ 2147483646 w 253"/>
                <a:gd name="T59" fmla="*/ 2147483646 h 277"/>
                <a:gd name="T60" fmla="*/ 2147483646 w 253"/>
                <a:gd name="T61" fmla="*/ 2147483646 h 277"/>
                <a:gd name="T62" fmla="*/ 2147483646 w 253"/>
                <a:gd name="T63" fmla="*/ 2147483646 h 277"/>
                <a:gd name="T64" fmla="*/ 2147483646 w 253"/>
                <a:gd name="T65" fmla="*/ 2147483646 h 277"/>
                <a:gd name="T66" fmla="*/ 2147483646 w 253"/>
                <a:gd name="T67" fmla="*/ 2147483646 h 277"/>
                <a:gd name="T68" fmla="*/ 2147483646 w 253"/>
                <a:gd name="T69" fmla="*/ 2147483646 h 277"/>
                <a:gd name="T70" fmla="*/ 2147483646 w 253"/>
                <a:gd name="T71" fmla="*/ 2147483646 h 277"/>
                <a:gd name="T72" fmla="*/ 2147483646 w 253"/>
                <a:gd name="T73" fmla="*/ 2147483646 h 277"/>
                <a:gd name="T74" fmla="*/ 2147483646 w 253"/>
                <a:gd name="T75" fmla="*/ 2147483646 h 277"/>
                <a:gd name="T76" fmla="*/ 2147483646 w 253"/>
                <a:gd name="T77" fmla="*/ 2147483646 h 277"/>
                <a:gd name="T78" fmla="*/ 2147483646 w 253"/>
                <a:gd name="T79" fmla="*/ 2147483646 h 277"/>
                <a:gd name="T80" fmla="*/ 2147483646 w 253"/>
                <a:gd name="T81" fmla="*/ 2147483646 h 277"/>
                <a:gd name="T82" fmla="*/ 2147483646 w 253"/>
                <a:gd name="T83" fmla="*/ 2147483646 h 277"/>
                <a:gd name="T84" fmla="*/ 2147483646 w 253"/>
                <a:gd name="T85" fmla="*/ 2147483646 h 277"/>
                <a:gd name="T86" fmla="*/ 2147483646 w 253"/>
                <a:gd name="T87" fmla="*/ 2147483646 h 277"/>
                <a:gd name="T88" fmla="*/ 2147483646 w 253"/>
                <a:gd name="T89" fmla="*/ 2147483646 h 277"/>
                <a:gd name="T90" fmla="*/ 0 w 253"/>
                <a:gd name="T91" fmla="*/ 2147483646 h 277"/>
                <a:gd name="T92" fmla="*/ 2147483646 w 253"/>
                <a:gd name="T93" fmla="*/ 2147483646 h 277"/>
                <a:gd name="T94" fmla="*/ 2147483646 w 253"/>
                <a:gd name="T95" fmla="*/ 2147483646 h 277"/>
                <a:gd name="T96" fmla="*/ 2147483646 w 253"/>
                <a:gd name="T97" fmla="*/ 2147483646 h 277"/>
                <a:gd name="T98" fmla="*/ 2147483646 w 253"/>
                <a:gd name="T99" fmla="*/ 2147483646 h 277"/>
                <a:gd name="T100" fmla="*/ 2147483646 w 253"/>
                <a:gd name="T101" fmla="*/ 2147483646 h 277"/>
                <a:gd name="T102" fmla="*/ 2147483646 w 253"/>
                <a:gd name="T103" fmla="*/ 2147483646 h 277"/>
                <a:gd name="T104" fmla="*/ 2147483646 w 253"/>
                <a:gd name="T105" fmla="*/ 2147483646 h 277"/>
                <a:gd name="T106" fmla="*/ 2147483646 w 253"/>
                <a:gd name="T107" fmla="*/ 2147483646 h 277"/>
                <a:gd name="T108" fmla="*/ 2147483646 w 253"/>
                <a:gd name="T109" fmla="*/ 2147483646 h 277"/>
                <a:gd name="T110" fmla="*/ 2147483646 w 253"/>
                <a:gd name="T111" fmla="*/ 2147483646 h 277"/>
                <a:gd name="T112" fmla="*/ 2147483646 w 253"/>
                <a:gd name="T113" fmla="*/ 2147483646 h 277"/>
                <a:gd name="T114" fmla="*/ 2147483646 w 253"/>
                <a:gd name="T115" fmla="*/ 2147483646 h 277"/>
                <a:gd name="T116" fmla="*/ 2147483646 w 253"/>
                <a:gd name="T117" fmla="*/ 0 h 27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53" h="277">
                  <a:moveTo>
                    <a:pt x="71" y="0"/>
                  </a:moveTo>
                  <a:lnTo>
                    <a:pt x="73" y="0"/>
                  </a:lnTo>
                  <a:lnTo>
                    <a:pt x="75" y="0"/>
                  </a:lnTo>
                  <a:lnTo>
                    <a:pt x="77" y="1"/>
                  </a:lnTo>
                  <a:lnTo>
                    <a:pt x="79" y="1"/>
                  </a:lnTo>
                  <a:lnTo>
                    <a:pt x="80" y="1"/>
                  </a:lnTo>
                  <a:lnTo>
                    <a:pt x="81" y="1"/>
                  </a:lnTo>
                  <a:lnTo>
                    <a:pt x="82" y="1"/>
                  </a:lnTo>
                  <a:lnTo>
                    <a:pt x="84" y="1"/>
                  </a:lnTo>
                  <a:lnTo>
                    <a:pt x="91" y="3"/>
                  </a:lnTo>
                  <a:lnTo>
                    <a:pt x="98" y="3"/>
                  </a:lnTo>
                  <a:lnTo>
                    <a:pt x="104" y="4"/>
                  </a:lnTo>
                  <a:lnTo>
                    <a:pt x="107" y="7"/>
                  </a:lnTo>
                  <a:lnTo>
                    <a:pt x="108" y="14"/>
                  </a:lnTo>
                  <a:lnTo>
                    <a:pt x="108" y="16"/>
                  </a:lnTo>
                  <a:lnTo>
                    <a:pt x="108" y="18"/>
                  </a:lnTo>
                  <a:lnTo>
                    <a:pt x="108" y="21"/>
                  </a:lnTo>
                  <a:lnTo>
                    <a:pt x="109" y="22"/>
                  </a:lnTo>
                  <a:lnTo>
                    <a:pt x="110" y="23"/>
                  </a:lnTo>
                  <a:lnTo>
                    <a:pt x="113" y="23"/>
                  </a:lnTo>
                  <a:lnTo>
                    <a:pt x="114" y="23"/>
                  </a:lnTo>
                  <a:lnTo>
                    <a:pt x="115" y="23"/>
                  </a:lnTo>
                  <a:lnTo>
                    <a:pt x="119" y="25"/>
                  </a:lnTo>
                  <a:lnTo>
                    <a:pt x="123" y="28"/>
                  </a:lnTo>
                  <a:lnTo>
                    <a:pt x="125" y="33"/>
                  </a:lnTo>
                  <a:lnTo>
                    <a:pt x="130" y="36"/>
                  </a:lnTo>
                  <a:lnTo>
                    <a:pt x="135" y="39"/>
                  </a:lnTo>
                  <a:lnTo>
                    <a:pt x="135" y="38"/>
                  </a:lnTo>
                  <a:lnTo>
                    <a:pt x="152" y="39"/>
                  </a:lnTo>
                  <a:lnTo>
                    <a:pt x="170" y="41"/>
                  </a:lnTo>
                  <a:lnTo>
                    <a:pt x="174" y="41"/>
                  </a:lnTo>
                  <a:lnTo>
                    <a:pt x="176" y="40"/>
                  </a:lnTo>
                  <a:lnTo>
                    <a:pt x="178" y="39"/>
                  </a:lnTo>
                  <a:lnTo>
                    <a:pt x="180" y="39"/>
                  </a:lnTo>
                  <a:lnTo>
                    <a:pt x="183" y="38"/>
                  </a:lnTo>
                  <a:lnTo>
                    <a:pt x="185" y="38"/>
                  </a:lnTo>
                  <a:lnTo>
                    <a:pt x="195" y="40"/>
                  </a:lnTo>
                  <a:lnTo>
                    <a:pt x="203" y="44"/>
                  </a:lnTo>
                  <a:lnTo>
                    <a:pt x="211" y="49"/>
                  </a:lnTo>
                  <a:lnTo>
                    <a:pt x="219" y="54"/>
                  </a:lnTo>
                  <a:lnTo>
                    <a:pt x="228" y="59"/>
                  </a:lnTo>
                  <a:lnTo>
                    <a:pt x="239" y="61"/>
                  </a:lnTo>
                  <a:lnTo>
                    <a:pt x="253" y="61"/>
                  </a:lnTo>
                  <a:lnTo>
                    <a:pt x="250" y="63"/>
                  </a:lnTo>
                  <a:lnTo>
                    <a:pt x="238" y="86"/>
                  </a:lnTo>
                  <a:lnTo>
                    <a:pt x="223" y="108"/>
                  </a:lnTo>
                  <a:lnTo>
                    <a:pt x="216" y="119"/>
                  </a:lnTo>
                  <a:lnTo>
                    <a:pt x="210" y="128"/>
                  </a:lnTo>
                  <a:lnTo>
                    <a:pt x="202" y="136"/>
                  </a:lnTo>
                  <a:lnTo>
                    <a:pt x="196" y="138"/>
                  </a:lnTo>
                  <a:lnTo>
                    <a:pt x="188" y="139"/>
                  </a:lnTo>
                  <a:lnTo>
                    <a:pt x="182" y="141"/>
                  </a:lnTo>
                  <a:lnTo>
                    <a:pt x="177" y="144"/>
                  </a:lnTo>
                  <a:lnTo>
                    <a:pt x="174" y="150"/>
                  </a:lnTo>
                  <a:lnTo>
                    <a:pt x="175" y="157"/>
                  </a:lnTo>
                  <a:lnTo>
                    <a:pt x="177" y="163"/>
                  </a:lnTo>
                  <a:lnTo>
                    <a:pt x="179" y="167"/>
                  </a:lnTo>
                  <a:lnTo>
                    <a:pt x="179" y="173"/>
                  </a:lnTo>
                  <a:lnTo>
                    <a:pt x="179" y="175"/>
                  </a:lnTo>
                  <a:lnTo>
                    <a:pt x="177" y="178"/>
                  </a:lnTo>
                  <a:lnTo>
                    <a:pt x="176" y="180"/>
                  </a:lnTo>
                  <a:lnTo>
                    <a:pt x="174" y="182"/>
                  </a:lnTo>
                  <a:lnTo>
                    <a:pt x="172" y="184"/>
                  </a:lnTo>
                  <a:lnTo>
                    <a:pt x="171" y="188"/>
                  </a:lnTo>
                  <a:lnTo>
                    <a:pt x="171" y="189"/>
                  </a:lnTo>
                  <a:lnTo>
                    <a:pt x="172" y="191"/>
                  </a:lnTo>
                  <a:lnTo>
                    <a:pt x="174" y="193"/>
                  </a:lnTo>
                  <a:lnTo>
                    <a:pt x="175" y="196"/>
                  </a:lnTo>
                  <a:lnTo>
                    <a:pt x="175" y="199"/>
                  </a:lnTo>
                  <a:lnTo>
                    <a:pt x="172" y="206"/>
                  </a:lnTo>
                  <a:lnTo>
                    <a:pt x="166" y="211"/>
                  </a:lnTo>
                  <a:lnTo>
                    <a:pt x="158" y="214"/>
                  </a:lnTo>
                  <a:lnTo>
                    <a:pt x="150" y="215"/>
                  </a:lnTo>
                  <a:lnTo>
                    <a:pt x="144" y="215"/>
                  </a:lnTo>
                  <a:lnTo>
                    <a:pt x="142" y="219"/>
                  </a:lnTo>
                  <a:lnTo>
                    <a:pt x="140" y="224"/>
                  </a:lnTo>
                  <a:lnTo>
                    <a:pt x="139" y="228"/>
                  </a:lnTo>
                  <a:lnTo>
                    <a:pt x="136" y="232"/>
                  </a:lnTo>
                  <a:lnTo>
                    <a:pt x="133" y="233"/>
                  </a:lnTo>
                  <a:lnTo>
                    <a:pt x="131" y="233"/>
                  </a:lnTo>
                  <a:lnTo>
                    <a:pt x="128" y="232"/>
                  </a:lnTo>
                  <a:lnTo>
                    <a:pt x="125" y="231"/>
                  </a:lnTo>
                  <a:lnTo>
                    <a:pt x="122" y="229"/>
                  </a:lnTo>
                  <a:lnTo>
                    <a:pt x="115" y="232"/>
                  </a:lnTo>
                  <a:lnTo>
                    <a:pt x="109" y="236"/>
                  </a:lnTo>
                  <a:lnTo>
                    <a:pt x="106" y="243"/>
                  </a:lnTo>
                  <a:lnTo>
                    <a:pt x="101" y="248"/>
                  </a:lnTo>
                  <a:lnTo>
                    <a:pt x="99" y="249"/>
                  </a:lnTo>
                  <a:lnTo>
                    <a:pt x="97" y="250"/>
                  </a:lnTo>
                  <a:lnTo>
                    <a:pt x="93" y="249"/>
                  </a:lnTo>
                  <a:lnTo>
                    <a:pt x="91" y="248"/>
                  </a:lnTo>
                  <a:lnTo>
                    <a:pt x="88" y="249"/>
                  </a:lnTo>
                  <a:lnTo>
                    <a:pt x="81" y="252"/>
                  </a:lnTo>
                  <a:lnTo>
                    <a:pt x="75" y="259"/>
                  </a:lnTo>
                  <a:lnTo>
                    <a:pt x="70" y="268"/>
                  </a:lnTo>
                  <a:lnTo>
                    <a:pt x="69" y="276"/>
                  </a:lnTo>
                  <a:lnTo>
                    <a:pt x="66" y="277"/>
                  </a:lnTo>
                  <a:lnTo>
                    <a:pt x="65" y="277"/>
                  </a:lnTo>
                  <a:lnTo>
                    <a:pt x="63" y="276"/>
                  </a:lnTo>
                  <a:lnTo>
                    <a:pt x="61" y="275"/>
                  </a:lnTo>
                  <a:lnTo>
                    <a:pt x="59" y="275"/>
                  </a:lnTo>
                  <a:lnTo>
                    <a:pt x="55" y="274"/>
                  </a:lnTo>
                  <a:lnTo>
                    <a:pt x="53" y="272"/>
                  </a:lnTo>
                  <a:lnTo>
                    <a:pt x="52" y="271"/>
                  </a:lnTo>
                  <a:lnTo>
                    <a:pt x="52" y="269"/>
                  </a:lnTo>
                  <a:lnTo>
                    <a:pt x="52" y="268"/>
                  </a:lnTo>
                  <a:lnTo>
                    <a:pt x="52" y="266"/>
                  </a:lnTo>
                  <a:lnTo>
                    <a:pt x="53" y="263"/>
                  </a:lnTo>
                  <a:lnTo>
                    <a:pt x="53" y="261"/>
                  </a:lnTo>
                  <a:lnTo>
                    <a:pt x="52" y="259"/>
                  </a:lnTo>
                  <a:lnTo>
                    <a:pt x="51" y="258"/>
                  </a:lnTo>
                  <a:lnTo>
                    <a:pt x="48" y="255"/>
                  </a:lnTo>
                  <a:lnTo>
                    <a:pt x="46" y="254"/>
                  </a:lnTo>
                  <a:lnTo>
                    <a:pt x="44" y="254"/>
                  </a:lnTo>
                  <a:lnTo>
                    <a:pt x="43" y="254"/>
                  </a:lnTo>
                  <a:lnTo>
                    <a:pt x="42" y="253"/>
                  </a:lnTo>
                  <a:lnTo>
                    <a:pt x="40" y="252"/>
                  </a:lnTo>
                  <a:lnTo>
                    <a:pt x="40" y="251"/>
                  </a:lnTo>
                  <a:lnTo>
                    <a:pt x="39" y="248"/>
                  </a:lnTo>
                  <a:lnTo>
                    <a:pt x="38" y="246"/>
                  </a:lnTo>
                  <a:lnTo>
                    <a:pt x="36" y="245"/>
                  </a:lnTo>
                  <a:lnTo>
                    <a:pt x="34" y="245"/>
                  </a:lnTo>
                  <a:lnTo>
                    <a:pt x="30" y="244"/>
                  </a:lnTo>
                  <a:lnTo>
                    <a:pt x="27" y="244"/>
                  </a:lnTo>
                  <a:lnTo>
                    <a:pt x="25" y="243"/>
                  </a:lnTo>
                  <a:lnTo>
                    <a:pt x="18" y="240"/>
                  </a:lnTo>
                  <a:lnTo>
                    <a:pt x="13" y="232"/>
                  </a:lnTo>
                  <a:lnTo>
                    <a:pt x="12" y="223"/>
                  </a:lnTo>
                  <a:lnTo>
                    <a:pt x="10" y="222"/>
                  </a:lnTo>
                  <a:lnTo>
                    <a:pt x="7" y="222"/>
                  </a:lnTo>
                  <a:lnTo>
                    <a:pt x="4" y="220"/>
                  </a:lnTo>
                  <a:lnTo>
                    <a:pt x="2" y="219"/>
                  </a:lnTo>
                  <a:lnTo>
                    <a:pt x="1" y="217"/>
                  </a:lnTo>
                  <a:lnTo>
                    <a:pt x="0" y="214"/>
                  </a:lnTo>
                  <a:lnTo>
                    <a:pt x="0" y="210"/>
                  </a:lnTo>
                  <a:lnTo>
                    <a:pt x="2" y="205"/>
                  </a:lnTo>
                  <a:lnTo>
                    <a:pt x="8" y="202"/>
                  </a:lnTo>
                  <a:lnTo>
                    <a:pt x="13" y="200"/>
                  </a:lnTo>
                  <a:lnTo>
                    <a:pt x="19" y="198"/>
                  </a:lnTo>
                  <a:lnTo>
                    <a:pt x="22" y="192"/>
                  </a:lnTo>
                  <a:lnTo>
                    <a:pt x="25" y="183"/>
                  </a:lnTo>
                  <a:lnTo>
                    <a:pt x="27" y="176"/>
                  </a:lnTo>
                  <a:lnTo>
                    <a:pt x="30" y="166"/>
                  </a:lnTo>
                  <a:lnTo>
                    <a:pt x="33" y="154"/>
                  </a:lnTo>
                  <a:lnTo>
                    <a:pt x="36" y="141"/>
                  </a:lnTo>
                  <a:lnTo>
                    <a:pt x="40" y="130"/>
                  </a:lnTo>
                  <a:lnTo>
                    <a:pt x="46" y="121"/>
                  </a:lnTo>
                  <a:lnTo>
                    <a:pt x="53" y="115"/>
                  </a:lnTo>
                  <a:lnTo>
                    <a:pt x="57" y="113"/>
                  </a:lnTo>
                  <a:lnTo>
                    <a:pt x="59" y="101"/>
                  </a:lnTo>
                  <a:lnTo>
                    <a:pt x="60" y="88"/>
                  </a:lnTo>
                  <a:lnTo>
                    <a:pt x="62" y="82"/>
                  </a:lnTo>
                  <a:lnTo>
                    <a:pt x="66" y="77"/>
                  </a:lnTo>
                  <a:lnTo>
                    <a:pt x="73" y="73"/>
                  </a:lnTo>
                  <a:lnTo>
                    <a:pt x="80" y="69"/>
                  </a:lnTo>
                  <a:lnTo>
                    <a:pt x="86" y="65"/>
                  </a:lnTo>
                  <a:lnTo>
                    <a:pt x="88" y="57"/>
                  </a:lnTo>
                  <a:lnTo>
                    <a:pt x="87" y="50"/>
                  </a:lnTo>
                  <a:lnTo>
                    <a:pt x="82" y="45"/>
                  </a:lnTo>
                  <a:lnTo>
                    <a:pt x="77" y="42"/>
                  </a:lnTo>
                  <a:lnTo>
                    <a:pt x="71" y="38"/>
                  </a:lnTo>
                  <a:lnTo>
                    <a:pt x="66" y="33"/>
                  </a:lnTo>
                  <a:lnTo>
                    <a:pt x="65" y="25"/>
                  </a:lnTo>
                  <a:lnTo>
                    <a:pt x="63" y="25"/>
                  </a:lnTo>
                  <a:lnTo>
                    <a:pt x="64" y="25"/>
                  </a:lnTo>
                  <a:lnTo>
                    <a:pt x="66" y="25"/>
                  </a:lnTo>
                  <a:lnTo>
                    <a:pt x="69" y="24"/>
                  </a:lnTo>
                  <a:lnTo>
                    <a:pt x="70" y="22"/>
                  </a:lnTo>
                  <a:lnTo>
                    <a:pt x="71" y="19"/>
                  </a:lnTo>
                  <a:lnTo>
                    <a:pt x="71" y="13"/>
                  </a:lnTo>
                  <a:lnTo>
                    <a:pt x="70" y="7"/>
                  </a:lnTo>
                  <a:lnTo>
                    <a:pt x="70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08" name="Freeform 106">
              <a:extLst>
                <a:ext uri="{FF2B5EF4-FFF2-40B4-BE49-F238E27FC236}">
                  <a16:creationId xmlns:a16="http://schemas.microsoft.com/office/drawing/2014/main" id="{6C09DFA7-C8C0-4E41-B052-685E5DC5EC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1763" y="2211388"/>
              <a:ext cx="1120775" cy="612775"/>
            </a:xfrm>
            <a:custGeom>
              <a:avLst/>
              <a:gdLst>
                <a:gd name="T0" fmla="*/ 2147483646 w 706"/>
                <a:gd name="T1" fmla="*/ 2147483646 h 386"/>
                <a:gd name="T2" fmla="*/ 2147483646 w 706"/>
                <a:gd name="T3" fmla="*/ 2147483646 h 386"/>
                <a:gd name="T4" fmla="*/ 2147483646 w 706"/>
                <a:gd name="T5" fmla="*/ 2147483646 h 386"/>
                <a:gd name="T6" fmla="*/ 2147483646 w 706"/>
                <a:gd name="T7" fmla="*/ 2147483646 h 386"/>
                <a:gd name="T8" fmla="*/ 2147483646 w 706"/>
                <a:gd name="T9" fmla="*/ 2147483646 h 386"/>
                <a:gd name="T10" fmla="*/ 2147483646 w 706"/>
                <a:gd name="T11" fmla="*/ 2147483646 h 386"/>
                <a:gd name="T12" fmla="*/ 2147483646 w 706"/>
                <a:gd name="T13" fmla="*/ 2147483646 h 386"/>
                <a:gd name="T14" fmla="*/ 2147483646 w 706"/>
                <a:gd name="T15" fmla="*/ 2147483646 h 386"/>
                <a:gd name="T16" fmla="*/ 2147483646 w 706"/>
                <a:gd name="T17" fmla="*/ 2147483646 h 386"/>
                <a:gd name="T18" fmla="*/ 2147483646 w 706"/>
                <a:gd name="T19" fmla="*/ 2147483646 h 386"/>
                <a:gd name="T20" fmla="*/ 2147483646 w 706"/>
                <a:gd name="T21" fmla="*/ 2147483646 h 386"/>
                <a:gd name="T22" fmla="*/ 2147483646 w 706"/>
                <a:gd name="T23" fmla="*/ 2147483646 h 386"/>
                <a:gd name="T24" fmla="*/ 2147483646 w 706"/>
                <a:gd name="T25" fmla="*/ 2147483646 h 386"/>
                <a:gd name="T26" fmla="*/ 2147483646 w 706"/>
                <a:gd name="T27" fmla="*/ 2147483646 h 386"/>
                <a:gd name="T28" fmla="*/ 2147483646 w 706"/>
                <a:gd name="T29" fmla="*/ 2147483646 h 386"/>
                <a:gd name="T30" fmla="*/ 2147483646 w 706"/>
                <a:gd name="T31" fmla="*/ 2147483646 h 386"/>
                <a:gd name="T32" fmla="*/ 2147483646 w 706"/>
                <a:gd name="T33" fmla="*/ 2147483646 h 386"/>
                <a:gd name="T34" fmla="*/ 2147483646 w 706"/>
                <a:gd name="T35" fmla="*/ 2147483646 h 386"/>
                <a:gd name="T36" fmla="*/ 2147483646 w 706"/>
                <a:gd name="T37" fmla="*/ 2147483646 h 386"/>
                <a:gd name="T38" fmla="*/ 2147483646 w 706"/>
                <a:gd name="T39" fmla="*/ 2147483646 h 386"/>
                <a:gd name="T40" fmla="*/ 2147483646 w 706"/>
                <a:gd name="T41" fmla="*/ 2147483646 h 386"/>
                <a:gd name="T42" fmla="*/ 2147483646 w 706"/>
                <a:gd name="T43" fmla="*/ 2147483646 h 386"/>
                <a:gd name="T44" fmla="*/ 2147483646 w 706"/>
                <a:gd name="T45" fmla="*/ 2147483646 h 386"/>
                <a:gd name="T46" fmla="*/ 2147483646 w 706"/>
                <a:gd name="T47" fmla="*/ 2147483646 h 386"/>
                <a:gd name="T48" fmla="*/ 2147483646 w 706"/>
                <a:gd name="T49" fmla="*/ 2147483646 h 386"/>
                <a:gd name="T50" fmla="*/ 2147483646 w 706"/>
                <a:gd name="T51" fmla="*/ 2147483646 h 386"/>
                <a:gd name="T52" fmla="*/ 2147483646 w 706"/>
                <a:gd name="T53" fmla="*/ 2147483646 h 386"/>
                <a:gd name="T54" fmla="*/ 2147483646 w 706"/>
                <a:gd name="T55" fmla="*/ 2147483646 h 386"/>
                <a:gd name="T56" fmla="*/ 2147483646 w 706"/>
                <a:gd name="T57" fmla="*/ 2147483646 h 386"/>
                <a:gd name="T58" fmla="*/ 2147483646 w 706"/>
                <a:gd name="T59" fmla="*/ 2147483646 h 386"/>
                <a:gd name="T60" fmla="*/ 2147483646 w 706"/>
                <a:gd name="T61" fmla="*/ 2147483646 h 386"/>
                <a:gd name="T62" fmla="*/ 2147483646 w 706"/>
                <a:gd name="T63" fmla="*/ 2147483646 h 386"/>
                <a:gd name="T64" fmla="*/ 2147483646 w 706"/>
                <a:gd name="T65" fmla="*/ 2147483646 h 386"/>
                <a:gd name="T66" fmla="*/ 2147483646 w 706"/>
                <a:gd name="T67" fmla="*/ 2147483646 h 386"/>
                <a:gd name="T68" fmla="*/ 2147483646 w 706"/>
                <a:gd name="T69" fmla="*/ 2147483646 h 386"/>
                <a:gd name="T70" fmla="*/ 2147483646 w 706"/>
                <a:gd name="T71" fmla="*/ 2147483646 h 386"/>
                <a:gd name="T72" fmla="*/ 2147483646 w 706"/>
                <a:gd name="T73" fmla="*/ 2147483646 h 386"/>
                <a:gd name="T74" fmla="*/ 2147483646 w 706"/>
                <a:gd name="T75" fmla="*/ 2147483646 h 386"/>
                <a:gd name="T76" fmla="*/ 2147483646 w 706"/>
                <a:gd name="T77" fmla="*/ 2147483646 h 386"/>
                <a:gd name="T78" fmla="*/ 2147483646 w 706"/>
                <a:gd name="T79" fmla="*/ 2147483646 h 386"/>
                <a:gd name="T80" fmla="*/ 2147483646 w 706"/>
                <a:gd name="T81" fmla="*/ 2147483646 h 386"/>
                <a:gd name="T82" fmla="*/ 2147483646 w 706"/>
                <a:gd name="T83" fmla="*/ 2147483646 h 386"/>
                <a:gd name="T84" fmla="*/ 2147483646 w 706"/>
                <a:gd name="T85" fmla="*/ 2147483646 h 386"/>
                <a:gd name="T86" fmla="*/ 2147483646 w 706"/>
                <a:gd name="T87" fmla="*/ 2147483646 h 386"/>
                <a:gd name="T88" fmla="*/ 2147483646 w 706"/>
                <a:gd name="T89" fmla="*/ 2147483646 h 386"/>
                <a:gd name="T90" fmla="*/ 2147483646 w 706"/>
                <a:gd name="T91" fmla="*/ 2147483646 h 386"/>
                <a:gd name="T92" fmla="*/ 2147483646 w 706"/>
                <a:gd name="T93" fmla="*/ 2147483646 h 386"/>
                <a:gd name="T94" fmla="*/ 0 w 706"/>
                <a:gd name="T95" fmla="*/ 2147483646 h 386"/>
                <a:gd name="T96" fmla="*/ 2147483646 w 706"/>
                <a:gd name="T97" fmla="*/ 2147483646 h 386"/>
                <a:gd name="T98" fmla="*/ 2147483646 w 706"/>
                <a:gd name="T99" fmla="*/ 2147483646 h 386"/>
                <a:gd name="T100" fmla="*/ 2147483646 w 706"/>
                <a:gd name="T101" fmla="*/ 2147483646 h 386"/>
                <a:gd name="T102" fmla="*/ 2147483646 w 706"/>
                <a:gd name="T103" fmla="*/ 2147483646 h 386"/>
                <a:gd name="T104" fmla="*/ 2147483646 w 706"/>
                <a:gd name="T105" fmla="*/ 2147483646 h 386"/>
                <a:gd name="T106" fmla="*/ 2147483646 w 706"/>
                <a:gd name="T107" fmla="*/ 2147483646 h 386"/>
                <a:gd name="T108" fmla="*/ 2147483646 w 706"/>
                <a:gd name="T109" fmla="*/ 2147483646 h 386"/>
                <a:gd name="T110" fmla="*/ 2147483646 w 706"/>
                <a:gd name="T111" fmla="*/ 2147483646 h 386"/>
                <a:gd name="T112" fmla="*/ 2147483646 w 706"/>
                <a:gd name="T113" fmla="*/ 2147483646 h 386"/>
                <a:gd name="T114" fmla="*/ 2147483646 w 706"/>
                <a:gd name="T115" fmla="*/ 2147483646 h 386"/>
                <a:gd name="T116" fmla="*/ 2147483646 w 706"/>
                <a:gd name="T117" fmla="*/ 2147483646 h 386"/>
                <a:gd name="T118" fmla="*/ 2147483646 w 706"/>
                <a:gd name="T119" fmla="*/ 2147483646 h 386"/>
                <a:gd name="T120" fmla="*/ 2147483646 w 706"/>
                <a:gd name="T121" fmla="*/ 2147483646 h 386"/>
                <a:gd name="T122" fmla="*/ 2147483646 w 706"/>
                <a:gd name="T123" fmla="*/ 2147483646 h 3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06" h="386">
                  <a:moveTo>
                    <a:pt x="697" y="247"/>
                  </a:moveTo>
                  <a:lnTo>
                    <a:pt x="696" y="249"/>
                  </a:lnTo>
                  <a:lnTo>
                    <a:pt x="697" y="247"/>
                  </a:lnTo>
                  <a:close/>
                  <a:moveTo>
                    <a:pt x="354" y="0"/>
                  </a:moveTo>
                  <a:lnTo>
                    <a:pt x="357" y="3"/>
                  </a:lnTo>
                  <a:lnTo>
                    <a:pt x="361" y="9"/>
                  </a:lnTo>
                  <a:lnTo>
                    <a:pt x="367" y="17"/>
                  </a:lnTo>
                  <a:lnTo>
                    <a:pt x="373" y="25"/>
                  </a:lnTo>
                  <a:lnTo>
                    <a:pt x="380" y="31"/>
                  </a:lnTo>
                  <a:lnTo>
                    <a:pt x="381" y="38"/>
                  </a:lnTo>
                  <a:lnTo>
                    <a:pt x="382" y="47"/>
                  </a:lnTo>
                  <a:lnTo>
                    <a:pt x="382" y="55"/>
                  </a:lnTo>
                  <a:lnTo>
                    <a:pt x="381" y="64"/>
                  </a:lnTo>
                  <a:lnTo>
                    <a:pt x="379" y="71"/>
                  </a:lnTo>
                  <a:lnTo>
                    <a:pt x="375" y="74"/>
                  </a:lnTo>
                  <a:lnTo>
                    <a:pt x="368" y="73"/>
                  </a:lnTo>
                  <a:lnTo>
                    <a:pt x="357" y="68"/>
                  </a:lnTo>
                  <a:lnTo>
                    <a:pt x="349" y="65"/>
                  </a:lnTo>
                  <a:lnTo>
                    <a:pt x="343" y="65"/>
                  </a:lnTo>
                  <a:lnTo>
                    <a:pt x="338" y="66"/>
                  </a:lnTo>
                  <a:lnTo>
                    <a:pt x="336" y="69"/>
                  </a:lnTo>
                  <a:lnTo>
                    <a:pt x="333" y="71"/>
                  </a:lnTo>
                  <a:lnTo>
                    <a:pt x="329" y="72"/>
                  </a:lnTo>
                  <a:lnTo>
                    <a:pt x="331" y="74"/>
                  </a:lnTo>
                  <a:lnTo>
                    <a:pt x="332" y="81"/>
                  </a:lnTo>
                  <a:lnTo>
                    <a:pt x="333" y="89"/>
                  </a:lnTo>
                  <a:lnTo>
                    <a:pt x="334" y="99"/>
                  </a:lnTo>
                  <a:lnTo>
                    <a:pt x="332" y="109"/>
                  </a:lnTo>
                  <a:lnTo>
                    <a:pt x="336" y="114"/>
                  </a:lnTo>
                  <a:lnTo>
                    <a:pt x="341" y="119"/>
                  </a:lnTo>
                  <a:lnTo>
                    <a:pt x="345" y="124"/>
                  </a:lnTo>
                  <a:lnTo>
                    <a:pt x="350" y="126"/>
                  </a:lnTo>
                  <a:lnTo>
                    <a:pt x="354" y="124"/>
                  </a:lnTo>
                  <a:lnTo>
                    <a:pt x="366" y="113"/>
                  </a:lnTo>
                  <a:lnTo>
                    <a:pt x="376" y="106"/>
                  </a:lnTo>
                  <a:lnTo>
                    <a:pt x="385" y="101"/>
                  </a:lnTo>
                  <a:lnTo>
                    <a:pt x="393" y="100"/>
                  </a:lnTo>
                  <a:lnTo>
                    <a:pt x="401" y="101"/>
                  </a:lnTo>
                  <a:lnTo>
                    <a:pt x="410" y="103"/>
                  </a:lnTo>
                  <a:lnTo>
                    <a:pt x="420" y="105"/>
                  </a:lnTo>
                  <a:lnTo>
                    <a:pt x="432" y="107"/>
                  </a:lnTo>
                  <a:lnTo>
                    <a:pt x="441" y="107"/>
                  </a:lnTo>
                  <a:lnTo>
                    <a:pt x="452" y="107"/>
                  </a:lnTo>
                  <a:lnTo>
                    <a:pt x="463" y="107"/>
                  </a:lnTo>
                  <a:lnTo>
                    <a:pt x="470" y="107"/>
                  </a:lnTo>
                  <a:lnTo>
                    <a:pt x="474" y="117"/>
                  </a:lnTo>
                  <a:lnTo>
                    <a:pt x="477" y="122"/>
                  </a:lnTo>
                  <a:lnTo>
                    <a:pt x="481" y="122"/>
                  </a:lnTo>
                  <a:lnTo>
                    <a:pt x="485" y="119"/>
                  </a:lnTo>
                  <a:lnTo>
                    <a:pt x="489" y="115"/>
                  </a:lnTo>
                  <a:lnTo>
                    <a:pt x="492" y="109"/>
                  </a:lnTo>
                  <a:lnTo>
                    <a:pt x="511" y="110"/>
                  </a:lnTo>
                  <a:lnTo>
                    <a:pt x="521" y="113"/>
                  </a:lnTo>
                  <a:lnTo>
                    <a:pt x="526" y="114"/>
                  </a:lnTo>
                  <a:lnTo>
                    <a:pt x="526" y="116"/>
                  </a:lnTo>
                  <a:lnTo>
                    <a:pt x="522" y="117"/>
                  </a:lnTo>
                  <a:lnTo>
                    <a:pt x="518" y="118"/>
                  </a:lnTo>
                  <a:lnTo>
                    <a:pt x="512" y="121"/>
                  </a:lnTo>
                  <a:lnTo>
                    <a:pt x="507" y="124"/>
                  </a:lnTo>
                  <a:lnTo>
                    <a:pt x="502" y="126"/>
                  </a:lnTo>
                  <a:lnTo>
                    <a:pt x="501" y="131"/>
                  </a:lnTo>
                  <a:lnTo>
                    <a:pt x="495" y="132"/>
                  </a:lnTo>
                  <a:lnTo>
                    <a:pt x="491" y="132"/>
                  </a:lnTo>
                  <a:lnTo>
                    <a:pt x="489" y="133"/>
                  </a:lnTo>
                  <a:lnTo>
                    <a:pt x="487" y="134"/>
                  </a:lnTo>
                  <a:lnTo>
                    <a:pt x="487" y="136"/>
                  </a:lnTo>
                  <a:lnTo>
                    <a:pt x="487" y="138"/>
                  </a:lnTo>
                  <a:lnTo>
                    <a:pt x="490" y="140"/>
                  </a:lnTo>
                  <a:lnTo>
                    <a:pt x="493" y="141"/>
                  </a:lnTo>
                  <a:lnTo>
                    <a:pt x="496" y="143"/>
                  </a:lnTo>
                  <a:lnTo>
                    <a:pt x="501" y="145"/>
                  </a:lnTo>
                  <a:lnTo>
                    <a:pt x="505" y="148"/>
                  </a:lnTo>
                  <a:lnTo>
                    <a:pt x="509" y="149"/>
                  </a:lnTo>
                  <a:lnTo>
                    <a:pt x="510" y="152"/>
                  </a:lnTo>
                  <a:lnTo>
                    <a:pt x="511" y="154"/>
                  </a:lnTo>
                  <a:lnTo>
                    <a:pt x="513" y="156"/>
                  </a:lnTo>
                  <a:lnTo>
                    <a:pt x="518" y="156"/>
                  </a:lnTo>
                  <a:lnTo>
                    <a:pt x="525" y="152"/>
                  </a:lnTo>
                  <a:lnTo>
                    <a:pt x="535" y="145"/>
                  </a:lnTo>
                  <a:lnTo>
                    <a:pt x="545" y="154"/>
                  </a:lnTo>
                  <a:lnTo>
                    <a:pt x="553" y="160"/>
                  </a:lnTo>
                  <a:lnTo>
                    <a:pt x="562" y="163"/>
                  </a:lnTo>
                  <a:lnTo>
                    <a:pt x="572" y="165"/>
                  </a:lnTo>
                  <a:lnTo>
                    <a:pt x="584" y="163"/>
                  </a:lnTo>
                  <a:lnTo>
                    <a:pt x="601" y="161"/>
                  </a:lnTo>
                  <a:lnTo>
                    <a:pt x="604" y="168"/>
                  </a:lnTo>
                  <a:lnTo>
                    <a:pt x="603" y="173"/>
                  </a:lnTo>
                  <a:lnTo>
                    <a:pt x="600" y="176"/>
                  </a:lnTo>
                  <a:lnTo>
                    <a:pt x="597" y="179"/>
                  </a:lnTo>
                  <a:lnTo>
                    <a:pt x="592" y="182"/>
                  </a:lnTo>
                  <a:lnTo>
                    <a:pt x="589" y="184"/>
                  </a:lnTo>
                  <a:lnTo>
                    <a:pt x="588" y="188"/>
                  </a:lnTo>
                  <a:lnTo>
                    <a:pt x="587" y="194"/>
                  </a:lnTo>
                  <a:lnTo>
                    <a:pt x="587" y="197"/>
                  </a:lnTo>
                  <a:lnTo>
                    <a:pt x="588" y="201"/>
                  </a:lnTo>
                  <a:lnTo>
                    <a:pt x="589" y="202"/>
                  </a:lnTo>
                  <a:lnTo>
                    <a:pt x="591" y="203"/>
                  </a:lnTo>
                  <a:lnTo>
                    <a:pt x="594" y="203"/>
                  </a:lnTo>
                  <a:lnTo>
                    <a:pt x="596" y="203"/>
                  </a:lnTo>
                  <a:lnTo>
                    <a:pt x="598" y="202"/>
                  </a:lnTo>
                  <a:lnTo>
                    <a:pt x="600" y="200"/>
                  </a:lnTo>
                  <a:lnTo>
                    <a:pt x="601" y="197"/>
                  </a:lnTo>
                  <a:lnTo>
                    <a:pt x="604" y="194"/>
                  </a:lnTo>
                  <a:lnTo>
                    <a:pt x="604" y="191"/>
                  </a:lnTo>
                  <a:lnTo>
                    <a:pt x="605" y="187"/>
                  </a:lnTo>
                  <a:lnTo>
                    <a:pt x="604" y="184"/>
                  </a:lnTo>
                  <a:lnTo>
                    <a:pt x="607" y="182"/>
                  </a:lnTo>
                  <a:lnTo>
                    <a:pt x="610" y="183"/>
                  </a:lnTo>
                  <a:lnTo>
                    <a:pt x="615" y="184"/>
                  </a:lnTo>
                  <a:lnTo>
                    <a:pt x="619" y="186"/>
                  </a:lnTo>
                  <a:lnTo>
                    <a:pt x="624" y="187"/>
                  </a:lnTo>
                  <a:lnTo>
                    <a:pt x="627" y="186"/>
                  </a:lnTo>
                  <a:lnTo>
                    <a:pt x="630" y="184"/>
                  </a:lnTo>
                  <a:lnTo>
                    <a:pt x="631" y="177"/>
                  </a:lnTo>
                  <a:lnTo>
                    <a:pt x="631" y="166"/>
                  </a:lnTo>
                  <a:lnTo>
                    <a:pt x="632" y="161"/>
                  </a:lnTo>
                  <a:lnTo>
                    <a:pt x="631" y="156"/>
                  </a:lnTo>
                  <a:lnTo>
                    <a:pt x="631" y="150"/>
                  </a:lnTo>
                  <a:lnTo>
                    <a:pt x="631" y="145"/>
                  </a:lnTo>
                  <a:lnTo>
                    <a:pt x="634" y="142"/>
                  </a:lnTo>
                  <a:lnTo>
                    <a:pt x="639" y="141"/>
                  </a:lnTo>
                  <a:lnTo>
                    <a:pt x="643" y="140"/>
                  </a:lnTo>
                  <a:lnTo>
                    <a:pt x="647" y="140"/>
                  </a:lnTo>
                  <a:lnTo>
                    <a:pt x="649" y="140"/>
                  </a:lnTo>
                  <a:lnTo>
                    <a:pt x="650" y="140"/>
                  </a:lnTo>
                  <a:lnTo>
                    <a:pt x="659" y="151"/>
                  </a:lnTo>
                  <a:lnTo>
                    <a:pt x="671" y="160"/>
                  </a:lnTo>
                  <a:lnTo>
                    <a:pt x="684" y="168"/>
                  </a:lnTo>
                  <a:lnTo>
                    <a:pt x="695" y="177"/>
                  </a:lnTo>
                  <a:lnTo>
                    <a:pt x="703" y="186"/>
                  </a:lnTo>
                  <a:lnTo>
                    <a:pt x="703" y="188"/>
                  </a:lnTo>
                  <a:lnTo>
                    <a:pt x="705" y="192"/>
                  </a:lnTo>
                  <a:lnTo>
                    <a:pt x="706" y="194"/>
                  </a:lnTo>
                  <a:lnTo>
                    <a:pt x="706" y="196"/>
                  </a:lnTo>
                  <a:lnTo>
                    <a:pt x="703" y="202"/>
                  </a:lnTo>
                  <a:lnTo>
                    <a:pt x="697" y="205"/>
                  </a:lnTo>
                  <a:lnTo>
                    <a:pt x="694" y="210"/>
                  </a:lnTo>
                  <a:lnTo>
                    <a:pt x="692" y="215"/>
                  </a:lnTo>
                  <a:lnTo>
                    <a:pt x="693" y="222"/>
                  </a:lnTo>
                  <a:lnTo>
                    <a:pt x="696" y="228"/>
                  </a:lnTo>
                  <a:lnTo>
                    <a:pt x="698" y="233"/>
                  </a:lnTo>
                  <a:lnTo>
                    <a:pt x="700" y="241"/>
                  </a:lnTo>
                  <a:lnTo>
                    <a:pt x="698" y="245"/>
                  </a:lnTo>
                  <a:lnTo>
                    <a:pt x="697" y="247"/>
                  </a:lnTo>
                  <a:lnTo>
                    <a:pt x="683" y="248"/>
                  </a:lnTo>
                  <a:lnTo>
                    <a:pt x="670" y="253"/>
                  </a:lnTo>
                  <a:lnTo>
                    <a:pt x="658" y="259"/>
                  </a:lnTo>
                  <a:lnTo>
                    <a:pt x="647" y="267"/>
                  </a:lnTo>
                  <a:lnTo>
                    <a:pt x="635" y="274"/>
                  </a:lnTo>
                  <a:lnTo>
                    <a:pt x="624" y="281"/>
                  </a:lnTo>
                  <a:lnTo>
                    <a:pt x="610" y="284"/>
                  </a:lnTo>
                  <a:lnTo>
                    <a:pt x="597" y="283"/>
                  </a:lnTo>
                  <a:lnTo>
                    <a:pt x="592" y="281"/>
                  </a:lnTo>
                  <a:lnTo>
                    <a:pt x="583" y="276"/>
                  </a:lnTo>
                  <a:lnTo>
                    <a:pt x="572" y="270"/>
                  </a:lnTo>
                  <a:lnTo>
                    <a:pt x="559" y="262"/>
                  </a:lnTo>
                  <a:lnTo>
                    <a:pt x="544" y="253"/>
                  </a:lnTo>
                  <a:lnTo>
                    <a:pt x="528" y="244"/>
                  </a:lnTo>
                  <a:lnTo>
                    <a:pt x="512" y="235"/>
                  </a:lnTo>
                  <a:lnTo>
                    <a:pt x="498" y="226"/>
                  </a:lnTo>
                  <a:lnTo>
                    <a:pt x="484" y="217"/>
                  </a:lnTo>
                  <a:lnTo>
                    <a:pt x="474" y="210"/>
                  </a:lnTo>
                  <a:lnTo>
                    <a:pt x="467" y="203"/>
                  </a:lnTo>
                  <a:lnTo>
                    <a:pt x="460" y="195"/>
                  </a:lnTo>
                  <a:lnTo>
                    <a:pt x="455" y="187"/>
                  </a:lnTo>
                  <a:lnTo>
                    <a:pt x="449" y="180"/>
                  </a:lnTo>
                  <a:lnTo>
                    <a:pt x="442" y="177"/>
                  </a:lnTo>
                  <a:lnTo>
                    <a:pt x="433" y="177"/>
                  </a:lnTo>
                  <a:lnTo>
                    <a:pt x="414" y="180"/>
                  </a:lnTo>
                  <a:lnTo>
                    <a:pt x="395" y="180"/>
                  </a:lnTo>
                  <a:lnTo>
                    <a:pt x="372" y="179"/>
                  </a:lnTo>
                  <a:lnTo>
                    <a:pt x="367" y="179"/>
                  </a:lnTo>
                  <a:lnTo>
                    <a:pt x="361" y="178"/>
                  </a:lnTo>
                  <a:lnTo>
                    <a:pt x="358" y="176"/>
                  </a:lnTo>
                  <a:lnTo>
                    <a:pt x="357" y="176"/>
                  </a:lnTo>
                  <a:lnTo>
                    <a:pt x="358" y="176"/>
                  </a:lnTo>
                  <a:lnTo>
                    <a:pt x="352" y="184"/>
                  </a:lnTo>
                  <a:lnTo>
                    <a:pt x="345" y="191"/>
                  </a:lnTo>
                  <a:lnTo>
                    <a:pt x="338" y="197"/>
                  </a:lnTo>
                  <a:lnTo>
                    <a:pt x="333" y="204"/>
                  </a:lnTo>
                  <a:lnTo>
                    <a:pt x="329" y="212"/>
                  </a:lnTo>
                  <a:lnTo>
                    <a:pt x="331" y="215"/>
                  </a:lnTo>
                  <a:lnTo>
                    <a:pt x="331" y="218"/>
                  </a:lnTo>
                  <a:lnTo>
                    <a:pt x="332" y="219"/>
                  </a:lnTo>
                  <a:lnTo>
                    <a:pt x="333" y="220"/>
                  </a:lnTo>
                  <a:lnTo>
                    <a:pt x="335" y="220"/>
                  </a:lnTo>
                  <a:lnTo>
                    <a:pt x="336" y="221"/>
                  </a:lnTo>
                  <a:lnTo>
                    <a:pt x="337" y="222"/>
                  </a:lnTo>
                  <a:lnTo>
                    <a:pt x="337" y="224"/>
                  </a:lnTo>
                  <a:lnTo>
                    <a:pt x="340" y="235"/>
                  </a:lnTo>
                  <a:lnTo>
                    <a:pt x="338" y="245"/>
                  </a:lnTo>
                  <a:lnTo>
                    <a:pt x="338" y="254"/>
                  </a:lnTo>
                  <a:lnTo>
                    <a:pt x="337" y="257"/>
                  </a:lnTo>
                  <a:lnTo>
                    <a:pt x="336" y="259"/>
                  </a:lnTo>
                  <a:lnTo>
                    <a:pt x="335" y="262"/>
                  </a:lnTo>
                  <a:lnTo>
                    <a:pt x="333" y="262"/>
                  </a:lnTo>
                  <a:lnTo>
                    <a:pt x="331" y="263"/>
                  </a:lnTo>
                  <a:lnTo>
                    <a:pt x="328" y="262"/>
                  </a:lnTo>
                  <a:lnTo>
                    <a:pt x="325" y="261"/>
                  </a:lnTo>
                  <a:lnTo>
                    <a:pt x="324" y="258"/>
                  </a:lnTo>
                  <a:lnTo>
                    <a:pt x="323" y="257"/>
                  </a:lnTo>
                  <a:lnTo>
                    <a:pt x="320" y="255"/>
                  </a:lnTo>
                  <a:lnTo>
                    <a:pt x="320" y="252"/>
                  </a:lnTo>
                  <a:lnTo>
                    <a:pt x="318" y="249"/>
                  </a:lnTo>
                  <a:lnTo>
                    <a:pt x="317" y="247"/>
                  </a:lnTo>
                  <a:lnTo>
                    <a:pt x="316" y="249"/>
                  </a:lnTo>
                  <a:lnTo>
                    <a:pt x="314" y="252"/>
                  </a:lnTo>
                  <a:lnTo>
                    <a:pt x="310" y="252"/>
                  </a:lnTo>
                  <a:lnTo>
                    <a:pt x="309" y="252"/>
                  </a:lnTo>
                  <a:lnTo>
                    <a:pt x="307" y="249"/>
                  </a:lnTo>
                  <a:lnTo>
                    <a:pt x="307" y="247"/>
                  </a:lnTo>
                  <a:lnTo>
                    <a:pt x="306" y="246"/>
                  </a:lnTo>
                  <a:lnTo>
                    <a:pt x="302" y="245"/>
                  </a:lnTo>
                  <a:lnTo>
                    <a:pt x="299" y="245"/>
                  </a:lnTo>
                  <a:lnTo>
                    <a:pt x="297" y="245"/>
                  </a:lnTo>
                  <a:lnTo>
                    <a:pt x="293" y="245"/>
                  </a:lnTo>
                  <a:lnTo>
                    <a:pt x="290" y="244"/>
                  </a:lnTo>
                  <a:lnTo>
                    <a:pt x="287" y="243"/>
                  </a:lnTo>
                  <a:lnTo>
                    <a:pt x="285" y="241"/>
                  </a:lnTo>
                  <a:lnTo>
                    <a:pt x="283" y="240"/>
                  </a:lnTo>
                  <a:lnTo>
                    <a:pt x="283" y="238"/>
                  </a:lnTo>
                  <a:lnTo>
                    <a:pt x="282" y="236"/>
                  </a:lnTo>
                  <a:lnTo>
                    <a:pt x="280" y="233"/>
                  </a:lnTo>
                  <a:lnTo>
                    <a:pt x="279" y="231"/>
                  </a:lnTo>
                  <a:lnTo>
                    <a:pt x="265" y="221"/>
                  </a:lnTo>
                  <a:lnTo>
                    <a:pt x="252" y="214"/>
                  </a:lnTo>
                  <a:lnTo>
                    <a:pt x="237" y="208"/>
                  </a:lnTo>
                  <a:lnTo>
                    <a:pt x="236" y="209"/>
                  </a:lnTo>
                  <a:lnTo>
                    <a:pt x="236" y="210"/>
                  </a:lnTo>
                  <a:lnTo>
                    <a:pt x="236" y="211"/>
                  </a:lnTo>
                  <a:lnTo>
                    <a:pt x="236" y="212"/>
                  </a:lnTo>
                  <a:lnTo>
                    <a:pt x="236" y="213"/>
                  </a:lnTo>
                  <a:lnTo>
                    <a:pt x="236" y="215"/>
                  </a:lnTo>
                  <a:lnTo>
                    <a:pt x="237" y="221"/>
                  </a:lnTo>
                  <a:lnTo>
                    <a:pt x="239" y="228"/>
                  </a:lnTo>
                  <a:lnTo>
                    <a:pt x="241" y="235"/>
                  </a:lnTo>
                  <a:lnTo>
                    <a:pt x="243" y="245"/>
                  </a:lnTo>
                  <a:lnTo>
                    <a:pt x="241" y="252"/>
                  </a:lnTo>
                  <a:lnTo>
                    <a:pt x="238" y="257"/>
                  </a:lnTo>
                  <a:lnTo>
                    <a:pt x="236" y="262"/>
                  </a:lnTo>
                  <a:lnTo>
                    <a:pt x="235" y="268"/>
                  </a:lnTo>
                  <a:lnTo>
                    <a:pt x="235" y="271"/>
                  </a:lnTo>
                  <a:lnTo>
                    <a:pt x="236" y="273"/>
                  </a:lnTo>
                  <a:lnTo>
                    <a:pt x="237" y="275"/>
                  </a:lnTo>
                  <a:lnTo>
                    <a:pt x="237" y="276"/>
                  </a:lnTo>
                  <a:lnTo>
                    <a:pt x="237" y="279"/>
                  </a:lnTo>
                  <a:lnTo>
                    <a:pt x="237" y="281"/>
                  </a:lnTo>
                  <a:lnTo>
                    <a:pt x="235" y="282"/>
                  </a:lnTo>
                  <a:lnTo>
                    <a:pt x="234" y="283"/>
                  </a:lnTo>
                  <a:lnTo>
                    <a:pt x="230" y="284"/>
                  </a:lnTo>
                  <a:lnTo>
                    <a:pt x="228" y="284"/>
                  </a:lnTo>
                  <a:lnTo>
                    <a:pt x="226" y="284"/>
                  </a:lnTo>
                  <a:lnTo>
                    <a:pt x="223" y="284"/>
                  </a:lnTo>
                  <a:lnTo>
                    <a:pt x="222" y="285"/>
                  </a:lnTo>
                  <a:lnTo>
                    <a:pt x="218" y="289"/>
                  </a:lnTo>
                  <a:lnTo>
                    <a:pt x="212" y="296"/>
                  </a:lnTo>
                  <a:lnTo>
                    <a:pt x="208" y="303"/>
                  </a:lnTo>
                  <a:lnTo>
                    <a:pt x="205" y="311"/>
                  </a:lnTo>
                  <a:lnTo>
                    <a:pt x="208" y="315"/>
                  </a:lnTo>
                  <a:lnTo>
                    <a:pt x="213" y="319"/>
                  </a:lnTo>
                  <a:lnTo>
                    <a:pt x="220" y="323"/>
                  </a:lnTo>
                  <a:lnTo>
                    <a:pt x="227" y="324"/>
                  </a:lnTo>
                  <a:lnTo>
                    <a:pt x="229" y="324"/>
                  </a:lnTo>
                  <a:lnTo>
                    <a:pt x="230" y="323"/>
                  </a:lnTo>
                  <a:lnTo>
                    <a:pt x="232" y="320"/>
                  </a:lnTo>
                  <a:lnTo>
                    <a:pt x="234" y="318"/>
                  </a:lnTo>
                  <a:lnTo>
                    <a:pt x="236" y="316"/>
                  </a:lnTo>
                  <a:lnTo>
                    <a:pt x="238" y="314"/>
                  </a:lnTo>
                  <a:lnTo>
                    <a:pt x="240" y="313"/>
                  </a:lnTo>
                  <a:lnTo>
                    <a:pt x="243" y="311"/>
                  </a:lnTo>
                  <a:lnTo>
                    <a:pt x="246" y="313"/>
                  </a:lnTo>
                  <a:lnTo>
                    <a:pt x="249" y="314"/>
                  </a:lnTo>
                  <a:lnTo>
                    <a:pt x="252" y="316"/>
                  </a:lnTo>
                  <a:lnTo>
                    <a:pt x="255" y="319"/>
                  </a:lnTo>
                  <a:lnTo>
                    <a:pt x="257" y="322"/>
                  </a:lnTo>
                  <a:lnTo>
                    <a:pt x="258" y="324"/>
                  </a:lnTo>
                  <a:lnTo>
                    <a:pt x="258" y="327"/>
                  </a:lnTo>
                  <a:lnTo>
                    <a:pt x="256" y="331"/>
                  </a:lnTo>
                  <a:lnTo>
                    <a:pt x="250" y="335"/>
                  </a:lnTo>
                  <a:lnTo>
                    <a:pt x="243" y="341"/>
                  </a:lnTo>
                  <a:lnTo>
                    <a:pt x="236" y="345"/>
                  </a:lnTo>
                  <a:lnTo>
                    <a:pt x="230" y="350"/>
                  </a:lnTo>
                  <a:lnTo>
                    <a:pt x="229" y="351"/>
                  </a:lnTo>
                  <a:lnTo>
                    <a:pt x="226" y="353"/>
                  </a:lnTo>
                  <a:lnTo>
                    <a:pt x="223" y="353"/>
                  </a:lnTo>
                  <a:lnTo>
                    <a:pt x="221" y="354"/>
                  </a:lnTo>
                  <a:lnTo>
                    <a:pt x="219" y="357"/>
                  </a:lnTo>
                  <a:lnTo>
                    <a:pt x="219" y="359"/>
                  </a:lnTo>
                  <a:lnTo>
                    <a:pt x="220" y="363"/>
                  </a:lnTo>
                  <a:lnTo>
                    <a:pt x="222" y="369"/>
                  </a:lnTo>
                  <a:lnTo>
                    <a:pt x="221" y="374"/>
                  </a:lnTo>
                  <a:lnTo>
                    <a:pt x="218" y="376"/>
                  </a:lnTo>
                  <a:lnTo>
                    <a:pt x="209" y="378"/>
                  </a:lnTo>
                  <a:lnTo>
                    <a:pt x="200" y="380"/>
                  </a:lnTo>
                  <a:lnTo>
                    <a:pt x="191" y="380"/>
                  </a:lnTo>
                  <a:lnTo>
                    <a:pt x="186" y="380"/>
                  </a:lnTo>
                  <a:lnTo>
                    <a:pt x="183" y="381"/>
                  </a:lnTo>
                  <a:lnTo>
                    <a:pt x="179" y="383"/>
                  </a:lnTo>
                  <a:lnTo>
                    <a:pt x="177" y="385"/>
                  </a:lnTo>
                  <a:lnTo>
                    <a:pt x="177" y="386"/>
                  </a:lnTo>
                  <a:lnTo>
                    <a:pt x="176" y="380"/>
                  </a:lnTo>
                  <a:lnTo>
                    <a:pt x="176" y="372"/>
                  </a:lnTo>
                  <a:lnTo>
                    <a:pt x="174" y="363"/>
                  </a:lnTo>
                  <a:lnTo>
                    <a:pt x="170" y="361"/>
                  </a:lnTo>
                  <a:lnTo>
                    <a:pt x="166" y="361"/>
                  </a:lnTo>
                  <a:lnTo>
                    <a:pt x="161" y="362"/>
                  </a:lnTo>
                  <a:lnTo>
                    <a:pt x="158" y="361"/>
                  </a:lnTo>
                  <a:lnTo>
                    <a:pt x="155" y="359"/>
                  </a:lnTo>
                  <a:lnTo>
                    <a:pt x="153" y="355"/>
                  </a:lnTo>
                  <a:lnTo>
                    <a:pt x="151" y="354"/>
                  </a:lnTo>
                  <a:lnTo>
                    <a:pt x="149" y="352"/>
                  </a:lnTo>
                  <a:lnTo>
                    <a:pt x="145" y="350"/>
                  </a:lnTo>
                  <a:lnTo>
                    <a:pt x="143" y="349"/>
                  </a:lnTo>
                  <a:lnTo>
                    <a:pt x="141" y="346"/>
                  </a:lnTo>
                  <a:lnTo>
                    <a:pt x="140" y="344"/>
                  </a:lnTo>
                  <a:lnTo>
                    <a:pt x="139" y="341"/>
                  </a:lnTo>
                  <a:lnTo>
                    <a:pt x="140" y="338"/>
                  </a:lnTo>
                  <a:lnTo>
                    <a:pt x="141" y="336"/>
                  </a:lnTo>
                  <a:lnTo>
                    <a:pt x="141" y="334"/>
                  </a:lnTo>
                  <a:lnTo>
                    <a:pt x="142" y="332"/>
                  </a:lnTo>
                  <a:lnTo>
                    <a:pt x="141" y="328"/>
                  </a:lnTo>
                  <a:lnTo>
                    <a:pt x="140" y="327"/>
                  </a:lnTo>
                  <a:lnTo>
                    <a:pt x="138" y="326"/>
                  </a:lnTo>
                  <a:lnTo>
                    <a:pt x="135" y="325"/>
                  </a:lnTo>
                  <a:lnTo>
                    <a:pt x="134" y="325"/>
                  </a:lnTo>
                  <a:lnTo>
                    <a:pt x="132" y="325"/>
                  </a:lnTo>
                  <a:lnTo>
                    <a:pt x="130" y="326"/>
                  </a:lnTo>
                  <a:lnTo>
                    <a:pt x="129" y="327"/>
                  </a:lnTo>
                  <a:lnTo>
                    <a:pt x="127" y="328"/>
                  </a:lnTo>
                  <a:lnTo>
                    <a:pt x="125" y="329"/>
                  </a:lnTo>
                  <a:lnTo>
                    <a:pt x="123" y="331"/>
                  </a:lnTo>
                  <a:lnTo>
                    <a:pt x="120" y="331"/>
                  </a:lnTo>
                  <a:lnTo>
                    <a:pt x="117" y="331"/>
                  </a:lnTo>
                  <a:lnTo>
                    <a:pt x="116" y="328"/>
                  </a:lnTo>
                  <a:lnTo>
                    <a:pt x="115" y="327"/>
                  </a:lnTo>
                  <a:lnTo>
                    <a:pt x="115" y="325"/>
                  </a:lnTo>
                  <a:lnTo>
                    <a:pt x="114" y="322"/>
                  </a:lnTo>
                  <a:lnTo>
                    <a:pt x="112" y="318"/>
                  </a:lnTo>
                  <a:lnTo>
                    <a:pt x="109" y="316"/>
                  </a:lnTo>
                  <a:lnTo>
                    <a:pt x="107" y="313"/>
                  </a:lnTo>
                  <a:lnTo>
                    <a:pt x="104" y="310"/>
                  </a:lnTo>
                  <a:lnTo>
                    <a:pt x="100" y="307"/>
                  </a:lnTo>
                  <a:lnTo>
                    <a:pt x="79" y="305"/>
                  </a:lnTo>
                  <a:lnTo>
                    <a:pt x="78" y="303"/>
                  </a:lnTo>
                  <a:lnTo>
                    <a:pt x="78" y="301"/>
                  </a:lnTo>
                  <a:lnTo>
                    <a:pt x="77" y="298"/>
                  </a:lnTo>
                  <a:lnTo>
                    <a:pt x="77" y="296"/>
                  </a:lnTo>
                  <a:lnTo>
                    <a:pt x="77" y="291"/>
                  </a:lnTo>
                  <a:lnTo>
                    <a:pt x="69" y="288"/>
                  </a:lnTo>
                  <a:lnTo>
                    <a:pt x="63" y="282"/>
                  </a:lnTo>
                  <a:lnTo>
                    <a:pt x="57" y="276"/>
                  </a:lnTo>
                  <a:lnTo>
                    <a:pt x="52" y="274"/>
                  </a:lnTo>
                  <a:lnTo>
                    <a:pt x="50" y="274"/>
                  </a:lnTo>
                  <a:lnTo>
                    <a:pt x="48" y="274"/>
                  </a:lnTo>
                  <a:lnTo>
                    <a:pt x="46" y="274"/>
                  </a:lnTo>
                  <a:lnTo>
                    <a:pt x="42" y="273"/>
                  </a:lnTo>
                  <a:lnTo>
                    <a:pt x="39" y="273"/>
                  </a:lnTo>
                  <a:lnTo>
                    <a:pt x="38" y="272"/>
                  </a:lnTo>
                  <a:lnTo>
                    <a:pt x="37" y="270"/>
                  </a:lnTo>
                  <a:lnTo>
                    <a:pt x="37" y="267"/>
                  </a:lnTo>
                  <a:lnTo>
                    <a:pt x="37" y="265"/>
                  </a:lnTo>
                  <a:lnTo>
                    <a:pt x="36" y="262"/>
                  </a:lnTo>
                  <a:lnTo>
                    <a:pt x="36" y="259"/>
                  </a:lnTo>
                  <a:lnTo>
                    <a:pt x="35" y="258"/>
                  </a:lnTo>
                  <a:lnTo>
                    <a:pt x="33" y="257"/>
                  </a:lnTo>
                  <a:lnTo>
                    <a:pt x="31" y="256"/>
                  </a:lnTo>
                  <a:lnTo>
                    <a:pt x="29" y="255"/>
                  </a:lnTo>
                  <a:lnTo>
                    <a:pt x="26" y="255"/>
                  </a:lnTo>
                  <a:lnTo>
                    <a:pt x="24" y="255"/>
                  </a:lnTo>
                  <a:lnTo>
                    <a:pt x="21" y="255"/>
                  </a:lnTo>
                  <a:lnTo>
                    <a:pt x="20" y="254"/>
                  </a:lnTo>
                  <a:lnTo>
                    <a:pt x="19" y="252"/>
                  </a:lnTo>
                  <a:lnTo>
                    <a:pt x="19" y="249"/>
                  </a:lnTo>
                  <a:lnTo>
                    <a:pt x="18" y="243"/>
                  </a:lnTo>
                  <a:lnTo>
                    <a:pt x="15" y="238"/>
                  </a:lnTo>
                  <a:lnTo>
                    <a:pt x="9" y="235"/>
                  </a:lnTo>
                  <a:lnTo>
                    <a:pt x="4" y="230"/>
                  </a:lnTo>
                  <a:lnTo>
                    <a:pt x="1" y="226"/>
                  </a:lnTo>
                  <a:lnTo>
                    <a:pt x="0" y="217"/>
                  </a:lnTo>
                  <a:lnTo>
                    <a:pt x="3" y="202"/>
                  </a:lnTo>
                  <a:lnTo>
                    <a:pt x="10" y="189"/>
                  </a:lnTo>
                  <a:lnTo>
                    <a:pt x="17" y="179"/>
                  </a:lnTo>
                  <a:lnTo>
                    <a:pt x="26" y="170"/>
                  </a:lnTo>
                  <a:lnTo>
                    <a:pt x="33" y="160"/>
                  </a:lnTo>
                  <a:lnTo>
                    <a:pt x="38" y="148"/>
                  </a:lnTo>
                  <a:lnTo>
                    <a:pt x="39" y="144"/>
                  </a:lnTo>
                  <a:lnTo>
                    <a:pt x="41" y="143"/>
                  </a:lnTo>
                  <a:lnTo>
                    <a:pt x="42" y="142"/>
                  </a:lnTo>
                  <a:lnTo>
                    <a:pt x="44" y="141"/>
                  </a:lnTo>
                  <a:lnTo>
                    <a:pt x="46" y="140"/>
                  </a:lnTo>
                  <a:lnTo>
                    <a:pt x="47" y="139"/>
                  </a:lnTo>
                  <a:lnTo>
                    <a:pt x="48" y="138"/>
                  </a:lnTo>
                  <a:lnTo>
                    <a:pt x="48" y="134"/>
                  </a:lnTo>
                  <a:lnTo>
                    <a:pt x="48" y="132"/>
                  </a:lnTo>
                  <a:lnTo>
                    <a:pt x="47" y="131"/>
                  </a:lnTo>
                  <a:lnTo>
                    <a:pt x="46" y="130"/>
                  </a:lnTo>
                  <a:lnTo>
                    <a:pt x="45" y="128"/>
                  </a:lnTo>
                  <a:lnTo>
                    <a:pt x="44" y="127"/>
                  </a:lnTo>
                  <a:lnTo>
                    <a:pt x="43" y="125"/>
                  </a:lnTo>
                  <a:lnTo>
                    <a:pt x="43" y="123"/>
                  </a:lnTo>
                  <a:lnTo>
                    <a:pt x="45" y="112"/>
                  </a:lnTo>
                  <a:lnTo>
                    <a:pt x="50" y="103"/>
                  </a:lnTo>
                  <a:lnTo>
                    <a:pt x="54" y="95"/>
                  </a:lnTo>
                  <a:lnTo>
                    <a:pt x="59" y="86"/>
                  </a:lnTo>
                  <a:lnTo>
                    <a:pt x="61" y="74"/>
                  </a:lnTo>
                  <a:lnTo>
                    <a:pt x="68" y="74"/>
                  </a:lnTo>
                  <a:lnTo>
                    <a:pt x="69" y="75"/>
                  </a:lnTo>
                  <a:lnTo>
                    <a:pt x="70" y="78"/>
                  </a:lnTo>
                  <a:lnTo>
                    <a:pt x="71" y="79"/>
                  </a:lnTo>
                  <a:lnTo>
                    <a:pt x="72" y="81"/>
                  </a:lnTo>
                  <a:lnTo>
                    <a:pt x="73" y="81"/>
                  </a:lnTo>
                  <a:lnTo>
                    <a:pt x="76" y="81"/>
                  </a:lnTo>
                  <a:lnTo>
                    <a:pt x="78" y="80"/>
                  </a:lnTo>
                  <a:lnTo>
                    <a:pt x="80" y="79"/>
                  </a:lnTo>
                  <a:lnTo>
                    <a:pt x="82" y="78"/>
                  </a:lnTo>
                  <a:lnTo>
                    <a:pt x="85" y="75"/>
                  </a:lnTo>
                  <a:lnTo>
                    <a:pt x="87" y="83"/>
                  </a:lnTo>
                  <a:lnTo>
                    <a:pt x="94" y="90"/>
                  </a:lnTo>
                  <a:lnTo>
                    <a:pt x="105" y="93"/>
                  </a:lnTo>
                  <a:lnTo>
                    <a:pt x="109" y="92"/>
                  </a:lnTo>
                  <a:lnTo>
                    <a:pt x="115" y="90"/>
                  </a:lnTo>
                  <a:lnTo>
                    <a:pt x="118" y="86"/>
                  </a:lnTo>
                  <a:lnTo>
                    <a:pt x="121" y="80"/>
                  </a:lnTo>
                  <a:lnTo>
                    <a:pt x="117" y="73"/>
                  </a:lnTo>
                  <a:lnTo>
                    <a:pt x="108" y="64"/>
                  </a:lnTo>
                  <a:lnTo>
                    <a:pt x="112" y="51"/>
                  </a:lnTo>
                  <a:lnTo>
                    <a:pt x="116" y="42"/>
                  </a:lnTo>
                  <a:lnTo>
                    <a:pt x="122" y="37"/>
                  </a:lnTo>
                  <a:lnTo>
                    <a:pt x="129" y="36"/>
                  </a:lnTo>
                  <a:lnTo>
                    <a:pt x="135" y="37"/>
                  </a:lnTo>
                  <a:lnTo>
                    <a:pt x="140" y="39"/>
                  </a:lnTo>
                  <a:lnTo>
                    <a:pt x="143" y="43"/>
                  </a:lnTo>
                  <a:lnTo>
                    <a:pt x="144" y="46"/>
                  </a:lnTo>
                  <a:lnTo>
                    <a:pt x="144" y="61"/>
                  </a:lnTo>
                  <a:lnTo>
                    <a:pt x="147" y="75"/>
                  </a:lnTo>
                  <a:lnTo>
                    <a:pt x="152" y="91"/>
                  </a:lnTo>
                  <a:lnTo>
                    <a:pt x="160" y="104"/>
                  </a:lnTo>
                  <a:lnTo>
                    <a:pt x="168" y="113"/>
                  </a:lnTo>
                  <a:lnTo>
                    <a:pt x="173" y="107"/>
                  </a:lnTo>
                  <a:lnTo>
                    <a:pt x="175" y="100"/>
                  </a:lnTo>
                  <a:lnTo>
                    <a:pt x="176" y="92"/>
                  </a:lnTo>
                  <a:lnTo>
                    <a:pt x="177" y="83"/>
                  </a:lnTo>
                  <a:lnTo>
                    <a:pt x="179" y="74"/>
                  </a:lnTo>
                  <a:lnTo>
                    <a:pt x="184" y="68"/>
                  </a:lnTo>
                  <a:lnTo>
                    <a:pt x="191" y="63"/>
                  </a:lnTo>
                  <a:lnTo>
                    <a:pt x="201" y="62"/>
                  </a:lnTo>
                  <a:lnTo>
                    <a:pt x="208" y="64"/>
                  </a:lnTo>
                  <a:lnTo>
                    <a:pt x="215" y="66"/>
                  </a:lnTo>
                  <a:lnTo>
                    <a:pt x="226" y="70"/>
                  </a:lnTo>
                  <a:lnTo>
                    <a:pt x="236" y="71"/>
                  </a:lnTo>
                  <a:lnTo>
                    <a:pt x="247" y="71"/>
                  </a:lnTo>
                  <a:lnTo>
                    <a:pt x="259" y="65"/>
                  </a:lnTo>
                  <a:lnTo>
                    <a:pt x="265" y="68"/>
                  </a:lnTo>
                  <a:lnTo>
                    <a:pt x="270" y="74"/>
                  </a:lnTo>
                  <a:lnTo>
                    <a:pt x="274" y="82"/>
                  </a:lnTo>
                  <a:lnTo>
                    <a:pt x="279" y="91"/>
                  </a:lnTo>
                  <a:lnTo>
                    <a:pt x="267" y="93"/>
                  </a:lnTo>
                  <a:lnTo>
                    <a:pt x="263" y="96"/>
                  </a:lnTo>
                  <a:lnTo>
                    <a:pt x="263" y="97"/>
                  </a:lnTo>
                  <a:lnTo>
                    <a:pt x="265" y="98"/>
                  </a:lnTo>
                  <a:lnTo>
                    <a:pt x="268" y="100"/>
                  </a:lnTo>
                  <a:lnTo>
                    <a:pt x="273" y="103"/>
                  </a:lnTo>
                  <a:lnTo>
                    <a:pt x="275" y="107"/>
                  </a:lnTo>
                  <a:lnTo>
                    <a:pt x="275" y="113"/>
                  </a:lnTo>
                  <a:lnTo>
                    <a:pt x="280" y="107"/>
                  </a:lnTo>
                  <a:lnTo>
                    <a:pt x="283" y="103"/>
                  </a:lnTo>
                  <a:lnTo>
                    <a:pt x="287" y="99"/>
                  </a:lnTo>
                  <a:lnTo>
                    <a:pt x="289" y="96"/>
                  </a:lnTo>
                  <a:lnTo>
                    <a:pt x="292" y="93"/>
                  </a:lnTo>
                  <a:lnTo>
                    <a:pt x="296" y="92"/>
                  </a:lnTo>
                  <a:lnTo>
                    <a:pt x="298" y="91"/>
                  </a:lnTo>
                  <a:lnTo>
                    <a:pt x="300" y="91"/>
                  </a:lnTo>
                  <a:lnTo>
                    <a:pt x="301" y="91"/>
                  </a:lnTo>
                  <a:lnTo>
                    <a:pt x="302" y="91"/>
                  </a:lnTo>
                  <a:lnTo>
                    <a:pt x="310" y="86"/>
                  </a:lnTo>
                  <a:lnTo>
                    <a:pt x="314" y="80"/>
                  </a:lnTo>
                  <a:lnTo>
                    <a:pt x="314" y="75"/>
                  </a:lnTo>
                  <a:lnTo>
                    <a:pt x="311" y="71"/>
                  </a:lnTo>
                  <a:lnTo>
                    <a:pt x="309" y="66"/>
                  </a:lnTo>
                  <a:lnTo>
                    <a:pt x="307" y="62"/>
                  </a:lnTo>
                  <a:lnTo>
                    <a:pt x="308" y="57"/>
                  </a:lnTo>
                  <a:lnTo>
                    <a:pt x="312" y="52"/>
                  </a:lnTo>
                  <a:lnTo>
                    <a:pt x="322" y="46"/>
                  </a:lnTo>
                  <a:lnTo>
                    <a:pt x="335" y="38"/>
                  </a:lnTo>
                  <a:lnTo>
                    <a:pt x="344" y="32"/>
                  </a:lnTo>
                  <a:lnTo>
                    <a:pt x="350" y="27"/>
                  </a:lnTo>
                  <a:lnTo>
                    <a:pt x="352" y="21"/>
                  </a:lnTo>
                  <a:lnTo>
                    <a:pt x="352" y="17"/>
                  </a:lnTo>
                  <a:lnTo>
                    <a:pt x="352" y="10"/>
                  </a:lnTo>
                  <a:lnTo>
                    <a:pt x="352" y="2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09" name="Freeform 107">
              <a:extLst>
                <a:ext uri="{FF2B5EF4-FFF2-40B4-BE49-F238E27FC236}">
                  <a16:creationId xmlns:a16="http://schemas.microsoft.com/office/drawing/2014/main" id="{03817077-4402-44F4-A1CE-689E1E319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0" y="1782763"/>
              <a:ext cx="709612" cy="1168400"/>
            </a:xfrm>
            <a:custGeom>
              <a:avLst/>
              <a:gdLst>
                <a:gd name="T0" fmla="*/ 2147483646 w 447"/>
                <a:gd name="T1" fmla="*/ 2147483646 h 736"/>
                <a:gd name="T2" fmla="*/ 2147483646 w 447"/>
                <a:gd name="T3" fmla="*/ 2147483646 h 736"/>
                <a:gd name="T4" fmla="*/ 2147483646 w 447"/>
                <a:gd name="T5" fmla="*/ 2147483646 h 736"/>
                <a:gd name="T6" fmla="*/ 2147483646 w 447"/>
                <a:gd name="T7" fmla="*/ 2147483646 h 736"/>
                <a:gd name="T8" fmla="*/ 2147483646 w 447"/>
                <a:gd name="T9" fmla="*/ 2147483646 h 736"/>
                <a:gd name="T10" fmla="*/ 2147483646 w 447"/>
                <a:gd name="T11" fmla="*/ 2147483646 h 736"/>
                <a:gd name="T12" fmla="*/ 2147483646 w 447"/>
                <a:gd name="T13" fmla="*/ 2147483646 h 736"/>
                <a:gd name="T14" fmla="*/ 2147483646 w 447"/>
                <a:gd name="T15" fmla="*/ 2147483646 h 736"/>
                <a:gd name="T16" fmla="*/ 2147483646 w 447"/>
                <a:gd name="T17" fmla="*/ 2147483646 h 736"/>
                <a:gd name="T18" fmla="*/ 2147483646 w 447"/>
                <a:gd name="T19" fmla="*/ 2147483646 h 736"/>
                <a:gd name="T20" fmla="*/ 2147483646 w 447"/>
                <a:gd name="T21" fmla="*/ 2147483646 h 736"/>
                <a:gd name="T22" fmla="*/ 2147483646 w 447"/>
                <a:gd name="T23" fmla="*/ 2147483646 h 736"/>
                <a:gd name="T24" fmla="*/ 2147483646 w 447"/>
                <a:gd name="T25" fmla="*/ 2147483646 h 736"/>
                <a:gd name="T26" fmla="*/ 2147483646 w 447"/>
                <a:gd name="T27" fmla="*/ 2147483646 h 736"/>
                <a:gd name="T28" fmla="*/ 2147483646 w 447"/>
                <a:gd name="T29" fmla="*/ 2147483646 h 736"/>
                <a:gd name="T30" fmla="*/ 2147483646 w 447"/>
                <a:gd name="T31" fmla="*/ 2147483646 h 736"/>
                <a:gd name="T32" fmla="*/ 2147483646 w 447"/>
                <a:gd name="T33" fmla="*/ 2147483646 h 736"/>
                <a:gd name="T34" fmla="*/ 2147483646 w 447"/>
                <a:gd name="T35" fmla="*/ 2147483646 h 736"/>
                <a:gd name="T36" fmla="*/ 2147483646 w 447"/>
                <a:gd name="T37" fmla="*/ 2147483646 h 736"/>
                <a:gd name="T38" fmla="*/ 2147483646 w 447"/>
                <a:gd name="T39" fmla="*/ 2147483646 h 736"/>
                <a:gd name="T40" fmla="*/ 2147483646 w 447"/>
                <a:gd name="T41" fmla="*/ 2147483646 h 736"/>
                <a:gd name="T42" fmla="*/ 2147483646 w 447"/>
                <a:gd name="T43" fmla="*/ 2147483646 h 736"/>
                <a:gd name="T44" fmla="*/ 2147483646 w 447"/>
                <a:gd name="T45" fmla="*/ 2147483646 h 736"/>
                <a:gd name="T46" fmla="*/ 2147483646 w 447"/>
                <a:gd name="T47" fmla="*/ 2147483646 h 736"/>
                <a:gd name="T48" fmla="*/ 2147483646 w 447"/>
                <a:gd name="T49" fmla="*/ 2147483646 h 736"/>
                <a:gd name="T50" fmla="*/ 2147483646 w 447"/>
                <a:gd name="T51" fmla="*/ 2147483646 h 736"/>
                <a:gd name="T52" fmla="*/ 2147483646 w 447"/>
                <a:gd name="T53" fmla="*/ 2147483646 h 736"/>
                <a:gd name="T54" fmla="*/ 2147483646 w 447"/>
                <a:gd name="T55" fmla="*/ 2147483646 h 736"/>
                <a:gd name="T56" fmla="*/ 2147483646 w 447"/>
                <a:gd name="T57" fmla="*/ 2147483646 h 736"/>
                <a:gd name="T58" fmla="*/ 2147483646 w 447"/>
                <a:gd name="T59" fmla="*/ 2147483646 h 736"/>
                <a:gd name="T60" fmla="*/ 2147483646 w 447"/>
                <a:gd name="T61" fmla="*/ 2147483646 h 736"/>
                <a:gd name="T62" fmla="*/ 2147483646 w 447"/>
                <a:gd name="T63" fmla="*/ 2147483646 h 736"/>
                <a:gd name="T64" fmla="*/ 2147483646 w 447"/>
                <a:gd name="T65" fmla="*/ 2147483646 h 736"/>
                <a:gd name="T66" fmla="*/ 2147483646 w 447"/>
                <a:gd name="T67" fmla="*/ 2147483646 h 736"/>
                <a:gd name="T68" fmla="*/ 2147483646 w 447"/>
                <a:gd name="T69" fmla="*/ 2147483646 h 736"/>
                <a:gd name="T70" fmla="*/ 2147483646 w 447"/>
                <a:gd name="T71" fmla="*/ 2147483646 h 736"/>
                <a:gd name="T72" fmla="*/ 2147483646 w 447"/>
                <a:gd name="T73" fmla="*/ 2147483646 h 736"/>
                <a:gd name="T74" fmla="*/ 2147483646 w 447"/>
                <a:gd name="T75" fmla="*/ 2147483646 h 736"/>
                <a:gd name="T76" fmla="*/ 2147483646 w 447"/>
                <a:gd name="T77" fmla="*/ 2147483646 h 736"/>
                <a:gd name="T78" fmla="*/ 2147483646 w 447"/>
                <a:gd name="T79" fmla="*/ 2147483646 h 736"/>
                <a:gd name="T80" fmla="*/ 2147483646 w 447"/>
                <a:gd name="T81" fmla="*/ 2147483646 h 736"/>
                <a:gd name="T82" fmla="*/ 2147483646 w 447"/>
                <a:gd name="T83" fmla="*/ 2147483646 h 736"/>
                <a:gd name="T84" fmla="*/ 2147483646 w 447"/>
                <a:gd name="T85" fmla="*/ 2147483646 h 736"/>
                <a:gd name="T86" fmla="*/ 2147483646 w 447"/>
                <a:gd name="T87" fmla="*/ 2147483646 h 736"/>
                <a:gd name="T88" fmla="*/ 2147483646 w 447"/>
                <a:gd name="T89" fmla="*/ 2147483646 h 736"/>
                <a:gd name="T90" fmla="*/ 2147483646 w 447"/>
                <a:gd name="T91" fmla="*/ 2147483646 h 736"/>
                <a:gd name="T92" fmla="*/ 0 w 447"/>
                <a:gd name="T93" fmla="*/ 2147483646 h 736"/>
                <a:gd name="T94" fmla="*/ 2147483646 w 447"/>
                <a:gd name="T95" fmla="*/ 2147483646 h 736"/>
                <a:gd name="T96" fmla="*/ 2147483646 w 447"/>
                <a:gd name="T97" fmla="*/ 2147483646 h 736"/>
                <a:gd name="T98" fmla="*/ 2147483646 w 447"/>
                <a:gd name="T99" fmla="*/ 2147483646 h 736"/>
                <a:gd name="T100" fmla="*/ 2147483646 w 447"/>
                <a:gd name="T101" fmla="*/ 2147483646 h 736"/>
                <a:gd name="T102" fmla="*/ 2147483646 w 447"/>
                <a:gd name="T103" fmla="*/ 2147483646 h 736"/>
                <a:gd name="T104" fmla="*/ 2147483646 w 447"/>
                <a:gd name="T105" fmla="*/ 2147483646 h 736"/>
                <a:gd name="T106" fmla="*/ 2147483646 w 447"/>
                <a:gd name="T107" fmla="*/ 2147483646 h 736"/>
                <a:gd name="T108" fmla="*/ 2147483646 w 447"/>
                <a:gd name="T109" fmla="*/ 2147483646 h 736"/>
                <a:gd name="T110" fmla="*/ 2147483646 w 447"/>
                <a:gd name="T111" fmla="*/ 2147483646 h 736"/>
                <a:gd name="T112" fmla="*/ 2147483646 w 447"/>
                <a:gd name="T113" fmla="*/ 2147483646 h 7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47" h="736">
                  <a:moveTo>
                    <a:pt x="223" y="0"/>
                  </a:moveTo>
                  <a:lnTo>
                    <a:pt x="226" y="2"/>
                  </a:lnTo>
                  <a:lnTo>
                    <a:pt x="227" y="3"/>
                  </a:lnTo>
                  <a:lnTo>
                    <a:pt x="228" y="4"/>
                  </a:lnTo>
                  <a:lnTo>
                    <a:pt x="230" y="6"/>
                  </a:lnTo>
                  <a:lnTo>
                    <a:pt x="232" y="6"/>
                  </a:lnTo>
                  <a:lnTo>
                    <a:pt x="239" y="4"/>
                  </a:lnTo>
                  <a:lnTo>
                    <a:pt x="246" y="2"/>
                  </a:lnTo>
                  <a:lnTo>
                    <a:pt x="253" y="1"/>
                  </a:lnTo>
                  <a:lnTo>
                    <a:pt x="260" y="44"/>
                  </a:lnTo>
                  <a:lnTo>
                    <a:pt x="270" y="80"/>
                  </a:lnTo>
                  <a:lnTo>
                    <a:pt x="277" y="108"/>
                  </a:lnTo>
                  <a:lnTo>
                    <a:pt x="285" y="131"/>
                  </a:lnTo>
                  <a:lnTo>
                    <a:pt x="293" y="146"/>
                  </a:lnTo>
                  <a:lnTo>
                    <a:pt x="293" y="147"/>
                  </a:lnTo>
                  <a:lnTo>
                    <a:pt x="290" y="148"/>
                  </a:lnTo>
                  <a:lnTo>
                    <a:pt x="285" y="148"/>
                  </a:lnTo>
                  <a:lnTo>
                    <a:pt x="279" y="147"/>
                  </a:lnTo>
                  <a:lnTo>
                    <a:pt x="272" y="147"/>
                  </a:lnTo>
                  <a:lnTo>
                    <a:pt x="264" y="149"/>
                  </a:lnTo>
                  <a:lnTo>
                    <a:pt x="255" y="152"/>
                  </a:lnTo>
                  <a:lnTo>
                    <a:pt x="248" y="158"/>
                  </a:lnTo>
                  <a:lnTo>
                    <a:pt x="241" y="166"/>
                  </a:lnTo>
                  <a:lnTo>
                    <a:pt x="236" y="179"/>
                  </a:lnTo>
                  <a:lnTo>
                    <a:pt x="233" y="196"/>
                  </a:lnTo>
                  <a:lnTo>
                    <a:pt x="235" y="202"/>
                  </a:lnTo>
                  <a:lnTo>
                    <a:pt x="238" y="210"/>
                  </a:lnTo>
                  <a:lnTo>
                    <a:pt x="242" y="218"/>
                  </a:lnTo>
                  <a:lnTo>
                    <a:pt x="247" y="226"/>
                  </a:lnTo>
                  <a:lnTo>
                    <a:pt x="249" y="232"/>
                  </a:lnTo>
                  <a:lnTo>
                    <a:pt x="250" y="237"/>
                  </a:lnTo>
                  <a:lnTo>
                    <a:pt x="246" y="239"/>
                  </a:lnTo>
                  <a:lnTo>
                    <a:pt x="241" y="237"/>
                  </a:lnTo>
                  <a:lnTo>
                    <a:pt x="237" y="231"/>
                  </a:lnTo>
                  <a:lnTo>
                    <a:pt x="232" y="226"/>
                  </a:lnTo>
                  <a:lnTo>
                    <a:pt x="229" y="220"/>
                  </a:lnTo>
                  <a:lnTo>
                    <a:pt x="224" y="218"/>
                  </a:lnTo>
                  <a:lnTo>
                    <a:pt x="221" y="220"/>
                  </a:lnTo>
                  <a:lnTo>
                    <a:pt x="219" y="248"/>
                  </a:lnTo>
                  <a:lnTo>
                    <a:pt x="226" y="255"/>
                  </a:lnTo>
                  <a:lnTo>
                    <a:pt x="229" y="262"/>
                  </a:lnTo>
                  <a:lnTo>
                    <a:pt x="228" y="267"/>
                  </a:lnTo>
                  <a:lnTo>
                    <a:pt x="218" y="270"/>
                  </a:lnTo>
                  <a:lnTo>
                    <a:pt x="211" y="272"/>
                  </a:lnTo>
                  <a:lnTo>
                    <a:pt x="206" y="278"/>
                  </a:lnTo>
                  <a:lnTo>
                    <a:pt x="206" y="284"/>
                  </a:lnTo>
                  <a:lnTo>
                    <a:pt x="211" y="292"/>
                  </a:lnTo>
                  <a:lnTo>
                    <a:pt x="220" y="306"/>
                  </a:lnTo>
                  <a:lnTo>
                    <a:pt x="229" y="322"/>
                  </a:lnTo>
                  <a:lnTo>
                    <a:pt x="238" y="340"/>
                  </a:lnTo>
                  <a:lnTo>
                    <a:pt x="247" y="357"/>
                  </a:lnTo>
                  <a:lnTo>
                    <a:pt x="255" y="373"/>
                  </a:lnTo>
                  <a:lnTo>
                    <a:pt x="263" y="384"/>
                  </a:lnTo>
                  <a:lnTo>
                    <a:pt x="271" y="389"/>
                  </a:lnTo>
                  <a:lnTo>
                    <a:pt x="275" y="391"/>
                  </a:lnTo>
                  <a:lnTo>
                    <a:pt x="279" y="388"/>
                  </a:lnTo>
                  <a:lnTo>
                    <a:pt x="279" y="385"/>
                  </a:lnTo>
                  <a:lnTo>
                    <a:pt x="277" y="380"/>
                  </a:lnTo>
                  <a:lnTo>
                    <a:pt x="276" y="376"/>
                  </a:lnTo>
                  <a:lnTo>
                    <a:pt x="276" y="371"/>
                  </a:lnTo>
                  <a:lnTo>
                    <a:pt x="277" y="368"/>
                  </a:lnTo>
                  <a:lnTo>
                    <a:pt x="283" y="360"/>
                  </a:lnTo>
                  <a:lnTo>
                    <a:pt x="289" y="359"/>
                  </a:lnTo>
                  <a:lnTo>
                    <a:pt x="292" y="360"/>
                  </a:lnTo>
                  <a:lnTo>
                    <a:pt x="295" y="362"/>
                  </a:lnTo>
                  <a:lnTo>
                    <a:pt x="295" y="363"/>
                  </a:lnTo>
                  <a:lnTo>
                    <a:pt x="298" y="376"/>
                  </a:lnTo>
                  <a:lnTo>
                    <a:pt x="301" y="384"/>
                  </a:lnTo>
                  <a:lnTo>
                    <a:pt x="308" y="391"/>
                  </a:lnTo>
                  <a:lnTo>
                    <a:pt x="317" y="395"/>
                  </a:lnTo>
                  <a:lnTo>
                    <a:pt x="329" y="398"/>
                  </a:lnTo>
                  <a:lnTo>
                    <a:pt x="343" y="398"/>
                  </a:lnTo>
                  <a:lnTo>
                    <a:pt x="353" y="402"/>
                  </a:lnTo>
                  <a:lnTo>
                    <a:pt x="360" y="406"/>
                  </a:lnTo>
                  <a:lnTo>
                    <a:pt x="361" y="417"/>
                  </a:lnTo>
                  <a:lnTo>
                    <a:pt x="360" y="423"/>
                  </a:lnTo>
                  <a:lnTo>
                    <a:pt x="358" y="426"/>
                  </a:lnTo>
                  <a:lnTo>
                    <a:pt x="354" y="427"/>
                  </a:lnTo>
                  <a:lnTo>
                    <a:pt x="351" y="426"/>
                  </a:lnTo>
                  <a:lnTo>
                    <a:pt x="347" y="422"/>
                  </a:lnTo>
                  <a:lnTo>
                    <a:pt x="344" y="420"/>
                  </a:lnTo>
                  <a:lnTo>
                    <a:pt x="341" y="418"/>
                  </a:lnTo>
                  <a:lnTo>
                    <a:pt x="338" y="417"/>
                  </a:lnTo>
                  <a:lnTo>
                    <a:pt x="337" y="417"/>
                  </a:lnTo>
                  <a:lnTo>
                    <a:pt x="337" y="420"/>
                  </a:lnTo>
                  <a:lnTo>
                    <a:pt x="339" y="427"/>
                  </a:lnTo>
                  <a:lnTo>
                    <a:pt x="344" y="437"/>
                  </a:lnTo>
                  <a:lnTo>
                    <a:pt x="351" y="452"/>
                  </a:lnTo>
                  <a:lnTo>
                    <a:pt x="354" y="456"/>
                  </a:lnTo>
                  <a:lnTo>
                    <a:pt x="361" y="461"/>
                  </a:lnTo>
                  <a:lnTo>
                    <a:pt x="369" y="465"/>
                  </a:lnTo>
                  <a:lnTo>
                    <a:pt x="378" y="470"/>
                  </a:lnTo>
                  <a:lnTo>
                    <a:pt x="387" y="474"/>
                  </a:lnTo>
                  <a:lnTo>
                    <a:pt x="394" y="480"/>
                  </a:lnTo>
                  <a:lnTo>
                    <a:pt x="398" y="485"/>
                  </a:lnTo>
                  <a:lnTo>
                    <a:pt x="399" y="493"/>
                  </a:lnTo>
                  <a:lnTo>
                    <a:pt x="395" y="501"/>
                  </a:lnTo>
                  <a:lnTo>
                    <a:pt x="386" y="510"/>
                  </a:lnTo>
                  <a:lnTo>
                    <a:pt x="381" y="515"/>
                  </a:lnTo>
                  <a:lnTo>
                    <a:pt x="380" y="519"/>
                  </a:lnTo>
                  <a:lnTo>
                    <a:pt x="380" y="526"/>
                  </a:lnTo>
                  <a:lnTo>
                    <a:pt x="382" y="537"/>
                  </a:lnTo>
                  <a:lnTo>
                    <a:pt x="387" y="551"/>
                  </a:lnTo>
                  <a:lnTo>
                    <a:pt x="394" y="561"/>
                  </a:lnTo>
                  <a:lnTo>
                    <a:pt x="403" y="569"/>
                  </a:lnTo>
                  <a:lnTo>
                    <a:pt x="412" y="575"/>
                  </a:lnTo>
                  <a:lnTo>
                    <a:pt x="420" y="578"/>
                  </a:lnTo>
                  <a:lnTo>
                    <a:pt x="425" y="581"/>
                  </a:lnTo>
                  <a:lnTo>
                    <a:pt x="426" y="584"/>
                  </a:lnTo>
                  <a:lnTo>
                    <a:pt x="424" y="586"/>
                  </a:lnTo>
                  <a:lnTo>
                    <a:pt x="414" y="589"/>
                  </a:lnTo>
                  <a:lnTo>
                    <a:pt x="409" y="594"/>
                  </a:lnTo>
                  <a:lnTo>
                    <a:pt x="406" y="601"/>
                  </a:lnTo>
                  <a:lnTo>
                    <a:pt x="404" y="610"/>
                  </a:lnTo>
                  <a:lnTo>
                    <a:pt x="404" y="619"/>
                  </a:lnTo>
                  <a:lnTo>
                    <a:pt x="405" y="624"/>
                  </a:lnTo>
                  <a:lnTo>
                    <a:pt x="414" y="633"/>
                  </a:lnTo>
                  <a:lnTo>
                    <a:pt x="421" y="638"/>
                  </a:lnTo>
                  <a:lnTo>
                    <a:pt x="426" y="641"/>
                  </a:lnTo>
                  <a:lnTo>
                    <a:pt x="432" y="646"/>
                  </a:lnTo>
                  <a:lnTo>
                    <a:pt x="435" y="655"/>
                  </a:lnTo>
                  <a:lnTo>
                    <a:pt x="441" y="672"/>
                  </a:lnTo>
                  <a:lnTo>
                    <a:pt x="444" y="690"/>
                  </a:lnTo>
                  <a:lnTo>
                    <a:pt x="447" y="711"/>
                  </a:lnTo>
                  <a:lnTo>
                    <a:pt x="447" y="736"/>
                  </a:lnTo>
                  <a:lnTo>
                    <a:pt x="426" y="725"/>
                  </a:lnTo>
                  <a:lnTo>
                    <a:pt x="404" y="711"/>
                  </a:lnTo>
                  <a:lnTo>
                    <a:pt x="380" y="697"/>
                  </a:lnTo>
                  <a:lnTo>
                    <a:pt x="356" y="682"/>
                  </a:lnTo>
                  <a:lnTo>
                    <a:pt x="334" y="669"/>
                  </a:lnTo>
                  <a:lnTo>
                    <a:pt x="316" y="659"/>
                  </a:lnTo>
                  <a:lnTo>
                    <a:pt x="300" y="650"/>
                  </a:lnTo>
                  <a:lnTo>
                    <a:pt x="285" y="640"/>
                  </a:lnTo>
                  <a:lnTo>
                    <a:pt x="272" y="629"/>
                  </a:lnTo>
                  <a:lnTo>
                    <a:pt x="260" y="619"/>
                  </a:lnTo>
                  <a:lnTo>
                    <a:pt x="251" y="610"/>
                  </a:lnTo>
                  <a:lnTo>
                    <a:pt x="244" y="602"/>
                  </a:lnTo>
                  <a:lnTo>
                    <a:pt x="240" y="596"/>
                  </a:lnTo>
                  <a:lnTo>
                    <a:pt x="238" y="595"/>
                  </a:lnTo>
                  <a:lnTo>
                    <a:pt x="226" y="579"/>
                  </a:lnTo>
                  <a:lnTo>
                    <a:pt x="218" y="566"/>
                  </a:lnTo>
                  <a:lnTo>
                    <a:pt x="213" y="553"/>
                  </a:lnTo>
                  <a:lnTo>
                    <a:pt x="211" y="544"/>
                  </a:lnTo>
                  <a:lnTo>
                    <a:pt x="211" y="535"/>
                  </a:lnTo>
                  <a:lnTo>
                    <a:pt x="210" y="528"/>
                  </a:lnTo>
                  <a:lnTo>
                    <a:pt x="207" y="522"/>
                  </a:lnTo>
                  <a:lnTo>
                    <a:pt x="202" y="516"/>
                  </a:lnTo>
                  <a:lnTo>
                    <a:pt x="193" y="508"/>
                  </a:lnTo>
                  <a:lnTo>
                    <a:pt x="189" y="502"/>
                  </a:lnTo>
                  <a:lnTo>
                    <a:pt x="188" y="497"/>
                  </a:lnTo>
                  <a:lnTo>
                    <a:pt x="189" y="491"/>
                  </a:lnTo>
                  <a:lnTo>
                    <a:pt x="192" y="485"/>
                  </a:lnTo>
                  <a:lnTo>
                    <a:pt x="195" y="479"/>
                  </a:lnTo>
                  <a:lnTo>
                    <a:pt x="196" y="468"/>
                  </a:lnTo>
                  <a:lnTo>
                    <a:pt x="196" y="456"/>
                  </a:lnTo>
                  <a:lnTo>
                    <a:pt x="194" y="439"/>
                  </a:lnTo>
                  <a:lnTo>
                    <a:pt x="191" y="420"/>
                  </a:lnTo>
                  <a:lnTo>
                    <a:pt x="186" y="401"/>
                  </a:lnTo>
                  <a:lnTo>
                    <a:pt x="180" y="384"/>
                  </a:lnTo>
                  <a:lnTo>
                    <a:pt x="176" y="370"/>
                  </a:lnTo>
                  <a:lnTo>
                    <a:pt x="169" y="350"/>
                  </a:lnTo>
                  <a:lnTo>
                    <a:pt x="166" y="333"/>
                  </a:lnTo>
                  <a:lnTo>
                    <a:pt x="165" y="318"/>
                  </a:lnTo>
                  <a:lnTo>
                    <a:pt x="165" y="307"/>
                  </a:lnTo>
                  <a:lnTo>
                    <a:pt x="166" y="296"/>
                  </a:lnTo>
                  <a:lnTo>
                    <a:pt x="166" y="284"/>
                  </a:lnTo>
                  <a:lnTo>
                    <a:pt x="165" y="273"/>
                  </a:lnTo>
                  <a:lnTo>
                    <a:pt x="160" y="258"/>
                  </a:lnTo>
                  <a:lnTo>
                    <a:pt x="158" y="254"/>
                  </a:lnTo>
                  <a:lnTo>
                    <a:pt x="152" y="248"/>
                  </a:lnTo>
                  <a:lnTo>
                    <a:pt x="144" y="244"/>
                  </a:lnTo>
                  <a:lnTo>
                    <a:pt x="136" y="238"/>
                  </a:lnTo>
                  <a:lnTo>
                    <a:pt x="128" y="231"/>
                  </a:lnTo>
                  <a:lnTo>
                    <a:pt x="123" y="223"/>
                  </a:lnTo>
                  <a:lnTo>
                    <a:pt x="118" y="216"/>
                  </a:lnTo>
                  <a:lnTo>
                    <a:pt x="116" y="205"/>
                  </a:lnTo>
                  <a:lnTo>
                    <a:pt x="118" y="193"/>
                  </a:lnTo>
                  <a:lnTo>
                    <a:pt x="124" y="178"/>
                  </a:lnTo>
                  <a:lnTo>
                    <a:pt x="116" y="179"/>
                  </a:lnTo>
                  <a:lnTo>
                    <a:pt x="109" y="185"/>
                  </a:lnTo>
                  <a:lnTo>
                    <a:pt x="103" y="193"/>
                  </a:lnTo>
                  <a:lnTo>
                    <a:pt x="97" y="203"/>
                  </a:lnTo>
                  <a:lnTo>
                    <a:pt x="93" y="212"/>
                  </a:lnTo>
                  <a:lnTo>
                    <a:pt x="91" y="219"/>
                  </a:lnTo>
                  <a:lnTo>
                    <a:pt x="93" y="220"/>
                  </a:lnTo>
                  <a:lnTo>
                    <a:pt x="99" y="223"/>
                  </a:lnTo>
                  <a:lnTo>
                    <a:pt x="107" y="229"/>
                  </a:lnTo>
                  <a:lnTo>
                    <a:pt x="115" y="236"/>
                  </a:lnTo>
                  <a:lnTo>
                    <a:pt x="122" y="245"/>
                  </a:lnTo>
                  <a:lnTo>
                    <a:pt x="126" y="255"/>
                  </a:lnTo>
                  <a:lnTo>
                    <a:pt x="124" y="257"/>
                  </a:lnTo>
                  <a:lnTo>
                    <a:pt x="121" y="260"/>
                  </a:lnTo>
                  <a:lnTo>
                    <a:pt x="118" y="261"/>
                  </a:lnTo>
                  <a:lnTo>
                    <a:pt x="114" y="262"/>
                  </a:lnTo>
                  <a:lnTo>
                    <a:pt x="112" y="261"/>
                  </a:lnTo>
                  <a:lnTo>
                    <a:pt x="108" y="258"/>
                  </a:lnTo>
                  <a:lnTo>
                    <a:pt x="107" y="256"/>
                  </a:lnTo>
                  <a:lnTo>
                    <a:pt x="106" y="254"/>
                  </a:lnTo>
                  <a:lnTo>
                    <a:pt x="105" y="254"/>
                  </a:lnTo>
                  <a:lnTo>
                    <a:pt x="103" y="254"/>
                  </a:lnTo>
                  <a:lnTo>
                    <a:pt x="101" y="255"/>
                  </a:lnTo>
                  <a:lnTo>
                    <a:pt x="99" y="256"/>
                  </a:lnTo>
                  <a:lnTo>
                    <a:pt x="97" y="256"/>
                  </a:lnTo>
                  <a:lnTo>
                    <a:pt x="95" y="255"/>
                  </a:lnTo>
                  <a:lnTo>
                    <a:pt x="93" y="249"/>
                  </a:lnTo>
                  <a:lnTo>
                    <a:pt x="92" y="244"/>
                  </a:lnTo>
                  <a:lnTo>
                    <a:pt x="91" y="238"/>
                  </a:lnTo>
                  <a:lnTo>
                    <a:pt x="88" y="232"/>
                  </a:lnTo>
                  <a:lnTo>
                    <a:pt x="83" y="230"/>
                  </a:lnTo>
                  <a:lnTo>
                    <a:pt x="74" y="229"/>
                  </a:lnTo>
                  <a:lnTo>
                    <a:pt x="68" y="228"/>
                  </a:lnTo>
                  <a:lnTo>
                    <a:pt x="62" y="226"/>
                  </a:lnTo>
                  <a:lnTo>
                    <a:pt x="58" y="220"/>
                  </a:lnTo>
                  <a:lnTo>
                    <a:pt x="58" y="211"/>
                  </a:lnTo>
                  <a:lnTo>
                    <a:pt x="37" y="191"/>
                  </a:lnTo>
                  <a:lnTo>
                    <a:pt x="34" y="191"/>
                  </a:lnTo>
                  <a:lnTo>
                    <a:pt x="30" y="190"/>
                  </a:lnTo>
                  <a:lnTo>
                    <a:pt x="27" y="190"/>
                  </a:lnTo>
                  <a:lnTo>
                    <a:pt x="25" y="188"/>
                  </a:lnTo>
                  <a:lnTo>
                    <a:pt x="22" y="186"/>
                  </a:lnTo>
                  <a:lnTo>
                    <a:pt x="20" y="185"/>
                  </a:lnTo>
                  <a:lnTo>
                    <a:pt x="19" y="182"/>
                  </a:lnTo>
                  <a:lnTo>
                    <a:pt x="20" y="179"/>
                  </a:lnTo>
                  <a:lnTo>
                    <a:pt x="20" y="176"/>
                  </a:lnTo>
                  <a:lnTo>
                    <a:pt x="21" y="173"/>
                  </a:lnTo>
                  <a:lnTo>
                    <a:pt x="21" y="170"/>
                  </a:lnTo>
                  <a:lnTo>
                    <a:pt x="21" y="168"/>
                  </a:lnTo>
                  <a:lnTo>
                    <a:pt x="20" y="166"/>
                  </a:lnTo>
                  <a:lnTo>
                    <a:pt x="18" y="164"/>
                  </a:lnTo>
                  <a:lnTo>
                    <a:pt x="12" y="164"/>
                  </a:lnTo>
                  <a:lnTo>
                    <a:pt x="5" y="162"/>
                  </a:lnTo>
                  <a:lnTo>
                    <a:pt x="0" y="161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0" y="153"/>
                  </a:lnTo>
                  <a:lnTo>
                    <a:pt x="1" y="150"/>
                  </a:lnTo>
                  <a:lnTo>
                    <a:pt x="2" y="142"/>
                  </a:lnTo>
                  <a:lnTo>
                    <a:pt x="4" y="138"/>
                  </a:lnTo>
                  <a:lnTo>
                    <a:pt x="8" y="135"/>
                  </a:lnTo>
                  <a:lnTo>
                    <a:pt x="12" y="134"/>
                  </a:lnTo>
                  <a:lnTo>
                    <a:pt x="18" y="132"/>
                  </a:lnTo>
                  <a:lnTo>
                    <a:pt x="20" y="130"/>
                  </a:lnTo>
                  <a:lnTo>
                    <a:pt x="20" y="129"/>
                  </a:lnTo>
                  <a:lnTo>
                    <a:pt x="20" y="126"/>
                  </a:lnTo>
                  <a:lnTo>
                    <a:pt x="20" y="124"/>
                  </a:lnTo>
                  <a:lnTo>
                    <a:pt x="21" y="122"/>
                  </a:lnTo>
                  <a:lnTo>
                    <a:pt x="21" y="120"/>
                  </a:lnTo>
                  <a:lnTo>
                    <a:pt x="31" y="113"/>
                  </a:lnTo>
                  <a:lnTo>
                    <a:pt x="40" y="107"/>
                  </a:lnTo>
                  <a:lnTo>
                    <a:pt x="48" y="99"/>
                  </a:lnTo>
                  <a:lnTo>
                    <a:pt x="63" y="85"/>
                  </a:lnTo>
                  <a:lnTo>
                    <a:pt x="80" y="76"/>
                  </a:lnTo>
                  <a:lnTo>
                    <a:pt x="100" y="71"/>
                  </a:lnTo>
                  <a:lnTo>
                    <a:pt x="103" y="70"/>
                  </a:lnTo>
                  <a:lnTo>
                    <a:pt x="105" y="68"/>
                  </a:lnTo>
                  <a:lnTo>
                    <a:pt x="107" y="65"/>
                  </a:lnTo>
                  <a:lnTo>
                    <a:pt x="109" y="64"/>
                  </a:lnTo>
                  <a:lnTo>
                    <a:pt x="112" y="62"/>
                  </a:lnTo>
                  <a:lnTo>
                    <a:pt x="114" y="61"/>
                  </a:lnTo>
                  <a:lnTo>
                    <a:pt x="117" y="61"/>
                  </a:lnTo>
                  <a:lnTo>
                    <a:pt x="122" y="63"/>
                  </a:lnTo>
                  <a:lnTo>
                    <a:pt x="124" y="69"/>
                  </a:lnTo>
                  <a:lnTo>
                    <a:pt x="125" y="76"/>
                  </a:lnTo>
                  <a:lnTo>
                    <a:pt x="126" y="83"/>
                  </a:lnTo>
                  <a:lnTo>
                    <a:pt x="127" y="90"/>
                  </a:lnTo>
                  <a:lnTo>
                    <a:pt x="131" y="96"/>
                  </a:lnTo>
                  <a:lnTo>
                    <a:pt x="137" y="98"/>
                  </a:lnTo>
                  <a:lnTo>
                    <a:pt x="144" y="97"/>
                  </a:lnTo>
                  <a:lnTo>
                    <a:pt x="151" y="92"/>
                  </a:lnTo>
                  <a:lnTo>
                    <a:pt x="157" y="89"/>
                  </a:lnTo>
                  <a:lnTo>
                    <a:pt x="163" y="87"/>
                  </a:lnTo>
                  <a:lnTo>
                    <a:pt x="171" y="87"/>
                  </a:lnTo>
                  <a:lnTo>
                    <a:pt x="179" y="86"/>
                  </a:lnTo>
                  <a:lnTo>
                    <a:pt x="187" y="86"/>
                  </a:lnTo>
                  <a:lnTo>
                    <a:pt x="194" y="83"/>
                  </a:lnTo>
                  <a:lnTo>
                    <a:pt x="200" y="79"/>
                  </a:lnTo>
                  <a:lnTo>
                    <a:pt x="202" y="71"/>
                  </a:lnTo>
                  <a:lnTo>
                    <a:pt x="202" y="67"/>
                  </a:lnTo>
                  <a:lnTo>
                    <a:pt x="202" y="64"/>
                  </a:lnTo>
                  <a:lnTo>
                    <a:pt x="202" y="61"/>
                  </a:lnTo>
                  <a:lnTo>
                    <a:pt x="203" y="59"/>
                  </a:lnTo>
                  <a:lnTo>
                    <a:pt x="205" y="46"/>
                  </a:lnTo>
                  <a:lnTo>
                    <a:pt x="210" y="36"/>
                  </a:lnTo>
                  <a:lnTo>
                    <a:pt x="215" y="26"/>
                  </a:lnTo>
                  <a:lnTo>
                    <a:pt x="216" y="17"/>
                  </a:lnTo>
                  <a:lnTo>
                    <a:pt x="219" y="8"/>
                  </a:lnTo>
                  <a:lnTo>
                    <a:pt x="22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10" name="Freeform 108">
              <a:extLst>
                <a:ext uri="{FF2B5EF4-FFF2-40B4-BE49-F238E27FC236}">
                  <a16:creationId xmlns:a16="http://schemas.microsoft.com/office/drawing/2014/main" id="{581E2251-32BC-4856-B567-C7E744657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863" y="2351088"/>
              <a:ext cx="26987" cy="31750"/>
            </a:xfrm>
            <a:custGeom>
              <a:avLst/>
              <a:gdLst>
                <a:gd name="T0" fmla="*/ 2147483646 w 17"/>
                <a:gd name="T1" fmla="*/ 0 h 20"/>
                <a:gd name="T2" fmla="*/ 2147483646 w 17"/>
                <a:gd name="T3" fmla="*/ 2147483646 h 20"/>
                <a:gd name="T4" fmla="*/ 2147483646 w 17"/>
                <a:gd name="T5" fmla="*/ 2147483646 h 20"/>
                <a:gd name="T6" fmla="*/ 2147483646 w 17"/>
                <a:gd name="T7" fmla="*/ 2147483646 h 20"/>
                <a:gd name="T8" fmla="*/ 2147483646 w 17"/>
                <a:gd name="T9" fmla="*/ 2147483646 h 20"/>
                <a:gd name="T10" fmla="*/ 2147483646 w 17"/>
                <a:gd name="T11" fmla="*/ 2147483646 h 20"/>
                <a:gd name="T12" fmla="*/ 2147483646 w 17"/>
                <a:gd name="T13" fmla="*/ 2147483646 h 20"/>
                <a:gd name="T14" fmla="*/ 2147483646 w 17"/>
                <a:gd name="T15" fmla="*/ 2147483646 h 20"/>
                <a:gd name="T16" fmla="*/ 2147483646 w 17"/>
                <a:gd name="T17" fmla="*/ 2147483646 h 20"/>
                <a:gd name="T18" fmla="*/ 2147483646 w 17"/>
                <a:gd name="T19" fmla="*/ 2147483646 h 20"/>
                <a:gd name="T20" fmla="*/ 2147483646 w 17"/>
                <a:gd name="T21" fmla="*/ 2147483646 h 20"/>
                <a:gd name="T22" fmla="*/ 2147483646 w 17"/>
                <a:gd name="T23" fmla="*/ 2147483646 h 20"/>
                <a:gd name="T24" fmla="*/ 2147483646 w 17"/>
                <a:gd name="T25" fmla="*/ 2147483646 h 20"/>
                <a:gd name="T26" fmla="*/ 2147483646 w 17"/>
                <a:gd name="T27" fmla="*/ 2147483646 h 20"/>
                <a:gd name="T28" fmla="*/ 2147483646 w 17"/>
                <a:gd name="T29" fmla="*/ 2147483646 h 20"/>
                <a:gd name="T30" fmla="*/ 2147483646 w 17"/>
                <a:gd name="T31" fmla="*/ 2147483646 h 20"/>
                <a:gd name="T32" fmla="*/ 2147483646 w 17"/>
                <a:gd name="T33" fmla="*/ 2147483646 h 20"/>
                <a:gd name="T34" fmla="*/ 0 w 17"/>
                <a:gd name="T35" fmla="*/ 2147483646 h 20"/>
                <a:gd name="T36" fmla="*/ 0 w 17"/>
                <a:gd name="T37" fmla="*/ 2147483646 h 20"/>
                <a:gd name="T38" fmla="*/ 2147483646 w 17"/>
                <a:gd name="T39" fmla="*/ 2147483646 h 20"/>
                <a:gd name="T40" fmla="*/ 2147483646 w 17"/>
                <a:gd name="T41" fmla="*/ 2147483646 h 20"/>
                <a:gd name="T42" fmla="*/ 2147483646 w 17"/>
                <a:gd name="T43" fmla="*/ 2147483646 h 20"/>
                <a:gd name="T44" fmla="*/ 2147483646 w 17"/>
                <a:gd name="T45" fmla="*/ 2147483646 h 20"/>
                <a:gd name="T46" fmla="*/ 2147483646 w 17"/>
                <a:gd name="T47" fmla="*/ 0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" h="20">
                  <a:moveTo>
                    <a:pt x="14" y="0"/>
                  </a:moveTo>
                  <a:lnTo>
                    <a:pt x="14" y="2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7" y="12"/>
                  </a:lnTo>
                  <a:lnTo>
                    <a:pt x="17" y="13"/>
                  </a:lnTo>
                  <a:lnTo>
                    <a:pt x="17" y="20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7" y="19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8"/>
                  </a:lnTo>
                  <a:lnTo>
                    <a:pt x="3" y="5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11" name="Freeform 109">
              <a:extLst>
                <a:ext uri="{FF2B5EF4-FFF2-40B4-BE49-F238E27FC236}">
                  <a16:creationId xmlns:a16="http://schemas.microsoft.com/office/drawing/2014/main" id="{F6EC1579-D8ED-45CC-8D74-7C58455DD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750" y="1958976"/>
              <a:ext cx="19050" cy="28575"/>
            </a:xfrm>
            <a:custGeom>
              <a:avLst/>
              <a:gdLst>
                <a:gd name="T0" fmla="*/ 2147483646 w 12"/>
                <a:gd name="T1" fmla="*/ 0 h 18"/>
                <a:gd name="T2" fmla="*/ 2147483646 w 12"/>
                <a:gd name="T3" fmla="*/ 0 h 18"/>
                <a:gd name="T4" fmla="*/ 2147483646 w 12"/>
                <a:gd name="T5" fmla="*/ 2147483646 h 18"/>
                <a:gd name="T6" fmla="*/ 2147483646 w 12"/>
                <a:gd name="T7" fmla="*/ 2147483646 h 18"/>
                <a:gd name="T8" fmla="*/ 2147483646 w 12"/>
                <a:gd name="T9" fmla="*/ 2147483646 h 18"/>
                <a:gd name="T10" fmla="*/ 2147483646 w 12"/>
                <a:gd name="T11" fmla="*/ 2147483646 h 18"/>
                <a:gd name="T12" fmla="*/ 2147483646 w 12"/>
                <a:gd name="T13" fmla="*/ 2147483646 h 18"/>
                <a:gd name="T14" fmla="*/ 2147483646 w 12"/>
                <a:gd name="T15" fmla="*/ 2147483646 h 18"/>
                <a:gd name="T16" fmla="*/ 2147483646 w 12"/>
                <a:gd name="T17" fmla="*/ 2147483646 h 18"/>
                <a:gd name="T18" fmla="*/ 2147483646 w 12"/>
                <a:gd name="T19" fmla="*/ 2147483646 h 18"/>
                <a:gd name="T20" fmla="*/ 2147483646 w 12"/>
                <a:gd name="T21" fmla="*/ 2147483646 h 18"/>
                <a:gd name="T22" fmla="*/ 2147483646 w 12"/>
                <a:gd name="T23" fmla="*/ 2147483646 h 18"/>
                <a:gd name="T24" fmla="*/ 2147483646 w 12"/>
                <a:gd name="T25" fmla="*/ 2147483646 h 18"/>
                <a:gd name="T26" fmla="*/ 2147483646 w 12"/>
                <a:gd name="T27" fmla="*/ 2147483646 h 18"/>
                <a:gd name="T28" fmla="*/ 2147483646 w 12"/>
                <a:gd name="T29" fmla="*/ 2147483646 h 18"/>
                <a:gd name="T30" fmla="*/ 2147483646 w 12"/>
                <a:gd name="T31" fmla="*/ 2147483646 h 18"/>
                <a:gd name="T32" fmla="*/ 2147483646 w 12"/>
                <a:gd name="T33" fmla="*/ 2147483646 h 18"/>
                <a:gd name="T34" fmla="*/ 0 w 12"/>
                <a:gd name="T35" fmla="*/ 2147483646 h 18"/>
                <a:gd name="T36" fmla="*/ 0 w 12"/>
                <a:gd name="T37" fmla="*/ 2147483646 h 18"/>
                <a:gd name="T38" fmla="*/ 0 w 12"/>
                <a:gd name="T39" fmla="*/ 2147483646 h 18"/>
                <a:gd name="T40" fmla="*/ 2147483646 w 12"/>
                <a:gd name="T41" fmla="*/ 2147483646 h 18"/>
                <a:gd name="T42" fmla="*/ 2147483646 w 12"/>
                <a:gd name="T43" fmla="*/ 2147483646 h 18"/>
                <a:gd name="T44" fmla="*/ 2147483646 w 12"/>
                <a:gd name="T45" fmla="*/ 0 h 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2" h="18">
                  <a:moveTo>
                    <a:pt x="5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11" y="1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1" y="15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2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12" name="Freeform 110">
              <a:extLst>
                <a:ext uri="{FF2B5EF4-FFF2-40B4-BE49-F238E27FC236}">
                  <a16:creationId xmlns:a16="http://schemas.microsoft.com/office/drawing/2014/main" id="{478116EC-BD34-401F-A5DE-56E667ED2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413" y="1909763"/>
              <a:ext cx="23812" cy="38100"/>
            </a:xfrm>
            <a:custGeom>
              <a:avLst/>
              <a:gdLst>
                <a:gd name="T0" fmla="*/ 2147483646 w 15"/>
                <a:gd name="T1" fmla="*/ 0 h 24"/>
                <a:gd name="T2" fmla="*/ 2147483646 w 15"/>
                <a:gd name="T3" fmla="*/ 2147483646 h 24"/>
                <a:gd name="T4" fmla="*/ 2147483646 w 15"/>
                <a:gd name="T5" fmla="*/ 2147483646 h 24"/>
                <a:gd name="T6" fmla="*/ 2147483646 w 15"/>
                <a:gd name="T7" fmla="*/ 2147483646 h 24"/>
                <a:gd name="T8" fmla="*/ 2147483646 w 15"/>
                <a:gd name="T9" fmla="*/ 2147483646 h 24"/>
                <a:gd name="T10" fmla="*/ 2147483646 w 15"/>
                <a:gd name="T11" fmla="*/ 2147483646 h 24"/>
                <a:gd name="T12" fmla="*/ 2147483646 w 15"/>
                <a:gd name="T13" fmla="*/ 2147483646 h 24"/>
                <a:gd name="T14" fmla="*/ 2147483646 w 15"/>
                <a:gd name="T15" fmla="*/ 2147483646 h 24"/>
                <a:gd name="T16" fmla="*/ 2147483646 w 15"/>
                <a:gd name="T17" fmla="*/ 2147483646 h 24"/>
                <a:gd name="T18" fmla="*/ 2147483646 w 15"/>
                <a:gd name="T19" fmla="*/ 2147483646 h 24"/>
                <a:gd name="T20" fmla="*/ 2147483646 w 15"/>
                <a:gd name="T21" fmla="*/ 2147483646 h 24"/>
                <a:gd name="T22" fmla="*/ 2147483646 w 15"/>
                <a:gd name="T23" fmla="*/ 2147483646 h 24"/>
                <a:gd name="T24" fmla="*/ 2147483646 w 15"/>
                <a:gd name="T25" fmla="*/ 2147483646 h 24"/>
                <a:gd name="T26" fmla="*/ 2147483646 w 15"/>
                <a:gd name="T27" fmla="*/ 2147483646 h 24"/>
                <a:gd name="T28" fmla="*/ 2147483646 w 15"/>
                <a:gd name="T29" fmla="*/ 2147483646 h 24"/>
                <a:gd name="T30" fmla="*/ 2147483646 w 15"/>
                <a:gd name="T31" fmla="*/ 2147483646 h 24"/>
                <a:gd name="T32" fmla="*/ 2147483646 w 15"/>
                <a:gd name="T33" fmla="*/ 2147483646 h 24"/>
                <a:gd name="T34" fmla="*/ 2147483646 w 15"/>
                <a:gd name="T35" fmla="*/ 2147483646 h 24"/>
                <a:gd name="T36" fmla="*/ 2147483646 w 15"/>
                <a:gd name="T37" fmla="*/ 2147483646 h 24"/>
                <a:gd name="T38" fmla="*/ 2147483646 w 15"/>
                <a:gd name="T39" fmla="*/ 2147483646 h 24"/>
                <a:gd name="T40" fmla="*/ 2147483646 w 15"/>
                <a:gd name="T41" fmla="*/ 2147483646 h 24"/>
                <a:gd name="T42" fmla="*/ 2147483646 w 15"/>
                <a:gd name="T43" fmla="*/ 2147483646 h 24"/>
                <a:gd name="T44" fmla="*/ 0 w 15"/>
                <a:gd name="T45" fmla="*/ 2147483646 h 24"/>
                <a:gd name="T46" fmla="*/ 2147483646 w 15"/>
                <a:gd name="T47" fmla="*/ 0 h 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" h="24">
                  <a:moveTo>
                    <a:pt x="1" y="0"/>
                  </a:moveTo>
                  <a:lnTo>
                    <a:pt x="3" y="1"/>
                  </a:lnTo>
                  <a:lnTo>
                    <a:pt x="7" y="3"/>
                  </a:lnTo>
                  <a:lnTo>
                    <a:pt x="10" y="6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5" y="19"/>
                  </a:lnTo>
                  <a:lnTo>
                    <a:pt x="13" y="20"/>
                  </a:lnTo>
                  <a:lnTo>
                    <a:pt x="13" y="22"/>
                  </a:lnTo>
                  <a:lnTo>
                    <a:pt x="13" y="23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4" y="15"/>
                  </a:lnTo>
                  <a:lnTo>
                    <a:pt x="1" y="9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13" name="Freeform 111">
              <a:extLst>
                <a:ext uri="{FF2B5EF4-FFF2-40B4-BE49-F238E27FC236}">
                  <a16:creationId xmlns:a16="http://schemas.microsoft.com/office/drawing/2014/main" id="{15460A3F-D70A-4CFE-BB67-7B5B4F03C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500" y="1990726"/>
              <a:ext cx="420687" cy="509588"/>
            </a:xfrm>
            <a:custGeom>
              <a:avLst/>
              <a:gdLst>
                <a:gd name="T0" fmla="*/ 2147483646 w 265"/>
                <a:gd name="T1" fmla="*/ 2147483646 h 321"/>
                <a:gd name="T2" fmla="*/ 2147483646 w 265"/>
                <a:gd name="T3" fmla="*/ 2147483646 h 321"/>
                <a:gd name="T4" fmla="*/ 2147483646 w 265"/>
                <a:gd name="T5" fmla="*/ 2147483646 h 321"/>
                <a:gd name="T6" fmla="*/ 2147483646 w 265"/>
                <a:gd name="T7" fmla="*/ 2147483646 h 321"/>
                <a:gd name="T8" fmla="*/ 2147483646 w 265"/>
                <a:gd name="T9" fmla="*/ 2147483646 h 321"/>
                <a:gd name="T10" fmla="*/ 2147483646 w 265"/>
                <a:gd name="T11" fmla="*/ 2147483646 h 321"/>
                <a:gd name="T12" fmla="*/ 2147483646 w 265"/>
                <a:gd name="T13" fmla="*/ 2147483646 h 321"/>
                <a:gd name="T14" fmla="*/ 2147483646 w 265"/>
                <a:gd name="T15" fmla="*/ 2147483646 h 321"/>
                <a:gd name="T16" fmla="*/ 2147483646 w 265"/>
                <a:gd name="T17" fmla="*/ 2147483646 h 321"/>
                <a:gd name="T18" fmla="*/ 2147483646 w 265"/>
                <a:gd name="T19" fmla="*/ 2147483646 h 321"/>
                <a:gd name="T20" fmla="*/ 2147483646 w 265"/>
                <a:gd name="T21" fmla="*/ 2147483646 h 321"/>
                <a:gd name="T22" fmla="*/ 2147483646 w 265"/>
                <a:gd name="T23" fmla="*/ 2147483646 h 321"/>
                <a:gd name="T24" fmla="*/ 2147483646 w 265"/>
                <a:gd name="T25" fmla="*/ 2147483646 h 321"/>
                <a:gd name="T26" fmla="*/ 2147483646 w 265"/>
                <a:gd name="T27" fmla="*/ 2147483646 h 321"/>
                <a:gd name="T28" fmla="*/ 2147483646 w 265"/>
                <a:gd name="T29" fmla="*/ 2147483646 h 321"/>
                <a:gd name="T30" fmla="*/ 2147483646 w 265"/>
                <a:gd name="T31" fmla="*/ 2147483646 h 321"/>
                <a:gd name="T32" fmla="*/ 2147483646 w 265"/>
                <a:gd name="T33" fmla="*/ 2147483646 h 321"/>
                <a:gd name="T34" fmla="*/ 2147483646 w 265"/>
                <a:gd name="T35" fmla="*/ 2147483646 h 321"/>
                <a:gd name="T36" fmla="*/ 2147483646 w 265"/>
                <a:gd name="T37" fmla="*/ 2147483646 h 321"/>
                <a:gd name="T38" fmla="*/ 2147483646 w 265"/>
                <a:gd name="T39" fmla="*/ 2147483646 h 321"/>
                <a:gd name="T40" fmla="*/ 2147483646 w 265"/>
                <a:gd name="T41" fmla="*/ 2147483646 h 321"/>
                <a:gd name="T42" fmla="*/ 2147483646 w 265"/>
                <a:gd name="T43" fmla="*/ 2147483646 h 321"/>
                <a:gd name="T44" fmla="*/ 2147483646 w 265"/>
                <a:gd name="T45" fmla="*/ 2147483646 h 321"/>
                <a:gd name="T46" fmla="*/ 2147483646 w 265"/>
                <a:gd name="T47" fmla="*/ 2147483646 h 321"/>
                <a:gd name="T48" fmla="*/ 2147483646 w 265"/>
                <a:gd name="T49" fmla="*/ 2147483646 h 321"/>
                <a:gd name="T50" fmla="*/ 2147483646 w 265"/>
                <a:gd name="T51" fmla="*/ 2147483646 h 321"/>
                <a:gd name="T52" fmla="*/ 2147483646 w 265"/>
                <a:gd name="T53" fmla="*/ 2147483646 h 321"/>
                <a:gd name="T54" fmla="*/ 2147483646 w 265"/>
                <a:gd name="T55" fmla="*/ 2147483646 h 321"/>
                <a:gd name="T56" fmla="*/ 2147483646 w 265"/>
                <a:gd name="T57" fmla="*/ 2147483646 h 321"/>
                <a:gd name="T58" fmla="*/ 2147483646 w 265"/>
                <a:gd name="T59" fmla="*/ 2147483646 h 321"/>
                <a:gd name="T60" fmla="*/ 2147483646 w 265"/>
                <a:gd name="T61" fmla="*/ 2147483646 h 321"/>
                <a:gd name="T62" fmla="*/ 2147483646 w 265"/>
                <a:gd name="T63" fmla="*/ 2147483646 h 321"/>
                <a:gd name="T64" fmla="*/ 2147483646 w 265"/>
                <a:gd name="T65" fmla="*/ 2147483646 h 321"/>
                <a:gd name="T66" fmla="*/ 2147483646 w 265"/>
                <a:gd name="T67" fmla="*/ 2147483646 h 321"/>
                <a:gd name="T68" fmla="*/ 2147483646 w 265"/>
                <a:gd name="T69" fmla="*/ 2147483646 h 321"/>
                <a:gd name="T70" fmla="*/ 2147483646 w 265"/>
                <a:gd name="T71" fmla="*/ 2147483646 h 321"/>
                <a:gd name="T72" fmla="*/ 2147483646 w 265"/>
                <a:gd name="T73" fmla="*/ 2147483646 h 321"/>
                <a:gd name="T74" fmla="*/ 2147483646 w 265"/>
                <a:gd name="T75" fmla="*/ 2147483646 h 321"/>
                <a:gd name="T76" fmla="*/ 2147483646 w 265"/>
                <a:gd name="T77" fmla="*/ 2147483646 h 321"/>
                <a:gd name="T78" fmla="*/ 2147483646 w 265"/>
                <a:gd name="T79" fmla="*/ 2147483646 h 321"/>
                <a:gd name="T80" fmla="*/ 2147483646 w 265"/>
                <a:gd name="T81" fmla="*/ 2147483646 h 321"/>
                <a:gd name="T82" fmla="*/ 2147483646 w 265"/>
                <a:gd name="T83" fmla="*/ 2147483646 h 321"/>
                <a:gd name="T84" fmla="*/ 2147483646 w 265"/>
                <a:gd name="T85" fmla="*/ 2147483646 h 321"/>
                <a:gd name="T86" fmla="*/ 2147483646 w 265"/>
                <a:gd name="T87" fmla="*/ 2147483646 h 321"/>
                <a:gd name="T88" fmla="*/ 2147483646 w 265"/>
                <a:gd name="T89" fmla="*/ 2147483646 h 321"/>
                <a:gd name="T90" fmla="*/ 2147483646 w 265"/>
                <a:gd name="T91" fmla="*/ 2147483646 h 321"/>
                <a:gd name="T92" fmla="*/ 2147483646 w 265"/>
                <a:gd name="T93" fmla="*/ 2147483646 h 321"/>
                <a:gd name="T94" fmla="*/ 2147483646 w 265"/>
                <a:gd name="T95" fmla="*/ 2147483646 h 321"/>
                <a:gd name="T96" fmla="*/ 2147483646 w 265"/>
                <a:gd name="T97" fmla="*/ 2147483646 h 321"/>
                <a:gd name="T98" fmla="*/ 2147483646 w 265"/>
                <a:gd name="T99" fmla="*/ 2147483646 h 321"/>
                <a:gd name="T100" fmla="*/ 2147483646 w 265"/>
                <a:gd name="T101" fmla="*/ 2147483646 h 321"/>
                <a:gd name="T102" fmla="*/ 2147483646 w 265"/>
                <a:gd name="T103" fmla="*/ 2147483646 h 321"/>
                <a:gd name="T104" fmla="*/ 2147483646 w 265"/>
                <a:gd name="T105" fmla="*/ 2147483646 h 321"/>
                <a:gd name="T106" fmla="*/ 2147483646 w 265"/>
                <a:gd name="T107" fmla="*/ 2147483646 h 321"/>
                <a:gd name="T108" fmla="*/ 2147483646 w 265"/>
                <a:gd name="T109" fmla="*/ 2147483646 h 321"/>
                <a:gd name="T110" fmla="*/ 2147483646 w 265"/>
                <a:gd name="T111" fmla="*/ 2147483646 h 321"/>
                <a:gd name="T112" fmla="*/ 2147483646 w 265"/>
                <a:gd name="T113" fmla="*/ 2147483646 h 321"/>
                <a:gd name="T114" fmla="*/ 2147483646 w 265"/>
                <a:gd name="T115" fmla="*/ 2147483646 h 321"/>
                <a:gd name="T116" fmla="*/ 2147483646 w 265"/>
                <a:gd name="T117" fmla="*/ 2147483646 h 321"/>
                <a:gd name="T118" fmla="*/ 2147483646 w 265"/>
                <a:gd name="T119" fmla="*/ 2147483646 h 321"/>
                <a:gd name="T120" fmla="*/ 2147483646 w 265"/>
                <a:gd name="T121" fmla="*/ 2147483646 h 321"/>
                <a:gd name="T122" fmla="*/ 2147483646 w 265"/>
                <a:gd name="T123" fmla="*/ 0 h 3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5" h="321">
                  <a:moveTo>
                    <a:pt x="214" y="0"/>
                  </a:moveTo>
                  <a:lnTo>
                    <a:pt x="217" y="1"/>
                  </a:lnTo>
                  <a:lnTo>
                    <a:pt x="222" y="6"/>
                  </a:lnTo>
                  <a:lnTo>
                    <a:pt x="230" y="12"/>
                  </a:lnTo>
                  <a:lnTo>
                    <a:pt x="237" y="20"/>
                  </a:lnTo>
                  <a:lnTo>
                    <a:pt x="243" y="29"/>
                  </a:lnTo>
                  <a:lnTo>
                    <a:pt x="244" y="38"/>
                  </a:lnTo>
                  <a:lnTo>
                    <a:pt x="244" y="42"/>
                  </a:lnTo>
                  <a:lnTo>
                    <a:pt x="244" y="45"/>
                  </a:lnTo>
                  <a:lnTo>
                    <a:pt x="244" y="47"/>
                  </a:lnTo>
                  <a:lnTo>
                    <a:pt x="243" y="51"/>
                  </a:lnTo>
                  <a:lnTo>
                    <a:pt x="245" y="55"/>
                  </a:lnTo>
                  <a:lnTo>
                    <a:pt x="249" y="57"/>
                  </a:lnTo>
                  <a:lnTo>
                    <a:pt x="256" y="59"/>
                  </a:lnTo>
                  <a:lnTo>
                    <a:pt x="265" y="60"/>
                  </a:lnTo>
                  <a:lnTo>
                    <a:pt x="264" y="78"/>
                  </a:lnTo>
                  <a:lnTo>
                    <a:pt x="264" y="92"/>
                  </a:lnTo>
                  <a:lnTo>
                    <a:pt x="262" y="105"/>
                  </a:lnTo>
                  <a:lnTo>
                    <a:pt x="257" y="114"/>
                  </a:lnTo>
                  <a:lnTo>
                    <a:pt x="248" y="122"/>
                  </a:lnTo>
                  <a:lnTo>
                    <a:pt x="233" y="129"/>
                  </a:lnTo>
                  <a:lnTo>
                    <a:pt x="224" y="142"/>
                  </a:lnTo>
                  <a:lnTo>
                    <a:pt x="219" y="151"/>
                  </a:lnTo>
                  <a:lnTo>
                    <a:pt x="214" y="160"/>
                  </a:lnTo>
                  <a:lnTo>
                    <a:pt x="212" y="167"/>
                  </a:lnTo>
                  <a:lnTo>
                    <a:pt x="212" y="175"/>
                  </a:lnTo>
                  <a:lnTo>
                    <a:pt x="211" y="186"/>
                  </a:lnTo>
                  <a:lnTo>
                    <a:pt x="209" y="201"/>
                  </a:lnTo>
                  <a:lnTo>
                    <a:pt x="209" y="214"/>
                  </a:lnTo>
                  <a:lnTo>
                    <a:pt x="206" y="217"/>
                  </a:lnTo>
                  <a:lnTo>
                    <a:pt x="203" y="219"/>
                  </a:lnTo>
                  <a:lnTo>
                    <a:pt x="200" y="220"/>
                  </a:lnTo>
                  <a:lnTo>
                    <a:pt x="196" y="220"/>
                  </a:lnTo>
                  <a:lnTo>
                    <a:pt x="195" y="220"/>
                  </a:lnTo>
                  <a:lnTo>
                    <a:pt x="194" y="218"/>
                  </a:lnTo>
                  <a:lnTo>
                    <a:pt x="193" y="217"/>
                  </a:lnTo>
                  <a:lnTo>
                    <a:pt x="192" y="214"/>
                  </a:lnTo>
                  <a:lnTo>
                    <a:pt x="191" y="213"/>
                  </a:lnTo>
                  <a:lnTo>
                    <a:pt x="184" y="213"/>
                  </a:lnTo>
                  <a:lnTo>
                    <a:pt x="182" y="225"/>
                  </a:lnTo>
                  <a:lnTo>
                    <a:pt x="177" y="234"/>
                  </a:lnTo>
                  <a:lnTo>
                    <a:pt x="173" y="242"/>
                  </a:lnTo>
                  <a:lnTo>
                    <a:pt x="168" y="251"/>
                  </a:lnTo>
                  <a:lnTo>
                    <a:pt x="166" y="262"/>
                  </a:lnTo>
                  <a:lnTo>
                    <a:pt x="166" y="264"/>
                  </a:lnTo>
                  <a:lnTo>
                    <a:pt x="167" y="266"/>
                  </a:lnTo>
                  <a:lnTo>
                    <a:pt x="168" y="267"/>
                  </a:lnTo>
                  <a:lnTo>
                    <a:pt x="169" y="269"/>
                  </a:lnTo>
                  <a:lnTo>
                    <a:pt x="170" y="270"/>
                  </a:lnTo>
                  <a:lnTo>
                    <a:pt x="171" y="271"/>
                  </a:lnTo>
                  <a:lnTo>
                    <a:pt x="171" y="273"/>
                  </a:lnTo>
                  <a:lnTo>
                    <a:pt x="171" y="277"/>
                  </a:lnTo>
                  <a:lnTo>
                    <a:pt x="170" y="278"/>
                  </a:lnTo>
                  <a:lnTo>
                    <a:pt x="169" y="279"/>
                  </a:lnTo>
                  <a:lnTo>
                    <a:pt x="167" y="280"/>
                  </a:lnTo>
                  <a:lnTo>
                    <a:pt x="165" y="281"/>
                  </a:lnTo>
                  <a:lnTo>
                    <a:pt x="164" y="282"/>
                  </a:lnTo>
                  <a:lnTo>
                    <a:pt x="162" y="283"/>
                  </a:lnTo>
                  <a:lnTo>
                    <a:pt x="161" y="287"/>
                  </a:lnTo>
                  <a:lnTo>
                    <a:pt x="157" y="297"/>
                  </a:lnTo>
                  <a:lnTo>
                    <a:pt x="151" y="306"/>
                  </a:lnTo>
                  <a:lnTo>
                    <a:pt x="144" y="313"/>
                  </a:lnTo>
                  <a:lnTo>
                    <a:pt x="139" y="321"/>
                  </a:lnTo>
                  <a:lnTo>
                    <a:pt x="138" y="319"/>
                  </a:lnTo>
                  <a:lnTo>
                    <a:pt x="133" y="314"/>
                  </a:lnTo>
                  <a:lnTo>
                    <a:pt x="130" y="306"/>
                  </a:lnTo>
                  <a:lnTo>
                    <a:pt x="126" y="301"/>
                  </a:lnTo>
                  <a:lnTo>
                    <a:pt x="117" y="298"/>
                  </a:lnTo>
                  <a:lnTo>
                    <a:pt x="108" y="297"/>
                  </a:lnTo>
                  <a:lnTo>
                    <a:pt x="100" y="296"/>
                  </a:lnTo>
                  <a:lnTo>
                    <a:pt x="91" y="292"/>
                  </a:lnTo>
                  <a:lnTo>
                    <a:pt x="83" y="282"/>
                  </a:lnTo>
                  <a:lnTo>
                    <a:pt x="75" y="271"/>
                  </a:lnTo>
                  <a:lnTo>
                    <a:pt x="68" y="260"/>
                  </a:lnTo>
                  <a:lnTo>
                    <a:pt x="59" y="251"/>
                  </a:lnTo>
                  <a:lnTo>
                    <a:pt x="59" y="254"/>
                  </a:lnTo>
                  <a:lnTo>
                    <a:pt x="57" y="256"/>
                  </a:lnTo>
                  <a:lnTo>
                    <a:pt x="56" y="260"/>
                  </a:lnTo>
                  <a:lnTo>
                    <a:pt x="56" y="262"/>
                  </a:lnTo>
                  <a:lnTo>
                    <a:pt x="55" y="263"/>
                  </a:lnTo>
                  <a:lnTo>
                    <a:pt x="54" y="264"/>
                  </a:lnTo>
                  <a:lnTo>
                    <a:pt x="44" y="262"/>
                  </a:lnTo>
                  <a:lnTo>
                    <a:pt x="33" y="258"/>
                  </a:lnTo>
                  <a:lnTo>
                    <a:pt x="24" y="252"/>
                  </a:lnTo>
                  <a:lnTo>
                    <a:pt x="18" y="244"/>
                  </a:lnTo>
                  <a:lnTo>
                    <a:pt x="17" y="234"/>
                  </a:lnTo>
                  <a:lnTo>
                    <a:pt x="16" y="225"/>
                  </a:lnTo>
                  <a:lnTo>
                    <a:pt x="13" y="214"/>
                  </a:lnTo>
                  <a:lnTo>
                    <a:pt x="7" y="199"/>
                  </a:lnTo>
                  <a:lnTo>
                    <a:pt x="1" y="181"/>
                  </a:lnTo>
                  <a:lnTo>
                    <a:pt x="0" y="160"/>
                  </a:lnTo>
                  <a:lnTo>
                    <a:pt x="20" y="161"/>
                  </a:lnTo>
                  <a:lnTo>
                    <a:pt x="41" y="161"/>
                  </a:lnTo>
                  <a:lnTo>
                    <a:pt x="60" y="160"/>
                  </a:lnTo>
                  <a:lnTo>
                    <a:pt x="74" y="159"/>
                  </a:lnTo>
                  <a:lnTo>
                    <a:pt x="85" y="158"/>
                  </a:lnTo>
                  <a:lnTo>
                    <a:pt x="89" y="158"/>
                  </a:lnTo>
                  <a:lnTo>
                    <a:pt x="91" y="157"/>
                  </a:lnTo>
                  <a:lnTo>
                    <a:pt x="95" y="153"/>
                  </a:lnTo>
                  <a:lnTo>
                    <a:pt x="99" y="147"/>
                  </a:lnTo>
                  <a:lnTo>
                    <a:pt x="101" y="136"/>
                  </a:lnTo>
                  <a:lnTo>
                    <a:pt x="104" y="121"/>
                  </a:lnTo>
                  <a:lnTo>
                    <a:pt x="104" y="100"/>
                  </a:lnTo>
                  <a:lnTo>
                    <a:pt x="113" y="101"/>
                  </a:lnTo>
                  <a:lnTo>
                    <a:pt x="120" y="101"/>
                  </a:lnTo>
                  <a:lnTo>
                    <a:pt x="125" y="99"/>
                  </a:lnTo>
                  <a:lnTo>
                    <a:pt x="130" y="95"/>
                  </a:lnTo>
                  <a:lnTo>
                    <a:pt x="132" y="87"/>
                  </a:lnTo>
                  <a:lnTo>
                    <a:pt x="134" y="74"/>
                  </a:lnTo>
                  <a:lnTo>
                    <a:pt x="140" y="74"/>
                  </a:lnTo>
                  <a:lnTo>
                    <a:pt x="144" y="72"/>
                  </a:lnTo>
                  <a:lnTo>
                    <a:pt x="148" y="69"/>
                  </a:lnTo>
                  <a:lnTo>
                    <a:pt x="150" y="61"/>
                  </a:lnTo>
                  <a:lnTo>
                    <a:pt x="151" y="50"/>
                  </a:lnTo>
                  <a:lnTo>
                    <a:pt x="159" y="48"/>
                  </a:lnTo>
                  <a:lnTo>
                    <a:pt x="164" y="44"/>
                  </a:lnTo>
                  <a:lnTo>
                    <a:pt x="166" y="38"/>
                  </a:lnTo>
                  <a:lnTo>
                    <a:pt x="168" y="35"/>
                  </a:lnTo>
                  <a:lnTo>
                    <a:pt x="170" y="34"/>
                  </a:lnTo>
                  <a:lnTo>
                    <a:pt x="183" y="34"/>
                  </a:lnTo>
                  <a:lnTo>
                    <a:pt x="193" y="29"/>
                  </a:lnTo>
                  <a:lnTo>
                    <a:pt x="201" y="21"/>
                  </a:lnTo>
                  <a:lnTo>
                    <a:pt x="208" y="11"/>
                  </a:lnTo>
                  <a:lnTo>
                    <a:pt x="2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14" name="Freeform 112">
              <a:extLst>
                <a:ext uri="{FF2B5EF4-FFF2-40B4-BE49-F238E27FC236}">
                  <a16:creationId xmlns:a16="http://schemas.microsoft.com/office/drawing/2014/main" id="{AC816923-A852-45EC-88D7-31F12C54C0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1463" y="3263901"/>
              <a:ext cx="317500" cy="423863"/>
            </a:xfrm>
            <a:custGeom>
              <a:avLst/>
              <a:gdLst>
                <a:gd name="T0" fmla="*/ 2147483646 w 200"/>
                <a:gd name="T1" fmla="*/ 2147483646 h 267"/>
                <a:gd name="T2" fmla="*/ 2147483646 w 200"/>
                <a:gd name="T3" fmla="*/ 2147483646 h 267"/>
                <a:gd name="T4" fmla="*/ 2147483646 w 200"/>
                <a:gd name="T5" fmla="*/ 2147483646 h 267"/>
                <a:gd name="T6" fmla="*/ 2147483646 w 200"/>
                <a:gd name="T7" fmla="*/ 2147483646 h 267"/>
                <a:gd name="T8" fmla="*/ 2147483646 w 200"/>
                <a:gd name="T9" fmla="*/ 2147483646 h 267"/>
                <a:gd name="T10" fmla="*/ 2147483646 w 200"/>
                <a:gd name="T11" fmla="*/ 2147483646 h 267"/>
                <a:gd name="T12" fmla="*/ 2147483646 w 200"/>
                <a:gd name="T13" fmla="*/ 2147483646 h 267"/>
                <a:gd name="T14" fmla="*/ 2147483646 w 200"/>
                <a:gd name="T15" fmla="*/ 2147483646 h 267"/>
                <a:gd name="T16" fmla="*/ 2147483646 w 200"/>
                <a:gd name="T17" fmla="*/ 2147483646 h 267"/>
                <a:gd name="T18" fmla="*/ 2147483646 w 200"/>
                <a:gd name="T19" fmla="*/ 2147483646 h 267"/>
                <a:gd name="T20" fmla="*/ 2147483646 w 200"/>
                <a:gd name="T21" fmla="*/ 2147483646 h 267"/>
                <a:gd name="T22" fmla="*/ 2147483646 w 200"/>
                <a:gd name="T23" fmla="*/ 2147483646 h 267"/>
                <a:gd name="T24" fmla="*/ 2147483646 w 200"/>
                <a:gd name="T25" fmla="*/ 2147483646 h 267"/>
                <a:gd name="T26" fmla="*/ 2147483646 w 200"/>
                <a:gd name="T27" fmla="*/ 2147483646 h 267"/>
                <a:gd name="T28" fmla="*/ 2147483646 w 200"/>
                <a:gd name="T29" fmla="*/ 2147483646 h 267"/>
                <a:gd name="T30" fmla="*/ 2147483646 w 200"/>
                <a:gd name="T31" fmla="*/ 2147483646 h 267"/>
                <a:gd name="T32" fmla="*/ 2147483646 w 200"/>
                <a:gd name="T33" fmla="*/ 2147483646 h 267"/>
                <a:gd name="T34" fmla="*/ 2147483646 w 200"/>
                <a:gd name="T35" fmla="*/ 2147483646 h 267"/>
                <a:gd name="T36" fmla="*/ 2147483646 w 200"/>
                <a:gd name="T37" fmla="*/ 2147483646 h 267"/>
                <a:gd name="T38" fmla="*/ 2147483646 w 200"/>
                <a:gd name="T39" fmla="*/ 2147483646 h 267"/>
                <a:gd name="T40" fmla="*/ 2147483646 w 200"/>
                <a:gd name="T41" fmla="*/ 2147483646 h 267"/>
                <a:gd name="T42" fmla="*/ 2147483646 w 200"/>
                <a:gd name="T43" fmla="*/ 2147483646 h 267"/>
                <a:gd name="T44" fmla="*/ 2147483646 w 200"/>
                <a:gd name="T45" fmla="*/ 2147483646 h 267"/>
                <a:gd name="T46" fmla="*/ 2147483646 w 200"/>
                <a:gd name="T47" fmla="*/ 2147483646 h 267"/>
                <a:gd name="T48" fmla="*/ 2147483646 w 200"/>
                <a:gd name="T49" fmla="*/ 2147483646 h 267"/>
                <a:gd name="T50" fmla="*/ 2147483646 w 200"/>
                <a:gd name="T51" fmla="*/ 2147483646 h 267"/>
                <a:gd name="T52" fmla="*/ 2147483646 w 200"/>
                <a:gd name="T53" fmla="*/ 2147483646 h 267"/>
                <a:gd name="T54" fmla="*/ 2147483646 w 200"/>
                <a:gd name="T55" fmla="*/ 2147483646 h 267"/>
                <a:gd name="T56" fmla="*/ 2147483646 w 200"/>
                <a:gd name="T57" fmla="*/ 2147483646 h 267"/>
                <a:gd name="T58" fmla="*/ 2147483646 w 200"/>
                <a:gd name="T59" fmla="*/ 2147483646 h 267"/>
                <a:gd name="T60" fmla="*/ 2147483646 w 200"/>
                <a:gd name="T61" fmla="*/ 2147483646 h 267"/>
                <a:gd name="T62" fmla="*/ 2147483646 w 200"/>
                <a:gd name="T63" fmla="*/ 2147483646 h 267"/>
                <a:gd name="T64" fmla="*/ 2147483646 w 200"/>
                <a:gd name="T65" fmla="*/ 2147483646 h 267"/>
                <a:gd name="T66" fmla="*/ 2147483646 w 200"/>
                <a:gd name="T67" fmla="*/ 2147483646 h 267"/>
                <a:gd name="T68" fmla="*/ 2147483646 w 200"/>
                <a:gd name="T69" fmla="*/ 2147483646 h 267"/>
                <a:gd name="T70" fmla="*/ 2147483646 w 200"/>
                <a:gd name="T71" fmla="*/ 2147483646 h 267"/>
                <a:gd name="T72" fmla="*/ 2147483646 w 200"/>
                <a:gd name="T73" fmla="*/ 2147483646 h 267"/>
                <a:gd name="T74" fmla="*/ 2147483646 w 200"/>
                <a:gd name="T75" fmla="*/ 2147483646 h 267"/>
                <a:gd name="T76" fmla="*/ 2147483646 w 200"/>
                <a:gd name="T77" fmla="*/ 2147483646 h 267"/>
                <a:gd name="T78" fmla="*/ 2147483646 w 200"/>
                <a:gd name="T79" fmla="*/ 2147483646 h 267"/>
                <a:gd name="T80" fmla="*/ 2147483646 w 200"/>
                <a:gd name="T81" fmla="*/ 2147483646 h 267"/>
                <a:gd name="T82" fmla="*/ 2147483646 w 200"/>
                <a:gd name="T83" fmla="*/ 2147483646 h 267"/>
                <a:gd name="T84" fmla="*/ 2147483646 w 200"/>
                <a:gd name="T85" fmla="*/ 2147483646 h 267"/>
                <a:gd name="T86" fmla="*/ 2147483646 w 200"/>
                <a:gd name="T87" fmla="*/ 2147483646 h 267"/>
                <a:gd name="T88" fmla="*/ 2147483646 w 200"/>
                <a:gd name="T89" fmla="*/ 2147483646 h 267"/>
                <a:gd name="T90" fmla="*/ 2147483646 w 200"/>
                <a:gd name="T91" fmla="*/ 2147483646 h 267"/>
                <a:gd name="T92" fmla="*/ 2147483646 w 200"/>
                <a:gd name="T93" fmla="*/ 2147483646 h 267"/>
                <a:gd name="T94" fmla="*/ 2147483646 w 200"/>
                <a:gd name="T95" fmla="*/ 2147483646 h 267"/>
                <a:gd name="T96" fmla="*/ 2147483646 w 200"/>
                <a:gd name="T97" fmla="*/ 2147483646 h 267"/>
                <a:gd name="T98" fmla="*/ 2147483646 w 200"/>
                <a:gd name="T99" fmla="*/ 2147483646 h 267"/>
                <a:gd name="T100" fmla="*/ 0 w 200"/>
                <a:gd name="T101" fmla="*/ 2147483646 h 267"/>
                <a:gd name="T102" fmla="*/ 2147483646 w 200"/>
                <a:gd name="T103" fmla="*/ 2147483646 h 267"/>
                <a:gd name="T104" fmla="*/ 2147483646 w 200"/>
                <a:gd name="T105" fmla="*/ 2147483646 h 267"/>
                <a:gd name="T106" fmla="*/ 2147483646 w 200"/>
                <a:gd name="T107" fmla="*/ 2147483646 h 267"/>
                <a:gd name="T108" fmla="*/ 2147483646 w 200"/>
                <a:gd name="T109" fmla="*/ 2147483646 h 267"/>
                <a:gd name="T110" fmla="*/ 2147483646 w 200"/>
                <a:gd name="T111" fmla="*/ 2147483646 h 267"/>
                <a:gd name="T112" fmla="*/ 2147483646 w 200"/>
                <a:gd name="T113" fmla="*/ 2147483646 h 2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0" h="267">
                  <a:moveTo>
                    <a:pt x="199" y="81"/>
                  </a:moveTo>
                  <a:lnTo>
                    <a:pt x="200" y="81"/>
                  </a:lnTo>
                  <a:lnTo>
                    <a:pt x="199" y="81"/>
                  </a:lnTo>
                  <a:close/>
                  <a:moveTo>
                    <a:pt x="96" y="0"/>
                  </a:moveTo>
                  <a:lnTo>
                    <a:pt x="98" y="0"/>
                  </a:lnTo>
                  <a:lnTo>
                    <a:pt x="98" y="1"/>
                  </a:lnTo>
                  <a:lnTo>
                    <a:pt x="99" y="1"/>
                  </a:lnTo>
                  <a:lnTo>
                    <a:pt x="100" y="10"/>
                  </a:lnTo>
                  <a:lnTo>
                    <a:pt x="105" y="18"/>
                  </a:lnTo>
                  <a:lnTo>
                    <a:pt x="112" y="21"/>
                  </a:lnTo>
                  <a:lnTo>
                    <a:pt x="114" y="22"/>
                  </a:lnTo>
                  <a:lnTo>
                    <a:pt x="117" y="22"/>
                  </a:lnTo>
                  <a:lnTo>
                    <a:pt x="121" y="23"/>
                  </a:lnTo>
                  <a:lnTo>
                    <a:pt x="123" y="23"/>
                  </a:lnTo>
                  <a:lnTo>
                    <a:pt x="125" y="24"/>
                  </a:lnTo>
                  <a:lnTo>
                    <a:pt x="126" y="26"/>
                  </a:lnTo>
                  <a:lnTo>
                    <a:pt x="127" y="29"/>
                  </a:lnTo>
                  <a:lnTo>
                    <a:pt x="127" y="30"/>
                  </a:lnTo>
                  <a:lnTo>
                    <a:pt x="129" y="31"/>
                  </a:lnTo>
                  <a:lnTo>
                    <a:pt x="130" y="32"/>
                  </a:lnTo>
                  <a:lnTo>
                    <a:pt x="131" y="32"/>
                  </a:lnTo>
                  <a:lnTo>
                    <a:pt x="133" y="32"/>
                  </a:lnTo>
                  <a:lnTo>
                    <a:pt x="135" y="33"/>
                  </a:lnTo>
                  <a:lnTo>
                    <a:pt x="138" y="36"/>
                  </a:lnTo>
                  <a:lnTo>
                    <a:pt x="139" y="37"/>
                  </a:lnTo>
                  <a:lnTo>
                    <a:pt x="140" y="39"/>
                  </a:lnTo>
                  <a:lnTo>
                    <a:pt x="140" y="41"/>
                  </a:lnTo>
                  <a:lnTo>
                    <a:pt x="139" y="44"/>
                  </a:lnTo>
                  <a:lnTo>
                    <a:pt x="139" y="46"/>
                  </a:lnTo>
                  <a:lnTo>
                    <a:pt x="139" y="47"/>
                  </a:lnTo>
                  <a:lnTo>
                    <a:pt x="139" y="49"/>
                  </a:lnTo>
                  <a:lnTo>
                    <a:pt x="140" y="50"/>
                  </a:lnTo>
                  <a:lnTo>
                    <a:pt x="142" y="52"/>
                  </a:lnTo>
                  <a:lnTo>
                    <a:pt x="146" y="53"/>
                  </a:lnTo>
                  <a:lnTo>
                    <a:pt x="148" y="53"/>
                  </a:lnTo>
                  <a:lnTo>
                    <a:pt x="150" y="54"/>
                  </a:lnTo>
                  <a:lnTo>
                    <a:pt x="152" y="55"/>
                  </a:lnTo>
                  <a:lnTo>
                    <a:pt x="153" y="55"/>
                  </a:lnTo>
                  <a:lnTo>
                    <a:pt x="156" y="54"/>
                  </a:lnTo>
                  <a:lnTo>
                    <a:pt x="158" y="61"/>
                  </a:lnTo>
                  <a:lnTo>
                    <a:pt x="164" y="68"/>
                  </a:lnTo>
                  <a:lnTo>
                    <a:pt x="173" y="75"/>
                  </a:lnTo>
                  <a:lnTo>
                    <a:pt x="182" y="81"/>
                  </a:lnTo>
                  <a:lnTo>
                    <a:pt x="190" y="83"/>
                  </a:lnTo>
                  <a:lnTo>
                    <a:pt x="191" y="83"/>
                  </a:lnTo>
                  <a:lnTo>
                    <a:pt x="193" y="82"/>
                  </a:lnTo>
                  <a:lnTo>
                    <a:pt x="194" y="81"/>
                  </a:lnTo>
                  <a:lnTo>
                    <a:pt x="196" y="81"/>
                  </a:lnTo>
                  <a:lnTo>
                    <a:pt x="199" y="81"/>
                  </a:lnTo>
                  <a:lnTo>
                    <a:pt x="197" y="81"/>
                  </a:lnTo>
                  <a:lnTo>
                    <a:pt x="196" y="82"/>
                  </a:lnTo>
                  <a:lnTo>
                    <a:pt x="195" y="89"/>
                  </a:lnTo>
                  <a:lnTo>
                    <a:pt x="193" y="93"/>
                  </a:lnTo>
                  <a:lnTo>
                    <a:pt x="191" y="99"/>
                  </a:lnTo>
                  <a:lnTo>
                    <a:pt x="188" y="106"/>
                  </a:lnTo>
                  <a:lnTo>
                    <a:pt x="188" y="110"/>
                  </a:lnTo>
                  <a:lnTo>
                    <a:pt x="188" y="112"/>
                  </a:lnTo>
                  <a:lnTo>
                    <a:pt x="190" y="116"/>
                  </a:lnTo>
                  <a:lnTo>
                    <a:pt x="190" y="118"/>
                  </a:lnTo>
                  <a:lnTo>
                    <a:pt x="192" y="119"/>
                  </a:lnTo>
                  <a:lnTo>
                    <a:pt x="185" y="123"/>
                  </a:lnTo>
                  <a:lnTo>
                    <a:pt x="178" y="123"/>
                  </a:lnTo>
                  <a:lnTo>
                    <a:pt x="170" y="123"/>
                  </a:lnTo>
                  <a:lnTo>
                    <a:pt x="164" y="122"/>
                  </a:lnTo>
                  <a:lnTo>
                    <a:pt x="162" y="125"/>
                  </a:lnTo>
                  <a:lnTo>
                    <a:pt x="161" y="127"/>
                  </a:lnTo>
                  <a:lnTo>
                    <a:pt x="160" y="129"/>
                  </a:lnTo>
                  <a:lnTo>
                    <a:pt x="158" y="131"/>
                  </a:lnTo>
                  <a:lnTo>
                    <a:pt x="156" y="131"/>
                  </a:lnTo>
                  <a:lnTo>
                    <a:pt x="152" y="129"/>
                  </a:lnTo>
                  <a:lnTo>
                    <a:pt x="151" y="128"/>
                  </a:lnTo>
                  <a:lnTo>
                    <a:pt x="150" y="126"/>
                  </a:lnTo>
                  <a:lnTo>
                    <a:pt x="149" y="124"/>
                  </a:lnTo>
                  <a:lnTo>
                    <a:pt x="148" y="122"/>
                  </a:lnTo>
                  <a:lnTo>
                    <a:pt x="148" y="120"/>
                  </a:lnTo>
                  <a:lnTo>
                    <a:pt x="144" y="120"/>
                  </a:lnTo>
                  <a:lnTo>
                    <a:pt x="143" y="120"/>
                  </a:lnTo>
                  <a:lnTo>
                    <a:pt x="141" y="120"/>
                  </a:lnTo>
                  <a:lnTo>
                    <a:pt x="139" y="120"/>
                  </a:lnTo>
                  <a:lnTo>
                    <a:pt x="136" y="119"/>
                  </a:lnTo>
                  <a:lnTo>
                    <a:pt x="138" y="117"/>
                  </a:lnTo>
                  <a:lnTo>
                    <a:pt x="140" y="115"/>
                  </a:lnTo>
                  <a:lnTo>
                    <a:pt x="141" y="114"/>
                  </a:lnTo>
                  <a:lnTo>
                    <a:pt x="143" y="112"/>
                  </a:lnTo>
                  <a:lnTo>
                    <a:pt x="144" y="110"/>
                  </a:lnTo>
                  <a:lnTo>
                    <a:pt x="144" y="108"/>
                  </a:lnTo>
                  <a:lnTo>
                    <a:pt x="144" y="105"/>
                  </a:lnTo>
                  <a:lnTo>
                    <a:pt x="143" y="103"/>
                  </a:lnTo>
                  <a:lnTo>
                    <a:pt x="142" y="102"/>
                  </a:lnTo>
                  <a:lnTo>
                    <a:pt x="140" y="101"/>
                  </a:lnTo>
                  <a:lnTo>
                    <a:pt x="138" y="101"/>
                  </a:lnTo>
                  <a:lnTo>
                    <a:pt x="135" y="100"/>
                  </a:lnTo>
                  <a:lnTo>
                    <a:pt x="133" y="100"/>
                  </a:lnTo>
                  <a:lnTo>
                    <a:pt x="127" y="100"/>
                  </a:lnTo>
                  <a:lnTo>
                    <a:pt x="124" y="101"/>
                  </a:lnTo>
                  <a:lnTo>
                    <a:pt x="121" y="103"/>
                  </a:lnTo>
                  <a:lnTo>
                    <a:pt x="118" y="106"/>
                  </a:lnTo>
                  <a:lnTo>
                    <a:pt x="116" y="110"/>
                  </a:lnTo>
                  <a:lnTo>
                    <a:pt x="115" y="115"/>
                  </a:lnTo>
                  <a:lnTo>
                    <a:pt x="115" y="128"/>
                  </a:lnTo>
                  <a:lnTo>
                    <a:pt x="118" y="137"/>
                  </a:lnTo>
                  <a:lnTo>
                    <a:pt x="124" y="144"/>
                  </a:lnTo>
                  <a:lnTo>
                    <a:pt x="133" y="146"/>
                  </a:lnTo>
                  <a:lnTo>
                    <a:pt x="139" y="149"/>
                  </a:lnTo>
                  <a:lnTo>
                    <a:pt x="144" y="151"/>
                  </a:lnTo>
                  <a:lnTo>
                    <a:pt x="151" y="153"/>
                  </a:lnTo>
                  <a:lnTo>
                    <a:pt x="165" y="152"/>
                  </a:lnTo>
                  <a:lnTo>
                    <a:pt x="174" y="150"/>
                  </a:lnTo>
                  <a:lnTo>
                    <a:pt x="180" y="150"/>
                  </a:lnTo>
                  <a:lnTo>
                    <a:pt x="179" y="154"/>
                  </a:lnTo>
                  <a:lnTo>
                    <a:pt x="176" y="161"/>
                  </a:lnTo>
                  <a:lnTo>
                    <a:pt x="171" y="168"/>
                  </a:lnTo>
                  <a:lnTo>
                    <a:pt x="167" y="176"/>
                  </a:lnTo>
                  <a:lnTo>
                    <a:pt x="162" y="181"/>
                  </a:lnTo>
                  <a:lnTo>
                    <a:pt x="160" y="184"/>
                  </a:lnTo>
                  <a:lnTo>
                    <a:pt x="158" y="182"/>
                  </a:lnTo>
                  <a:lnTo>
                    <a:pt x="156" y="181"/>
                  </a:lnTo>
                  <a:lnTo>
                    <a:pt x="153" y="180"/>
                  </a:lnTo>
                  <a:lnTo>
                    <a:pt x="150" y="179"/>
                  </a:lnTo>
                  <a:lnTo>
                    <a:pt x="144" y="180"/>
                  </a:lnTo>
                  <a:lnTo>
                    <a:pt x="138" y="185"/>
                  </a:lnTo>
                  <a:lnTo>
                    <a:pt x="130" y="189"/>
                  </a:lnTo>
                  <a:lnTo>
                    <a:pt x="125" y="193"/>
                  </a:lnTo>
                  <a:lnTo>
                    <a:pt x="122" y="198"/>
                  </a:lnTo>
                  <a:lnTo>
                    <a:pt x="120" y="204"/>
                  </a:lnTo>
                  <a:lnTo>
                    <a:pt x="118" y="208"/>
                  </a:lnTo>
                  <a:lnTo>
                    <a:pt x="117" y="214"/>
                  </a:lnTo>
                  <a:lnTo>
                    <a:pt x="113" y="221"/>
                  </a:lnTo>
                  <a:lnTo>
                    <a:pt x="107" y="227"/>
                  </a:lnTo>
                  <a:lnTo>
                    <a:pt x="101" y="231"/>
                  </a:lnTo>
                  <a:lnTo>
                    <a:pt x="97" y="237"/>
                  </a:lnTo>
                  <a:lnTo>
                    <a:pt x="96" y="243"/>
                  </a:lnTo>
                  <a:lnTo>
                    <a:pt x="96" y="248"/>
                  </a:lnTo>
                  <a:lnTo>
                    <a:pt x="90" y="254"/>
                  </a:lnTo>
                  <a:lnTo>
                    <a:pt x="82" y="260"/>
                  </a:lnTo>
                  <a:lnTo>
                    <a:pt x="76" y="266"/>
                  </a:lnTo>
                  <a:lnTo>
                    <a:pt x="69" y="267"/>
                  </a:lnTo>
                  <a:lnTo>
                    <a:pt x="62" y="265"/>
                  </a:lnTo>
                  <a:lnTo>
                    <a:pt x="59" y="260"/>
                  </a:lnTo>
                  <a:lnTo>
                    <a:pt x="54" y="256"/>
                  </a:lnTo>
                  <a:lnTo>
                    <a:pt x="48" y="254"/>
                  </a:lnTo>
                  <a:lnTo>
                    <a:pt x="46" y="254"/>
                  </a:lnTo>
                  <a:lnTo>
                    <a:pt x="44" y="255"/>
                  </a:lnTo>
                  <a:lnTo>
                    <a:pt x="42" y="256"/>
                  </a:lnTo>
                  <a:lnTo>
                    <a:pt x="39" y="256"/>
                  </a:lnTo>
                  <a:lnTo>
                    <a:pt x="37" y="256"/>
                  </a:lnTo>
                  <a:lnTo>
                    <a:pt x="35" y="256"/>
                  </a:lnTo>
                  <a:lnTo>
                    <a:pt x="33" y="255"/>
                  </a:lnTo>
                  <a:lnTo>
                    <a:pt x="30" y="252"/>
                  </a:lnTo>
                  <a:lnTo>
                    <a:pt x="27" y="251"/>
                  </a:lnTo>
                  <a:lnTo>
                    <a:pt x="25" y="249"/>
                  </a:lnTo>
                  <a:lnTo>
                    <a:pt x="22" y="247"/>
                  </a:lnTo>
                  <a:lnTo>
                    <a:pt x="21" y="246"/>
                  </a:lnTo>
                  <a:lnTo>
                    <a:pt x="20" y="245"/>
                  </a:lnTo>
                  <a:lnTo>
                    <a:pt x="21" y="242"/>
                  </a:lnTo>
                  <a:lnTo>
                    <a:pt x="22" y="240"/>
                  </a:lnTo>
                  <a:lnTo>
                    <a:pt x="24" y="239"/>
                  </a:lnTo>
                  <a:lnTo>
                    <a:pt x="25" y="238"/>
                  </a:lnTo>
                  <a:lnTo>
                    <a:pt x="26" y="236"/>
                  </a:lnTo>
                  <a:lnTo>
                    <a:pt x="27" y="233"/>
                  </a:lnTo>
                  <a:lnTo>
                    <a:pt x="28" y="231"/>
                  </a:lnTo>
                  <a:lnTo>
                    <a:pt x="28" y="228"/>
                  </a:lnTo>
                  <a:lnTo>
                    <a:pt x="27" y="225"/>
                  </a:lnTo>
                  <a:lnTo>
                    <a:pt x="26" y="223"/>
                  </a:lnTo>
                  <a:lnTo>
                    <a:pt x="24" y="222"/>
                  </a:lnTo>
                  <a:lnTo>
                    <a:pt x="22" y="220"/>
                  </a:lnTo>
                  <a:lnTo>
                    <a:pt x="21" y="219"/>
                  </a:lnTo>
                  <a:lnTo>
                    <a:pt x="21" y="216"/>
                  </a:lnTo>
                  <a:lnTo>
                    <a:pt x="22" y="214"/>
                  </a:lnTo>
                  <a:lnTo>
                    <a:pt x="24" y="213"/>
                  </a:lnTo>
                  <a:lnTo>
                    <a:pt x="26" y="212"/>
                  </a:lnTo>
                  <a:lnTo>
                    <a:pt x="29" y="211"/>
                  </a:lnTo>
                  <a:lnTo>
                    <a:pt x="32" y="211"/>
                  </a:lnTo>
                  <a:lnTo>
                    <a:pt x="34" y="210"/>
                  </a:lnTo>
                  <a:lnTo>
                    <a:pt x="35" y="207"/>
                  </a:lnTo>
                  <a:lnTo>
                    <a:pt x="36" y="205"/>
                  </a:lnTo>
                  <a:lnTo>
                    <a:pt x="36" y="203"/>
                  </a:lnTo>
                  <a:lnTo>
                    <a:pt x="35" y="199"/>
                  </a:lnTo>
                  <a:lnTo>
                    <a:pt x="33" y="197"/>
                  </a:lnTo>
                  <a:lnTo>
                    <a:pt x="30" y="194"/>
                  </a:lnTo>
                  <a:lnTo>
                    <a:pt x="28" y="193"/>
                  </a:lnTo>
                  <a:lnTo>
                    <a:pt x="27" y="192"/>
                  </a:lnTo>
                  <a:lnTo>
                    <a:pt x="25" y="193"/>
                  </a:lnTo>
                  <a:lnTo>
                    <a:pt x="24" y="194"/>
                  </a:lnTo>
                  <a:lnTo>
                    <a:pt x="21" y="195"/>
                  </a:lnTo>
                  <a:lnTo>
                    <a:pt x="19" y="196"/>
                  </a:lnTo>
                  <a:lnTo>
                    <a:pt x="17" y="196"/>
                  </a:lnTo>
                  <a:lnTo>
                    <a:pt x="15" y="195"/>
                  </a:lnTo>
                  <a:lnTo>
                    <a:pt x="15" y="194"/>
                  </a:lnTo>
                  <a:lnTo>
                    <a:pt x="13" y="192"/>
                  </a:lnTo>
                  <a:lnTo>
                    <a:pt x="13" y="189"/>
                  </a:lnTo>
                  <a:lnTo>
                    <a:pt x="13" y="186"/>
                  </a:lnTo>
                  <a:lnTo>
                    <a:pt x="13" y="184"/>
                  </a:lnTo>
                  <a:lnTo>
                    <a:pt x="15" y="181"/>
                  </a:lnTo>
                  <a:lnTo>
                    <a:pt x="15" y="178"/>
                  </a:lnTo>
                  <a:lnTo>
                    <a:pt x="15" y="175"/>
                  </a:lnTo>
                  <a:lnTo>
                    <a:pt x="15" y="161"/>
                  </a:lnTo>
                  <a:lnTo>
                    <a:pt x="11" y="150"/>
                  </a:lnTo>
                  <a:lnTo>
                    <a:pt x="8" y="140"/>
                  </a:lnTo>
                  <a:lnTo>
                    <a:pt x="3" y="129"/>
                  </a:lnTo>
                  <a:lnTo>
                    <a:pt x="1" y="117"/>
                  </a:lnTo>
                  <a:lnTo>
                    <a:pt x="0" y="102"/>
                  </a:lnTo>
                  <a:lnTo>
                    <a:pt x="1" y="93"/>
                  </a:lnTo>
                  <a:lnTo>
                    <a:pt x="1" y="85"/>
                  </a:lnTo>
                  <a:lnTo>
                    <a:pt x="4" y="77"/>
                  </a:lnTo>
                  <a:lnTo>
                    <a:pt x="9" y="73"/>
                  </a:lnTo>
                  <a:lnTo>
                    <a:pt x="15" y="70"/>
                  </a:lnTo>
                  <a:lnTo>
                    <a:pt x="21" y="65"/>
                  </a:lnTo>
                  <a:lnTo>
                    <a:pt x="27" y="59"/>
                  </a:lnTo>
                  <a:lnTo>
                    <a:pt x="29" y="53"/>
                  </a:lnTo>
                  <a:lnTo>
                    <a:pt x="29" y="49"/>
                  </a:lnTo>
                  <a:lnTo>
                    <a:pt x="28" y="46"/>
                  </a:lnTo>
                  <a:lnTo>
                    <a:pt x="27" y="44"/>
                  </a:lnTo>
                  <a:lnTo>
                    <a:pt x="26" y="41"/>
                  </a:lnTo>
                  <a:lnTo>
                    <a:pt x="26" y="38"/>
                  </a:lnTo>
                  <a:lnTo>
                    <a:pt x="34" y="38"/>
                  </a:lnTo>
                  <a:lnTo>
                    <a:pt x="44" y="38"/>
                  </a:lnTo>
                  <a:lnTo>
                    <a:pt x="54" y="37"/>
                  </a:lnTo>
                  <a:lnTo>
                    <a:pt x="63" y="33"/>
                  </a:lnTo>
                  <a:lnTo>
                    <a:pt x="67" y="29"/>
                  </a:lnTo>
                  <a:lnTo>
                    <a:pt x="65" y="24"/>
                  </a:lnTo>
                  <a:lnTo>
                    <a:pt x="63" y="20"/>
                  </a:lnTo>
                  <a:lnTo>
                    <a:pt x="61" y="15"/>
                  </a:lnTo>
                  <a:lnTo>
                    <a:pt x="61" y="10"/>
                  </a:lnTo>
                  <a:lnTo>
                    <a:pt x="71" y="11"/>
                  </a:lnTo>
                  <a:lnTo>
                    <a:pt x="80" y="9"/>
                  </a:lnTo>
                  <a:lnTo>
                    <a:pt x="88" y="4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15" name="Freeform 113">
              <a:extLst>
                <a:ext uri="{FF2B5EF4-FFF2-40B4-BE49-F238E27FC236}">
                  <a16:creationId xmlns:a16="http://schemas.microsoft.com/office/drawing/2014/main" id="{4BD1F411-CC44-4776-9623-F05456F51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50" y="3030538"/>
              <a:ext cx="204787" cy="160338"/>
            </a:xfrm>
            <a:custGeom>
              <a:avLst/>
              <a:gdLst>
                <a:gd name="T0" fmla="*/ 2147483646 w 129"/>
                <a:gd name="T1" fmla="*/ 2147483646 h 101"/>
                <a:gd name="T2" fmla="*/ 2147483646 w 129"/>
                <a:gd name="T3" fmla="*/ 2147483646 h 101"/>
                <a:gd name="T4" fmla="*/ 2147483646 w 129"/>
                <a:gd name="T5" fmla="*/ 2147483646 h 101"/>
                <a:gd name="T6" fmla="*/ 2147483646 w 129"/>
                <a:gd name="T7" fmla="*/ 2147483646 h 101"/>
                <a:gd name="T8" fmla="*/ 2147483646 w 129"/>
                <a:gd name="T9" fmla="*/ 2147483646 h 101"/>
                <a:gd name="T10" fmla="*/ 2147483646 w 129"/>
                <a:gd name="T11" fmla="*/ 2147483646 h 101"/>
                <a:gd name="T12" fmla="*/ 2147483646 w 129"/>
                <a:gd name="T13" fmla="*/ 2147483646 h 101"/>
                <a:gd name="T14" fmla="*/ 2147483646 w 129"/>
                <a:gd name="T15" fmla="*/ 2147483646 h 101"/>
                <a:gd name="T16" fmla="*/ 2147483646 w 129"/>
                <a:gd name="T17" fmla="*/ 2147483646 h 101"/>
                <a:gd name="T18" fmla="*/ 2147483646 w 129"/>
                <a:gd name="T19" fmla="*/ 2147483646 h 101"/>
                <a:gd name="T20" fmla="*/ 2147483646 w 129"/>
                <a:gd name="T21" fmla="*/ 2147483646 h 101"/>
                <a:gd name="T22" fmla="*/ 2147483646 w 129"/>
                <a:gd name="T23" fmla="*/ 2147483646 h 101"/>
                <a:gd name="T24" fmla="*/ 2147483646 w 129"/>
                <a:gd name="T25" fmla="*/ 2147483646 h 101"/>
                <a:gd name="T26" fmla="*/ 2147483646 w 129"/>
                <a:gd name="T27" fmla="*/ 2147483646 h 101"/>
                <a:gd name="T28" fmla="*/ 2147483646 w 129"/>
                <a:gd name="T29" fmla="*/ 2147483646 h 101"/>
                <a:gd name="T30" fmla="*/ 2147483646 w 129"/>
                <a:gd name="T31" fmla="*/ 2147483646 h 101"/>
                <a:gd name="T32" fmla="*/ 2147483646 w 129"/>
                <a:gd name="T33" fmla="*/ 2147483646 h 101"/>
                <a:gd name="T34" fmla="*/ 2147483646 w 129"/>
                <a:gd name="T35" fmla="*/ 2147483646 h 101"/>
                <a:gd name="T36" fmla="*/ 2147483646 w 129"/>
                <a:gd name="T37" fmla="*/ 2147483646 h 101"/>
                <a:gd name="T38" fmla="*/ 2147483646 w 129"/>
                <a:gd name="T39" fmla="*/ 2147483646 h 101"/>
                <a:gd name="T40" fmla="*/ 2147483646 w 129"/>
                <a:gd name="T41" fmla="*/ 2147483646 h 101"/>
                <a:gd name="T42" fmla="*/ 2147483646 w 129"/>
                <a:gd name="T43" fmla="*/ 2147483646 h 101"/>
                <a:gd name="T44" fmla="*/ 2147483646 w 129"/>
                <a:gd name="T45" fmla="*/ 2147483646 h 101"/>
                <a:gd name="T46" fmla="*/ 2147483646 w 129"/>
                <a:gd name="T47" fmla="*/ 2147483646 h 101"/>
                <a:gd name="T48" fmla="*/ 2147483646 w 129"/>
                <a:gd name="T49" fmla="*/ 2147483646 h 101"/>
                <a:gd name="T50" fmla="*/ 2147483646 w 129"/>
                <a:gd name="T51" fmla="*/ 2147483646 h 101"/>
                <a:gd name="T52" fmla="*/ 2147483646 w 129"/>
                <a:gd name="T53" fmla="*/ 2147483646 h 101"/>
                <a:gd name="T54" fmla="*/ 2147483646 w 129"/>
                <a:gd name="T55" fmla="*/ 2147483646 h 101"/>
                <a:gd name="T56" fmla="*/ 2147483646 w 129"/>
                <a:gd name="T57" fmla="*/ 2147483646 h 101"/>
                <a:gd name="T58" fmla="*/ 2147483646 w 129"/>
                <a:gd name="T59" fmla="*/ 2147483646 h 101"/>
                <a:gd name="T60" fmla="*/ 2147483646 w 129"/>
                <a:gd name="T61" fmla="*/ 2147483646 h 101"/>
                <a:gd name="T62" fmla="*/ 2147483646 w 129"/>
                <a:gd name="T63" fmla="*/ 2147483646 h 101"/>
                <a:gd name="T64" fmla="*/ 2147483646 w 129"/>
                <a:gd name="T65" fmla="*/ 2147483646 h 101"/>
                <a:gd name="T66" fmla="*/ 2147483646 w 129"/>
                <a:gd name="T67" fmla="*/ 2147483646 h 101"/>
                <a:gd name="T68" fmla="*/ 2147483646 w 129"/>
                <a:gd name="T69" fmla="*/ 2147483646 h 101"/>
                <a:gd name="T70" fmla="*/ 2147483646 w 129"/>
                <a:gd name="T71" fmla="*/ 2147483646 h 101"/>
                <a:gd name="T72" fmla="*/ 2147483646 w 129"/>
                <a:gd name="T73" fmla="*/ 2147483646 h 101"/>
                <a:gd name="T74" fmla="*/ 0 w 129"/>
                <a:gd name="T75" fmla="*/ 2147483646 h 101"/>
                <a:gd name="T76" fmla="*/ 2147483646 w 129"/>
                <a:gd name="T77" fmla="*/ 2147483646 h 101"/>
                <a:gd name="T78" fmla="*/ 2147483646 w 129"/>
                <a:gd name="T79" fmla="*/ 2147483646 h 101"/>
                <a:gd name="T80" fmla="*/ 2147483646 w 129"/>
                <a:gd name="T81" fmla="*/ 0 h 10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9" h="101">
                  <a:moveTo>
                    <a:pt x="39" y="0"/>
                  </a:moveTo>
                  <a:lnTo>
                    <a:pt x="42" y="5"/>
                  </a:lnTo>
                  <a:lnTo>
                    <a:pt x="47" y="9"/>
                  </a:lnTo>
                  <a:lnTo>
                    <a:pt x="53" y="11"/>
                  </a:lnTo>
                  <a:lnTo>
                    <a:pt x="59" y="12"/>
                  </a:lnTo>
                  <a:lnTo>
                    <a:pt x="64" y="16"/>
                  </a:lnTo>
                  <a:lnTo>
                    <a:pt x="67" y="21"/>
                  </a:lnTo>
                  <a:lnTo>
                    <a:pt x="68" y="29"/>
                  </a:lnTo>
                  <a:lnTo>
                    <a:pt x="68" y="37"/>
                  </a:lnTo>
                  <a:lnTo>
                    <a:pt x="68" y="43"/>
                  </a:lnTo>
                  <a:lnTo>
                    <a:pt x="69" y="52"/>
                  </a:lnTo>
                  <a:lnTo>
                    <a:pt x="73" y="58"/>
                  </a:lnTo>
                  <a:lnTo>
                    <a:pt x="80" y="62"/>
                  </a:lnTo>
                  <a:lnTo>
                    <a:pt x="87" y="60"/>
                  </a:lnTo>
                  <a:lnTo>
                    <a:pt x="96" y="56"/>
                  </a:lnTo>
                  <a:lnTo>
                    <a:pt x="104" y="52"/>
                  </a:lnTo>
                  <a:lnTo>
                    <a:pt x="113" y="51"/>
                  </a:lnTo>
                  <a:lnTo>
                    <a:pt x="113" y="52"/>
                  </a:lnTo>
                  <a:lnTo>
                    <a:pt x="115" y="54"/>
                  </a:lnTo>
                  <a:lnTo>
                    <a:pt x="116" y="56"/>
                  </a:lnTo>
                  <a:lnTo>
                    <a:pt x="118" y="58"/>
                  </a:lnTo>
                  <a:lnTo>
                    <a:pt x="121" y="61"/>
                  </a:lnTo>
                  <a:lnTo>
                    <a:pt x="123" y="63"/>
                  </a:lnTo>
                  <a:lnTo>
                    <a:pt x="124" y="64"/>
                  </a:lnTo>
                  <a:lnTo>
                    <a:pt x="124" y="65"/>
                  </a:lnTo>
                  <a:lnTo>
                    <a:pt x="124" y="66"/>
                  </a:lnTo>
                  <a:lnTo>
                    <a:pt x="125" y="68"/>
                  </a:lnTo>
                  <a:lnTo>
                    <a:pt x="126" y="69"/>
                  </a:lnTo>
                  <a:lnTo>
                    <a:pt x="127" y="70"/>
                  </a:lnTo>
                  <a:lnTo>
                    <a:pt x="129" y="71"/>
                  </a:lnTo>
                  <a:lnTo>
                    <a:pt x="129" y="73"/>
                  </a:lnTo>
                  <a:lnTo>
                    <a:pt x="127" y="74"/>
                  </a:lnTo>
                  <a:lnTo>
                    <a:pt x="126" y="75"/>
                  </a:lnTo>
                  <a:lnTo>
                    <a:pt x="124" y="77"/>
                  </a:lnTo>
                  <a:lnTo>
                    <a:pt x="123" y="78"/>
                  </a:lnTo>
                  <a:lnTo>
                    <a:pt x="121" y="79"/>
                  </a:lnTo>
                  <a:lnTo>
                    <a:pt x="121" y="81"/>
                  </a:lnTo>
                  <a:lnTo>
                    <a:pt x="120" y="88"/>
                  </a:lnTo>
                  <a:lnTo>
                    <a:pt x="118" y="95"/>
                  </a:lnTo>
                  <a:lnTo>
                    <a:pt x="115" y="99"/>
                  </a:lnTo>
                  <a:lnTo>
                    <a:pt x="111" y="101"/>
                  </a:lnTo>
                  <a:lnTo>
                    <a:pt x="104" y="99"/>
                  </a:lnTo>
                  <a:lnTo>
                    <a:pt x="98" y="96"/>
                  </a:lnTo>
                  <a:lnTo>
                    <a:pt x="93" y="93"/>
                  </a:lnTo>
                  <a:lnTo>
                    <a:pt x="90" y="93"/>
                  </a:lnTo>
                  <a:lnTo>
                    <a:pt x="90" y="95"/>
                  </a:lnTo>
                  <a:lnTo>
                    <a:pt x="89" y="95"/>
                  </a:lnTo>
                  <a:lnTo>
                    <a:pt x="85" y="95"/>
                  </a:lnTo>
                  <a:lnTo>
                    <a:pt x="78" y="91"/>
                  </a:lnTo>
                  <a:lnTo>
                    <a:pt x="72" y="84"/>
                  </a:lnTo>
                  <a:lnTo>
                    <a:pt x="67" y="79"/>
                  </a:lnTo>
                  <a:lnTo>
                    <a:pt x="60" y="77"/>
                  </a:lnTo>
                  <a:lnTo>
                    <a:pt x="58" y="77"/>
                  </a:lnTo>
                  <a:lnTo>
                    <a:pt x="54" y="78"/>
                  </a:lnTo>
                  <a:lnTo>
                    <a:pt x="53" y="80"/>
                  </a:lnTo>
                  <a:lnTo>
                    <a:pt x="51" y="82"/>
                  </a:lnTo>
                  <a:lnTo>
                    <a:pt x="49" y="83"/>
                  </a:lnTo>
                  <a:lnTo>
                    <a:pt x="46" y="84"/>
                  </a:lnTo>
                  <a:lnTo>
                    <a:pt x="42" y="81"/>
                  </a:lnTo>
                  <a:lnTo>
                    <a:pt x="39" y="75"/>
                  </a:lnTo>
                  <a:lnTo>
                    <a:pt x="38" y="69"/>
                  </a:lnTo>
                  <a:lnTo>
                    <a:pt x="38" y="61"/>
                  </a:lnTo>
                  <a:lnTo>
                    <a:pt x="37" y="53"/>
                  </a:lnTo>
                  <a:lnTo>
                    <a:pt x="35" y="47"/>
                  </a:lnTo>
                  <a:lnTo>
                    <a:pt x="28" y="45"/>
                  </a:lnTo>
                  <a:lnTo>
                    <a:pt x="26" y="45"/>
                  </a:lnTo>
                  <a:lnTo>
                    <a:pt x="25" y="46"/>
                  </a:lnTo>
                  <a:lnTo>
                    <a:pt x="23" y="47"/>
                  </a:lnTo>
                  <a:lnTo>
                    <a:pt x="20" y="47"/>
                  </a:lnTo>
                  <a:lnTo>
                    <a:pt x="17" y="48"/>
                  </a:lnTo>
                  <a:lnTo>
                    <a:pt x="11" y="46"/>
                  </a:lnTo>
                  <a:lnTo>
                    <a:pt x="7" y="42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8" y="26"/>
                  </a:lnTo>
                  <a:lnTo>
                    <a:pt x="18" y="22"/>
                  </a:lnTo>
                  <a:lnTo>
                    <a:pt x="27" y="17"/>
                  </a:lnTo>
                  <a:lnTo>
                    <a:pt x="35" y="10"/>
                  </a:lnTo>
                  <a:lnTo>
                    <a:pt x="3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16" name="Freeform 114">
              <a:extLst>
                <a:ext uri="{FF2B5EF4-FFF2-40B4-BE49-F238E27FC236}">
                  <a16:creationId xmlns:a16="http://schemas.microsoft.com/office/drawing/2014/main" id="{D2A9030D-4AF5-4162-A0E4-CDA74A90A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638" y="4079876"/>
              <a:ext cx="287337" cy="282575"/>
            </a:xfrm>
            <a:custGeom>
              <a:avLst/>
              <a:gdLst>
                <a:gd name="T0" fmla="*/ 2147483646 w 181"/>
                <a:gd name="T1" fmla="*/ 2147483646 h 178"/>
                <a:gd name="T2" fmla="*/ 2147483646 w 181"/>
                <a:gd name="T3" fmla="*/ 2147483646 h 178"/>
                <a:gd name="T4" fmla="*/ 2147483646 w 181"/>
                <a:gd name="T5" fmla="*/ 2147483646 h 178"/>
                <a:gd name="T6" fmla="*/ 2147483646 w 181"/>
                <a:gd name="T7" fmla="*/ 2147483646 h 178"/>
                <a:gd name="T8" fmla="*/ 2147483646 w 181"/>
                <a:gd name="T9" fmla="*/ 2147483646 h 178"/>
                <a:gd name="T10" fmla="*/ 2147483646 w 181"/>
                <a:gd name="T11" fmla="*/ 2147483646 h 178"/>
                <a:gd name="T12" fmla="*/ 2147483646 w 181"/>
                <a:gd name="T13" fmla="*/ 2147483646 h 178"/>
                <a:gd name="T14" fmla="*/ 2147483646 w 181"/>
                <a:gd name="T15" fmla="*/ 2147483646 h 178"/>
                <a:gd name="T16" fmla="*/ 2147483646 w 181"/>
                <a:gd name="T17" fmla="*/ 2147483646 h 178"/>
                <a:gd name="T18" fmla="*/ 2147483646 w 181"/>
                <a:gd name="T19" fmla="*/ 2147483646 h 178"/>
                <a:gd name="T20" fmla="*/ 2147483646 w 181"/>
                <a:gd name="T21" fmla="*/ 2147483646 h 178"/>
                <a:gd name="T22" fmla="*/ 2147483646 w 181"/>
                <a:gd name="T23" fmla="*/ 2147483646 h 178"/>
                <a:gd name="T24" fmla="*/ 2147483646 w 181"/>
                <a:gd name="T25" fmla="*/ 2147483646 h 178"/>
                <a:gd name="T26" fmla="*/ 2147483646 w 181"/>
                <a:gd name="T27" fmla="*/ 2147483646 h 178"/>
                <a:gd name="T28" fmla="*/ 2147483646 w 181"/>
                <a:gd name="T29" fmla="*/ 2147483646 h 178"/>
                <a:gd name="T30" fmla="*/ 2147483646 w 181"/>
                <a:gd name="T31" fmla="*/ 2147483646 h 178"/>
                <a:gd name="T32" fmla="*/ 2147483646 w 181"/>
                <a:gd name="T33" fmla="*/ 2147483646 h 178"/>
                <a:gd name="T34" fmla="*/ 2147483646 w 181"/>
                <a:gd name="T35" fmla="*/ 2147483646 h 178"/>
                <a:gd name="T36" fmla="*/ 2147483646 w 181"/>
                <a:gd name="T37" fmla="*/ 2147483646 h 178"/>
                <a:gd name="T38" fmla="*/ 2147483646 w 181"/>
                <a:gd name="T39" fmla="*/ 2147483646 h 178"/>
                <a:gd name="T40" fmla="*/ 2147483646 w 181"/>
                <a:gd name="T41" fmla="*/ 2147483646 h 178"/>
                <a:gd name="T42" fmla="*/ 2147483646 w 181"/>
                <a:gd name="T43" fmla="*/ 2147483646 h 178"/>
                <a:gd name="T44" fmla="*/ 2147483646 w 181"/>
                <a:gd name="T45" fmla="*/ 2147483646 h 178"/>
                <a:gd name="T46" fmla="*/ 2147483646 w 181"/>
                <a:gd name="T47" fmla="*/ 2147483646 h 178"/>
                <a:gd name="T48" fmla="*/ 2147483646 w 181"/>
                <a:gd name="T49" fmla="*/ 2147483646 h 178"/>
                <a:gd name="T50" fmla="*/ 2147483646 w 181"/>
                <a:gd name="T51" fmla="*/ 2147483646 h 178"/>
                <a:gd name="T52" fmla="*/ 2147483646 w 181"/>
                <a:gd name="T53" fmla="*/ 2147483646 h 178"/>
                <a:gd name="T54" fmla="*/ 2147483646 w 181"/>
                <a:gd name="T55" fmla="*/ 2147483646 h 178"/>
                <a:gd name="T56" fmla="*/ 2147483646 w 181"/>
                <a:gd name="T57" fmla="*/ 2147483646 h 178"/>
                <a:gd name="T58" fmla="*/ 2147483646 w 181"/>
                <a:gd name="T59" fmla="*/ 2147483646 h 178"/>
                <a:gd name="T60" fmla="*/ 2147483646 w 181"/>
                <a:gd name="T61" fmla="*/ 2147483646 h 178"/>
                <a:gd name="T62" fmla="*/ 0 w 181"/>
                <a:gd name="T63" fmla="*/ 2147483646 h 178"/>
                <a:gd name="T64" fmla="*/ 2147483646 w 181"/>
                <a:gd name="T65" fmla="*/ 2147483646 h 178"/>
                <a:gd name="T66" fmla="*/ 2147483646 w 181"/>
                <a:gd name="T67" fmla="*/ 2147483646 h 178"/>
                <a:gd name="T68" fmla="*/ 2147483646 w 181"/>
                <a:gd name="T69" fmla="*/ 2147483646 h 178"/>
                <a:gd name="T70" fmla="*/ 2147483646 w 181"/>
                <a:gd name="T71" fmla="*/ 2147483646 h 178"/>
                <a:gd name="T72" fmla="*/ 2147483646 w 181"/>
                <a:gd name="T73" fmla="*/ 2147483646 h 178"/>
                <a:gd name="T74" fmla="*/ 2147483646 w 181"/>
                <a:gd name="T75" fmla="*/ 2147483646 h 178"/>
                <a:gd name="T76" fmla="*/ 2147483646 w 181"/>
                <a:gd name="T77" fmla="*/ 2147483646 h 178"/>
                <a:gd name="T78" fmla="*/ 2147483646 w 181"/>
                <a:gd name="T79" fmla="*/ 2147483646 h 178"/>
                <a:gd name="T80" fmla="*/ 2147483646 w 181"/>
                <a:gd name="T81" fmla="*/ 2147483646 h 178"/>
                <a:gd name="T82" fmla="*/ 2147483646 w 181"/>
                <a:gd name="T83" fmla="*/ 2147483646 h 178"/>
                <a:gd name="T84" fmla="*/ 2147483646 w 181"/>
                <a:gd name="T85" fmla="*/ 2147483646 h 178"/>
                <a:gd name="T86" fmla="*/ 2147483646 w 181"/>
                <a:gd name="T87" fmla="*/ 2147483646 h 178"/>
                <a:gd name="T88" fmla="*/ 2147483646 w 181"/>
                <a:gd name="T89" fmla="*/ 2147483646 h 178"/>
                <a:gd name="T90" fmla="*/ 2147483646 w 181"/>
                <a:gd name="T91" fmla="*/ 2147483646 h 178"/>
                <a:gd name="T92" fmla="*/ 2147483646 w 181"/>
                <a:gd name="T93" fmla="*/ 0 h 1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81" h="178">
                  <a:moveTo>
                    <a:pt x="105" y="0"/>
                  </a:moveTo>
                  <a:lnTo>
                    <a:pt x="110" y="4"/>
                  </a:lnTo>
                  <a:lnTo>
                    <a:pt x="118" y="6"/>
                  </a:lnTo>
                  <a:lnTo>
                    <a:pt x="126" y="8"/>
                  </a:lnTo>
                  <a:lnTo>
                    <a:pt x="133" y="11"/>
                  </a:lnTo>
                  <a:lnTo>
                    <a:pt x="140" y="13"/>
                  </a:lnTo>
                  <a:lnTo>
                    <a:pt x="144" y="17"/>
                  </a:lnTo>
                  <a:lnTo>
                    <a:pt x="144" y="24"/>
                  </a:lnTo>
                  <a:lnTo>
                    <a:pt x="136" y="29"/>
                  </a:lnTo>
                  <a:lnTo>
                    <a:pt x="129" y="35"/>
                  </a:lnTo>
                  <a:lnTo>
                    <a:pt x="126" y="44"/>
                  </a:lnTo>
                  <a:lnTo>
                    <a:pt x="126" y="46"/>
                  </a:lnTo>
                  <a:lnTo>
                    <a:pt x="127" y="47"/>
                  </a:lnTo>
                  <a:lnTo>
                    <a:pt x="128" y="48"/>
                  </a:lnTo>
                  <a:lnTo>
                    <a:pt x="129" y="48"/>
                  </a:lnTo>
                  <a:lnTo>
                    <a:pt x="128" y="54"/>
                  </a:lnTo>
                  <a:lnTo>
                    <a:pt x="127" y="56"/>
                  </a:lnTo>
                  <a:lnTo>
                    <a:pt x="126" y="59"/>
                  </a:lnTo>
                  <a:lnTo>
                    <a:pt x="124" y="63"/>
                  </a:lnTo>
                  <a:lnTo>
                    <a:pt x="126" y="65"/>
                  </a:lnTo>
                  <a:lnTo>
                    <a:pt x="128" y="67"/>
                  </a:lnTo>
                  <a:lnTo>
                    <a:pt x="130" y="68"/>
                  </a:lnTo>
                  <a:lnTo>
                    <a:pt x="133" y="69"/>
                  </a:lnTo>
                  <a:lnTo>
                    <a:pt x="137" y="70"/>
                  </a:lnTo>
                  <a:lnTo>
                    <a:pt x="139" y="72"/>
                  </a:lnTo>
                  <a:lnTo>
                    <a:pt x="142" y="70"/>
                  </a:lnTo>
                  <a:lnTo>
                    <a:pt x="145" y="69"/>
                  </a:lnTo>
                  <a:lnTo>
                    <a:pt x="147" y="67"/>
                  </a:lnTo>
                  <a:lnTo>
                    <a:pt x="149" y="64"/>
                  </a:lnTo>
                  <a:lnTo>
                    <a:pt x="152" y="63"/>
                  </a:lnTo>
                  <a:lnTo>
                    <a:pt x="155" y="72"/>
                  </a:lnTo>
                  <a:lnTo>
                    <a:pt x="157" y="84"/>
                  </a:lnTo>
                  <a:lnTo>
                    <a:pt x="161" y="92"/>
                  </a:lnTo>
                  <a:lnTo>
                    <a:pt x="166" y="99"/>
                  </a:lnTo>
                  <a:lnTo>
                    <a:pt x="173" y="105"/>
                  </a:lnTo>
                  <a:lnTo>
                    <a:pt x="179" y="112"/>
                  </a:lnTo>
                  <a:lnTo>
                    <a:pt x="181" y="121"/>
                  </a:lnTo>
                  <a:lnTo>
                    <a:pt x="174" y="120"/>
                  </a:lnTo>
                  <a:lnTo>
                    <a:pt x="172" y="121"/>
                  </a:lnTo>
                  <a:lnTo>
                    <a:pt x="170" y="122"/>
                  </a:lnTo>
                  <a:lnTo>
                    <a:pt x="167" y="125"/>
                  </a:lnTo>
                  <a:lnTo>
                    <a:pt x="166" y="128"/>
                  </a:lnTo>
                  <a:lnTo>
                    <a:pt x="166" y="130"/>
                  </a:lnTo>
                  <a:lnTo>
                    <a:pt x="166" y="135"/>
                  </a:lnTo>
                  <a:lnTo>
                    <a:pt x="167" y="139"/>
                  </a:lnTo>
                  <a:lnTo>
                    <a:pt x="170" y="143"/>
                  </a:lnTo>
                  <a:lnTo>
                    <a:pt x="172" y="146"/>
                  </a:lnTo>
                  <a:lnTo>
                    <a:pt x="173" y="147"/>
                  </a:lnTo>
                  <a:lnTo>
                    <a:pt x="165" y="153"/>
                  </a:lnTo>
                  <a:lnTo>
                    <a:pt x="155" y="159"/>
                  </a:lnTo>
                  <a:lnTo>
                    <a:pt x="148" y="160"/>
                  </a:lnTo>
                  <a:lnTo>
                    <a:pt x="140" y="160"/>
                  </a:lnTo>
                  <a:lnTo>
                    <a:pt x="132" y="160"/>
                  </a:lnTo>
                  <a:lnTo>
                    <a:pt x="126" y="161"/>
                  </a:lnTo>
                  <a:lnTo>
                    <a:pt x="119" y="164"/>
                  </a:lnTo>
                  <a:lnTo>
                    <a:pt x="115" y="172"/>
                  </a:lnTo>
                  <a:lnTo>
                    <a:pt x="109" y="177"/>
                  </a:lnTo>
                  <a:lnTo>
                    <a:pt x="101" y="178"/>
                  </a:lnTo>
                  <a:lnTo>
                    <a:pt x="94" y="178"/>
                  </a:lnTo>
                  <a:lnTo>
                    <a:pt x="88" y="178"/>
                  </a:lnTo>
                  <a:lnTo>
                    <a:pt x="86" y="177"/>
                  </a:lnTo>
                  <a:lnTo>
                    <a:pt x="85" y="174"/>
                  </a:lnTo>
                  <a:lnTo>
                    <a:pt x="83" y="171"/>
                  </a:lnTo>
                  <a:lnTo>
                    <a:pt x="80" y="169"/>
                  </a:lnTo>
                  <a:lnTo>
                    <a:pt x="79" y="166"/>
                  </a:lnTo>
                  <a:lnTo>
                    <a:pt x="78" y="163"/>
                  </a:lnTo>
                  <a:lnTo>
                    <a:pt x="77" y="160"/>
                  </a:lnTo>
                  <a:lnTo>
                    <a:pt x="78" y="155"/>
                  </a:lnTo>
                  <a:lnTo>
                    <a:pt x="78" y="151"/>
                  </a:lnTo>
                  <a:lnTo>
                    <a:pt x="78" y="145"/>
                  </a:lnTo>
                  <a:lnTo>
                    <a:pt x="73" y="147"/>
                  </a:lnTo>
                  <a:lnTo>
                    <a:pt x="68" y="151"/>
                  </a:lnTo>
                  <a:lnTo>
                    <a:pt x="64" y="154"/>
                  </a:lnTo>
                  <a:lnTo>
                    <a:pt x="59" y="157"/>
                  </a:lnTo>
                  <a:lnTo>
                    <a:pt x="53" y="159"/>
                  </a:lnTo>
                  <a:lnTo>
                    <a:pt x="51" y="157"/>
                  </a:lnTo>
                  <a:lnTo>
                    <a:pt x="49" y="156"/>
                  </a:lnTo>
                  <a:lnTo>
                    <a:pt x="47" y="155"/>
                  </a:lnTo>
                  <a:lnTo>
                    <a:pt x="47" y="152"/>
                  </a:lnTo>
                  <a:lnTo>
                    <a:pt x="45" y="150"/>
                  </a:lnTo>
                  <a:lnTo>
                    <a:pt x="38" y="148"/>
                  </a:lnTo>
                  <a:lnTo>
                    <a:pt x="30" y="146"/>
                  </a:lnTo>
                  <a:lnTo>
                    <a:pt x="24" y="142"/>
                  </a:lnTo>
                  <a:lnTo>
                    <a:pt x="21" y="135"/>
                  </a:lnTo>
                  <a:lnTo>
                    <a:pt x="22" y="131"/>
                  </a:lnTo>
                  <a:lnTo>
                    <a:pt x="22" y="128"/>
                  </a:lnTo>
                  <a:lnTo>
                    <a:pt x="23" y="125"/>
                  </a:lnTo>
                  <a:lnTo>
                    <a:pt x="23" y="122"/>
                  </a:lnTo>
                  <a:lnTo>
                    <a:pt x="22" y="119"/>
                  </a:lnTo>
                  <a:lnTo>
                    <a:pt x="19" y="117"/>
                  </a:lnTo>
                  <a:lnTo>
                    <a:pt x="14" y="115"/>
                  </a:lnTo>
                  <a:lnTo>
                    <a:pt x="9" y="112"/>
                  </a:lnTo>
                  <a:lnTo>
                    <a:pt x="4" y="109"/>
                  </a:lnTo>
                  <a:lnTo>
                    <a:pt x="0" y="103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1" y="94"/>
                  </a:lnTo>
                  <a:lnTo>
                    <a:pt x="3" y="93"/>
                  </a:lnTo>
                  <a:lnTo>
                    <a:pt x="3" y="92"/>
                  </a:lnTo>
                  <a:lnTo>
                    <a:pt x="1" y="93"/>
                  </a:lnTo>
                  <a:lnTo>
                    <a:pt x="4" y="91"/>
                  </a:lnTo>
                  <a:lnTo>
                    <a:pt x="6" y="90"/>
                  </a:lnTo>
                  <a:lnTo>
                    <a:pt x="8" y="90"/>
                  </a:lnTo>
                  <a:lnTo>
                    <a:pt x="10" y="89"/>
                  </a:lnTo>
                  <a:lnTo>
                    <a:pt x="13" y="87"/>
                  </a:lnTo>
                  <a:lnTo>
                    <a:pt x="14" y="86"/>
                  </a:lnTo>
                  <a:lnTo>
                    <a:pt x="16" y="84"/>
                  </a:lnTo>
                  <a:lnTo>
                    <a:pt x="16" y="81"/>
                  </a:lnTo>
                  <a:lnTo>
                    <a:pt x="16" y="78"/>
                  </a:lnTo>
                  <a:lnTo>
                    <a:pt x="14" y="76"/>
                  </a:lnTo>
                  <a:lnTo>
                    <a:pt x="12" y="74"/>
                  </a:lnTo>
                  <a:lnTo>
                    <a:pt x="9" y="73"/>
                  </a:lnTo>
                  <a:lnTo>
                    <a:pt x="7" y="70"/>
                  </a:lnTo>
                  <a:lnTo>
                    <a:pt x="5" y="69"/>
                  </a:lnTo>
                  <a:lnTo>
                    <a:pt x="3" y="67"/>
                  </a:lnTo>
                  <a:lnTo>
                    <a:pt x="3" y="65"/>
                  </a:lnTo>
                  <a:lnTo>
                    <a:pt x="6" y="60"/>
                  </a:lnTo>
                  <a:lnTo>
                    <a:pt x="14" y="57"/>
                  </a:lnTo>
                  <a:lnTo>
                    <a:pt x="23" y="52"/>
                  </a:lnTo>
                  <a:lnTo>
                    <a:pt x="34" y="48"/>
                  </a:lnTo>
                  <a:lnTo>
                    <a:pt x="43" y="44"/>
                  </a:lnTo>
                  <a:lnTo>
                    <a:pt x="48" y="43"/>
                  </a:lnTo>
                  <a:lnTo>
                    <a:pt x="51" y="42"/>
                  </a:lnTo>
                  <a:lnTo>
                    <a:pt x="52" y="40"/>
                  </a:lnTo>
                  <a:lnTo>
                    <a:pt x="54" y="40"/>
                  </a:lnTo>
                  <a:lnTo>
                    <a:pt x="57" y="39"/>
                  </a:lnTo>
                  <a:lnTo>
                    <a:pt x="59" y="39"/>
                  </a:lnTo>
                  <a:lnTo>
                    <a:pt x="67" y="38"/>
                  </a:lnTo>
                  <a:lnTo>
                    <a:pt x="76" y="38"/>
                  </a:lnTo>
                  <a:lnTo>
                    <a:pt x="85" y="37"/>
                  </a:lnTo>
                  <a:lnTo>
                    <a:pt x="91" y="33"/>
                  </a:lnTo>
                  <a:lnTo>
                    <a:pt x="94" y="28"/>
                  </a:lnTo>
                  <a:lnTo>
                    <a:pt x="93" y="23"/>
                  </a:lnTo>
                  <a:lnTo>
                    <a:pt x="92" y="19"/>
                  </a:lnTo>
                  <a:lnTo>
                    <a:pt x="89" y="15"/>
                  </a:lnTo>
                  <a:lnTo>
                    <a:pt x="89" y="8"/>
                  </a:lnTo>
                  <a:lnTo>
                    <a:pt x="89" y="6"/>
                  </a:lnTo>
                  <a:lnTo>
                    <a:pt x="92" y="4"/>
                  </a:lnTo>
                  <a:lnTo>
                    <a:pt x="94" y="3"/>
                  </a:lnTo>
                  <a:lnTo>
                    <a:pt x="97" y="2"/>
                  </a:lnTo>
                  <a:lnTo>
                    <a:pt x="101" y="0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17" name="Freeform 115">
              <a:extLst>
                <a:ext uri="{FF2B5EF4-FFF2-40B4-BE49-F238E27FC236}">
                  <a16:creationId xmlns:a16="http://schemas.microsoft.com/office/drawing/2014/main" id="{7013A888-FFE9-4AEF-A19B-8D1F9F7A8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363" y="3597276"/>
              <a:ext cx="808037" cy="679450"/>
            </a:xfrm>
            <a:custGeom>
              <a:avLst/>
              <a:gdLst>
                <a:gd name="T0" fmla="*/ 2147483646 w 509"/>
                <a:gd name="T1" fmla="*/ 2147483646 h 428"/>
                <a:gd name="T2" fmla="*/ 2147483646 w 509"/>
                <a:gd name="T3" fmla="*/ 2147483646 h 428"/>
                <a:gd name="T4" fmla="*/ 2147483646 w 509"/>
                <a:gd name="T5" fmla="*/ 2147483646 h 428"/>
                <a:gd name="T6" fmla="*/ 2147483646 w 509"/>
                <a:gd name="T7" fmla="*/ 2147483646 h 428"/>
                <a:gd name="T8" fmla="*/ 2147483646 w 509"/>
                <a:gd name="T9" fmla="*/ 2147483646 h 428"/>
                <a:gd name="T10" fmla="*/ 2147483646 w 509"/>
                <a:gd name="T11" fmla="*/ 2147483646 h 428"/>
                <a:gd name="T12" fmla="*/ 2147483646 w 509"/>
                <a:gd name="T13" fmla="*/ 2147483646 h 428"/>
                <a:gd name="T14" fmla="*/ 2147483646 w 509"/>
                <a:gd name="T15" fmla="*/ 2147483646 h 428"/>
                <a:gd name="T16" fmla="*/ 2147483646 w 509"/>
                <a:gd name="T17" fmla="*/ 2147483646 h 428"/>
                <a:gd name="T18" fmla="*/ 2147483646 w 509"/>
                <a:gd name="T19" fmla="*/ 2147483646 h 428"/>
                <a:gd name="T20" fmla="*/ 2147483646 w 509"/>
                <a:gd name="T21" fmla="*/ 2147483646 h 428"/>
                <a:gd name="T22" fmla="*/ 2147483646 w 509"/>
                <a:gd name="T23" fmla="*/ 2147483646 h 428"/>
                <a:gd name="T24" fmla="*/ 2147483646 w 509"/>
                <a:gd name="T25" fmla="*/ 2147483646 h 428"/>
                <a:gd name="T26" fmla="*/ 2147483646 w 509"/>
                <a:gd name="T27" fmla="*/ 2147483646 h 428"/>
                <a:gd name="T28" fmla="*/ 2147483646 w 509"/>
                <a:gd name="T29" fmla="*/ 2147483646 h 428"/>
                <a:gd name="T30" fmla="*/ 2147483646 w 509"/>
                <a:gd name="T31" fmla="*/ 2147483646 h 428"/>
                <a:gd name="T32" fmla="*/ 2147483646 w 509"/>
                <a:gd name="T33" fmla="*/ 2147483646 h 428"/>
                <a:gd name="T34" fmla="*/ 2147483646 w 509"/>
                <a:gd name="T35" fmla="*/ 2147483646 h 428"/>
                <a:gd name="T36" fmla="*/ 2147483646 w 509"/>
                <a:gd name="T37" fmla="*/ 2147483646 h 428"/>
                <a:gd name="T38" fmla="*/ 2147483646 w 509"/>
                <a:gd name="T39" fmla="*/ 2147483646 h 428"/>
                <a:gd name="T40" fmla="*/ 2147483646 w 509"/>
                <a:gd name="T41" fmla="*/ 2147483646 h 428"/>
                <a:gd name="T42" fmla="*/ 2147483646 w 509"/>
                <a:gd name="T43" fmla="*/ 2147483646 h 428"/>
                <a:gd name="T44" fmla="*/ 2147483646 w 509"/>
                <a:gd name="T45" fmla="*/ 2147483646 h 428"/>
                <a:gd name="T46" fmla="*/ 2147483646 w 509"/>
                <a:gd name="T47" fmla="*/ 2147483646 h 428"/>
                <a:gd name="T48" fmla="*/ 2147483646 w 509"/>
                <a:gd name="T49" fmla="*/ 2147483646 h 428"/>
                <a:gd name="T50" fmla="*/ 2147483646 w 509"/>
                <a:gd name="T51" fmla="*/ 2147483646 h 428"/>
                <a:gd name="T52" fmla="*/ 0 w 509"/>
                <a:gd name="T53" fmla="*/ 2147483646 h 428"/>
                <a:gd name="T54" fmla="*/ 2147483646 w 509"/>
                <a:gd name="T55" fmla="*/ 2147483646 h 428"/>
                <a:gd name="T56" fmla="*/ 2147483646 w 509"/>
                <a:gd name="T57" fmla="*/ 2147483646 h 428"/>
                <a:gd name="T58" fmla="*/ 2147483646 w 509"/>
                <a:gd name="T59" fmla="*/ 2147483646 h 428"/>
                <a:gd name="T60" fmla="*/ 2147483646 w 509"/>
                <a:gd name="T61" fmla="*/ 2147483646 h 428"/>
                <a:gd name="T62" fmla="*/ 2147483646 w 509"/>
                <a:gd name="T63" fmla="*/ 2147483646 h 428"/>
                <a:gd name="T64" fmla="*/ 2147483646 w 509"/>
                <a:gd name="T65" fmla="*/ 2147483646 h 428"/>
                <a:gd name="T66" fmla="*/ 2147483646 w 509"/>
                <a:gd name="T67" fmla="*/ 2147483646 h 428"/>
                <a:gd name="T68" fmla="*/ 2147483646 w 509"/>
                <a:gd name="T69" fmla="*/ 2147483646 h 428"/>
                <a:gd name="T70" fmla="*/ 2147483646 w 509"/>
                <a:gd name="T71" fmla="*/ 2147483646 h 428"/>
                <a:gd name="T72" fmla="*/ 2147483646 w 509"/>
                <a:gd name="T73" fmla="*/ 2147483646 h 428"/>
                <a:gd name="T74" fmla="*/ 2147483646 w 509"/>
                <a:gd name="T75" fmla="*/ 2147483646 h 428"/>
                <a:gd name="T76" fmla="*/ 2147483646 w 509"/>
                <a:gd name="T77" fmla="*/ 2147483646 h 428"/>
                <a:gd name="T78" fmla="*/ 2147483646 w 509"/>
                <a:gd name="T79" fmla="*/ 2147483646 h 428"/>
                <a:gd name="T80" fmla="*/ 2147483646 w 509"/>
                <a:gd name="T81" fmla="*/ 2147483646 h 428"/>
                <a:gd name="T82" fmla="*/ 2147483646 w 509"/>
                <a:gd name="T83" fmla="*/ 2147483646 h 428"/>
                <a:gd name="T84" fmla="*/ 2147483646 w 509"/>
                <a:gd name="T85" fmla="*/ 2147483646 h 428"/>
                <a:gd name="T86" fmla="*/ 2147483646 w 509"/>
                <a:gd name="T87" fmla="*/ 2147483646 h 428"/>
                <a:gd name="T88" fmla="*/ 2147483646 w 509"/>
                <a:gd name="T89" fmla="*/ 2147483646 h 428"/>
                <a:gd name="T90" fmla="*/ 2147483646 w 509"/>
                <a:gd name="T91" fmla="*/ 2147483646 h 428"/>
                <a:gd name="T92" fmla="*/ 2147483646 w 509"/>
                <a:gd name="T93" fmla="*/ 2147483646 h 428"/>
                <a:gd name="T94" fmla="*/ 2147483646 w 509"/>
                <a:gd name="T95" fmla="*/ 2147483646 h 428"/>
                <a:gd name="T96" fmla="*/ 2147483646 w 509"/>
                <a:gd name="T97" fmla="*/ 2147483646 h 428"/>
                <a:gd name="T98" fmla="*/ 2147483646 w 509"/>
                <a:gd name="T99" fmla="*/ 2147483646 h 428"/>
                <a:gd name="T100" fmla="*/ 2147483646 w 509"/>
                <a:gd name="T101" fmla="*/ 2147483646 h 428"/>
                <a:gd name="T102" fmla="*/ 2147483646 w 509"/>
                <a:gd name="T103" fmla="*/ 2147483646 h 428"/>
                <a:gd name="T104" fmla="*/ 2147483646 w 509"/>
                <a:gd name="T105" fmla="*/ 2147483646 h 428"/>
                <a:gd name="T106" fmla="*/ 2147483646 w 509"/>
                <a:gd name="T107" fmla="*/ 2147483646 h 428"/>
                <a:gd name="T108" fmla="*/ 2147483646 w 509"/>
                <a:gd name="T109" fmla="*/ 2147483646 h 428"/>
                <a:gd name="T110" fmla="*/ 2147483646 w 509"/>
                <a:gd name="T111" fmla="*/ 2147483646 h 428"/>
                <a:gd name="T112" fmla="*/ 2147483646 w 509"/>
                <a:gd name="T113" fmla="*/ 2147483646 h 428"/>
                <a:gd name="T114" fmla="*/ 2147483646 w 509"/>
                <a:gd name="T115" fmla="*/ 2147483646 h 428"/>
                <a:gd name="T116" fmla="*/ 2147483646 w 509"/>
                <a:gd name="T117" fmla="*/ 2147483646 h 42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09" h="428">
                  <a:moveTo>
                    <a:pt x="456" y="0"/>
                  </a:moveTo>
                  <a:lnTo>
                    <a:pt x="455" y="6"/>
                  </a:lnTo>
                  <a:lnTo>
                    <a:pt x="453" y="13"/>
                  </a:lnTo>
                  <a:lnTo>
                    <a:pt x="450" y="13"/>
                  </a:lnTo>
                  <a:lnTo>
                    <a:pt x="448" y="14"/>
                  </a:lnTo>
                  <a:lnTo>
                    <a:pt x="447" y="17"/>
                  </a:lnTo>
                  <a:lnTo>
                    <a:pt x="446" y="19"/>
                  </a:lnTo>
                  <a:lnTo>
                    <a:pt x="446" y="21"/>
                  </a:lnTo>
                  <a:lnTo>
                    <a:pt x="446" y="24"/>
                  </a:lnTo>
                  <a:lnTo>
                    <a:pt x="445" y="27"/>
                  </a:lnTo>
                  <a:lnTo>
                    <a:pt x="445" y="29"/>
                  </a:lnTo>
                  <a:lnTo>
                    <a:pt x="446" y="31"/>
                  </a:lnTo>
                  <a:lnTo>
                    <a:pt x="447" y="32"/>
                  </a:lnTo>
                  <a:lnTo>
                    <a:pt x="448" y="35"/>
                  </a:lnTo>
                  <a:lnTo>
                    <a:pt x="449" y="36"/>
                  </a:lnTo>
                  <a:lnTo>
                    <a:pt x="450" y="37"/>
                  </a:lnTo>
                  <a:lnTo>
                    <a:pt x="458" y="50"/>
                  </a:lnTo>
                  <a:lnTo>
                    <a:pt x="464" y="64"/>
                  </a:lnTo>
                  <a:lnTo>
                    <a:pt x="465" y="67"/>
                  </a:lnTo>
                  <a:lnTo>
                    <a:pt x="466" y="74"/>
                  </a:lnTo>
                  <a:lnTo>
                    <a:pt x="468" y="80"/>
                  </a:lnTo>
                  <a:lnTo>
                    <a:pt x="471" y="85"/>
                  </a:lnTo>
                  <a:lnTo>
                    <a:pt x="472" y="87"/>
                  </a:lnTo>
                  <a:lnTo>
                    <a:pt x="478" y="89"/>
                  </a:lnTo>
                  <a:lnTo>
                    <a:pt x="485" y="90"/>
                  </a:lnTo>
                  <a:lnTo>
                    <a:pt x="490" y="91"/>
                  </a:lnTo>
                  <a:lnTo>
                    <a:pt x="495" y="96"/>
                  </a:lnTo>
                  <a:lnTo>
                    <a:pt x="501" y="99"/>
                  </a:lnTo>
                  <a:lnTo>
                    <a:pt x="506" y="102"/>
                  </a:lnTo>
                  <a:lnTo>
                    <a:pt x="509" y="107"/>
                  </a:lnTo>
                  <a:lnTo>
                    <a:pt x="509" y="114"/>
                  </a:lnTo>
                  <a:lnTo>
                    <a:pt x="507" y="123"/>
                  </a:lnTo>
                  <a:lnTo>
                    <a:pt x="502" y="127"/>
                  </a:lnTo>
                  <a:lnTo>
                    <a:pt x="497" y="131"/>
                  </a:lnTo>
                  <a:lnTo>
                    <a:pt x="491" y="134"/>
                  </a:lnTo>
                  <a:lnTo>
                    <a:pt x="482" y="140"/>
                  </a:lnTo>
                  <a:lnTo>
                    <a:pt x="474" y="150"/>
                  </a:lnTo>
                  <a:lnTo>
                    <a:pt x="467" y="161"/>
                  </a:lnTo>
                  <a:lnTo>
                    <a:pt x="462" y="172"/>
                  </a:lnTo>
                  <a:lnTo>
                    <a:pt x="457" y="184"/>
                  </a:lnTo>
                  <a:lnTo>
                    <a:pt x="455" y="185"/>
                  </a:lnTo>
                  <a:lnTo>
                    <a:pt x="453" y="187"/>
                  </a:lnTo>
                  <a:lnTo>
                    <a:pt x="450" y="188"/>
                  </a:lnTo>
                  <a:lnTo>
                    <a:pt x="447" y="189"/>
                  </a:lnTo>
                  <a:lnTo>
                    <a:pt x="445" y="190"/>
                  </a:lnTo>
                  <a:lnTo>
                    <a:pt x="442" y="192"/>
                  </a:lnTo>
                  <a:lnTo>
                    <a:pt x="441" y="194"/>
                  </a:lnTo>
                  <a:lnTo>
                    <a:pt x="440" y="197"/>
                  </a:lnTo>
                  <a:lnTo>
                    <a:pt x="441" y="204"/>
                  </a:lnTo>
                  <a:lnTo>
                    <a:pt x="446" y="208"/>
                  </a:lnTo>
                  <a:lnTo>
                    <a:pt x="450" y="213"/>
                  </a:lnTo>
                  <a:lnTo>
                    <a:pt x="456" y="218"/>
                  </a:lnTo>
                  <a:lnTo>
                    <a:pt x="459" y="223"/>
                  </a:lnTo>
                  <a:lnTo>
                    <a:pt x="460" y="231"/>
                  </a:lnTo>
                  <a:lnTo>
                    <a:pt x="458" y="239"/>
                  </a:lnTo>
                  <a:lnTo>
                    <a:pt x="455" y="246"/>
                  </a:lnTo>
                  <a:lnTo>
                    <a:pt x="449" y="250"/>
                  </a:lnTo>
                  <a:lnTo>
                    <a:pt x="442" y="255"/>
                  </a:lnTo>
                  <a:lnTo>
                    <a:pt x="436" y="262"/>
                  </a:lnTo>
                  <a:lnTo>
                    <a:pt x="427" y="268"/>
                  </a:lnTo>
                  <a:lnTo>
                    <a:pt x="418" y="273"/>
                  </a:lnTo>
                  <a:lnTo>
                    <a:pt x="407" y="274"/>
                  </a:lnTo>
                  <a:lnTo>
                    <a:pt x="402" y="286"/>
                  </a:lnTo>
                  <a:lnTo>
                    <a:pt x="396" y="295"/>
                  </a:lnTo>
                  <a:lnTo>
                    <a:pt x="388" y="302"/>
                  </a:lnTo>
                  <a:lnTo>
                    <a:pt x="379" y="310"/>
                  </a:lnTo>
                  <a:lnTo>
                    <a:pt x="378" y="312"/>
                  </a:lnTo>
                  <a:lnTo>
                    <a:pt x="377" y="316"/>
                  </a:lnTo>
                  <a:lnTo>
                    <a:pt x="377" y="318"/>
                  </a:lnTo>
                  <a:lnTo>
                    <a:pt x="376" y="320"/>
                  </a:lnTo>
                  <a:lnTo>
                    <a:pt x="375" y="323"/>
                  </a:lnTo>
                  <a:lnTo>
                    <a:pt x="368" y="326"/>
                  </a:lnTo>
                  <a:lnTo>
                    <a:pt x="361" y="326"/>
                  </a:lnTo>
                  <a:lnTo>
                    <a:pt x="353" y="325"/>
                  </a:lnTo>
                  <a:lnTo>
                    <a:pt x="346" y="326"/>
                  </a:lnTo>
                  <a:lnTo>
                    <a:pt x="343" y="329"/>
                  </a:lnTo>
                  <a:lnTo>
                    <a:pt x="340" y="334"/>
                  </a:lnTo>
                  <a:lnTo>
                    <a:pt x="335" y="337"/>
                  </a:lnTo>
                  <a:lnTo>
                    <a:pt x="329" y="338"/>
                  </a:lnTo>
                  <a:lnTo>
                    <a:pt x="322" y="338"/>
                  </a:lnTo>
                  <a:lnTo>
                    <a:pt x="314" y="338"/>
                  </a:lnTo>
                  <a:lnTo>
                    <a:pt x="308" y="341"/>
                  </a:lnTo>
                  <a:lnTo>
                    <a:pt x="306" y="345"/>
                  </a:lnTo>
                  <a:lnTo>
                    <a:pt x="306" y="348"/>
                  </a:lnTo>
                  <a:lnTo>
                    <a:pt x="307" y="351"/>
                  </a:lnTo>
                  <a:lnTo>
                    <a:pt x="308" y="353"/>
                  </a:lnTo>
                  <a:lnTo>
                    <a:pt x="310" y="355"/>
                  </a:lnTo>
                  <a:lnTo>
                    <a:pt x="311" y="356"/>
                  </a:lnTo>
                  <a:lnTo>
                    <a:pt x="307" y="362"/>
                  </a:lnTo>
                  <a:lnTo>
                    <a:pt x="302" y="369"/>
                  </a:lnTo>
                  <a:lnTo>
                    <a:pt x="300" y="376"/>
                  </a:lnTo>
                  <a:lnTo>
                    <a:pt x="301" y="379"/>
                  </a:lnTo>
                  <a:lnTo>
                    <a:pt x="302" y="381"/>
                  </a:lnTo>
                  <a:lnTo>
                    <a:pt x="305" y="382"/>
                  </a:lnTo>
                  <a:lnTo>
                    <a:pt x="308" y="385"/>
                  </a:lnTo>
                  <a:lnTo>
                    <a:pt x="311" y="386"/>
                  </a:lnTo>
                  <a:lnTo>
                    <a:pt x="314" y="386"/>
                  </a:lnTo>
                  <a:lnTo>
                    <a:pt x="316" y="387"/>
                  </a:lnTo>
                  <a:lnTo>
                    <a:pt x="318" y="387"/>
                  </a:lnTo>
                  <a:lnTo>
                    <a:pt x="315" y="395"/>
                  </a:lnTo>
                  <a:lnTo>
                    <a:pt x="310" y="400"/>
                  </a:lnTo>
                  <a:lnTo>
                    <a:pt x="304" y="405"/>
                  </a:lnTo>
                  <a:lnTo>
                    <a:pt x="298" y="412"/>
                  </a:lnTo>
                  <a:lnTo>
                    <a:pt x="295" y="420"/>
                  </a:lnTo>
                  <a:lnTo>
                    <a:pt x="295" y="417"/>
                  </a:lnTo>
                  <a:lnTo>
                    <a:pt x="293" y="419"/>
                  </a:lnTo>
                  <a:lnTo>
                    <a:pt x="291" y="419"/>
                  </a:lnTo>
                  <a:lnTo>
                    <a:pt x="287" y="420"/>
                  </a:lnTo>
                  <a:lnTo>
                    <a:pt x="279" y="419"/>
                  </a:lnTo>
                  <a:lnTo>
                    <a:pt x="270" y="414"/>
                  </a:lnTo>
                  <a:lnTo>
                    <a:pt x="258" y="408"/>
                  </a:lnTo>
                  <a:lnTo>
                    <a:pt x="246" y="405"/>
                  </a:lnTo>
                  <a:lnTo>
                    <a:pt x="229" y="405"/>
                  </a:lnTo>
                  <a:lnTo>
                    <a:pt x="217" y="407"/>
                  </a:lnTo>
                  <a:lnTo>
                    <a:pt x="205" y="412"/>
                  </a:lnTo>
                  <a:lnTo>
                    <a:pt x="196" y="416"/>
                  </a:lnTo>
                  <a:lnTo>
                    <a:pt x="187" y="421"/>
                  </a:lnTo>
                  <a:lnTo>
                    <a:pt x="178" y="425"/>
                  </a:lnTo>
                  <a:lnTo>
                    <a:pt x="167" y="428"/>
                  </a:lnTo>
                  <a:lnTo>
                    <a:pt x="153" y="428"/>
                  </a:lnTo>
                  <a:lnTo>
                    <a:pt x="142" y="425"/>
                  </a:lnTo>
                  <a:lnTo>
                    <a:pt x="134" y="420"/>
                  </a:lnTo>
                  <a:lnTo>
                    <a:pt x="130" y="413"/>
                  </a:lnTo>
                  <a:lnTo>
                    <a:pt x="126" y="404"/>
                  </a:lnTo>
                  <a:lnTo>
                    <a:pt x="123" y="395"/>
                  </a:lnTo>
                  <a:lnTo>
                    <a:pt x="120" y="387"/>
                  </a:lnTo>
                  <a:lnTo>
                    <a:pt x="116" y="380"/>
                  </a:lnTo>
                  <a:lnTo>
                    <a:pt x="109" y="376"/>
                  </a:lnTo>
                  <a:lnTo>
                    <a:pt x="78" y="365"/>
                  </a:lnTo>
                  <a:lnTo>
                    <a:pt x="44" y="355"/>
                  </a:lnTo>
                  <a:lnTo>
                    <a:pt x="11" y="346"/>
                  </a:lnTo>
                  <a:lnTo>
                    <a:pt x="7" y="342"/>
                  </a:lnTo>
                  <a:lnTo>
                    <a:pt x="2" y="335"/>
                  </a:lnTo>
                  <a:lnTo>
                    <a:pt x="0" y="327"/>
                  </a:lnTo>
                  <a:lnTo>
                    <a:pt x="0" y="324"/>
                  </a:lnTo>
                  <a:lnTo>
                    <a:pt x="1" y="321"/>
                  </a:lnTo>
                  <a:lnTo>
                    <a:pt x="2" y="319"/>
                  </a:lnTo>
                  <a:lnTo>
                    <a:pt x="3" y="318"/>
                  </a:lnTo>
                  <a:lnTo>
                    <a:pt x="4" y="317"/>
                  </a:lnTo>
                  <a:lnTo>
                    <a:pt x="6" y="315"/>
                  </a:lnTo>
                  <a:lnTo>
                    <a:pt x="6" y="313"/>
                  </a:lnTo>
                  <a:lnTo>
                    <a:pt x="4" y="311"/>
                  </a:lnTo>
                  <a:lnTo>
                    <a:pt x="4" y="309"/>
                  </a:lnTo>
                  <a:lnTo>
                    <a:pt x="3" y="307"/>
                  </a:lnTo>
                  <a:lnTo>
                    <a:pt x="4" y="304"/>
                  </a:lnTo>
                  <a:lnTo>
                    <a:pt x="11" y="304"/>
                  </a:lnTo>
                  <a:lnTo>
                    <a:pt x="17" y="302"/>
                  </a:lnTo>
                  <a:lnTo>
                    <a:pt x="23" y="297"/>
                  </a:lnTo>
                  <a:lnTo>
                    <a:pt x="27" y="290"/>
                  </a:lnTo>
                  <a:lnTo>
                    <a:pt x="32" y="283"/>
                  </a:lnTo>
                  <a:lnTo>
                    <a:pt x="36" y="278"/>
                  </a:lnTo>
                  <a:lnTo>
                    <a:pt x="43" y="277"/>
                  </a:lnTo>
                  <a:lnTo>
                    <a:pt x="46" y="278"/>
                  </a:lnTo>
                  <a:lnTo>
                    <a:pt x="48" y="283"/>
                  </a:lnTo>
                  <a:lnTo>
                    <a:pt x="50" y="289"/>
                  </a:lnTo>
                  <a:lnTo>
                    <a:pt x="50" y="293"/>
                  </a:lnTo>
                  <a:lnTo>
                    <a:pt x="52" y="298"/>
                  </a:lnTo>
                  <a:lnTo>
                    <a:pt x="59" y="303"/>
                  </a:lnTo>
                  <a:lnTo>
                    <a:pt x="68" y="307"/>
                  </a:lnTo>
                  <a:lnTo>
                    <a:pt x="77" y="310"/>
                  </a:lnTo>
                  <a:lnTo>
                    <a:pt x="86" y="315"/>
                  </a:lnTo>
                  <a:lnTo>
                    <a:pt x="91" y="320"/>
                  </a:lnTo>
                  <a:lnTo>
                    <a:pt x="97" y="325"/>
                  </a:lnTo>
                  <a:lnTo>
                    <a:pt x="106" y="327"/>
                  </a:lnTo>
                  <a:lnTo>
                    <a:pt x="107" y="327"/>
                  </a:lnTo>
                  <a:lnTo>
                    <a:pt x="109" y="328"/>
                  </a:lnTo>
                  <a:lnTo>
                    <a:pt x="111" y="328"/>
                  </a:lnTo>
                  <a:lnTo>
                    <a:pt x="113" y="328"/>
                  </a:lnTo>
                  <a:lnTo>
                    <a:pt x="116" y="328"/>
                  </a:lnTo>
                  <a:lnTo>
                    <a:pt x="121" y="335"/>
                  </a:lnTo>
                  <a:lnTo>
                    <a:pt x="127" y="339"/>
                  </a:lnTo>
                  <a:lnTo>
                    <a:pt x="134" y="344"/>
                  </a:lnTo>
                  <a:lnTo>
                    <a:pt x="139" y="351"/>
                  </a:lnTo>
                  <a:lnTo>
                    <a:pt x="140" y="353"/>
                  </a:lnTo>
                  <a:lnTo>
                    <a:pt x="140" y="355"/>
                  </a:lnTo>
                  <a:lnTo>
                    <a:pt x="141" y="358"/>
                  </a:lnTo>
                  <a:lnTo>
                    <a:pt x="142" y="360"/>
                  </a:lnTo>
                  <a:lnTo>
                    <a:pt x="143" y="362"/>
                  </a:lnTo>
                  <a:lnTo>
                    <a:pt x="146" y="363"/>
                  </a:lnTo>
                  <a:lnTo>
                    <a:pt x="148" y="364"/>
                  </a:lnTo>
                  <a:lnTo>
                    <a:pt x="151" y="364"/>
                  </a:lnTo>
                  <a:lnTo>
                    <a:pt x="155" y="364"/>
                  </a:lnTo>
                  <a:lnTo>
                    <a:pt x="157" y="364"/>
                  </a:lnTo>
                  <a:lnTo>
                    <a:pt x="158" y="364"/>
                  </a:lnTo>
                  <a:lnTo>
                    <a:pt x="160" y="365"/>
                  </a:lnTo>
                  <a:lnTo>
                    <a:pt x="161" y="368"/>
                  </a:lnTo>
                  <a:lnTo>
                    <a:pt x="164" y="371"/>
                  </a:lnTo>
                  <a:lnTo>
                    <a:pt x="165" y="373"/>
                  </a:lnTo>
                  <a:lnTo>
                    <a:pt x="165" y="376"/>
                  </a:lnTo>
                  <a:lnTo>
                    <a:pt x="165" y="377"/>
                  </a:lnTo>
                  <a:lnTo>
                    <a:pt x="164" y="379"/>
                  </a:lnTo>
                  <a:lnTo>
                    <a:pt x="165" y="380"/>
                  </a:lnTo>
                  <a:lnTo>
                    <a:pt x="166" y="381"/>
                  </a:lnTo>
                  <a:lnTo>
                    <a:pt x="168" y="381"/>
                  </a:lnTo>
                  <a:lnTo>
                    <a:pt x="170" y="376"/>
                  </a:lnTo>
                  <a:lnTo>
                    <a:pt x="175" y="373"/>
                  </a:lnTo>
                  <a:lnTo>
                    <a:pt x="181" y="371"/>
                  </a:lnTo>
                  <a:lnTo>
                    <a:pt x="186" y="368"/>
                  </a:lnTo>
                  <a:lnTo>
                    <a:pt x="186" y="364"/>
                  </a:lnTo>
                  <a:lnTo>
                    <a:pt x="185" y="362"/>
                  </a:lnTo>
                  <a:lnTo>
                    <a:pt x="185" y="359"/>
                  </a:lnTo>
                  <a:lnTo>
                    <a:pt x="185" y="355"/>
                  </a:lnTo>
                  <a:lnTo>
                    <a:pt x="187" y="351"/>
                  </a:lnTo>
                  <a:lnTo>
                    <a:pt x="192" y="347"/>
                  </a:lnTo>
                  <a:lnTo>
                    <a:pt x="200" y="344"/>
                  </a:lnTo>
                  <a:lnTo>
                    <a:pt x="206" y="341"/>
                  </a:lnTo>
                  <a:lnTo>
                    <a:pt x="213" y="335"/>
                  </a:lnTo>
                  <a:lnTo>
                    <a:pt x="217" y="325"/>
                  </a:lnTo>
                  <a:lnTo>
                    <a:pt x="222" y="310"/>
                  </a:lnTo>
                  <a:lnTo>
                    <a:pt x="232" y="299"/>
                  </a:lnTo>
                  <a:lnTo>
                    <a:pt x="246" y="288"/>
                  </a:lnTo>
                  <a:lnTo>
                    <a:pt x="253" y="282"/>
                  </a:lnTo>
                  <a:lnTo>
                    <a:pt x="260" y="275"/>
                  </a:lnTo>
                  <a:lnTo>
                    <a:pt x="266" y="267"/>
                  </a:lnTo>
                  <a:lnTo>
                    <a:pt x="272" y="260"/>
                  </a:lnTo>
                  <a:lnTo>
                    <a:pt x="275" y="255"/>
                  </a:lnTo>
                  <a:lnTo>
                    <a:pt x="276" y="253"/>
                  </a:lnTo>
                  <a:lnTo>
                    <a:pt x="278" y="249"/>
                  </a:lnTo>
                  <a:lnTo>
                    <a:pt x="279" y="240"/>
                  </a:lnTo>
                  <a:lnTo>
                    <a:pt x="281" y="228"/>
                  </a:lnTo>
                  <a:lnTo>
                    <a:pt x="284" y="213"/>
                  </a:lnTo>
                  <a:lnTo>
                    <a:pt x="288" y="199"/>
                  </a:lnTo>
                  <a:lnTo>
                    <a:pt x="291" y="187"/>
                  </a:lnTo>
                  <a:lnTo>
                    <a:pt x="285" y="181"/>
                  </a:lnTo>
                  <a:lnTo>
                    <a:pt x="283" y="173"/>
                  </a:lnTo>
                  <a:lnTo>
                    <a:pt x="282" y="166"/>
                  </a:lnTo>
                  <a:lnTo>
                    <a:pt x="280" y="155"/>
                  </a:lnTo>
                  <a:lnTo>
                    <a:pt x="275" y="150"/>
                  </a:lnTo>
                  <a:lnTo>
                    <a:pt x="272" y="142"/>
                  </a:lnTo>
                  <a:lnTo>
                    <a:pt x="271" y="133"/>
                  </a:lnTo>
                  <a:lnTo>
                    <a:pt x="273" y="123"/>
                  </a:lnTo>
                  <a:lnTo>
                    <a:pt x="278" y="116"/>
                  </a:lnTo>
                  <a:lnTo>
                    <a:pt x="283" y="110"/>
                  </a:lnTo>
                  <a:lnTo>
                    <a:pt x="279" y="106"/>
                  </a:lnTo>
                  <a:lnTo>
                    <a:pt x="272" y="101"/>
                  </a:lnTo>
                  <a:lnTo>
                    <a:pt x="266" y="96"/>
                  </a:lnTo>
                  <a:lnTo>
                    <a:pt x="264" y="89"/>
                  </a:lnTo>
                  <a:lnTo>
                    <a:pt x="266" y="81"/>
                  </a:lnTo>
                  <a:lnTo>
                    <a:pt x="272" y="78"/>
                  </a:lnTo>
                  <a:lnTo>
                    <a:pt x="279" y="75"/>
                  </a:lnTo>
                  <a:lnTo>
                    <a:pt x="284" y="73"/>
                  </a:lnTo>
                  <a:lnTo>
                    <a:pt x="291" y="71"/>
                  </a:lnTo>
                  <a:lnTo>
                    <a:pt x="292" y="68"/>
                  </a:lnTo>
                  <a:lnTo>
                    <a:pt x="293" y="66"/>
                  </a:lnTo>
                  <a:lnTo>
                    <a:pt x="293" y="64"/>
                  </a:lnTo>
                  <a:lnTo>
                    <a:pt x="293" y="62"/>
                  </a:lnTo>
                  <a:lnTo>
                    <a:pt x="295" y="59"/>
                  </a:lnTo>
                  <a:lnTo>
                    <a:pt x="296" y="57"/>
                  </a:lnTo>
                  <a:lnTo>
                    <a:pt x="298" y="55"/>
                  </a:lnTo>
                  <a:lnTo>
                    <a:pt x="304" y="54"/>
                  </a:lnTo>
                  <a:lnTo>
                    <a:pt x="310" y="55"/>
                  </a:lnTo>
                  <a:lnTo>
                    <a:pt x="319" y="55"/>
                  </a:lnTo>
                  <a:lnTo>
                    <a:pt x="328" y="55"/>
                  </a:lnTo>
                  <a:lnTo>
                    <a:pt x="328" y="52"/>
                  </a:lnTo>
                  <a:lnTo>
                    <a:pt x="329" y="46"/>
                  </a:lnTo>
                  <a:lnTo>
                    <a:pt x="332" y="40"/>
                  </a:lnTo>
                  <a:lnTo>
                    <a:pt x="334" y="37"/>
                  </a:lnTo>
                  <a:lnTo>
                    <a:pt x="335" y="37"/>
                  </a:lnTo>
                  <a:lnTo>
                    <a:pt x="336" y="38"/>
                  </a:lnTo>
                  <a:lnTo>
                    <a:pt x="339" y="39"/>
                  </a:lnTo>
                  <a:lnTo>
                    <a:pt x="341" y="41"/>
                  </a:lnTo>
                  <a:lnTo>
                    <a:pt x="342" y="42"/>
                  </a:lnTo>
                  <a:lnTo>
                    <a:pt x="344" y="45"/>
                  </a:lnTo>
                  <a:lnTo>
                    <a:pt x="346" y="45"/>
                  </a:lnTo>
                  <a:lnTo>
                    <a:pt x="353" y="45"/>
                  </a:lnTo>
                  <a:lnTo>
                    <a:pt x="360" y="42"/>
                  </a:lnTo>
                  <a:lnTo>
                    <a:pt x="366" y="39"/>
                  </a:lnTo>
                  <a:lnTo>
                    <a:pt x="367" y="40"/>
                  </a:lnTo>
                  <a:lnTo>
                    <a:pt x="368" y="42"/>
                  </a:lnTo>
                  <a:lnTo>
                    <a:pt x="369" y="44"/>
                  </a:lnTo>
                  <a:lnTo>
                    <a:pt x="370" y="46"/>
                  </a:lnTo>
                  <a:lnTo>
                    <a:pt x="371" y="48"/>
                  </a:lnTo>
                  <a:lnTo>
                    <a:pt x="374" y="49"/>
                  </a:lnTo>
                  <a:lnTo>
                    <a:pt x="377" y="49"/>
                  </a:lnTo>
                  <a:lnTo>
                    <a:pt x="380" y="49"/>
                  </a:lnTo>
                  <a:lnTo>
                    <a:pt x="383" y="49"/>
                  </a:lnTo>
                  <a:lnTo>
                    <a:pt x="385" y="48"/>
                  </a:lnTo>
                  <a:lnTo>
                    <a:pt x="387" y="47"/>
                  </a:lnTo>
                  <a:lnTo>
                    <a:pt x="389" y="47"/>
                  </a:lnTo>
                  <a:lnTo>
                    <a:pt x="390" y="47"/>
                  </a:lnTo>
                  <a:lnTo>
                    <a:pt x="393" y="48"/>
                  </a:lnTo>
                  <a:lnTo>
                    <a:pt x="395" y="49"/>
                  </a:lnTo>
                  <a:lnTo>
                    <a:pt x="397" y="50"/>
                  </a:lnTo>
                  <a:lnTo>
                    <a:pt x="399" y="52"/>
                  </a:lnTo>
                  <a:lnTo>
                    <a:pt x="402" y="52"/>
                  </a:lnTo>
                  <a:lnTo>
                    <a:pt x="404" y="50"/>
                  </a:lnTo>
                  <a:lnTo>
                    <a:pt x="406" y="48"/>
                  </a:lnTo>
                  <a:lnTo>
                    <a:pt x="407" y="46"/>
                  </a:lnTo>
                  <a:lnTo>
                    <a:pt x="408" y="44"/>
                  </a:lnTo>
                  <a:lnTo>
                    <a:pt x="408" y="42"/>
                  </a:lnTo>
                  <a:lnTo>
                    <a:pt x="410" y="40"/>
                  </a:lnTo>
                  <a:lnTo>
                    <a:pt x="411" y="40"/>
                  </a:lnTo>
                  <a:lnTo>
                    <a:pt x="418" y="36"/>
                  </a:lnTo>
                  <a:lnTo>
                    <a:pt x="423" y="29"/>
                  </a:lnTo>
                  <a:lnTo>
                    <a:pt x="429" y="20"/>
                  </a:lnTo>
                  <a:lnTo>
                    <a:pt x="433" y="12"/>
                  </a:lnTo>
                  <a:lnTo>
                    <a:pt x="439" y="4"/>
                  </a:lnTo>
                  <a:lnTo>
                    <a:pt x="446" y="0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18" name="Freeform 116">
              <a:extLst>
                <a:ext uri="{FF2B5EF4-FFF2-40B4-BE49-F238E27FC236}">
                  <a16:creationId xmlns:a16="http://schemas.microsoft.com/office/drawing/2014/main" id="{8A8093C2-A255-46E2-9758-4BB334677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350" y="1824038"/>
              <a:ext cx="1485900" cy="1739900"/>
            </a:xfrm>
            <a:custGeom>
              <a:avLst/>
              <a:gdLst>
                <a:gd name="T0" fmla="*/ 2147483646 w 936"/>
                <a:gd name="T1" fmla="*/ 2147483646 h 1096"/>
                <a:gd name="T2" fmla="*/ 2147483646 w 936"/>
                <a:gd name="T3" fmla="*/ 2147483646 h 1096"/>
                <a:gd name="T4" fmla="*/ 2147483646 w 936"/>
                <a:gd name="T5" fmla="*/ 2147483646 h 1096"/>
                <a:gd name="T6" fmla="*/ 2147483646 w 936"/>
                <a:gd name="T7" fmla="*/ 2147483646 h 1096"/>
                <a:gd name="T8" fmla="*/ 2147483646 w 936"/>
                <a:gd name="T9" fmla="*/ 2147483646 h 1096"/>
                <a:gd name="T10" fmla="*/ 2147483646 w 936"/>
                <a:gd name="T11" fmla="*/ 2147483646 h 1096"/>
                <a:gd name="T12" fmla="*/ 2147483646 w 936"/>
                <a:gd name="T13" fmla="*/ 2147483646 h 1096"/>
                <a:gd name="T14" fmla="*/ 2147483646 w 936"/>
                <a:gd name="T15" fmla="*/ 2147483646 h 1096"/>
                <a:gd name="T16" fmla="*/ 2147483646 w 936"/>
                <a:gd name="T17" fmla="*/ 2147483646 h 1096"/>
                <a:gd name="T18" fmla="*/ 2147483646 w 936"/>
                <a:gd name="T19" fmla="*/ 2147483646 h 1096"/>
                <a:gd name="T20" fmla="*/ 2147483646 w 936"/>
                <a:gd name="T21" fmla="*/ 2147483646 h 1096"/>
                <a:gd name="T22" fmla="*/ 2147483646 w 936"/>
                <a:gd name="T23" fmla="*/ 2147483646 h 1096"/>
                <a:gd name="T24" fmla="*/ 2147483646 w 936"/>
                <a:gd name="T25" fmla="*/ 2147483646 h 1096"/>
                <a:gd name="T26" fmla="*/ 2147483646 w 936"/>
                <a:gd name="T27" fmla="*/ 2147483646 h 1096"/>
                <a:gd name="T28" fmla="*/ 2147483646 w 936"/>
                <a:gd name="T29" fmla="*/ 2147483646 h 1096"/>
                <a:gd name="T30" fmla="*/ 2147483646 w 936"/>
                <a:gd name="T31" fmla="*/ 2147483646 h 1096"/>
                <a:gd name="T32" fmla="*/ 2147483646 w 936"/>
                <a:gd name="T33" fmla="*/ 2147483646 h 1096"/>
                <a:gd name="T34" fmla="*/ 2147483646 w 936"/>
                <a:gd name="T35" fmla="*/ 2147483646 h 1096"/>
                <a:gd name="T36" fmla="*/ 2147483646 w 936"/>
                <a:gd name="T37" fmla="*/ 2147483646 h 1096"/>
                <a:gd name="T38" fmla="*/ 2147483646 w 936"/>
                <a:gd name="T39" fmla="*/ 2147483646 h 1096"/>
                <a:gd name="T40" fmla="*/ 2147483646 w 936"/>
                <a:gd name="T41" fmla="*/ 2147483646 h 1096"/>
                <a:gd name="T42" fmla="*/ 2147483646 w 936"/>
                <a:gd name="T43" fmla="*/ 2147483646 h 1096"/>
                <a:gd name="T44" fmla="*/ 2147483646 w 936"/>
                <a:gd name="T45" fmla="*/ 2147483646 h 1096"/>
                <a:gd name="T46" fmla="*/ 2147483646 w 936"/>
                <a:gd name="T47" fmla="*/ 2147483646 h 1096"/>
                <a:gd name="T48" fmla="*/ 2147483646 w 936"/>
                <a:gd name="T49" fmla="*/ 2147483646 h 1096"/>
                <a:gd name="T50" fmla="*/ 2147483646 w 936"/>
                <a:gd name="T51" fmla="*/ 2147483646 h 1096"/>
                <a:gd name="T52" fmla="*/ 2147483646 w 936"/>
                <a:gd name="T53" fmla="*/ 2147483646 h 1096"/>
                <a:gd name="T54" fmla="*/ 2147483646 w 936"/>
                <a:gd name="T55" fmla="*/ 2147483646 h 1096"/>
                <a:gd name="T56" fmla="*/ 2147483646 w 936"/>
                <a:gd name="T57" fmla="*/ 2147483646 h 1096"/>
                <a:gd name="T58" fmla="*/ 2147483646 w 936"/>
                <a:gd name="T59" fmla="*/ 2147483646 h 1096"/>
                <a:gd name="T60" fmla="*/ 2147483646 w 936"/>
                <a:gd name="T61" fmla="*/ 2147483646 h 1096"/>
                <a:gd name="T62" fmla="*/ 2147483646 w 936"/>
                <a:gd name="T63" fmla="*/ 2147483646 h 1096"/>
                <a:gd name="T64" fmla="*/ 2147483646 w 936"/>
                <a:gd name="T65" fmla="*/ 2147483646 h 1096"/>
                <a:gd name="T66" fmla="*/ 2147483646 w 936"/>
                <a:gd name="T67" fmla="*/ 2147483646 h 1096"/>
                <a:gd name="T68" fmla="*/ 2147483646 w 936"/>
                <a:gd name="T69" fmla="*/ 2147483646 h 1096"/>
                <a:gd name="T70" fmla="*/ 2147483646 w 936"/>
                <a:gd name="T71" fmla="*/ 2147483646 h 1096"/>
                <a:gd name="T72" fmla="*/ 2147483646 w 936"/>
                <a:gd name="T73" fmla="*/ 2147483646 h 1096"/>
                <a:gd name="T74" fmla="*/ 2147483646 w 936"/>
                <a:gd name="T75" fmla="*/ 2147483646 h 1096"/>
                <a:gd name="T76" fmla="*/ 2147483646 w 936"/>
                <a:gd name="T77" fmla="*/ 2147483646 h 1096"/>
                <a:gd name="T78" fmla="*/ 2147483646 w 936"/>
                <a:gd name="T79" fmla="*/ 2147483646 h 1096"/>
                <a:gd name="T80" fmla="*/ 2147483646 w 936"/>
                <a:gd name="T81" fmla="*/ 2147483646 h 1096"/>
                <a:gd name="T82" fmla="*/ 2147483646 w 936"/>
                <a:gd name="T83" fmla="*/ 2147483646 h 1096"/>
                <a:gd name="T84" fmla="*/ 2147483646 w 936"/>
                <a:gd name="T85" fmla="*/ 2147483646 h 1096"/>
                <a:gd name="T86" fmla="*/ 2147483646 w 936"/>
                <a:gd name="T87" fmla="*/ 2147483646 h 1096"/>
                <a:gd name="T88" fmla="*/ 2147483646 w 936"/>
                <a:gd name="T89" fmla="*/ 2147483646 h 1096"/>
                <a:gd name="T90" fmla="*/ 2147483646 w 936"/>
                <a:gd name="T91" fmla="*/ 2147483646 h 1096"/>
                <a:gd name="T92" fmla="*/ 2147483646 w 936"/>
                <a:gd name="T93" fmla="*/ 2147483646 h 1096"/>
                <a:gd name="T94" fmla="*/ 2147483646 w 936"/>
                <a:gd name="T95" fmla="*/ 2147483646 h 1096"/>
                <a:gd name="T96" fmla="*/ 2147483646 w 936"/>
                <a:gd name="T97" fmla="*/ 2147483646 h 1096"/>
                <a:gd name="T98" fmla="*/ 2147483646 w 936"/>
                <a:gd name="T99" fmla="*/ 2147483646 h 1096"/>
                <a:gd name="T100" fmla="*/ 2147483646 w 936"/>
                <a:gd name="T101" fmla="*/ 2147483646 h 1096"/>
                <a:gd name="T102" fmla="*/ 2147483646 w 936"/>
                <a:gd name="T103" fmla="*/ 2147483646 h 1096"/>
                <a:gd name="T104" fmla="*/ 2147483646 w 936"/>
                <a:gd name="T105" fmla="*/ 2147483646 h 1096"/>
                <a:gd name="T106" fmla="*/ 2147483646 w 936"/>
                <a:gd name="T107" fmla="*/ 2147483646 h 1096"/>
                <a:gd name="T108" fmla="*/ 2147483646 w 936"/>
                <a:gd name="T109" fmla="*/ 2147483646 h 1096"/>
                <a:gd name="T110" fmla="*/ 2147483646 w 936"/>
                <a:gd name="T111" fmla="*/ 2147483646 h 1096"/>
                <a:gd name="T112" fmla="*/ 2147483646 w 936"/>
                <a:gd name="T113" fmla="*/ 2147483646 h 1096"/>
                <a:gd name="T114" fmla="*/ 2147483646 w 936"/>
                <a:gd name="T115" fmla="*/ 2147483646 h 1096"/>
                <a:gd name="T116" fmla="*/ 2147483646 w 936"/>
                <a:gd name="T117" fmla="*/ 2147483646 h 109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36" h="1096">
                  <a:moveTo>
                    <a:pt x="842" y="0"/>
                  </a:moveTo>
                  <a:lnTo>
                    <a:pt x="844" y="1"/>
                  </a:lnTo>
                  <a:lnTo>
                    <a:pt x="846" y="1"/>
                  </a:lnTo>
                  <a:lnTo>
                    <a:pt x="848" y="2"/>
                  </a:lnTo>
                  <a:lnTo>
                    <a:pt x="849" y="2"/>
                  </a:lnTo>
                  <a:lnTo>
                    <a:pt x="859" y="4"/>
                  </a:lnTo>
                  <a:lnTo>
                    <a:pt x="869" y="10"/>
                  </a:lnTo>
                  <a:lnTo>
                    <a:pt x="879" y="18"/>
                  </a:lnTo>
                  <a:lnTo>
                    <a:pt x="887" y="27"/>
                  </a:lnTo>
                  <a:lnTo>
                    <a:pt x="889" y="37"/>
                  </a:lnTo>
                  <a:lnTo>
                    <a:pt x="889" y="41"/>
                  </a:lnTo>
                  <a:lnTo>
                    <a:pt x="888" y="44"/>
                  </a:lnTo>
                  <a:lnTo>
                    <a:pt x="887" y="46"/>
                  </a:lnTo>
                  <a:lnTo>
                    <a:pt x="885" y="48"/>
                  </a:lnTo>
                  <a:lnTo>
                    <a:pt x="884" y="50"/>
                  </a:lnTo>
                  <a:lnTo>
                    <a:pt x="881" y="51"/>
                  </a:lnTo>
                  <a:lnTo>
                    <a:pt x="880" y="53"/>
                  </a:lnTo>
                  <a:lnTo>
                    <a:pt x="879" y="54"/>
                  </a:lnTo>
                  <a:lnTo>
                    <a:pt x="878" y="57"/>
                  </a:lnTo>
                  <a:lnTo>
                    <a:pt x="878" y="60"/>
                  </a:lnTo>
                  <a:lnTo>
                    <a:pt x="879" y="63"/>
                  </a:lnTo>
                  <a:lnTo>
                    <a:pt x="879" y="65"/>
                  </a:lnTo>
                  <a:lnTo>
                    <a:pt x="878" y="69"/>
                  </a:lnTo>
                  <a:lnTo>
                    <a:pt x="874" y="77"/>
                  </a:lnTo>
                  <a:lnTo>
                    <a:pt x="868" y="83"/>
                  </a:lnTo>
                  <a:lnTo>
                    <a:pt x="862" y="90"/>
                  </a:lnTo>
                  <a:lnTo>
                    <a:pt x="858" y="97"/>
                  </a:lnTo>
                  <a:lnTo>
                    <a:pt x="855" y="106"/>
                  </a:lnTo>
                  <a:lnTo>
                    <a:pt x="855" y="111"/>
                  </a:lnTo>
                  <a:lnTo>
                    <a:pt x="857" y="113"/>
                  </a:lnTo>
                  <a:lnTo>
                    <a:pt x="858" y="115"/>
                  </a:lnTo>
                  <a:lnTo>
                    <a:pt x="860" y="116"/>
                  </a:lnTo>
                  <a:lnTo>
                    <a:pt x="862" y="117"/>
                  </a:lnTo>
                  <a:lnTo>
                    <a:pt x="864" y="117"/>
                  </a:lnTo>
                  <a:lnTo>
                    <a:pt x="869" y="117"/>
                  </a:lnTo>
                  <a:lnTo>
                    <a:pt x="869" y="121"/>
                  </a:lnTo>
                  <a:lnTo>
                    <a:pt x="869" y="124"/>
                  </a:lnTo>
                  <a:lnTo>
                    <a:pt x="869" y="127"/>
                  </a:lnTo>
                  <a:lnTo>
                    <a:pt x="869" y="130"/>
                  </a:lnTo>
                  <a:lnTo>
                    <a:pt x="869" y="132"/>
                  </a:lnTo>
                  <a:lnTo>
                    <a:pt x="871" y="134"/>
                  </a:lnTo>
                  <a:lnTo>
                    <a:pt x="874" y="136"/>
                  </a:lnTo>
                  <a:lnTo>
                    <a:pt x="877" y="139"/>
                  </a:lnTo>
                  <a:lnTo>
                    <a:pt x="881" y="141"/>
                  </a:lnTo>
                  <a:lnTo>
                    <a:pt x="887" y="141"/>
                  </a:lnTo>
                  <a:lnTo>
                    <a:pt x="892" y="141"/>
                  </a:lnTo>
                  <a:lnTo>
                    <a:pt x="895" y="140"/>
                  </a:lnTo>
                  <a:lnTo>
                    <a:pt x="899" y="139"/>
                  </a:lnTo>
                  <a:lnTo>
                    <a:pt x="904" y="139"/>
                  </a:lnTo>
                  <a:lnTo>
                    <a:pt x="912" y="141"/>
                  </a:lnTo>
                  <a:lnTo>
                    <a:pt x="916" y="146"/>
                  </a:lnTo>
                  <a:lnTo>
                    <a:pt x="919" y="151"/>
                  </a:lnTo>
                  <a:lnTo>
                    <a:pt x="920" y="156"/>
                  </a:lnTo>
                  <a:lnTo>
                    <a:pt x="922" y="160"/>
                  </a:lnTo>
                  <a:lnTo>
                    <a:pt x="928" y="164"/>
                  </a:lnTo>
                  <a:lnTo>
                    <a:pt x="929" y="165"/>
                  </a:lnTo>
                  <a:lnTo>
                    <a:pt x="931" y="167"/>
                  </a:lnTo>
                  <a:lnTo>
                    <a:pt x="933" y="170"/>
                  </a:lnTo>
                  <a:lnTo>
                    <a:pt x="934" y="173"/>
                  </a:lnTo>
                  <a:lnTo>
                    <a:pt x="936" y="175"/>
                  </a:lnTo>
                  <a:lnTo>
                    <a:pt x="934" y="178"/>
                  </a:lnTo>
                  <a:lnTo>
                    <a:pt x="933" y="181"/>
                  </a:lnTo>
                  <a:lnTo>
                    <a:pt x="931" y="182"/>
                  </a:lnTo>
                  <a:lnTo>
                    <a:pt x="929" y="184"/>
                  </a:lnTo>
                  <a:lnTo>
                    <a:pt x="928" y="186"/>
                  </a:lnTo>
                  <a:lnTo>
                    <a:pt x="927" y="190"/>
                  </a:lnTo>
                  <a:lnTo>
                    <a:pt x="927" y="193"/>
                  </a:lnTo>
                  <a:lnTo>
                    <a:pt x="925" y="196"/>
                  </a:lnTo>
                  <a:lnTo>
                    <a:pt x="925" y="200"/>
                  </a:lnTo>
                  <a:lnTo>
                    <a:pt x="925" y="203"/>
                  </a:lnTo>
                  <a:lnTo>
                    <a:pt x="923" y="203"/>
                  </a:lnTo>
                  <a:lnTo>
                    <a:pt x="921" y="203"/>
                  </a:lnTo>
                  <a:lnTo>
                    <a:pt x="918" y="203"/>
                  </a:lnTo>
                  <a:lnTo>
                    <a:pt x="914" y="202"/>
                  </a:lnTo>
                  <a:lnTo>
                    <a:pt x="912" y="202"/>
                  </a:lnTo>
                  <a:lnTo>
                    <a:pt x="911" y="203"/>
                  </a:lnTo>
                  <a:lnTo>
                    <a:pt x="910" y="204"/>
                  </a:lnTo>
                  <a:lnTo>
                    <a:pt x="910" y="206"/>
                  </a:lnTo>
                  <a:lnTo>
                    <a:pt x="910" y="209"/>
                  </a:lnTo>
                  <a:lnTo>
                    <a:pt x="908" y="211"/>
                  </a:lnTo>
                  <a:lnTo>
                    <a:pt x="907" y="213"/>
                  </a:lnTo>
                  <a:lnTo>
                    <a:pt x="902" y="218"/>
                  </a:lnTo>
                  <a:lnTo>
                    <a:pt x="895" y="221"/>
                  </a:lnTo>
                  <a:lnTo>
                    <a:pt x="888" y="225"/>
                  </a:lnTo>
                  <a:lnTo>
                    <a:pt x="883" y="229"/>
                  </a:lnTo>
                  <a:lnTo>
                    <a:pt x="880" y="236"/>
                  </a:lnTo>
                  <a:lnTo>
                    <a:pt x="880" y="238"/>
                  </a:lnTo>
                  <a:lnTo>
                    <a:pt x="881" y="240"/>
                  </a:lnTo>
                  <a:lnTo>
                    <a:pt x="884" y="243"/>
                  </a:lnTo>
                  <a:lnTo>
                    <a:pt x="885" y="244"/>
                  </a:lnTo>
                  <a:lnTo>
                    <a:pt x="887" y="245"/>
                  </a:lnTo>
                  <a:lnTo>
                    <a:pt x="888" y="246"/>
                  </a:lnTo>
                  <a:lnTo>
                    <a:pt x="890" y="248"/>
                  </a:lnTo>
                  <a:lnTo>
                    <a:pt x="890" y="251"/>
                  </a:lnTo>
                  <a:lnTo>
                    <a:pt x="888" y="252"/>
                  </a:lnTo>
                  <a:lnTo>
                    <a:pt x="886" y="253"/>
                  </a:lnTo>
                  <a:lnTo>
                    <a:pt x="884" y="256"/>
                  </a:lnTo>
                  <a:lnTo>
                    <a:pt x="881" y="258"/>
                  </a:lnTo>
                  <a:lnTo>
                    <a:pt x="881" y="261"/>
                  </a:lnTo>
                  <a:lnTo>
                    <a:pt x="881" y="264"/>
                  </a:lnTo>
                  <a:lnTo>
                    <a:pt x="883" y="266"/>
                  </a:lnTo>
                  <a:lnTo>
                    <a:pt x="884" y="269"/>
                  </a:lnTo>
                  <a:lnTo>
                    <a:pt x="885" y="270"/>
                  </a:lnTo>
                  <a:lnTo>
                    <a:pt x="887" y="271"/>
                  </a:lnTo>
                  <a:lnTo>
                    <a:pt x="889" y="271"/>
                  </a:lnTo>
                  <a:lnTo>
                    <a:pt x="892" y="272"/>
                  </a:lnTo>
                  <a:lnTo>
                    <a:pt x="894" y="274"/>
                  </a:lnTo>
                  <a:lnTo>
                    <a:pt x="895" y="275"/>
                  </a:lnTo>
                  <a:lnTo>
                    <a:pt x="896" y="284"/>
                  </a:lnTo>
                  <a:lnTo>
                    <a:pt x="896" y="293"/>
                  </a:lnTo>
                  <a:lnTo>
                    <a:pt x="895" y="301"/>
                  </a:lnTo>
                  <a:lnTo>
                    <a:pt x="898" y="306"/>
                  </a:lnTo>
                  <a:lnTo>
                    <a:pt x="903" y="309"/>
                  </a:lnTo>
                  <a:lnTo>
                    <a:pt x="907" y="314"/>
                  </a:lnTo>
                  <a:lnTo>
                    <a:pt x="911" y="318"/>
                  </a:lnTo>
                  <a:lnTo>
                    <a:pt x="912" y="324"/>
                  </a:lnTo>
                  <a:lnTo>
                    <a:pt x="913" y="326"/>
                  </a:lnTo>
                  <a:lnTo>
                    <a:pt x="914" y="328"/>
                  </a:lnTo>
                  <a:lnTo>
                    <a:pt x="915" y="331"/>
                  </a:lnTo>
                  <a:lnTo>
                    <a:pt x="915" y="333"/>
                  </a:lnTo>
                  <a:lnTo>
                    <a:pt x="910" y="337"/>
                  </a:lnTo>
                  <a:lnTo>
                    <a:pt x="906" y="344"/>
                  </a:lnTo>
                  <a:lnTo>
                    <a:pt x="904" y="351"/>
                  </a:lnTo>
                  <a:lnTo>
                    <a:pt x="902" y="359"/>
                  </a:lnTo>
                  <a:lnTo>
                    <a:pt x="899" y="366"/>
                  </a:lnTo>
                  <a:lnTo>
                    <a:pt x="895" y="370"/>
                  </a:lnTo>
                  <a:lnTo>
                    <a:pt x="888" y="371"/>
                  </a:lnTo>
                  <a:lnTo>
                    <a:pt x="886" y="370"/>
                  </a:lnTo>
                  <a:lnTo>
                    <a:pt x="884" y="370"/>
                  </a:lnTo>
                  <a:lnTo>
                    <a:pt x="881" y="369"/>
                  </a:lnTo>
                  <a:lnTo>
                    <a:pt x="880" y="368"/>
                  </a:lnTo>
                  <a:lnTo>
                    <a:pt x="878" y="367"/>
                  </a:lnTo>
                  <a:lnTo>
                    <a:pt x="876" y="367"/>
                  </a:lnTo>
                  <a:lnTo>
                    <a:pt x="874" y="367"/>
                  </a:lnTo>
                  <a:lnTo>
                    <a:pt x="872" y="369"/>
                  </a:lnTo>
                  <a:lnTo>
                    <a:pt x="871" y="371"/>
                  </a:lnTo>
                  <a:lnTo>
                    <a:pt x="871" y="374"/>
                  </a:lnTo>
                  <a:lnTo>
                    <a:pt x="870" y="376"/>
                  </a:lnTo>
                  <a:lnTo>
                    <a:pt x="869" y="377"/>
                  </a:lnTo>
                  <a:lnTo>
                    <a:pt x="864" y="383"/>
                  </a:lnTo>
                  <a:lnTo>
                    <a:pt x="858" y="387"/>
                  </a:lnTo>
                  <a:lnTo>
                    <a:pt x="852" y="391"/>
                  </a:lnTo>
                  <a:lnTo>
                    <a:pt x="849" y="397"/>
                  </a:lnTo>
                  <a:lnTo>
                    <a:pt x="850" y="398"/>
                  </a:lnTo>
                  <a:lnTo>
                    <a:pt x="851" y="401"/>
                  </a:lnTo>
                  <a:lnTo>
                    <a:pt x="853" y="402"/>
                  </a:lnTo>
                  <a:lnTo>
                    <a:pt x="854" y="404"/>
                  </a:lnTo>
                  <a:lnTo>
                    <a:pt x="857" y="406"/>
                  </a:lnTo>
                  <a:lnTo>
                    <a:pt x="859" y="407"/>
                  </a:lnTo>
                  <a:lnTo>
                    <a:pt x="860" y="411"/>
                  </a:lnTo>
                  <a:lnTo>
                    <a:pt x="860" y="414"/>
                  </a:lnTo>
                  <a:lnTo>
                    <a:pt x="860" y="417"/>
                  </a:lnTo>
                  <a:lnTo>
                    <a:pt x="859" y="419"/>
                  </a:lnTo>
                  <a:lnTo>
                    <a:pt x="859" y="420"/>
                  </a:lnTo>
                  <a:lnTo>
                    <a:pt x="857" y="420"/>
                  </a:lnTo>
                  <a:lnTo>
                    <a:pt x="855" y="420"/>
                  </a:lnTo>
                  <a:lnTo>
                    <a:pt x="853" y="420"/>
                  </a:lnTo>
                  <a:lnTo>
                    <a:pt x="850" y="421"/>
                  </a:lnTo>
                  <a:lnTo>
                    <a:pt x="841" y="427"/>
                  </a:lnTo>
                  <a:lnTo>
                    <a:pt x="835" y="437"/>
                  </a:lnTo>
                  <a:lnTo>
                    <a:pt x="832" y="448"/>
                  </a:lnTo>
                  <a:lnTo>
                    <a:pt x="832" y="462"/>
                  </a:lnTo>
                  <a:lnTo>
                    <a:pt x="835" y="472"/>
                  </a:lnTo>
                  <a:lnTo>
                    <a:pt x="840" y="481"/>
                  </a:lnTo>
                  <a:lnTo>
                    <a:pt x="845" y="489"/>
                  </a:lnTo>
                  <a:lnTo>
                    <a:pt x="850" y="498"/>
                  </a:lnTo>
                  <a:lnTo>
                    <a:pt x="851" y="500"/>
                  </a:lnTo>
                  <a:lnTo>
                    <a:pt x="853" y="502"/>
                  </a:lnTo>
                  <a:lnTo>
                    <a:pt x="857" y="503"/>
                  </a:lnTo>
                  <a:lnTo>
                    <a:pt x="859" y="506"/>
                  </a:lnTo>
                  <a:lnTo>
                    <a:pt x="861" y="507"/>
                  </a:lnTo>
                  <a:lnTo>
                    <a:pt x="864" y="508"/>
                  </a:lnTo>
                  <a:lnTo>
                    <a:pt x="866" y="510"/>
                  </a:lnTo>
                  <a:lnTo>
                    <a:pt x="867" y="512"/>
                  </a:lnTo>
                  <a:lnTo>
                    <a:pt x="868" y="516"/>
                  </a:lnTo>
                  <a:lnTo>
                    <a:pt x="867" y="518"/>
                  </a:lnTo>
                  <a:lnTo>
                    <a:pt x="867" y="522"/>
                  </a:lnTo>
                  <a:lnTo>
                    <a:pt x="867" y="524"/>
                  </a:lnTo>
                  <a:lnTo>
                    <a:pt x="867" y="525"/>
                  </a:lnTo>
                  <a:lnTo>
                    <a:pt x="868" y="528"/>
                  </a:lnTo>
                  <a:lnTo>
                    <a:pt x="870" y="533"/>
                  </a:lnTo>
                  <a:lnTo>
                    <a:pt x="872" y="537"/>
                  </a:lnTo>
                  <a:lnTo>
                    <a:pt x="872" y="544"/>
                  </a:lnTo>
                  <a:lnTo>
                    <a:pt x="881" y="544"/>
                  </a:lnTo>
                  <a:lnTo>
                    <a:pt x="881" y="546"/>
                  </a:lnTo>
                  <a:lnTo>
                    <a:pt x="881" y="551"/>
                  </a:lnTo>
                  <a:lnTo>
                    <a:pt x="881" y="558"/>
                  </a:lnTo>
                  <a:lnTo>
                    <a:pt x="880" y="563"/>
                  </a:lnTo>
                  <a:lnTo>
                    <a:pt x="877" y="567"/>
                  </a:lnTo>
                  <a:lnTo>
                    <a:pt x="875" y="568"/>
                  </a:lnTo>
                  <a:lnTo>
                    <a:pt x="874" y="568"/>
                  </a:lnTo>
                  <a:lnTo>
                    <a:pt x="872" y="568"/>
                  </a:lnTo>
                  <a:lnTo>
                    <a:pt x="871" y="568"/>
                  </a:lnTo>
                  <a:lnTo>
                    <a:pt x="871" y="567"/>
                  </a:lnTo>
                  <a:lnTo>
                    <a:pt x="870" y="567"/>
                  </a:lnTo>
                  <a:lnTo>
                    <a:pt x="868" y="566"/>
                  </a:lnTo>
                  <a:lnTo>
                    <a:pt x="864" y="566"/>
                  </a:lnTo>
                  <a:lnTo>
                    <a:pt x="857" y="567"/>
                  </a:lnTo>
                  <a:lnTo>
                    <a:pt x="850" y="570"/>
                  </a:lnTo>
                  <a:lnTo>
                    <a:pt x="846" y="576"/>
                  </a:lnTo>
                  <a:lnTo>
                    <a:pt x="842" y="581"/>
                  </a:lnTo>
                  <a:lnTo>
                    <a:pt x="839" y="586"/>
                  </a:lnTo>
                  <a:lnTo>
                    <a:pt x="834" y="589"/>
                  </a:lnTo>
                  <a:lnTo>
                    <a:pt x="831" y="590"/>
                  </a:lnTo>
                  <a:lnTo>
                    <a:pt x="826" y="590"/>
                  </a:lnTo>
                  <a:lnTo>
                    <a:pt x="823" y="589"/>
                  </a:lnTo>
                  <a:lnTo>
                    <a:pt x="820" y="588"/>
                  </a:lnTo>
                  <a:lnTo>
                    <a:pt x="818" y="587"/>
                  </a:lnTo>
                  <a:lnTo>
                    <a:pt x="817" y="587"/>
                  </a:lnTo>
                  <a:lnTo>
                    <a:pt x="814" y="586"/>
                  </a:lnTo>
                  <a:lnTo>
                    <a:pt x="809" y="586"/>
                  </a:lnTo>
                  <a:lnTo>
                    <a:pt x="806" y="586"/>
                  </a:lnTo>
                  <a:lnTo>
                    <a:pt x="799" y="585"/>
                  </a:lnTo>
                  <a:lnTo>
                    <a:pt x="793" y="586"/>
                  </a:lnTo>
                  <a:lnTo>
                    <a:pt x="788" y="587"/>
                  </a:lnTo>
                  <a:lnTo>
                    <a:pt x="783" y="590"/>
                  </a:lnTo>
                  <a:lnTo>
                    <a:pt x="781" y="595"/>
                  </a:lnTo>
                  <a:lnTo>
                    <a:pt x="782" y="603"/>
                  </a:lnTo>
                  <a:lnTo>
                    <a:pt x="785" y="613"/>
                  </a:lnTo>
                  <a:lnTo>
                    <a:pt x="789" y="623"/>
                  </a:lnTo>
                  <a:lnTo>
                    <a:pt x="791" y="634"/>
                  </a:lnTo>
                  <a:lnTo>
                    <a:pt x="792" y="645"/>
                  </a:lnTo>
                  <a:lnTo>
                    <a:pt x="790" y="655"/>
                  </a:lnTo>
                  <a:lnTo>
                    <a:pt x="787" y="663"/>
                  </a:lnTo>
                  <a:lnTo>
                    <a:pt x="782" y="672"/>
                  </a:lnTo>
                  <a:lnTo>
                    <a:pt x="782" y="674"/>
                  </a:lnTo>
                  <a:lnTo>
                    <a:pt x="781" y="676"/>
                  </a:lnTo>
                  <a:lnTo>
                    <a:pt x="781" y="680"/>
                  </a:lnTo>
                  <a:lnTo>
                    <a:pt x="782" y="691"/>
                  </a:lnTo>
                  <a:lnTo>
                    <a:pt x="788" y="700"/>
                  </a:lnTo>
                  <a:lnTo>
                    <a:pt x="795" y="708"/>
                  </a:lnTo>
                  <a:lnTo>
                    <a:pt x="802" y="716"/>
                  </a:lnTo>
                  <a:lnTo>
                    <a:pt x="809" y="724"/>
                  </a:lnTo>
                  <a:lnTo>
                    <a:pt x="815" y="734"/>
                  </a:lnTo>
                  <a:lnTo>
                    <a:pt x="816" y="745"/>
                  </a:lnTo>
                  <a:lnTo>
                    <a:pt x="815" y="747"/>
                  </a:lnTo>
                  <a:lnTo>
                    <a:pt x="814" y="748"/>
                  </a:lnTo>
                  <a:lnTo>
                    <a:pt x="813" y="750"/>
                  </a:lnTo>
                  <a:lnTo>
                    <a:pt x="810" y="751"/>
                  </a:lnTo>
                  <a:lnTo>
                    <a:pt x="808" y="752"/>
                  </a:lnTo>
                  <a:lnTo>
                    <a:pt x="807" y="753"/>
                  </a:lnTo>
                  <a:lnTo>
                    <a:pt x="806" y="755"/>
                  </a:lnTo>
                  <a:lnTo>
                    <a:pt x="806" y="763"/>
                  </a:lnTo>
                  <a:lnTo>
                    <a:pt x="805" y="770"/>
                  </a:lnTo>
                  <a:lnTo>
                    <a:pt x="804" y="777"/>
                  </a:lnTo>
                  <a:lnTo>
                    <a:pt x="799" y="782"/>
                  </a:lnTo>
                  <a:lnTo>
                    <a:pt x="792" y="786"/>
                  </a:lnTo>
                  <a:lnTo>
                    <a:pt x="787" y="787"/>
                  </a:lnTo>
                  <a:lnTo>
                    <a:pt x="781" y="787"/>
                  </a:lnTo>
                  <a:lnTo>
                    <a:pt x="775" y="787"/>
                  </a:lnTo>
                  <a:lnTo>
                    <a:pt x="772" y="789"/>
                  </a:lnTo>
                  <a:lnTo>
                    <a:pt x="770" y="795"/>
                  </a:lnTo>
                  <a:lnTo>
                    <a:pt x="767" y="806"/>
                  </a:lnTo>
                  <a:lnTo>
                    <a:pt x="763" y="813"/>
                  </a:lnTo>
                  <a:lnTo>
                    <a:pt x="757" y="817"/>
                  </a:lnTo>
                  <a:lnTo>
                    <a:pt x="750" y="821"/>
                  </a:lnTo>
                  <a:lnTo>
                    <a:pt x="744" y="824"/>
                  </a:lnTo>
                  <a:lnTo>
                    <a:pt x="737" y="829"/>
                  </a:lnTo>
                  <a:lnTo>
                    <a:pt x="730" y="834"/>
                  </a:lnTo>
                  <a:lnTo>
                    <a:pt x="726" y="842"/>
                  </a:lnTo>
                  <a:lnTo>
                    <a:pt x="723" y="856"/>
                  </a:lnTo>
                  <a:lnTo>
                    <a:pt x="725" y="868"/>
                  </a:lnTo>
                  <a:lnTo>
                    <a:pt x="727" y="879"/>
                  </a:lnTo>
                  <a:lnTo>
                    <a:pt x="727" y="892"/>
                  </a:lnTo>
                  <a:lnTo>
                    <a:pt x="726" y="895"/>
                  </a:lnTo>
                  <a:lnTo>
                    <a:pt x="725" y="898"/>
                  </a:lnTo>
                  <a:lnTo>
                    <a:pt x="721" y="900"/>
                  </a:lnTo>
                  <a:lnTo>
                    <a:pt x="719" y="902"/>
                  </a:lnTo>
                  <a:lnTo>
                    <a:pt x="716" y="904"/>
                  </a:lnTo>
                  <a:lnTo>
                    <a:pt x="713" y="905"/>
                  </a:lnTo>
                  <a:lnTo>
                    <a:pt x="718" y="912"/>
                  </a:lnTo>
                  <a:lnTo>
                    <a:pt x="723" y="914"/>
                  </a:lnTo>
                  <a:lnTo>
                    <a:pt x="729" y="917"/>
                  </a:lnTo>
                  <a:lnTo>
                    <a:pt x="738" y="919"/>
                  </a:lnTo>
                  <a:lnTo>
                    <a:pt x="737" y="937"/>
                  </a:lnTo>
                  <a:lnTo>
                    <a:pt x="736" y="939"/>
                  </a:lnTo>
                  <a:lnTo>
                    <a:pt x="734" y="942"/>
                  </a:lnTo>
                  <a:lnTo>
                    <a:pt x="732" y="944"/>
                  </a:lnTo>
                  <a:lnTo>
                    <a:pt x="730" y="946"/>
                  </a:lnTo>
                  <a:lnTo>
                    <a:pt x="730" y="948"/>
                  </a:lnTo>
                  <a:lnTo>
                    <a:pt x="732" y="953"/>
                  </a:lnTo>
                  <a:lnTo>
                    <a:pt x="737" y="956"/>
                  </a:lnTo>
                  <a:lnTo>
                    <a:pt x="745" y="959"/>
                  </a:lnTo>
                  <a:lnTo>
                    <a:pt x="752" y="961"/>
                  </a:lnTo>
                  <a:lnTo>
                    <a:pt x="756" y="965"/>
                  </a:lnTo>
                  <a:lnTo>
                    <a:pt x="758" y="973"/>
                  </a:lnTo>
                  <a:lnTo>
                    <a:pt x="757" y="996"/>
                  </a:lnTo>
                  <a:lnTo>
                    <a:pt x="758" y="1023"/>
                  </a:lnTo>
                  <a:lnTo>
                    <a:pt x="746" y="1029"/>
                  </a:lnTo>
                  <a:lnTo>
                    <a:pt x="736" y="1036"/>
                  </a:lnTo>
                  <a:lnTo>
                    <a:pt x="728" y="1044"/>
                  </a:lnTo>
                  <a:lnTo>
                    <a:pt x="719" y="1053"/>
                  </a:lnTo>
                  <a:lnTo>
                    <a:pt x="708" y="1061"/>
                  </a:lnTo>
                  <a:lnTo>
                    <a:pt x="701" y="1065"/>
                  </a:lnTo>
                  <a:lnTo>
                    <a:pt x="693" y="1065"/>
                  </a:lnTo>
                  <a:lnTo>
                    <a:pt x="685" y="1066"/>
                  </a:lnTo>
                  <a:lnTo>
                    <a:pt x="678" y="1069"/>
                  </a:lnTo>
                  <a:lnTo>
                    <a:pt x="671" y="1076"/>
                  </a:lnTo>
                  <a:lnTo>
                    <a:pt x="662" y="1083"/>
                  </a:lnTo>
                  <a:lnTo>
                    <a:pt x="653" y="1087"/>
                  </a:lnTo>
                  <a:lnTo>
                    <a:pt x="642" y="1088"/>
                  </a:lnTo>
                  <a:lnTo>
                    <a:pt x="630" y="1089"/>
                  </a:lnTo>
                  <a:lnTo>
                    <a:pt x="618" y="1093"/>
                  </a:lnTo>
                  <a:lnTo>
                    <a:pt x="608" y="1095"/>
                  </a:lnTo>
                  <a:lnTo>
                    <a:pt x="597" y="1096"/>
                  </a:lnTo>
                  <a:lnTo>
                    <a:pt x="590" y="1094"/>
                  </a:lnTo>
                  <a:lnTo>
                    <a:pt x="585" y="1091"/>
                  </a:lnTo>
                  <a:lnTo>
                    <a:pt x="579" y="1086"/>
                  </a:lnTo>
                  <a:lnTo>
                    <a:pt x="574" y="1083"/>
                  </a:lnTo>
                  <a:lnTo>
                    <a:pt x="568" y="1080"/>
                  </a:lnTo>
                  <a:lnTo>
                    <a:pt x="558" y="1082"/>
                  </a:lnTo>
                  <a:lnTo>
                    <a:pt x="548" y="1084"/>
                  </a:lnTo>
                  <a:lnTo>
                    <a:pt x="539" y="1085"/>
                  </a:lnTo>
                  <a:lnTo>
                    <a:pt x="529" y="1084"/>
                  </a:lnTo>
                  <a:lnTo>
                    <a:pt x="521" y="1083"/>
                  </a:lnTo>
                  <a:lnTo>
                    <a:pt x="515" y="1083"/>
                  </a:lnTo>
                  <a:lnTo>
                    <a:pt x="504" y="1082"/>
                  </a:lnTo>
                  <a:lnTo>
                    <a:pt x="491" y="1080"/>
                  </a:lnTo>
                  <a:lnTo>
                    <a:pt x="482" y="1082"/>
                  </a:lnTo>
                  <a:lnTo>
                    <a:pt x="475" y="1085"/>
                  </a:lnTo>
                  <a:lnTo>
                    <a:pt x="468" y="1089"/>
                  </a:lnTo>
                  <a:lnTo>
                    <a:pt x="464" y="1095"/>
                  </a:lnTo>
                  <a:lnTo>
                    <a:pt x="453" y="1092"/>
                  </a:lnTo>
                  <a:lnTo>
                    <a:pt x="444" y="1087"/>
                  </a:lnTo>
                  <a:lnTo>
                    <a:pt x="437" y="1079"/>
                  </a:lnTo>
                  <a:lnTo>
                    <a:pt x="432" y="1070"/>
                  </a:lnTo>
                  <a:lnTo>
                    <a:pt x="428" y="1061"/>
                  </a:lnTo>
                  <a:lnTo>
                    <a:pt x="424" y="1052"/>
                  </a:lnTo>
                  <a:lnTo>
                    <a:pt x="420" y="1042"/>
                  </a:lnTo>
                  <a:lnTo>
                    <a:pt x="414" y="1035"/>
                  </a:lnTo>
                  <a:lnTo>
                    <a:pt x="405" y="1027"/>
                  </a:lnTo>
                  <a:lnTo>
                    <a:pt x="396" y="1019"/>
                  </a:lnTo>
                  <a:lnTo>
                    <a:pt x="389" y="1010"/>
                  </a:lnTo>
                  <a:lnTo>
                    <a:pt x="388" y="1000"/>
                  </a:lnTo>
                  <a:lnTo>
                    <a:pt x="386" y="992"/>
                  </a:lnTo>
                  <a:lnTo>
                    <a:pt x="380" y="984"/>
                  </a:lnTo>
                  <a:lnTo>
                    <a:pt x="368" y="983"/>
                  </a:lnTo>
                  <a:lnTo>
                    <a:pt x="367" y="987"/>
                  </a:lnTo>
                  <a:lnTo>
                    <a:pt x="366" y="990"/>
                  </a:lnTo>
                  <a:lnTo>
                    <a:pt x="365" y="992"/>
                  </a:lnTo>
                  <a:lnTo>
                    <a:pt x="362" y="994"/>
                  </a:lnTo>
                  <a:lnTo>
                    <a:pt x="360" y="994"/>
                  </a:lnTo>
                  <a:lnTo>
                    <a:pt x="356" y="994"/>
                  </a:lnTo>
                  <a:lnTo>
                    <a:pt x="348" y="991"/>
                  </a:lnTo>
                  <a:lnTo>
                    <a:pt x="342" y="987"/>
                  </a:lnTo>
                  <a:lnTo>
                    <a:pt x="339" y="979"/>
                  </a:lnTo>
                  <a:lnTo>
                    <a:pt x="335" y="972"/>
                  </a:lnTo>
                  <a:lnTo>
                    <a:pt x="331" y="965"/>
                  </a:lnTo>
                  <a:lnTo>
                    <a:pt x="325" y="960"/>
                  </a:lnTo>
                  <a:lnTo>
                    <a:pt x="315" y="957"/>
                  </a:lnTo>
                  <a:lnTo>
                    <a:pt x="301" y="957"/>
                  </a:lnTo>
                  <a:lnTo>
                    <a:pt x="291" y="960"/>
                  </a:lnTo>
                  <a:lnTo>
                    <a:pt x="286" y="965"/>
                  </a:lnTo>
                  <a:lnTo>
                    <a:pt x="282" y="973"/>
                  </a:lnTo>
                  <a:lnTo>
                    <a:pt x="280" y="982"/>
                  </a:lnTo>
                  <a:lnTo>
                    <a:pt x="278" y="995"/>
                  </a:lnTo>
                  <a:lnTo>
                    <a:pt x="274" y="1007"/>
                  </a:lnTo>
                  <a:lnTo>
                    <a:pt x="267" y="1019"/>
                  </a:lnTo>
                  <a:lnTo>
                    <a:pt x="260" y="1030"/>
                  </a:lnTo>
                  <a:lnTo>
                    <a:pt x="252" y="1039"/>
                  </a:lnTo>
                  <a:lnTo>
                    <a:pt x="247" y="1050"/>
                  </a:lnTo>
                  <a:lnTo>
                    <a:pt x="240" y="1048"/>
                  </a:lnTo>
                  <a:lnTo>
                    <a:pt x="236" y="1043"/>
                  </a:lnTo>
                  <a:lnTo>
                    <a:pt x="231" y="1038"/>
                  </a:lnTo>
                  <a:lnTo>
                    <a:pt x="228" y="1035"/>
                  </a:lnTo>
                  <a:lnTo>
                    <a:pt x="218" y="1038"/>
                  </a:lnTo>
                  <a:lnTo>
                    <a:pt x="210" y="1043"/>
                  </a:lnTo>
                  <a:lnTo>
                    <a:pt x="201" y="1051"/>
                  </a:lnTo>
                  <a:lnTo>
                    <a:pt x="192" y="1059"/>
                  </a:lnTo>
                  <a:lnTo>
                    <a:pt x="183" y="1065"/>
                  </a:lnTo>
                  <a:lnTo>
                    <a:pt x="170" y="1067"/>
                  </a:lnTo>
                  <a:lnTo>
                    <a:pt x="164" y="1065"/>
                  </a:lnTo>
                  <a:lnTo>
                    <a:pt x="159" y="1061"/>
                  </a:lnTo>
                  <a:lnTo>
                    <a:pt x="157" y="1057"/>
                  </a:lnTo>
                  <a:lnTo>
                    <a:pt x="157" y="1051"/>
                  </a:lnTo>
                  <a:lnTo>
                    <a:pt x="157" y="1045"/>
                  </a:lnTo>
                  <a:lnTo>
                    <a:pt x="158" y="1031"/>
                  </a:lnTo>
                  <a:lnTo>
                    <a:pt x="159" y="1017"/>
                  </a:lnTo>
                  <a:lnTo>
                    <a:pt x="160" y="1004"/>
                  </a:lnTo>
                  <a:lnTo>
                    <a:pt x="161" y="988"/>
                  </a:lnTo>
                  <a:lnTo>
                    <a:pt x="164" y="978"/>
                  </a:lnTo>
                  <a:lnTo>
                    <a:pt x="167" y="970"/>
                  </a:lnTo>
                  <a:lnTo>
                    <a:pt x="170" y="961"/>
                  </a:lnTo>
                  <a:lnTo>
                    <a:pt x="158" y="953"/>
                  </a:lnTo>
                  <a:lnTo>
                    <a:pt x="149" y="944"/>
                  </a:lnTo>
                  <a:lnTo>
                    <a:pt x="143" y="935"/>
                  </a:lnTo>
                  <a:lnTo>
                    <a:pt x="142" y="922"/>
                  </a:lnTo>
                  <a:lnTo>
                    <a:pt x="142" y="921"/>
                  </a:lnTo>
                  <a:lnTo>
                    <a:pt x="142" y="919"/>
                  </a:lnTo>
                  <a:lnTo>
                    <a:pt x="142" y="917"/>
                  </a:lnTo>
                  <a:lnTo>
                    <a:pt x="142" y="913"/>
                  </a:lnTo>
                  <a:lnTo>
                    <a:pt x="143" y="909"/>
                  </a:lnTo>
                  <a:lnTo>
                    <a:pt x="142" y="905"/>
                  </a:lnTo>
                  <a:lnTo>
                    <a:pt x="141" y="903"/>
                  </a:lnTo>
                  <a:lnTo>
                    <a:pt x="140" y="901"/>
                  </a:lnTo>
                  <a:lnTo>
                    <a:pt x="137" y="900"/>
                  </a:lnTo>
                  <a:lnTo>
                    <a:pt x="134" y="899"/>
                  </a:lnTo>
                  <a:lnTo>
                    <a:pt x="132" y="898"/>
                  </a:lnTo>
                  <a:lnTo>
                    <a:pt x="129" y="895"/>
                  </a:lnTo>
                  <a:lnTo>
                    <a:pt x="126" y="894"/>
                  </a:lnTo>
                  <a:lnTo>
                    <a:pt x="125" y="892"/>
                  </a:lnTo>
                  <a:lnTo>
                    <a:pt x="123" y="882"/>
                  </a:lnTo>
                  <a:lnTo>
                    <a:pt x="122" y="872"/>
                  </a:lnTo>
                  <a:lnTo>
                    <a:pt x="120" y="861"/>
                  </a:lnTo>
                  <a:lnTo>
                    <a:pt x="114" y="850"/>
                  </a:lnTo>
                  <a:lnTo>
                    <a:pt x="104" y="843"/>
                  </a:lnTo>
                  <a:lnTo>
                    <a:pt x="89" y="839"/>
                  </a:lnTo>
                  <a:lnTo>
                    <a:pt x="90" y="835"/>
                  </a:lnTo>
                  <a:lnTo>
                    <a:pt x="93" y="833"/>
                  </a:lnTo>
                  <a:lnTo>
                    <a:pt x="94" y="832"/>
                  </a:lnTo>
                  <a:lnTo>
                    <a:pt x="95" y="830"/>
                  </a:lnTo>
                  <a:lnTo>
                    <a:pt x="96" y="828"/>
                  </a:lnTo>
                  <a:lnTo>
                    <a:pt x="97" y="824"/>
                  </a:lnTo>
                  <a:lnTo>
                    <a:pt x="96" y="818"/>
                  </a:lnTo>
                  <a:lnTo>
                    <a:pt x="93" y="816"/>
                  </a:lnTo>
                  <a:lnTo>
                    <a:pt x="86" y="815"/>
                  </a:lnTo>
                  <a:lnTo>
                    <a:pt x="79" y="815"/>
                  </a:lnTo>
                  <a:lnTo>
                    <a:pt x="72" y="814"/>
                  </a:lnTo>
                  <a:lnTo>
                    <a:pt x="65" y="813"/>
                  </a:lnTo>
                  <a:lnTo>
                    <a:pt x="61" y="811"/>
                  </a:lnTo>
                  <a:lnTo>
                    <a:pt x="58" y="808"/>
                  </a:lnTo>
                  <a:lnTo>
                    <a:pt x="54" y="807"/>
                  </a:lnTo>
                  <a:lnTo>
                    <a:pt x="51" y="807"/>
                  </a:lnTo>
                  <a:lnTo>
                    <a:pt x="40" y="807"/>
                  </a:lnTo>
                  <a:lnTo>
                    <a:pt x="28" y="805"/>
                  </a:lnTo>
                  <a:lnTo>
                    <a:pt x="29" y="795"/>
                  </a:lnTo>
                  <a:lnTo>
                    <a:pt x="29" y="789"/>
                  </a:lnTo>
                  <a:lnTo>
                    <a:pt x="30" y="786"/>
                  </a:lnTo>
                  <a:lnTo>
                    <a:pt x="30" y="782"/>
                  </a:lnTo>
                  <a:lnTo>
                    <a:pt x="30" y="777"/>
                  </a:lnTo>
                  <a:lnTo>
                    <a:pt x="33" y="769"/>
                  </a:lnTo>
                  <a:lnTo>
                    <a:pt x="37" y="764"/>
                  </a:lnTo>
                  <a:lnTo>
                    <a:pt x="42" y="760"/>
                  </a:lnTo>
                  <a:lnTo>
                    <a:pt x="44" y="755"/>
                  </a:lnTo>
                  <a:lnTo>
                    <a:pt x="42" y="746"/>
                  </a:lnTo>
                  <a:lnTo>
                    <a:pt x="37" y="737"/>
                  </a:lnTo>
                  <a:lnTo>
                    <a:pt x="32" y="729"/>
                  </a:lnTo>
                  <a:lnTo>
                    <a:pt x="26" y="721"/>
                  </a:lnTo>
                  <a:lnTo>
                    <a:pt x="24" y="712"/>
                  </a:lnTo>
                  <a:lnTo>
                    <a:pt x="24" y="704"/>
                  </a:lnTo>
                  <a:lnTo>
                    <a:pt x="26" y="697"/>
                  </a:lnTo>
                  <a:lnTo>
                    <a:pt x="26" y="690"/>
                  </a:lnTo>
                  <a:lnTo>
                    <a:pt x="24" y="686"/>
                  </a:lnTo>
                  <a:lnTo>
                    <a:pt x="19" y="683"/>
                  </a:lnTo>
                  <a:lnTo>
                    <a:pt x="14" y="681"/>
                  </a:lnTo>
                  <a:lnTo>
                    <a:pt x="7" y="680"/>
                  </a:lnTo>
                  <a:lnTo>
                    <a:pt x="10" y="674"/>
                  </a:lnTo>
                  <a:lnTo>
                    <a:pt x="16" y="671"/>
                  </a:lnTo>
                  <a:lnTo>
                    <a:pt x="21" y="667"/>
                  </a:lnTo>
                  <a:lnTo>
                    <a:pt x="26" y="664"/>
                  </a:lnTo>
                  <a:lnTo>
                    <a:pt x="27" y="657"/>
                  </a:lnTo>
                  <a:lnTo>
                    <a:pt x="27" y="627"/>
                  </a:lnTo>
                  <a:lnTo>
                    <a:pt x="21" y="597"/>
                  </a:lnTo>
                  <a:lnTo>
                    <a:pt x="12" y="569"/>
                  </a:lnTo>
                  <a:lnTo>
                    <a:pt x="0" y="543"/>
                  </a:lnTo>
                  <a:lnTo>
                    <a:pt x="9" y="537"/>
                  </a:lnTo>
                  <a:lnTo>
                    <a:pt x="17" y="529"/>
                  </a:lnTo>
                  <a:lnTo>
                    <a:pt x="25" y="522"/>
                  </a:lnTo>
                  <a:lnTo>
                    <a:pt x="30" y="518"/>
                  </a:lnTo>
                  <a:lnTo>
                    <a:pt x="36" y="517"/>
                  </a:lnTo>
                  <a:lnTo>
                    <a:pt x="42" y="518"/>
                  </a:lnTo>
                  <a:lnTo>
                    <a:pt x="46" y="518"/>
                  </a:lnTo>
                  <a:lnTo>
                    <a:pt x="50" y="516"/>
                  </a:lnTo>
                  <a:lnTo>
                    <a:pt x="52" y="510"/>
                  </a:lnTo>
                  <a:lnTo>
                    <a:pt x="51" y="507"/>
                  </a:lnTo>
                  <a:lnTo>
                    <a:pt x="50" y="503"/>
                  </a:lnTo>
                  <a:lnTo>
                    <a:pt x="49" y="501"/>
                  </a:lnTo>
                  <a:lnTo>
                    <a:pt x="47" y="498"/>
                  </a:lnTo>
                  <a:lnTo>
                    <a:pt x="46" y="494"/>
                  </a:lnTo>
                  <a:lnTo>
                    <a:pt x="68" y="450"/>
                  </a:lnTo>
                  <a:lnTo>
                    <a:pt x="72" y="448"/>
                  </a:lnTo>
                  <a:lnTo>
                    <a:pt x="78" y="446"/>
                  </a:lnTo>
                  <a:lnTo>
                    <a:pt x="84" y="444"/>
                  </a:lnTo>
                  <a:lnTo>
                    <a:pt x="88" y="439"/>
                  </a:lnTo>
                  <a:lnTo>
                    <a:pt x="90" y="432"/>
                  </a:lnTo>
                  <a:lnTo>
                    <a:pt x="90" y="429"/>
                  </a:lnTo>
                  <a:lnTo>
                    <a:pt x="89" y="427"/>
                  </a:lnTo>
                  <a:lnTo>
                    <a:pt x="87" y="424"/>
                  </a:lnTo>
                  <a:lnTo>
                    <a:pt x="85" y="422"/>
                  </a:lnTo>
                  <a:lnTo>
                    <a:pt x="82" y="420"/>
                  </a:lnTo>
                  <a:lnTo>
                    <a:pt x="80" y="419"/>
                  </a:lnTo>
                  <a:lnTo>
                    <a:pt x="78" y="418"/>
                  </a:lnTo>
                  <a:lnTo>
                    <a:pt x="77" y="415"/>
                  </a:lnTo>
                  <a:lnTo>
                    <a:pt x="75" y="407"/>
                  </a:lnTo>
                  <a:lnTo>
                    <a:pt x="73" y="400"/>
                  </a:lnTo>
                  <a:lnTo>
                    <a:pt x="73" y="391"/>
                  </a:lnTo>
                  <a:lnTo>
                    <a:pt x="70" y="384"/>
                  </a:lnTo>
                  <a:lnTo>
                    <a:pt x="63" y="375"/>
                  </a:lnTo>
                  <a:lnTo>
                    <a:pt x="55" y="368"/>
                  </a:lnTo>
                  <a:lnTo>
                    <a:pt x="49" y="361"/>
                  </a:lnTo>
                  <a:lnTo>
                    <a:pt x="43" y="351"/>
                  </a:lnTo>
                  <a:lnTo>
                    <a:pt x="40" y="343"/>
                  </a:lnTo>
                  <a:lnTo>
                    <a:pt x="38" y="336"/>
                  </a:lnTo>
                  <a:lnTo>
                    <a:pt x="36" y="331"/>
                  </a:lnTo>
                  <a:lnTo>
                    <a:pt x="28" y="325"/>
                  </a:lnTo>
                  <a:lnTo>
                    <a:pt x="30" y="319"/>
                  </a:lnTo>
                  <a:lnTo>
                    <a:pt x="34" y="316"/>
                  </a:lnTo>
                  <a:lnTo>
                    <a:pt x="35" y="312"/>
                  </a:lnTo>
                  <a:lnTo>
                    <a:pt x="36" y="308"/>
                  </a:lnTo>
                  <a:lnTo>
                    <a:pt x="36" y="307"/>
                  </a:lnTo>
                  <a:lnTo>
                    <a:pt x="37" y="305"/>
                  </a:lnTo>
                  <a:lnTo>
                    <a:pt x="37" y="304"/>
                  </a:lnTo>
                  <a:lnTo>
                    <a:pt x="38" y="301"/>
                  </a:lnTo>
                  <a:lnTo>
                    <a:pt x="40" y="298"/>
                  </a:lnTo>
                  <a:lnTo>
                    <a:pt x="40" y="293"/>
                  </a:lnTo>
                  <a:lnTo>
                    <a:pt x="50" y="296"/>
                  </a:lnTo>
                  <a:lnTo>
                    <a:pt x="56" y="295"/>
                  </a:lnTo>
                  <a:lnTo>
                    <a:pt x="61" y="291"/>
                  </a:lnTo>
                  <a:lnTo>
                    <a:pt x="64" y="289"/>
                  </a:lnTo>
                  <a:lnTo>
                    <a:pt x="67" y="287"/>
                  </a:lnTo>
                  <a:lnTo>
                    <a:pt x="70" y="288"/>
                  </a:lnTo>
                  <a:lnTo>
                    <a:pt x="72" y="292"/>
                  </a:lnTo>
                  <a:lnTo>
                    <a:pt x="76" y="296"/>
                  </a:lnTo>
                  <a:lnTo>
                    <a:pt x="81" y="296"/>
                  </a:lnTo>
                  <a:lnTo>
                    <a:pt x="87" y="293"/>
                  </a:lnTo>
                  <a:lnTo>
                    <a:pt x="94" y="290"/>
                  </a:lnTo>
                  <a:lnTo>
                    <a:pt x="99" y="286"/>
                  </a:lnTo>
                  <a:lnTo>
                    <a:pt x="104" y="282"/>
                  </a:lnTo>
                  <a:lnTo>
                    <a:pt x="144" y="276"/>
                  </a:lnTo>
                  <a:lnTo>
                    <a:pt x="148" y="276"/>
                  </a:lnTo>
                  <a:lnTo>
                    <a:pt x="149" y="279"/>
                  </a:lnTo>
                  <a:lnTo>
                    <a:pt x="150" y="282"/>
                  </a:lnTo>
                  <a:lnTo>
                    <a:pt x="150" y="288"/>
                  </a:lnTo>
                  <a:lnTo>
                    <a:pt x="151" y="292"/>
                  </a:lnTo>
                  <a:lnTo>
                    <a:pt x="154" y="297"/>
                  </a:lnTo>
                  <a:lnTo>
                    <a:pt x="158" y="300"/>
                  </a:lnTo>
                  <a:lnTo>
                    <a:pt x="166" y="301"/>
                  </a:lnTo>
                  <a:lnTo>
                    <a:pt x="177" y="298"/>
                  </a:lnTo>
                  <a:lnTo>
                    <a:pt x="185" y="296"/>
                  </a:lnTo>
                  <a:lnTo>
                    <a:pt x="195" y="295"/>
                  </a:lnTo>
                  <a:lnTo>
                    <a:pt x="204" y="293"/>
                  </a:lnTo>
                  <a:lnTo>
                    <a:pt x="212" y="292"/>
                  </a:lnTo>
                  <a:lnTo>
                    <a:pt x="219" y="290"/>
                  </a:lnTo>
                  <a:lnTo>
                    <a:pt x="225" y="286"/>
                  </a:lnTo>
                  <a:lnTo>
                    <a:pt x="227" y="280"/>
                  </a:lnTo>
                  <a:lnTo>
                    <a:pt x="225" y="272"/>
                  </a:lnTo>
                  <a:lnTo>
                    <a:pt x="222" y="267"/>
                  </a:lnTo>
                  <a:lnTo>
                    <a:pt x="219" y="262"/>
                  </a:lnTo>
                  <a:lnTo>
                    <a:pt x="216" y="256"/>
                  </a:lnTo>
                  <a:lnTo>
                    <a:pt x="213" y="249"/>
                  </a:lnTo>
                  <a:lnTo>
                    <a:pt x="212" y="245"/>
                  </a:lnTo>
                  <a:lnTo>
                    <a:pt x="214" y="241"/>
                  </a:lnTo>
                  <a:lnTo>
                    <a:pt x="220" y="237"/>
                  </a:lnTo>
                  <a:lnTo>
                    <a:pt x="228" y="236"/>
                  </a:lnTo>
                  <a:lnTo>
                    <a:pt x="237" y="237"/>
                  </a:lnTo>
                  <a:lnTo>
                    <a:pt x="246" y="238"/>
                  </a:lnTo>
                  <a:lnTo>
                    <a:pt x="254" y="239"/>
                  </a:lnTo>
                  <a:lnTo>
                    <a:pt x="262" y="238"/>
                  </a:lnTo>
                  <a:lnTo>
                    <a:pt x="267" y="235"/>
                  </a:lnTo>
                  <a:lnTo>
                    <a:pt x="271" y="227"/>
                  </a:lnTo>
                  <a:lnTo>
                    <a:pt x="287" y="227"/>
                  </a:lnTo>
                  <a:lnTo>
                    <a:pt x="298" y="229"/>
                  </a:lnTo>
                  <a:lnTo>
                    <a:pt x="305" y="231"/>
                  </a:lnTo>
                  <a:lnTo>
                    <a:pt x="308" y="235"/>
                  </a:lnTo>
                  <a:lnTo>
                    <a:pt x="310" y="239"/>
                  </a:lnTo>
                  <a:lnTo>
                    <a:pt x="311" y="244"/>
                  </a:lnTo>
                  <a:lnTo>
                    <a:pt x="314" y="248"/>
                  </a:lnTo>
                  <a:lnTo>
                    <a:pt x="316" y="253"/>
                  </a:lnTo>
                  <a:lnTo>
                    <a:pt x="316" y="260"/>
                  </a:lnTo>
                  <a:lnTo>
                    <a:pt x="319" y="264"/>
                  </a:lnTo>
                  <a:lnTo>
                    <a:pt x="325" y="265"/>
                  </a:lnTo>
                  <a:lnTo>
                    <a:pt x="330" y="267"/>
                  </a:lnTo>
                  <a:lnTo>
                    <a:pt x="335" y="270"/>
                  </a:lnTo>
                  <a:lnTo>
                    <a:pt x="337" y="273"/>
                  </a:lnTo>
                  <a:lnTo>
                    <a:pt x="337" y="289"/>
                  </a:lnTo>
                  <a:lnTo>
                    <a:pt x="343" y="302"/>
                  </a:lnTo>
                  <a:lnTo>
                    <a:pt x="351" y="312"/>
                  </a:lnTo>
                  <a:lnTo>
                    <a:pt x="362" y="319"/>
                  </a:lnTo>
                  <a:lnTo>
                    <a:pt x="376" y="325"/>
                  </a:lnTo>
                  <a:lnTo>
                    <a:pt x="385" y="327"/>
                  </a:lnTo>
                  <a:lnTo>
                    <a:pt x="390" y="325"/>
                  </a:lnTo>
                  <a:lnTo>
                    <a:pt x="394" y="322"/>
                  </a:lnTo>
                  <a:lnTo>
                    <a:pt x="395" y="315"/>
                  </a:lnTo>
                  <a:lnTo>
                    <a:pt x="394" y="308"/>
                  </a:lnTo>
                  <a:lnTo>
                    <a:pt x="393" y="299"/>
                  </a:lnTo>
                  <a:lnTo>
                    <a:pt x="390" y="290"/>
                  </a:lnTo>
                  <a:lnTo>
                    <a:pt x="388" y="282"/>
                  </a:lnTo>
                  <a:lnTo>
                    <a:pt x="386" y="275"/>
                  </a:lnTo>
                  <a:lnTo>
                    <a:pt x="386" y="270"/>
                  </a:lnTo>
                  <a:lnTo>
                    <a:pt x="387" y="265"/>
                  </a:lnTo>
                  <a:lnTo>
                    <a:pt x="389" y="265"/>
                  </a:lnTo>
                  <a:lnTo>
                    <a:pt x="393" y="267"/>
                  </a:lnTo>
                  <a:lnTo>
                    <a:pt x="397" y="271"/>
                  </a:lnTo>
                  <a:lnTo>
                    <a:pt x="403" y="273"/>
                  </a:lnTo>
                  <a:lnTo>
                    <a:pt x="410" y="274"/>
                  </a:lnTo>
                  <a:lnTo>
                    <a:pt x="419" y="270"/>
                  </a:lnTo>
                  <a:lnTo>
                    <a:pt x="425" y="260"/>
                  </a:lnTo>
                  <a:lnTo>
                    <a:pt x="430" y="252"/>
                  </a:lnTo>
                  <a:lnTo>
                    <a:pt x="433" y="247"/>
                  </a:lnTo>
                  <a:lnTo>
                    <a:pt x="436" y="245"/>
                  </a:lnTo>
                  <a:lnTo>
                    <a:pt x="439" y="244"/>
                  </a:lnTo>
                  <a:lnTo>
                    <a:pt x="444" y="244"/>
                  </a:lnTo>
                  <a:lnTo>
                    <a:pt x="451" y="245"/>
                  </a:lnTo>
                  <a:lnTo>
                    <a:pt x="463" y="246"/>
                  </a:lnTo>
                  <a:lnTo>
                    <a:pt x="472" y="248"/>
                  </a:lnTo>
                  <a:lnTo>
                    <a:pt x="477" y="249"/>
                  </a:lnTo>
                  <a:lnTo>
                    <a:pt x="479" y="249"/>
                  </a:lnTo>
                  <a:lnTo>
                    <a:pt x="477" y="247"/>
                  </a:lnTo>
                  <a:lnTo>
                    <a:pt x="475" y="243"/>
                  </a:lnTo>
                  <a:lnTo>
                    <a:pt x="473" y="239"/>
                  </a:lnTo>
                  <a:lnTo>
                    <a:pt x="469" y="234"/>
                  </a:lnTo>
                  <a:lnTo>
                    <a:pt x="468" y="229"/>
                  </a:lnTo>
                  <a:lnTo>
                    <a:pt x="469" y="223"/>
                  </a:lnTo>
                  <a:lnTo>
                    <a:pt x="474" y="219"/>
                  </a:lnTo>
                  <a:lnTo>
                    <a:pt x="480" y="221"/>
                  </a:lnTo>
                  <a:lnTo>
                    <a:pt x="484" y="222"/>
                  </a:lnTo>
                  <a:lnTo>
                    <a:pt x="489" y="222"/>
                  </a:lnTo>
                  <a:lnTo>
                    <a:pt x="493" y="222"/>
                  </a:lnTo>
                  <a:lnTo>
                    <a:pt x="495" y="221"/>
                  </a:lnTo>
                  <a:lnTo>
                    <a:pt x="498" y="220"/>
                  </a:lnTo>
                  <a:lnTo>
                    <a:pt x="499" y="218"/>
                  </a:lnTo>
                  <a:lnTo>
                    <a:pt x="499" y="216"/>
                  </a:lnTo>
                  <a:lnTo>
                    <a:pt x="498" y="213"/>
                  </a:lnTo>
                  <a:lnTo>
                    <a:pt x="494" y="211"/>
                  </a:lnTo>
                  <a:lnTo>
                    <a:pt x="490" y="208"/>
                  </a:lnTo>
                  <a:lnTo>
                    <a:pt x="483" y="204"/>
                  </a:lnTo>
                  <a:lnTo>
                    <a:pt x="481" y="191"/>
                  </a:lnTo>
                  <a:lnTo>
                    <a:pt x="479" y="183"/>
                  </a:lnTo>
                  <a:lnTo>
                    <a:pt x="477" y="181"/>
                  </a:lnTo>
                  <a:lnTo>
                    <a:pt x="476" y="181"/>
                  </a:lnTo>
                  <a:lnTo>
                    <a:pt x="474" y="183"/>
                  </a:lnTo>
                  <a:lnTo>
                    <a:pt x="469" y="186"/>
                  </a:lnTo>
                  <a:lnTo>
                    <a:pt x="465" y="188"/>
                  </a:lnTo>
                  <a:lnTo>
                    <a:pt x="457" y="190"/>
                  </a:lnTo>
                  <a:lnTo>
                    <a:pt x="460" y="178"/>
                  </a:lnTo>
                  <a:lnTo>
                    <a:pt x="464" y="170"/>
                  </a:lnTo>
                  <a:lnTo>
                    <a:pt x="469" y="165"/>
                  </a:lnTo>
                  <a:lnTo>
                    <a:pt x="473" y="161"/>
                  </a:lnTo>
                  <a:lnTo>
                    <a:pt x="475" y="157"/>
                  </a:lnTo>
                  <a:lnTo>
                    <a:pt x="476" y="152"/>
                  </a:lnTo>
                  <a:lnTo>
                    <a:pt x="473" y="147"/>
                  </a:lnTo>
                  <a:lnTo>
                    <a:pt x="465" y="139"/>
                  </a:lnTo>
                  <a:lnTo>
                    <a:pt x="479" y="139"/>
                  </a:lnTo>
                  <a:lnTo>
                    <a:pt x="493" y="134"/>
                  </a:lnTo>
                  <a:lnTo>
                    <a:pt x="507" y="126"/>
                  </a:lnTo>
                  <a:lnTo>
                    <a:pt x="520" y="118"/>
                  </a:lnTo>
                  <a:lnTo>
                    <a:pt x="534" y="112"/>
                  </a:lnTo>
                  <a:lnTo>
                    <a:pt x="546" y="107"/>
                  </a:lnTo>
                  <a:lnTo>
                    <a:pt x="546" y="113"/>
                  </a:lnTo>
                  <a:lnTo>
                    <a:pt x="543" y="117"/>
                  </a:lnTo>
                  <a:lnTo>
                    <a:pt x="538" y="121"/>
                  </a:lnTo>
                  <a:lnTo>
                    <a:pt x="534" y="124"/>
                  </a:lnTo>
                  <a:lnTo>
                    <a:pt x="532" y="127"/>
                  </a:lnTo>
                  <a:lnTo>
                    <a:pt x="534" y="131"/>
                  </a:lnTo>
                  <a:lnTo>
                    <a:pt x="544" y="125"/>
                  </a:lnTo>
                  <a:lnTo>
                    <a:pt x="553" y="120"/>
                  </a:lnTo>
                  <a:lnTo>
                    <a:pt x="555" y="120"/>
                  </a:lnTo>
                  <a:lnTo>
                    <a:pt x="556" y="125"/>
                  </a:lnTo>
                  <a:lnTo>
                    <a:pt x="558" y="133"/>
                  </a:lnTo>
                  <a:lnTo>
                    <a:pt x="559" y="142"/>
                  </a:lnTo>
                  <a:lnTo>
                    <a:pt x="559" y="148"/>
                  </a:lnTo>
                  <a:lnTo>
                    <a:pt x="560" y="148"/>
                  </a:lnTo>
                  <a:lnTo>
                    <a:pt x="564" y="146"/>
                  </a:lnTo>
                  <a:lnTo>
                    <a:pt x="565" y="140"/>
                  </a:lnTo>
                  <a:lnTo>
                    <a:pt x="565" y="132"/>
                  </a:lnTo>
                  <a:lnTo>
                    <a:pt x="564" y="123"/>
                  </a:lnTo>
                  <a:lnTo>
                    <a:pt x="563" y="113"/>
                  </a:lnTo>
                  <a:lnTo>
                    <a:pt x="563" y="104"/>
                  </a:lnTo>
                  <a:lnTo>
                    <a:pt x="565" y="96"/>
                  </a:lnTo>
                  <a:lnTo>
                    <a:pt x="571" y="89"/>
                  </a:lnTo>
                  <a:lnTo>
                    <a:pt x="580" y="85"/>
                  </a:lnTo>
                  <a:lnTo>
                    <a:pt x="594" y="81"/>
                  </a:lnTo>
                  <a:lnTo>
                    <a:pt x="603" y="80"/>
                  </a:lnTo>
                  <a:lnTo>
                    <a:pt x="608" y="81"/>
                  </a:lnTo>
                  <a:lnTo>
                    <a:pt x="612" y="85"/>
                  </a:lnTo>
                  <a:lnTo>
                    <a:pt x="612" y="88"/>
                  </a:lnTo>
                  <a:lnTo>
                    <a:pt x="611" y="94"/>
                  </a:lnTo>
                  <a:lnTo>
                    <a:pt x="609" y="98"/>
                  </a:lnTo>
                  <a:lnTo>
                    <a:pt x="608" y="103"/>
                  </a:lnTo>
                  <a:lnTo>
                    <a:pt x="609" y="105"/>
                  </a:lnTo>
                  <a:lnTo>
                    <a:pt x="613" y="105"/>
                  </a:lnTo>
                  <a:lnTo>
                    <a:pt x="618" y="101"/>
                  </a:lnTo>
                  <a:lnTo>
                    <a:pt x="626" y="97"/>
                  </a:lnTo>
                  <a:lnTo>
                    <a:pt x="638" y="94"/>
                  </a:lnTo>
                  <a:lnTo>
                    <a:pt x="652" y="90"/>
                  </a:lnTo>
                  <a:lnTo>
                    <a:pt x="664" y="96"/>
                  </a:lnTo>
                  <a:lnTo>
                    <a:pt x="674" y="96"/>
                  </a:lnTo>
                  <a:lnTo>
                    <a:pt x="682" y="94"/>
                  </a:lnTo>
                  <a:lnTo>
                    <a:pt x="687" y="88"/>
                  </a:lnTo>
                  <a:lnTo>
                    <a:pt x="692" y="81"/>
                  </a:lnTo>
                  <a:lnTo>
                    <a:pt x="695" y="73"/>
                  </a:lnTo>
                  <a:lnTo>
                    <a:pt x="697" y="65"/>
                  </a:lnTo>
                  <a:lnTo>
                    <a:pt x="700" y="59"/>
                  </a:lnTo>
                  <a:lnTo>
                    <a:pt x="700" y="54"/>
                  </a:lnTo>
                  <a:lnTo>
                    <a:pt x="702" y="46"/>
                  </a:lnTo>
                  <a:lnTo>
                    <a:pt x="708" y="35"/>
                  </a:lnTo>
                  <a:lnTo>
                    <a:pt x="716" y="25"/>
                  </a:lnTo>
                  <a:lnTo>
                    <a:pt x="725" y="15"/>
                  </a:lnTo>
                  <a:lnTo>
                    <a:pt x="737" y="8"/>
                  </a:lnTo>
                  <a:lnTo>
                    <a:pt x="750" y="3"/>
                  </a:lnTo>
                  <a:lnTo>
                    <a:pt x="766" y="4"/>
                  </a:lnTo>
                  <a:lnTo>
                    <a:pt x="780" y="10"/>
                  </a:lnTo>
                  <a:lnTo>
                    <a:pt x="789" y="16"/>
                  </a:lnTo>
                  <a:lnTo>
                    <a:pt x="793" y="22"/>
                  </a:lnTo>
                  <a:lnTo>
                    <a:pt x="797" y="27"/>
                  </a:lnTo>
                  <a:lnTo>
                    <a:pt x="799" y="30"/>
                  </a:lnTo>
                  <a:lnTo>
                    <a:pt x="802" y="30"/>
                  </a:lnTo>
                  <a:lnTo>
                    <a:pt x="807" y="27"/>
                  </a:lnTo>
                  <a:lnTo>
                    <a:pt x="813" y="24"/>
                  </a:lnTo>
                  <a:lnTo>
                    <a:pt x="819" y="24"/>
                  </a:lnTo>
                  <a:lnTo>
                    <a:pt x="827" y="26"/>
                  </a:lnTo>
                  <a:lnTo>
                    <a:pt x="835" y="30"/>
                  </a:lnTo>
                  <a:lnTo>
                    <a:pt x="843" y="36"/>
                  </a:lnTo>
                  <a:lnTo>
                    <a:pt x="851" y="42"/>
                  </a:lnTo>
                  <a:lnTo>
                    <a:pt x="857" y="46"/>
                  </a:lnTo>
                  <a:lnTo>
                    <a:pt x="861" y="48"/>
                  </a:lnTo>
                  <a:lnTo>
                    <a:pt x="863" y="50"/>
                  </a:lnTo>
                  <a:lnTo>
                    <a:pt x="863" y="46"/>
                  </a:lnTo>
                  <a:lnTo>
                    <a:pt x="861" y="39"/>
                  </a:lnTo>
                  <a:lnTo>
                    <a:pt x="854" y="33"/>
                  </a:lnTo>
                  <a:lnTo>
                    <a:pt x="849" y="22"/>
                  </a:lnTo>
                  <a:lnTo>
                    <a:pt x="842" y="12"/>
                  </a:lnTo>
                  <a:lnTo>
                    <a:pt x="839" y="0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19" name="Freeform 117">
              <a:extLst>
                <a:ext uri="{FF2B5EF4-FFF2-40B4-BE49-F238E27FC236}">
                  <a16:creationId xmlns:a16="http://schemas.microsoft.com/office/drawing/2014/main" id="{AC926F2D-169A-4A23-941B-9A838E5B6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225" y="1801813"/>
              <a:ext cx="161925" cy="158750"/>
            </a:xfrm>
            <a:custGeom>
              <a:avLst/>
              <a:gdLst>
                <a:gd name="T0" fmla="*/ 2147483646 w 102"/>
                <a:gd name="T1" fmla="*/ 2147483646 h 100"/>
                <a:gd name="T2" fmla="*/ 2147483646 w 102"/>
                <a:gd name="T3" fmla="*/ 2147483646 h 100"/>
                <a:gd name="T4" fmla="*/ 2147483646 w 102"/>
                <a:gd name="T5" fmla="*/ 2147483646 h 100"/>
                <a:gd name="T6" fmla="*/ 2147483646 w 102"/>
                <a:gd name="T7" fmla="*/ 2147483646 h 100"/>
                <a:gd name="T8" fmla="*/ 2147483646 w 102"/>
                <a:gd name="T9" fmla="*/ 2147483646 h 100"/>
                <a:gd name="T10" fmla="*/ 2147483646 w 102"/>
                <a:gd name="T11" fmla="*/ 2147483646 h 100"/>
                <a:gd name="T12" fmla="*/ 2147483646 w 102"/>
                <a:gd name="T13" fmla="*/ 2147483646 h 100"/>
                <a:gd name="T14" fmla="*/ 2147483646 w 102"/>
                <a:gd name="T15" fmla="*/ 2147483646 h 100"/>
                <a:gd name="T16" fmla="*/ 2147483646 w 102"/>
                <a:gd name="T17" fmla="*/ 2147483646 h 100"/>
                <a:gd name="T18" fmla="*/ 2147483646 w 102"/>
                <a:gd name="T19" fmla="*/ 2147483646 h 100"/>
                <a:gd name="T20" fmla="*/ 2147483646 w 102"/>
                <a:gd name="T21" fmla="*/ 2147483646 h 100"/>
                <a:gd name="T22" fmla="*/ 2147483646 w 102"/>
                <a:gd name="T23" fmla="*/ 2147483646 h 100"/>
                <a:gd name="T24" fmla="*/ 2147483646 w 102"/>
                <a:gd name="T25" fmla="*/ 2147483646 h 100"/>
                <a:gd name="T26" fmla="*/ 2147483646 w 102"/>
                <a:gd name="T27" fmla="*/ 2147483646 h 100"/>
                <a:gd name="T28" fmla="*/ 2147483646 w 102"/>
                <a:gd name="T29" fmla="*/ 2147483646 h 100"/>
                <a:gd name="T30" fmla="*/ 2147483646 w 102"/>
                <a:gd name="T31" fmla="*/ 2147483646 h 100"/>
                <a:gd name="T32" fmla="*/ 2147483646 w 102"/>
                <a:gd name="T33" fmla="*/ 2147483646 h 100"/>
                <a:gd name="T34" fmla="*/ 2147483646 w 102"/>
                <a:gd name="T35" fmla="*/ 2147483646 h 100"/>
                <a:gd name="T36" fmla="*/ 2147483646 w 102"/>
                <a:gd name="T37" fmla="*/ 2147483646 h 100"/>
                <a:gd name="T38" fmla="*/ 2147483646 w 102"/>
                <a:gd name="T39" fmla="*/ 2147483646 h 100"/>
                <a:gd name="T40" fmla="*/ 2147483646 w 102"/>
                <a:gd name="T41" fmla="*/ 2147483646 h 100"/>
                <a:gd name="T42" fmla="*/ 2147483646 w 102"/>
                <a:gd name="T43" fmla="*/ 2147483646 h 100"/>
                <a:gd name="T44" fmla="*/ 2147483646 w 102"/>
                <a:gd name="T45" fmla="*/ 2147483646 h 100"/>
                <a:gd name="T46" fmla="*/ 2147483646 w 102"/>
                <a:gd name="T47" fmla="*/ 2147483646 h 100"/>
                <a:gd name="T48" fmla="*/ 2147483646 w 102"/>
                <a:gd name="T49" fmla="*/ 2147483646 h 100"/>
                <a:gd name="T50" fmla="*/ 2147483646 w 102"/>
                <a:gd name="T51" fmla="*/ 2147483646 h 100"/>
                <a:gd name="T52" fmla="*/ 2147483646 w 102"/>
                <a:gd name="T53" fmla="*/ 2147483646 h 100"/>
                <a:gd name="T54" fmla="*/ 2147483646 w 102"/>
                <a:gd name="T55" fmla="*/ 2147483646 h 100"/>
                <a:gd name="T56" fmla="*/ 2147483646 w 102"/>
                <a:gd name="T57" fmla="*/ 2147483646 h 100"/>
                <a:gd name="T58" fmla="*/ 2147483646 w 102"/>
                <a:gd name="T59" fmla="*/ 2147483646 h 100"/>
                <a:gd name="T60" fmla="*/ 2147483646 w 102"/>
                <a:gd name="T61" fmla="*/ 2147483646 h 100"/>
                <a:gd name="T62" fmla="*/ 2147483646 w 102"/>
                <a:gd name="T63" fmla="*/ 2147483646 h 100"/>
                <a:gd name="T64" fmla="*/ 2147483646 w 102"/>
                <a:gd name="T65" fmla="*/ 2147483646 h 100"/>
                <a:gd name="T66" fmla="*/ 2147483646 w 102"/>
                <a:gd name="T67" fmla="*/ 2147483646 h 100"/>
                <a:gd name="T68" fmla="*/ 2147483646 w 102"/>
                <a:gd name="T69" fmla="*/ 2147483646 h 100"/>
                <a:gd name="T70" fmla="*/ 2147483646 w 102"/>
                <a:gd name="T71" fmla="*/ 2147483646 h 100"/>
                <a:gd name="T72" fmla="*/ 2147483646 w 102"/>
                <a:gd name="T73" fmla="*/ 2147483646 h 100"/>
                <a:gd name="T74" fmla="*/ 2147483646 w 102"/>
                <a:gd name="T75" fmla="*/ 2147483646 h 100"/>
                <a:gd name="T76" fmla="*/ 2147483646 w 102"/>
                <a:gd name="T77" fmla="*/ 2147483646 h 100"/>
                <a:gd name="T78" fmla="*/ 2147483646 w 102"/>
                <a:gd name="T79" fmla="*/ 2147483646 h 100"/>
                <a:gd name="T80" fmla="*/ 2147483646 w 102"/>
                <a:gd name="T81" fmla="*/ 2147483646 h 100"/>
                <a:gd name="T82" fmla="*/ 2147483646 w 102"/>
                <a:gd name="T83" fmla="*/ 2147483646 h 100"/>
                <a:gd name="T84" fmla="*/ 2147483646 w 102"/>
                <a:gd name="T85" fmla="*/ 2147483646 h 100"/>
                <a:gd name="T86" fmla="*/ 2147483646 w 102"/>
                <a:gd name="T87" fmla="*/ 2147483646 h 100"/>
                <a:gd name="T88" fmla="*/ 2147483646 w 102"/>
                <a:gd name="T89" fmla="*/ 2147483646 h 1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2" h="100">
                  <a:moveTo>
                    <a:pt x="71" y="0"/>
                  </a:moveTo>
                  <a:lnTo>
                    <a:pt x="91" y="0"/>
                  </a:lnTo>
                  <a:lnTo>
                    <a:pt x="92" y="1"/>
                  </a:lnTo>
                  <a:lnTo>
                    <a:pt x="94" y="3"/>
                  </a:lnTo>
                  <a:lnTo>
                    <a:pt x="95" y="5"/>
                  </a:lnTo>
                  <a:lnTo>
                    <a:pt x="97" y="10"/>
                  </a:lnTo>
                  <a:lnTo>
                    <a:pt x="98" y="13"/>
                  </a:lnTo>
                  <a:lnTo>
                    <a:pt x="99" y="14"/>
                  </a:lnTo>
                  <a:lnTo>
                    <a:pt x="101" y="15"/>
                  </a:lnTo>
                  <a:lnTo>
                    <a:pt x="101" y="16"/>
                  </a:lnTo>
                  <a:lnTo>
                    <a:pt x="101" y="18"/>
                  </a:lnTo>
                  <a:lnTo>
                    <a:pt x="101" y="22"/>
                  </a:lnTo>
                  <a:lnTo>
                    <a:pt x="102" y="24"/>
                  </a:lnTo>
                  <a:lnTo>
                    <a:pt x="102" y="27"/>
                  </a:lnTo>
                  <a:lnTo>
                    <a:pt x="102" y="29"/>
                  </a:lnTo>
                  <a:lnTo>
                    <a:pt x="102" y="30"/>
                  </a:lnTo>
                  <a:lnTo>
                    <a:pt x="100" y="32"/>
                  </a:lnTo>
                  <a:lnTo>
                    <a:pt x="98" y="34"/>
                  </a:lnTo>
                  <a:lnTo>
                    <a:pt x="95" y="35"/>
                  </a:lnTo>
                  <a:lnTo>
                    <a:pt x="92" y="36"/>
                  </a:lnTo>
                  <a:lnTo>
                    <a:pt x="89" y="38"/>
                  </a:lnTo>
                  <a:lnTo>
                    <a:pt x="84" y="38"/>
                  </a:lnTo>
                  <a:lnTo>
                    <a:pt x="77" y="35"/>
                  </a:lnTo>
                  <a:lnTo>
                    <a:pt x="73" y="30"/>
                  </a:lnTo>
                  <a:lnTo>
                    <a:pt x="71" y="23"/>
                  </a:lnTo>
                  <a:lnTo>
                    <a:pt x="70" y="15"/>
                  </a:lnTo>
                  <a:lnTo>
                    <a:pt x="67" y="15"/>
                  </a:lnTo>
                  <a:lnTo>
                    <a:pt x="63" y="15"/>
                  </a:lnTo>
                  <a:lnTo>
                    <a:pt x="63" y="16"/>
                  </a:lnTo>
                  <a:lnTo>
                    <a:pt x="63" y="18"/>
                  </a:lnTo>
                  <a:lnTo>
                    <a:pt x="63" y="19"/>
                  </a:lnTo>
                  <a:lnTo>
                    <a:pt x="63" y="23"/>
                  </a:lnTo>
                  <a:lnTo>
                    <a:pt x="64" y="30"/>
                  </a:lnTo>
                  <a:lnTo>
                    <a:pt x="70" y="35"/>
                  </a:lnTo>
                  <a:lnTo>
                    <a:pt x="76" y="41"/>
                  </a:lnTo>
                  <a:lnTo>
                    <a:pt x="83" y="43"/>
                  </a:lnTo>
                  <a:lnTo>
                    <a:pt x="86" y="43"/>
                  </a:lnTo>
                  <a:lnTo>
                    <a:pt x="88" y="42"/>
                  </a:lnTo>
                  <a:lnTo>
                    <a:pt x="90" y="42"/>
                  </a:lnTo>
                  <a:lnTo>
                    <a:pt x="91" y="42"/>
                  </a:lnTo>
                  <a:lnTo>
                    <a:pt x="92" y="42"/>
                  </a:lnTo>
                  <a:lnTo>
                    <a:pt x="93" y="42"/>
                  </a:lnTo>
                  <a:lnTo>
                    <a:pt x="95" y="42"/>
                  </a:lnTo>
                  <a:lnTo>
                    <a:pt x="98" y="42"/>
                  </a:lnTo>
                  <a:lnTo>
                    <a:pt x="97" y="43"/>
                  </a:lnTo>
                  <a:lnTo>
                    <a:pt x="97" y="45"/>
                  </a:lnTo>
                  <a:lnTo>
                    <a:pt x="97" y="47"/>
                  </a:lnTo>
                  <a:lnTo>
                    <a:pt x="97" y="50"/>
                  </a:lnTo>
                  <a:lnTo>
                    <a:pt x="94" y="53"/>
                  </a:lnTo>
                  <a:lnTo>
                    <a:pt x="90" y="56"/>
                  </a:lnTo>
                  <a:lnTo>
                    <a:pt x="84" y="56"/>
                  </a:lnTo>
                  <a:lnTo>
                    <a:pt x="79" y="58"/>
                  </a:lnTo>
                  <a:lnTo>
                    <a:pt x="75" y="61"/>
                  </a:lnTo>
                  <a:lnTo>
                    <a:pt x="73" y="65"/>
                  </a:lnTo>
                  <a:lnTo>
                    <a:pt x="72" y="68"/>
                  </a:lnTo>
                  <a:lnTo>
                    <a:pt x="71" y="70"/>
                  </a:lnTo>
                  <a:lnTo>
                    <a:pt x="68" y="74"/>
                  </a:lnTo>
                  <a:lnTo>
                    <a:pt x="65" y="76"/>
                  </a:lnTo>
                  <a:lnTo>
                    <a:pt x="63" y="77"/>
                  </a:lnTo>
                  <a:lnTo>
                    <a:pt x="58" y="78"/>
                  </a:lnTo>
                  <a:lnTo>
                    <a:pt x="58" y="82"/>
                  </a:lnTo>
                  <a:lnTo>
                    <a:pt x="58" y="84"/>
                  </a:lnTo>
                  <a:lnTo>
                    <a:pt x="58" y="85"/>
                  </a:lnTo>
                  <a:lnTo>
                    <a:pt x="58" y="88"/>
                  </a:lnTo>
                  <a:lnTo>
                    <a:pt x="58" y="92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57" y="97"/>
                  </a:lnTo>
                  <a:lnTo>
                    <a:pt x="56" y="99"/>
                  </a:lnTo>
                  <a:lnTo>
                    <a:pt x="55" y="100"/>
                  </a:lnTo>
                  <a:lnTo>
                    <a:pt x="51" y="100"/>
                  </a:lnTo>
                  <a:lnTo>
                    <a:pt x="49" y="100"/>
                  </a:lnTo>
                  <a:lnTo>
                    <a:pt x="47" y="99"/>
                  </a:lnTo>
                  <a:lnTo>
                    <a:pt x="45" y="99"/>
                  </a:lnTo>
                  <a:lnTo>
                    <a:pt x="44" y="97"/>
                  </a:lnTo>
                  <a:lnTo>
                    <a:pt x="42" y="95"/>
                  </a:lnTo>
                  <a:lnTo>
                    <a:pt x="33" y="94"/>
                  </a:lnTo>
                  <a:lnTo>
                    <a:pt x="26" y="92"/>
                  </a:lnTo>
                  <a:lnTo>
                    <a:pt x="20" y="88"/>
                  </a:lnTo>
                  <a:lnTo>
                    <a:pt x="14" y="82"/>
                  </a:lnTo>
                  <a:lnTo>
                    <a:pt x="14" y="80"/>
                  </a:lnTo>
                  <a:lnTo>
                    <a:pt x="14" y="78"/>
                  </a:lnTo>
                  <a:lnTo>
                    <a:pt x="14" y="76"/>
                  </a:lnTo>
                  <a:lnTo>
                    <a:pt x="13" y="74"/>
                  </a:lnTo>
                  <a:lnTo>
                    <a:pt x="13" y="71"/>
                  </a:lnTo>
                  <a:lnTo>
                    <a:pt x="11" y="70"/>
                  </a:lnTo>
                  <a:lnTo>
                    <a:pt x="9" y="69"/>
                  </a:lnTo>
                  <a:lnTo>
                    <a:pt x="6" y="69"/>
                  </a:lnTo>
                  <a:lnTo>
                    <a:pt x="5" y="68"/>
                  </a:lnTo>
                  <a:lnTo>
                    <a:pt x="3" y="67"/>
                  </a:lnTo>
                  <a:lnTo>
                    <a:pt x="2" y="66"/>
                  </a:lnTo>
                  <a:lnTo>
                    <a:pt x="1" y="64"/>
                  </a:lnTo>
                  <a:lnTo>
                    <a:pt x="1" y="61"/>
                  </a:lnTo>
                  <a:lnTo>
                    <a:pt x="2" y="59"/>
                  </a:lnTo>
                  <a:lnTo>
                    <a:pt x="3" y="58"/>
                  </a:lnTo>
                  <a:lnTo>
                    <a:pt x="3" y="57"/>
                  </a:lnTo>
                  <a:lnTo>
                    <a:pt x="4" y="55"/>
                  </a:lnTo>
                  <a:lnTo>
                    <a:pt x="4" y="52"/>
                  </a:lnTo>
                  <a:lnTo>
                    <a:pt x="3" y="50"/>
                  </a:lnTo>
                  <a:lnTo>
                    <a:pt x="2" y="48"/>
                  </a:lnTo>
                  <a:lnTo>
                    <a:pt x="1" y="45"/>
                  </a:lnTo>
                  <a:lnTo>
                    <a:pt x="0" y="43"/>
                  </a:lnTo>
                  <a:lnTo>
                    <a:pt x="1" y="41"/>
                  </a:lnTo>
                  <a:lnTo>
                    <a:pt x="1" y="38"/>
                  </a:lnTo>
                  <a:lnTo>
                    <a:pt x="2" y="34"/>
                  </a:lnTo>
                  <a:lnTo>
                    <a:pt x="4" y="31"/>
                  </a:lnTo>
                  <a:lnTo>
                    <a:pt x="5" y="29"/>
                  </a:lnTo>
                  <a:lnTo>
                    <a:pt x="7" y="26"/>
                  </a:lnTo>
                  <a:lnTo>
                    <a:pt x="9" y="25"/>
                  </a:lnTo>
                  <a:lnTo>
                    <a:pt x="20" y="29"/>
                  </a:lnTo>
                  <a:lnTo>
                    <a:pt x="31" y="32"/>
                  </a:lnTo>
                  <a:lnTo>
                    <a:pt x="35" y="32"/>
                  </a:lnTo>
                  <a:lnTo>
                    <a:pt x="37" y="33"/>
                  </a:lnTo>
                  <a:lnTo>
                    <a:pt x="39" y="34"/>
                  </a:lnTo>
                  <a:lnTo>
                    <a:pt x="40" y="35"/>
                  </a:lnTo>
                  <a:lnTo>
                    <a:pt x="42" y="35"/>
                  </a:lnTo>
                  <a:lnTo>
                    <a:pt x="46" y="35"/>
                  </a:lnTo>
                  <a:lnTo>
                    <a:pt x="46" y="32"/>
                  </a:lnTo>
                  <a:lnTo>
                    <a:pt x="41" y="27"/>
                  </a:lnTo>
                  <a:lnTo>
                    <a:pt x="38" y="22"/>
                  </a:lnTo>
                  <a:lnTo>
                    <a:pt x="37" y="13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9" y="8"/>
                  </a:lnTo>
                  <a:lnTo>
                    <a:pt x="41" y="7"/>
                  </a:lnTo>
                  <a:lnTo>
                    <a:pt x="42" y="7"/>
                  </a:lnTo>
                  <a:lnTo>
                    <a:pt x="44" y="7"/>
                  </a:lnTo>
                  <a:lnTo>
                    <a:pt x="46" y="8"/>
                  </a:lnTo>
                  <a:lnTo>
                    <a:pt x="47" y="8"/>
                  </a:lnTo>
                  <a:lnTo>
                    <a:pt x="49" y="9"/>
                  </a:lnTo>
                  <a:lnTo>
                    <a:pt x="51" y="9"/>
                  </a:lnTo>
                  <a:lnTo>
                    <a:pt x="57" y="9"/>
                  </a:lnTo>
                  <a:lnTo>
                    <a:pt x="63" y="6"/>
                  </a:lnTo>
                  <a:lnTo>
                    <a:pt x="66" y="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20" name="Freeform 118">
              <a:extLst>
                <a:ext uri="{FF2B5EF4-FFF2-40B4-BE49-F238E27FC236}">
                  <a16:creationId xmlns:a16="http://schemas.microsoft.com/office/drawing/2014/main" id="{E1545622-CB98-4FDB-8E6C-DADA64053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1747838"/>
              <a:ext cx="107950" cy="68263"/>
            </a:xfrm>
            <a:custGeom>
              <a:avLst/>
              <a:gdLst>
                <a:gd name="T0" fmla="*/ 2147483646 w 68"/>
                <a:gd name="T1" fmla="*/ 0 h 43"/>
                <a:gd name="T2" fmla="*/ 2147483646 w 68"/>
                <a:gd name="T3" fmla="*/ 2147483646 h 43"/>
                <a:gd name="T4" fmla="*/ 2147483646 w 68"/>
                <a:gd name="T5" fmla="*/ 2147483646 h 43"/>
                <a:gd name="T6" fmla="*/ 2147483646 w 68"/>
                <a:gd name="T7" fmla="*/ 2147483646 h 43"/>
                <a:gd name="T8" fmla="*/ 2147483646 w 68"/>
                <a:gd name="T9" fmla="*/ 2147483646 h 43"/>
                <a:gd name="T10" fmla="*/ 2147483646 w 68"/>
                <a:gd name="T11" fmla="*/ 2147483646 h 43"/>
                <a:gd name="T12" fmla="*/ 2147483646 w 68"/>
                <a:gd name="T13" fmla="*/ 2147483646 h 43"/>
                <a:gd name="T14" fmla="*/ 2147483646 w 68"/>
                <a:gd name="T15" fmla="*/ 2147483646 h 43"/>
                <a:gd name="T16" fmla="*/ 2147483646 w 68"/>
                <a:gd name="T17" fmla="*/ 2147483646 h 43"/>
                <a:gd name="T18" fmla="*/ 2147483646 w 68"/>
                <a:gd name="T19" fmla="*/ 2147483646 h 43"/>
                <a:gd name="T20" fmla="*/ 2147483646 w 68"/>
                <a:gd name="T21" fmla="*/ 2147483646 h 43"/>
                <a:gd name="T22" fmla="*/ 2147483646 w 68"/>
                <a:gd name="T23" fmla="*/ 2147483646 h 43"/>
                <a:gd name="T24" fmla="*/ 2147483646 w 68"/>
                <a:gd name="T25" fmla="*/ 2147483646 h 43"/>
                <a:gd name="T26" fmla="*/ 2147483646 w 68"/>
                <a:gd name="T27" fmla="*/ 2147483646 h 43"/>
                <a:gd name="T28" fmla="*/ 2147483646 w 68"/>
                <a:gd name="T29" fmla="*/ 2147483646 h 43"/>
                <a:gd name="T30" fmla="*/ 2147483646 w 68"/>
                <a:gd name="T31" fmla="*/ 2147483646 h 43"/>
                <a:gd name="T32" fmla="*/ 2147483646 w 68"/>
                <a:gd name="T33" fmla="*/ 2147483646 h 43"/>
                <a:gd name="T34" fmla="*/ 2147483646 w 68"/>
                <a:gd name="T35" fmla="*/ 2147483646 h 43"/>
                <a:gd name="T36" fmla="*/ 2147483646 w 68"/>
                <a:gd name="T37" fmla="*/ 2147483646 h 43"/>
                <a:gd name="T38" fmla="*/ 2147483646 w 68"/>
                <a:gd name="T39" fmla="*/ 2147483646 h 43"/>
                <a:gd name="T40" fmla="*/ 2147483646 w 68"/>
                <a:gd name="T41" fmla="*/ 2147483646 h 43"/>
                <a:gd name="T42" fmla="*/ 2147483646 w 68"/>
                <a:gd name="T43" fmla="*/ 2147483646 h 43"/>
                <a:gd name="T44" fmla="*/ 2147483646 w 68"/>
                <a:gd name="T45" fmla="*/ 2147483646 h 43"/>
                <a:gd name="T46" fmla="*/ 2147483646 w 68"/>
                <a:gd name="T47" fmla="*/ 2147483646 h 43"/>
                <a:gd name="T48" fmla="*/ 2147483646 w 68"/>
                <a:gd name="T49" fmla="*/ 2147483646 h 43"/>
                <a:gd name="T50" fmla="*/ 0 w 68"/>
                <a:gd name="T51" fmla="*/ 2147483646 h 43"/>
                <a:gd name="T52" fmla="*/ 0 w 68"/>
                <a:gd name="T53" fmla="*/ 2147483646 h 43"/>
                <a:gd name="T54" fmla="*/ 0 w 68"/>
                <a:gd name="T55" fmla="*/ 2147483646 h 43"/>
                <a:gd name="T56" fmla="*/ 0 w 68"/>
                <a:gd name="T57" fmla="*/ 2147483646 h 43"/>
                <a:gd name="T58" fmla="*/ 2147483646 w 68"/>
                <a:gd name="T59" fmla="*/ 2147483646 h 43"/>
                <a:gd name="T60" fmla="*/ 2147483646 w 68"/>
                <a:gd name="T61" fmla="*/ 2147483646 h 43"/>
                <a:gd name="T62" fmla="*/ 2147483646 w 68"/>
                <a:gd name="T63" fmla="*/ 2147483646 h 43"/>
                <a:gd name="T64" fmla="*/ 2147483646 w 68"/>
                <a:gd name="T65" fmla="*/ 2147483646 h 43"/>
                <a:gd name="T66" fmla="*/ 2147483646 w 68"/>
                <a:gd name="T67" fmla="*/ 2147483646 h 43"/>
                <a:gd name="T68" fmla="*/ 2147483646 w 68"/>
                <a:gd name="T69" fmla="*/ 2147483646 h 43"/>
                <a:gd name="T70" fmla="*/ 2147483646 w 68"/>
                <a:gd name="T71" fmla="*/ 2147483646 h 43"/>
                <a:gd name="T72" fmla="*/ 2147483646 w 68"/>
                <a:gd name="T73" fmla="*/ 2147483646 h 43"/>
                <a:gd name="T74" fmla="*/ 2147483646 w 68"/>
                <a:gd name="T75" fmla="*/ 2147483646 h 43"/>
                <a:gd name="T76" fmla="*/ 2147483646 w 68"/>
                <a:gd name="T77" fmla="*/ 2147483646 h 43"/>
                <a:gd name="T78" fmla="*/ 2147483646 w 68"/>
                <a:gd name="T79" fmla="*/ 2147483646 h 43"/>
                <a:gd name="T80" fmla="*/ 2147483646 w 68"/>
                <a:gd name="T81" fmla="*/ 2147483646 h 43"/>
                <a:gd name="T82" fmla="*/ 2147483646 w 68"/>
                <a:gd name="T83" fmla="*/ 2147483646 h 43"/>
                <a:gd name="T84" fmla="*/ 2147483646 w 68"/>
                <a:gd name="T85" fmla="*/ 2147483646 h 43"/>
                <a:gd name="T86" fmla="*/ 2147483646 w 68"/>
                <a:gd name="T87" fmla="*/ 2147483646 h 43"/>
                <a:gd name="T88" fmla="*/ 2147483646 w 68"/>
                <a:gd name="T89" fmla="*/ 2147483646 h 43"/>
                <a:gd name="T90" fmla="*/ 2147483646 w 68"/>
                <a:gd name="T91" fmla="*/ 2147483646 h 43"/>
                <a:gd name="T92" fmla="*/ 2147483646 w 68"/>
                <a:gd name="T93" fmla="*/ 2147483646 h 43"/>
                <a:gd name="T94" fmla="*/ 2147483646 w 68"/>
                <a:gd name="T95" fmla="*/ 2147483646 h 43"/>
                <a:gd name="T96" fmla="*/ 2147483646 w 68"/>
                <a:gd name="T97" fmla="*/ 2147483646 h 43"/>
                <a:gd name="T98" fmla="*/ 2147483646 w 68"/>
                <a:gd name="T99" fmla="*/ 2147483646 h 43"/>
                <a:gd name="T100" fmla="*/ 2147483646 w 68"/>
                <a:gd name="T101" fmla="*/ 2147483646 h 43"/>
                <a:gd name="T102" fmla="*/ 2147483646 w 68"/>
                <a:gd name="T103" fmla="*/ 2147483646 h 43"/>
                <a:gd name="T104" fmla="*/ 2147483646 w 68"/>
                <a:gd name="T105" fmla="*/ 2147483646 h 43"/>
                <a:gd name="T106" fmla="*/ 2147483646 w 68"/>
                <a:gd name="T107" fmla="*/ 2147483646 h 43"/>
                <a:gd name="T108" fmla="*/ 2147483646 w 68"/>
                <a:gd name="T109" fmla="*/ 0 h 43"/>
                <a:gd name="T110" fmla="*/ 2147483646 w 68"/>
                <a:gd name="T111" fmla="*/ 0 h 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8" h="43">
                  <a:moveTo>
                    <a:pt x="60" y="0"/>
                  </a:moveTo>
                  <a:lnTo>
                    <a:pt x="63" y="2"/>
                  </a:lnTo>
                  <a:lnTo>
                    <a:pt x="65" y="3"/>
                  </a:lnTo>
                  <a:lnTo>
                    <a:pt x="68" y="4"/>
                  </a:lnTo>
                  <a:lnTo>
                    <a:pt x="68" y="5"/>
                  </a:lnTo>
                  <a:lnTo>
                    <a:pt x="68" y="7"/>
                  </a:lnTo>
                  <a:lnTo>
                    <a:pt x="68" y="8"/>
                  </a:lnTo>
                  <a:lnTo>
                    <a:pt x="65" y="16"/>
                  </a:lnTo>
                  <a:lnTo>
                    <a:pt x="61" y="24"/>
                  </a:lnTo>
                  <a:lnTo>
                    <a:pt x="54" y="32"/>
                  </a:lnTo>
                  <a:lnTo>
                    <a:pt x="47" y="34"/>
                  </a:lnTo>
                  <a:lnTo>
                    <a:pt x="45" y="34"/>
                  </a:lnTo>
                  <a:lnTo>
                    <a:pt x="43" y="37"/>
                  </a:lnTo>
                  <a:lnTo>
                    <a:pt x="40" y="38"/>
                  </a:lnTo>
                  <a:lnTo>
                    <a:pt x="38" y="40"/>
                  </a:lnTo>
                  <a:lnTo>
                    <a:pt x="37" y="41"/>
                  </a:lnTo>
                  <a:lnTo>
                    <a:pt x="35" y="41"/>
                  </a:lnTo>
                  <a:lnTo>
                    <a:pt x="33" y="41"/>
                  </a:lnTo>
                  <a:lnTo>
                    <a:pt x="25" y="41"/>
                  </a:lnTo>
                  <a:lnTo>
                    <a:pt x="20" y="42"/>
                  </a:lnTo>
                  <a:lnTo>
                    <a:pt x="12" y="43"/>
                  </a:lnTo>
                  <a:lnTo>
                    <a:pt x="8" y="42"/>
                  </a:lnTo>
                  <a:lnTo>
                    <a:pt x="5" y="40"/>
                  </a:lnTo>
                  <a:lnTo>
                    <a:pt x="2" y="38"/>
                  </a:lnTo>
                  <a:lnTo>
                    <a:pt x="1" y="34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5" y="23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2" y="23"/>
                  </a:lnTo>
                  <a:lnTo>
                    <a:pt x="14" y="21"/>
                  </a:lnTo>
                  <a:lnTo>
                    <a:pt x="15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23" y="11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7" y="12"/>
                  </a:lnTo>
                  <a:lnTo>
                    <a:pt x="28" y="14"/>
                  </a:lnTo>
                  <a:lnTo>
                    <a:pt x="28" y="15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5" y="12"/>
                  </a:lnTo>
                  <a:lnTo>
                    <a:pt x="37" y="9"/>
                  </a:lnTo>
                  <a:lnTo>
                    <a:pt x="38" y="6"/>
                  </a:lnTo>
                  <a:lnTo>
                    <a:pt x="43" y="4"/>
                  </a:lnTo>
                  <a:lnTo>
                    <a:pt x="50" y="2"/>
                  </a:lnTo>
                  <a:lnTo>
                    <a:pt x="56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21" name="Freeform 119">
              <a:extLst>
                <a:ext uri="{FF2B5EF4-FFF2-40B4-BE49-F238E27FC236}">
                  <a16:creationId xmlns:a16="http://schemas.microsoft.com/office/drawing/2014/main" id="{072A40E1-5071-46AC-BE71-9880BF71E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500" y="1962151"/>
              <a:ext cx="74612" cy="68263"/>
            </a:xfrm>
            <a:custGeom>
              <a:avLst/>
              <a:gdLst>
                <a:gd name="T0" fmla="*/ 2147483646 w 47"/>
                <a:gd name="T1" fmla="*/ 0 h 43"/>
                <a:gd name="T2" fmla="*/ 2147483646 w 47"/>
                <a:gd name="T3" fmla="*/ 2147483646 h 43"/>
                <a:gd name="T4" fmla="*/ 2147483646 w 47"/>
                <a:gd name="T5" fmla="*/ 2147483646 h 43"/>
                <a:gd name="T6" fmla="*/ 2147483646 w 47"/>
                <a:gd name="T7" fmla="*/ 2147483646 h 43"/>
                <a:gd name="T8" fmla="*/ 2147483646 w 47"/>
                <a:gd name="T9" fmla="*/ 2147483646 h 43"/>
                <a:gd name="T10" fmla="*/ 2147483646 w 47"/>
                <a:gd name="T11" fmla="*/ 2147483646 h 43"/>
                <a:gd name="T12" fmla="*/ 2147483646 w 47"/>
                <a:gd name="T13" fmla="*/ 2147483646 h 43"/>
                <a:gd name="T14" fmla="*/ 2147483646 w 47"/>
                <a:gd name="T15" fmla="*/ 2147483646 h 43"/>
                <a:gd name="T16" fmla="*/ 2147483646 w 47"/>
                <a:gd name="T17" fmla="*/ 2147483646 h 43"/>
                <a:gd name="T18" fmla="*/ 2147483646 w 47"/>
                <a:gd name="T19" fmla="*/ 2147483646 h 43"/>
                <a:gd name="T20" fmla="*/ 2147483646 w 47"/>
                <a:gd name="T21" fmla="*/ 2147483646 h 43"/>
                <a:gd name="T22" fmla="*/ 2147483646 w 47"/>
                <a:gd name="T23" fmla="*/ 2147483646 h 43"/>
                <a:gd name="T24" fmla="*/ 2147483646 w 47"/>
                <a:gd name="T25" fmla="*/ 2147483646 h 43"/>
                <a:gd name="T26" fmla="*/ 2147483646 w 47"/>
                <a:gd name="T27" fmla="*/ 2147483646 h 43"/>
                <a:gd name="T28" fmla="*/ 2147483646 w 47"/>
                <a:gd name="T29" fmla="*/ 2147483646 h 43"/>
                <a:gd name="T30" fmla="*/ 2147483646 w 47"/>
                <a:gd name="T31" fmla="*/ 2147483646 h 43"/>
                <a:gd name="T32" fmla="*/ 2147483646 w 47"/>
                <a:gd name="T33" fmla="*/ 2147483646 h 43"/>
                <a:gd name="T34" fmla="*/ 2147483646 w 47"/>
                <a:gd name="T35" fmla="*/ 2147483646 h 43"/>
                <a:gd name="T36" fmla="*/ 2147483646 w 47"/>
                <a:gd name="T37" fmla="*/ 2147483646 h 43"/>
                <a:gd name="T38" fmla="*/ 2147483646 w 47"/>
                <a:gd name="T39" fmla="*/ 2147483646 h 43"/>
                <a:gd name="T40" fmla="*/ 2147483646 w 47"/>
                <a:gd name="T41" fmla="*/ 2147483646 h 43"/>
                <a:gd name="T42" fmla="*/ 2147483646 w 47"/>
                <a:gd name="T43" fmla="*/ 2147483646 h 43"/>
                <a:gd name="T44" fmla="*/ 2147483646 w 47"/>
                <a:gd name="T45" fmla="*/ 2147483646 h 43"/>
                <a:gd name="T46" fmla="*/ 2147483646 w 47"/>
                <a:gd name="T47" fmla="*/ 2147483646 h 43"/>
                <a:gd name="T48" fmla="*/ 0 w 47"/>
                <a:gd name="T49" fmla="*/ 2147483646 h 43"/>
                <a:gd name="T50" fmla="*/ 2147483646 w 47"/>
                <a:gd name="T51" fmla="*/ 2147483646 h 43"/>
                <a:gd name="T52" fmla="*/ 2147483646 w 47"/>
                <a:gd name="T53" fmla="*/ 2147483646 h 43"/>
                <a:gd name="T54" fmla="*/ 2147483646 w 47"/>
                <a:gd name="T55" fmla="*/ 2147483646 h 43"/>
                <a:gd name="T56" fmla="*/ 2147483646 w 47"/>
                <a:gd name="T57" fmla="*/ 2147483646 h 43"/>
                <a:gd name="T58" fmla="*/ 2147483646 w 47"/>
                <a:gd name="T59" fmla="*/ 2147483646 h 43"/>
                <a:gd name="T60" fmla="*/ 2147483646 w 47"/>
                <a:gd name="T61" fmla="*/ 2147483646 h 43"/>
                <a:gd name="T62" fmla="*/ 2147483646 w 47"/>
                <a:gd name="T63" fmla="*/ 2147483646 h 43"/>
                <a:gd name="T64" fmla="*/ 2147483646 w 47"/>
                <a:gd name="T65" fmla="*/ 2147483646 h 43"/>
                <a:gd name="T66" fmla="*/ 2147483646 w 47"/>
                <a:gd name="T67" fmla="*/ 2147483646 h 43"/>
                <a:gd name="T68" fmla="*/ 2147483646 w 47"/>
                <a:gd name="T69" fmla="*/ 2147483646 h 43"/>
                <a:gd name="T70" fmla="*/ 2147483646 w 47"/>
                <a:gd name="T71" fmla="*/ 2147483646 h 43"/>
                <a:gd name="T72" fmla="*/ 2147483646 w 47"/>
                <a:gd name="T73" fmla="*/ 2147483646 h 43"/>
                <a:gd name="T74" fmla="*/ 2147483646 w 47"/>
                <a:gd name="T75" fmla="*/ 2147483646 h 43"/>
                <a:gd name="T76" fmla="*/ 2147483646 w 47"/>
                <a:gd name="T77" fmla="*/ 2147483646 h 43"/>
                <a:gd name="T78" fmla="*/ 2147483646 w 47"/>
                <a:gd name="T79" fmla="*/ 2147483646 h 43"/>
                <a:gd name="T80" fmla="*/ 2147483646 w 47"/>
                <a:gd name="T81" fmla="*/ 2147483646 h 43"/>
                <a:gd name="T82" fmla="*/ 2147483646 w 47"/>
                <a:gd name="T83" fmla="*/ 2147483646 h 43"/>
                <a:gd name="T84" fmla="*/ 2147483646 w 47"/>
                <a:gd name="T85" fmla="*/ 2147483646 h 43"/>
                <a:gd name="T86" fmla="*/ 2147483646 w 47"/>
                <a:gd name="T87" fmla="*/ 2147483646 h 43"/>
                <a:gd name="T88" fmla="*/ 2147483646 w 47"/>
                <a:gd name="T89" fmla="*/ 0 h 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7" h="43">
                  <a:moveTo>
                    <a:pt x="12" y="0"/>
                  </a:moveTo>
                  <a:lnTo>
                    <a:pt x="19" y="1"/>
                  </a:lnTo>
                  <a:lnTo>
                    <a:pt x="27" y="1"/>
                  </a:lnTo>
                  <a:lnTo>
                    <a:pt x="35" y="2"/>
                  </a:lnTo>
                  <a:lnTo>
                    <a:pt x="41" y="5"/>
                  </a:lnTo>
                  <a:lnTo>
                    <a:pt x="46" y="9"/>
                  </a:lnTo>
                  <a:lnTo>
                    <a:pt x="47" y="16"/>
                  </a:lnTo>
                  <a:lnTo>
                    <a:pt x="45" y="22"/>
                  </a:lnTo>
                  <a:lnTo>
                    <a:pt x="39" y="26"/>
                  </a:lnTo>
                  <a:lnTo>
                    <a:pt x="32" y="29"/>
                  </a:lnTo>
                  <a:lnTo>
                    <a:pt x="24" y="31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4" y="33"/>
                  </a:lnTo>
                  <a:lnTo>
                    <a:pt x="11" y="33"/>
                  </a:lnTo>
                  <a:lnTo>
                    <a:pt x="9" y="35"/>
                  </a:lnTo>
                  <a:lnTo>
                    <a:pt x="8" y="36"/>
                  </a:lnTo>
                  <a:lnTo>
                    <a:pt x="8" y="37"/>
                  </a:lnTo>
                  <a:lnTo>
                    <a:pt x="6" y="38"/>
                  </a:lnTo>
                  <a:lnTo>
                    <a:pt x="5" y="39"/>
                  </a:lnTo>
                  <a:lnTo>
                    <a:pt x="4" y="42"/>
                  </a:lnTo>
                  <a:lnTo>
                    <a:pt x="3" y="43"/>
                  </a:lnTo>
                  <a:lnTo>
                    <a:pt x="2" y="43"/>
                  </a:lnTo>
                  <a:lnTo>
                    <a:pt x="0" y="42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3" y="37"/>
                  </a:lnTo>
                  <a:lnTo>
                    <a:pt x="4" y="36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5" y="29"/>
                  </a:lnTo>
                  <a:lnTo>
                    <a:pt x="4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1" y="17"/>
                  </a:lnTo>
                  <a:lnTo>
                    <a:pt x="1" y="14"/>
                  </a:lnTo>
                  <a:lnTo>
                    <a:pt x="2" y="12"/>
                  </a:lnTo>
                  <a:lnTo>
                    <a:pt x="3" y="10"/>
                  </a:lnTo>
                  <a:lnTo>
                    <a:pt x="5" y="7"/>
                  </a:lnTo>
                  <a:lnTo>
                    <a:pt x="8" y="4"/>
                  </a:lnTo>
                  <a:lnTo>
                    <a:pt x="9" y="2"/>
                  </a:lnTo>
                  <a:lnTo>
                    <a:pt x="11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22" name="Freeform 120">
              <a:extLst>
                <a:ext uri="{FF2B5EF4-FFF2-40B4-BE49-F238E27FC236}">
                  <a16:creationId xmlns:a16="http://schemas.microsoft.com/office/drawing/2014/main" id="{A3262887-BE38-4FFF-95A5-0E7FA7755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300" y="2490788"/>
              <a:ext cx="869950" cy="517525"/>
            </a:xfrm>
            <a:custGeom>
              <a:avLst/>
              <a:gdLst>
                <a:gd name="T0" fmla="*/ 2147483646 w 548"/>
                <a:gd name="T1" fmla="*/ 2147483646 h 326"/>
                <a:gd name="T2" fmla="*/ 2147483646 w 548"/>
                <a:gd name="T3" fmla="*/ 2147483646 h 326"/>
                <a:gd name="T4" fmla="*/ 2147483646 w 548"/>
                <a:gd name="T5" fmla="*/ 2147483646 h 326"/>
                <a:gd name="T6" fmla="*/ 2147483646 w 548"/>
                <a:gd name="T7" fmla="*/ 2147483646 h 326"/>
                <a:gd name="T8" fmla="*/ 2147483646 w 548"/>
                <a:gd name="T9" fmla="*/ 2147483646 h 326"/>
                <a:gd name="T10" fmla="*/ 2147483646 w 548"/>
                <a:gd name="T11" fmla="*/ 2147483646 h 326"/>
                <a:gd name="T12" fmla="*/ 2147483646 w 548"/>
                <a:gd name="T13" fmla="*/ 2147483646 h 326"/>
                <a:gd name="T14" fmla="*/ 2147483646 w 548"/>
                <a:gd name="T15" fmla="*/ 2147483646 h 326"/>
                <a:gd name="T16" fmla="*/ 2147483646 w 548"/>
                <a:gd name="T17" fmla="*/ 2147483646 h 326"/>
                <a:gd name="T18" fmla="*/ 2147483646 w 548"/>
                <a:gd name="T19" fmla="*/ 2147483646 h 326"/>
                <a:gd name="T20" fmla="*/ 2147483646 w 548"/>
                <a:gd name="T21" fmla="*/ 2147483646 h 326"/>
                <a:gd name="T22" fmla="*/ 2147483646 w 548"/>
                <a:gd name="T23" fmla="*/ 2147483646 h 326"/>
                <a:gd name="T24" fmla="*/ 2147483646 w 548"/>
                <a:gd name="T25" fmla="*/ 2147483646 h 326"/>
                <a:gd name="T26" fmla="*/ 2147483646 w 548"/>
                <a:gd name="T27" fmla="*/ 2147483646 h 326"/>
                <a:gd name="T28" fmla="*/ 2147483646 w 548"/>
                <a:gd name="T29" fmla="*/ 2147483646 h 326"/>
                <a:gd name="T30" fmla="*/ 2147483646 w 548"/>
                <a:gd name="T31" fmla="*/ 2147483646 h 326"/>
                <a:gd name="T32" fmla="*/ 2147483646 w 548"/>
                <a:gd name="T33" fmla="*/ 2147483646 h 326"/>
                <a:gd name="T34" fmla="*/ 2147483646 w 548"/>
                <a:gd name="T35" fmla="*/ 2147483646 h 326"/>
                <a:gd name="T36" fmla="*/ 2147483646 w 548"/>
                <a:gd name="T37" fmla="*/ 2147483646 h 326"/>
                <a:gd name="T38" fmla="*/ 2147483646 w 548"/>
                <a:gd name="T39" fmla="*/ 2147483646 h 326"/>
                <a:gd name="T40" fmla="*/ 2147483646 w 548"/>
                <a:gd name="T41" fmla="*/ 2147483646 h 326"/>
                <a:gd name="T42" fmla="*/ 2147483646 w 548"/>
                <a:gd name="T43" fmla="*/ 2147483646 h 326"/>
                <a:gd name="T44" fmla="*/ 2147483646 w 548"/>
                <a:gd name="T45" fmla="*/ 2147483646 h 326"/>
                <a:gd name="T46" fmla="*/ 2147483646 w 548"/>
                <a:gd name="T47" fmla="*/ 2147483646 h 326"/>
                <a:gd name="T48" fmla="*/ 2147483646 w 548"/>
                <a:gd name="T49" fmla="*/ 2147483646 h 326"/>
                <a:gd name="T50" fmla="*/ 2147483646 w 548"/>
                <a:gd name="T51" fmla="*/ 2147483646 h 326"/>
                <a:gd name="T52" fmla="*/ 2147483646 w 548"/>
                <a:gd name="T53" fmla="*/ 2147483646 h 326"/>
                <a:gd name="T54" fmla="*/ 2147483646 w 548"/>
                <a:gd name="T55" fmla="*/ 2147483646 h 326"/>
                <a:gd name="T56" fmla="*/ 2147483646 w 548"/>
                <a:gd name="T57" fmla="*/ 2147483646 h 326"/>
                <a:gd name="T58" fmla="*/ 2147483646 w 548"/>
                <a:gd name="T59" fmla="*/ 2147483646 h 326"/>
                <a:gd name="T60" fmla="*/ 2147483646 w 548"/>
                <a:gd name="T61" fmla="*/ 2147483646 h 326"/>
                <a:gd name="T62" fmla="*/ 2147483646 w 548"/>
                <a:gd name="T63" fmla="*/ 2147483646 h 326"/>
                <a:gd name="T64" fmla="*/ 2147483646 w 548"/>
                <a:gd name="T65" fmla="*/ 2147483646 h 326"/>
                <a:gd name="T66" fmla="*/ 2147483646 w 548"/>
                <a:gd name="T67" fmla="*/ 2147483646 h 326"/>
                <a:gd name="T68" fmla="*/ 2147483646 w 548"/>
                <a:gd name="T69" fmla="*/ 2147483646 h 326"/>
                <a:gd name="T70" fmla="*/ 0 w 548"/>
                <a:gd name="T71" fmla="*/ 2147483646 h 326"/>
                <a:gd name="T72" fmla="*/ 2147483646 w 548"/>
                <a:gd name="T73" fmla="*/ 2147483646 h 326"/>
                <a:gd name="T74" fmla="*/ 2147483646 w 548"/>
                <a:gd name="T75" fmla="*/ 2147483646 h 326"/>
                <a:gd name="T76" fmla="*/ 2147483646 w 548"/>
                <a:gd name="T77" fmla="*/ 2147483646 h 326"/>
                <a:gd name="T78" fmla="*/ 2147483646 w 548"/>
                <a:gd name="T79" fmla="*/ 2147483646 h 326"/>
                <a:gd name="T80" fmla="*/ 2147483646 w 548"/>
                <a:gd name="T81" fmla="*/ 2147483646 h 326"/>
                <a:gd name="T82" fmla="*/ 2147483646 w 548"/>
                <a:gd name="T83" fmla="*/ 2147483646 h 326"/>
                <a:gd name="T84" fmla="*/ 2147483646 w 548"/>
                <a:gd name="T85" fmla="*/ 2147483646 h 326"/>
                <a:gd name="T86" fmla="*/ 2147483646 w 548"/>
                <a:gd name="T87" fmla="*/ 2147483646 h 326"/>
                <a:gd name="T88" fmla="*/ 2147483646 w 548"/>
                <a:gd name="T89" fmla="*/ 2147483646 h 326"/>
                <a:gd name="T90" fmla="*/ 2147483646 w 548"/>
                <a:gd name="T91" fmla="*/ 2147483646 h 326"/>
                <a:gd name="T92" fmla="*/ 2147483646 w 548"/>
                <a:gd name="T93" fmla="*/ 2147483646 h 326"/>
                <a:gd name="T94" fmla="*/ 2147483646 w 548"/>
                <a:gd name="T95" fmla="*/ 2147483646 h 326"/>
                <a:gd name="T96" fmla="*/ 2147483646 w 548"/>
                <a:gd name="T97" fmla="*/ 2147483646 h 326"/>
                <a:gd name="T98" fmla="*/ 2147483646 w 548"/>
                <a:gd name="T99" fmla="*/ 2147483646 h 326"/>
                <a:gd name="T100" fmla="*/ 2147483646 w 548"/>
                <a:gd name="T101" fmla="*/ 2147483646 h 326"/>
                <a:gd name="T102" fmla="*/ 2147483646 w 548"/>
                <a:gd name="T103" fmla="*/ 2147483646 h 326"/>
                <a:gd name="T104" fmla="*/ 2147483646 w 548"/>
                <a:gd name="T105" fmla="*/ 2147483646 h 326"/>
                <a:gd name="T106" fmla="*/ 2147483646 w 548"/>
                <a:gd name="T107" fmla="*/ 2147483646 h 326"/>
                <a:gd name="T108" fmla="*/ 2147483646 w 548"/>
                <a:gd name="T109" fmla="*/ 2147483646 h 326"/>
                <a:gd name="T110" fmla="*/ 2147483646 w 548"/>
                <a:gd name="T111" fmla="*/ 2147483646 h 326"/>
                <a:gd name="T112" fmla="*/ 2147483646 w 548"/>
                <a:gd name="T113" fmla="*/ 2147483646 h 326"/>
                <a:gd name="T114" fmla="*/ 2147483646 w 548"/>
                <a:gd name="T115" fmla="*/ 2147483646 h 326"/>
                <a:gd name="T116" fmla="*/ 2147483646 w 548"/>
                <a:gd name="T117" fmla="*/ 2147483646 h 326"/>
                <a:gd name="T118" fmla="*/ 2147483646 w 548"/>
                <a:gd name="T119" fmla="*/ 2147483646 h 326"/>
                <a:gd name="T120" fmla="*/ 2147483646 w 548"/>
                <a:gd name="T121" fmla="*/ 2147483646 h 326"/>
                <a:gd name="T122" fmla="*/ 2147483646 w 548"/>
                <a:gd name="T123" fmla="*/ 2147483646 h 3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48" h="326">
                  <a:moveTo>
                    <a:pt x="209" y="0"/>
                  </a:moveTo>
                  <a:lnTo>
                    <a:pt x="212" y="1"/>
                  </a:lnTo>
                  <a:lnTo>
                    <a:pt x="215" y="2"/>
                  </a:lnTo>
                  <a:lnTo>
                    <a:pt x="219" y="3"/>
                  </a:lnTo>
                  <a:lnTo>
                    <a:pt x="223" y="3"/>
                  </a:lnTo>
                  <a:lnTo>
                    <a:pt x="246" y="4"/>
                  </a:lnTo>
                  <a:lnTo>
                    <a:pt x="265" y="4"/>
                  </a:lnTo>
                  <a:lnTo>
                    <a:pt x="284" y="1"/>
                  </a:lnTo>
                  <a:lnTo>
                    <a:pt x="293" y="1"/>
                  </a:lnTo>
                  <a:lnTo>
                    <a:pt x="300" y="4"/>
                  </a:lnTo>
                  <a:lnTo>
                    <a:pt x="306" y="11"/>
                  </a:lnTo>
                  <a:lnTo>
                    <a:pt x="311" y="19"/>
                  </a:lnTo>
                  <a:lnTo>
                    <a:pt x="318" y="27"/>
                  </a:lnTo>
                  <a:lnTo>
                    <a:pt x="325" y="34"/>
                  </a:lnTo>
                  <a:lnTo>
                    <a:pt x="335" y="41"/>
                  </a:lnTo>
                  <a:lnTo>
                    <a:pt x="349" y="50"/>
                  </a:lnTo>
                  <a:lnTo>
                    <a:pt x="363" y="59"/>
                  </a:lnTo>
                  <a:lnTo>
                    <a:pt x="379" y="68"/>
                  </a:lnTo>
                  <a:lnTo>
                    <a:pt x="395" y="77"/>
                  </a:lnTo>
                  <a:lnTo>
                    <a:pt x="410" y="86"/>
                  </a:lnTo>
                  <a:lnTo>
                    <a:pt x="423" y="94"/>
                  </a:lnTo>
                  <a:lnTo>
                    <a:pt x="434" y="100"/>
                  </a:lnTo>
                  <a:lnTo>
                    <a:pt x="443" y="105"/>
                  </a:lnTo>
                  <a:lnTo>
                    <a:pt x="448" y="107"/>
                  </a:lnTo>
                  <a:lnTo>
                    <a:pt x="461" y="108"/>
                  </a:lnTo>
                  <a:lnTo>
                    <a:pt x="475" y="105"/>
                  </a:lnTo>
                  <a:lnTo>
                    <a:pt x="486" y="98"/>
                  </a:lnTo>
                  <a:lnTo>
                    <a:pt x="498" y="91"/>
                  </a:lnTo>
                  <a:lnTo>
                    <a:pt x="509" y="83"/>
                  </a:lnTo>
                  <a:lnTo>
                    <a:pt x="521" y="77"/>
                  </a:lnTo>
                  <a:lnTo>
                    <a:pt x="534" y="72"/>
                  </a:lnTo>
                  <a:lnTo>
                    <a:pt x="548" y="71"/>
                  </a:lnTo>
                  <a:lnTo>
                    <a:pt x="547" y="73"/>
                  </a:lnTo>
                  <a:lnTo>
                    <a:pt x="546" y="77"/>
                  </a:lnTo>
                  <a:lnTo>
                    <a:pt x="544" y="79"/>
                  </a:lnTo>
                  <a:lnTo>
                    <a:pt x="542" y="80"/>
                  </a:lnTo>
                  <a:lnTo>
                    <a:pt x="539" y="82"/>
                  </a:lnTo>
                  <a:lnTo>
                    <a:pt x="537" y="85"/>
                  </a:lnTo>
                  <a:lnTo>
                    <a:pt x="536" y="88"/>
                  </a:lnTo>
                  <a:lnTo>
                    <a:pt x="535" y="91"/>
                  </a:lnTo>
                  <a:lnTo>
                    <a:pt x="535" y="94"/>
                  </a:lnTo>
                  <a:lnTo>
                    <a:pt x="537" y="96"/>
                  </a:lnTo>
                  <a:lnTo>
                    <a:pt x="538" y="99"/>
                  </a:lnTo>
                  <a:lnTo>
                    <a:pt x="540" y="102"/>
                  </a:lnTo>
                  <a:lnTo>
                    <a:pt x="542" y="105"/>
                  </a:lnTo>
                  <a:lnTo>
                    <a:pt x="543" y="108"/>
                  </a:lnTo>
                  <a:lnTo>
                    <a:pt x="538" y="118"/>
                  </a:lnTo>
                  <a:lnTo>
                    <a:pt x="531" y="126"/>
                  </a:lnTo>
                  <a:lnTo>
                    <a:pt x="520" y="133"/>
                  </a:lnTo>
                  <a:lnTo>
                    <a:pt x="509" y="138"/>
                  </a:lnTo>
                  <a:lnTo>
                    <a:pt x="498" y="141"/>
                  </a:lnTo>
                  <a:lnTo>
                    <a:pt x="489" y="144"/>
                  </a:lnTo>
                  <a:lnTo>
                    <a:pt x="470" y="150"/>
                  </a:lnTo>
                  <a:lnTo>
                    <a:pt x="456" y="157"/>
                  </a:lnTo>
                  <a:lnTo>
                    <a:pt x="441" y="164"/>
                  </a:lnTo>
                  <a:lnTo>
                    <a:pt x="425" y="170"/>
                  </a:lnTo>
                  <a:lnTo>
                    <a:pt x="415" y="174"/>
                  </a:lnTo>
                  <a:lnTo>
                    <a:pt x="406" y="178"/>
                  </a:lnTo>
                  <a:lnTo>
                    <a:pt x="398" y="185"/>
                  </a:lnTo>
                  <a:lnTo>
                    <a:pt x="390" y="190"/>
                  </a:lnTo>
                  <a:lnTo>
                    <a:pt x="380" y="191"/>
                  </a:lnTo>
                  <a:lnTo>
                    <a:pt x="379" y="190"/>
                  </a:lnTo>
                  <a:lnTo>
                    <a:pt x="378" y="187"/>
                  </a:lnTo>
                  <a:lnTo>
                    <a:pt x="378" y="185"/>
                  </a:lnTo>
                  <a:lnTo>
                    <a:pt x="378" y="184"/>
                  </a:lnTo>
                  <a:lnTo>
                    <a:pt x="376" y="184"/>
                  </a:lnTo>
                  <a:lnTo>
                    <a:pt x="375" y="184"/>
                  </a:lnTo>
                  <a:lnTo>
                    <a:pt x="373" y="184"/>
                  </a:lnTo>
                  <a:lnTo>
                    <a:pt x="372" y="184"/>
                  </a:lnTo>
                  <a:lnTo>
                    <a:pt x="371" y="184"/>
                  </a:lnTo>
                  <a:lnTo>
                    <a:pt x="362" y="185"/>
                  </a:lnTo>
                  <a:lnTo>
                    <a:pt x="354" y="191"/>
                  </a:lnTo>
                  <a:lnTo>
                    <a:pt x="349" y="200"/>
                  </a:lnTo>
                  <a:lnTo>
                    <a:pt x="344" y="211"/>
                  </a:lnTo>
                  <a:lnTo>
                    <a:pt x="342" y="221"/>
                  </a:lnTo>
                  <a:lnTo>
                    <a:pt x="338" y="226"/>
                  </a:lnTo>
                  <a:lnTo>
                    <a:pt x="333" y="231"/>
                  </a:lnTo>
                  <a:lnTo>
                    <a:pt x="326" y="237"/>
                  </a:lnTo>
                  <a:lnTo>
                    <a:pt x="320" y="242"/>
                  </a:lnTo>
                  <a:lnTo>
                    <a:pt x="312" y="253"/>
                  </a:lnTo>
                  <a:lnTo>
                    <a:pt x="308" y="265"/>
                  </a:lnTo>
                  <a:lnTo>
                    <a:pt x="303" y="279"/>
                  </a:lnTo>
                  <a:lnTo>
                    <a:pt x="298" y="292"/>
                  </a:lnTo>
                  <a:lnTo>
                    <a:pt x="293" y="299"/>
                  </a:lnTo>
                  <a:lnTo>
                    <a:pt x="289" y="305"/>
                  </a:lnTo>
                  <a:lnTo>
                    <a:pt x="285" y="312"/>
                  </a:lnTo>
                  <a:lnTo>
                    <a:pt x="279" y="326"/>
                  </a:lnTo>
                  <a:lnTo>
                    <a:pt x="265" y="326"/>
                  </a:lnTo>
                  <a:lnTo>
                    <a:pt x="254" y="324"/>
                  </a:lnTo>
                  <a:lnTo>
                    <a:pt x="245" y="319"/>
                  </a:lnTo>
                  <a:lnTo>
                    <a:pt x="237" y="314"/>
                  </a:lnTo>
                  <a:lnTo>
                    <a:pt x="229" y="309"/>
                  </a:lnTo>
                  <a:lnTo>
                    <a:pt x="221" y="305"/>
                  </a:lnTo>
                  <a:lnTo>
                    <a:pt x="211" y="303"/>
                  </a:lnTo>
                  <a:lnTo>
                    <a:pt x="209" y="303"/>
                  </a:lnTo>
                  <a:lnTo>
                    <a:pt x="206" y="304"/>
                  </a:lnTo>
                  <a:lnTo>
                    <a:pt x="204" y="304"/>
                  </a:lnTo>
                  <a:lnTo>
                    <a:pt x="202" y="305"/>
                  </a:lnTo>
                  <a:lnTo>
                    <a:pt x="200" y="306"/>
                  </a:lnTo>
                  <a:lnTo>
                    <a:pt x="196" y="306"/>
                  </a:lnTo>
                  <a:lnTo>
                    <a:pt x="184" y="305"/>
                  </a:lnTo>
                  <a:lnTo>
                    <a:pt x="174" y="305"/>
                  </a:lnTo>
                  <a:lnTo>
                    <a:pt x="162" y="304"/>
                  </a:lnTo>
                  <a:lnTo>
                    <a:pt x="157" y="301"/>
                  </a:lnTo>
                  <a:lnTo>
                    <a:pt x="152" y="298"/>
                  </a:lnTo>
                  <a:lnTo>
                    <a:pt x="149" y="293"/>
                  </a:lnTo>
                  <a:lnTo>
                    <a:pt x="145" y="290"/>
                  </a:lnTo>
                  <a:lnTo>
                    <a:pt x="141" y="288"/>
                  </a:lnTo>
                  <a:lnTo>
                    <a:pt x="140" y="288"/>
                  </a:lnTo>
                  <a:lnTo>
                    <a:pt x="139" y="288"/>
                  </a:lnTo>
                  <a:lnTo>
                    <a:pt x="136" y="288"/>
                  </a:lnTo>
                  <a:lnTo>
                    <a:pt x="135" y="287"/>
                  </a:lnTo>
                  <a:lnTo>
                    <a:pt x="134" y="286"/>
                  </a:lnTo>
                  <a:lnTo>
                    <a:pt x="134" y="283"/>
                  </a:lnTo>
                  <a:lnTo>
                    <a:pt x="134" y="281"/>
                  </a:lnTo>
                  <a:lnTo>
                    <a:pt x="134" y="279"/>
                  </a:lnTo>
                  <a:lnTo>
                    <a:pt x="133" y="272"/>
                  </a:lnTo>
                  <a:lnTo>
                    <a:pt x="130" y="269"/>
                  </a:lnTo>
                  <a:lnTo>
                    <a:pt x="124" y="268"/>
                  </a:lnTo>
                  <a:lnTo>
                    <a:pt x="117" y="268"/>
                  </a:lnTo>
                  <a:lnTo>
                    <a:pt x="110" y="266"/>
                  </a:lnTo>
                  <a:lnTo>
                    <a:pt x="108" y="266"/>
                  </a:lnTo>
                  <a:lnTo>
                    <a:pt x="107" y="266"/>
                  </a:lnTo>
                  <a:lnTo>
                    <a:pt x="106" y="266"/>
                  </a:lnTo>
                  <a:lnTo>
                    <a:pt x="105" y="266"/>
                  </a:lnTo>
                  <a:lnTo>
                    <a:pt x="103" y="266"/>
                  </a:lnTo>
                  <a:lnTo>
                    <a:pt x="101" y="265"/>
                  </a:lnTo>
                  <a:lnTo>
                    <a:pt x="99" y="265"/>
                  </a:lnTo>
                  <a:lnTo>
                    <a:pt x="97" y="265"/>
                  </a:lnTo>
                  <a:lnTo>
                    <a:pt x="96" y="265"/>
                  </a:lnTo>
                  <a:lnTo>
                    <a:pt x="96" y="272"/>
                  </a:lnTo>
                  <a:lnTo>
                    <a:pt x="97" y="278"/>
                  </a:lnTo>
                  <a:lnTo>
                    <a:pt x="97" y="284"/>
                  </a:lnTo>
                  <a:lnTo>
                    <a:pt x="96" y="287"/>
                  </a:lnTo>
                  <a:lnTo>
                    <a:pt x="95" y="289"/>
                  </a:lnTo>
                  <a:lnTo>
                    <a:pt x="92" y="290"/>
                  </a:lnTo>
                  <a:lnTo>
                    <a:pt x="90" y="290"/>
                  </a:lnTo>
                  <a:lnTo>
                    <a:pt x="89" y="290"/>
                  </a:lnTo>
                  <a:lnTo>
                    <a:pt x="85" y="290"/>
                  </a:lnTo>
                  <a:lnTo>
                    <a:pt x="81" y="290"/>
                  </a:lnTo>
                  <a:lnTo>
                    <a:pt x="79" y="291"/>
                  </a:lnTo>
                  <a:lnTo>
                    <a:pt x="77" y="292"/>
                  </a:lnTo>
                  <a:lnTo>
                    <a:pt x="73" y="295"/>
                  </a:lnTo>
                  <a:lnTo>
                    <a:pt x="71" y="296"/>
                  </a:lnTo>
                  <a:lnTo>
                    <a:pt x="69" y="296"/>
                  </a:lnTo>
                  <a:lnTo>
                    <a:pt x="66" y="296"/>
                  </a:lnTo>
                  <a:lnTo>
                    <a:pt x="64" y="293"/>
                  </a:lnTo>
                  <a:lnTo>
                    <a:pt x="64" y="292"/>
                  </a:lnTo>
                  <a:lnTo>
                    <a:pt x="63" y="289"/>
                  </a:lnTo>
                  <a:lnTo>
                    <a:pt x="63" y="287"/>
                  </a:lnTo>
                  <a:lnTo>
                    <a:pt x="63" y="284"/>
                  </a:lnTo>
                  <a:lnTo>
                    <a:pt x="61" y="286"/>
                  </a:lnTo>
                  <a:lnTo>
                    <a:pt x="59" y="286"/>
                  </a:lnTo>
                  <a:lnTo>
                    <a:pt x="56" y="287"/>
                  </a:lnTo>
                  <a:lnTo>
                    <a:pt x="54" y="287"/>
                  </a:lnTo>
                  <a:lnTo>
                    <a:pt x="51" y="287"/>
                  </a:lnTo>
                  <a:lnTo>
                    <a:pt x="46" y="287"/>
                  </a:lnTo>
                  <a:lnTo>
                    <a:pt x="43" y="286"/>
                  </a:lnTo>
                  <a:lnTo>
                    <a:pt x="39" y="284"/>
                  </a:lnTo>
                  <a:lnTo>
                    <a:pt x="36" y="283"/>
                  </a:lnTo>
                  <a:lnTo>
                    <a:pt x="29" y="284"/>
                  </a:lnTo>
                  <a:lnTo>
                    <a:pt x="25" y="288"/>
                  </a:lnTo>
                  <a:lnTo>
                    <a:pt x="20" y="292"/>
                  </a:lnTo>
                  <a:lnTo>
                    <a:pt x="17" y="296"/>
                  </a:lnTo>
                  <a:lnTo>
                    <a:pt x="12" y="297"/>
                  </a:lnTo>
                  <a:lnTo>
                    <a:pt x="8" y="295"/>
                  </a:lnTo>
                  <a:lnTo>
                    <a:pt x="7" y="291"/>
                  </a:lnTo>
                  <a:lnTo>
                    <a:pt x="6" y="287"/>
                  </a:lnTo>
                  <a:lnTo>
                    <a:pt x="3" y="282"/>
                  </a:lnTo>
                  <a:lnTo>
                    <a:pt x="1" y="279"/>
                  </a:lnTo>
                  <a:lnTo>
                    <a:pt x="9" y="264"/>
                  </a:lnTo>
                  <a:lnTo>
                    <a:pt x="7" y="263"/>
                  </a:lnTo>
                  <a:lnTo>
                    <a:pt x="6" y="262"/>
                  </a:lnTo>
                  <a:lnTo>
                    <a:pt x="3" y="261"/>
                  </a:lnTo>
                  <a:lnTo>
                    <a:pt x="2" y="260"/>
                  </a:lnTo>
                  <a:lnTo>
                    <a:pt x="1" y="258"/>
                  </a:lnTo>
                  <a:lnTo>
                    <a:pt x="0" y="256"/>
                  </a:lnTo>
                  <a:lnTo>
                    <a:pt x="1" y="253"/>
                  </a:lnTo>
                  <a:lnTo>
                    <a:pt x="2" y="251"/>
                  </a:lnTo>
                  <a:lnTo>
                    <a:pt x="4" y="249"/>
                  </a:lnTo>
                  <a:lnTo>
                    <a:pt x="7" y="247"/>
                  </a:lnTo>
                  <a:lnTo>
                    <a:pt x="8" y="246"/>
                  </a:lnTo>
                  <a:lnTo>
                    <a:pt x="10" y="244"/>
                  </a:lnTo>
                  <a:lnTo>
                    <a:pt x="13" y="237"/>
                  </a:lnTo>
                  <a:lnTo>
                    <a:pt x="17" y="228"/>
                  </a:lnTo>
                  <a:lnTo>
                    <a:pt x="20" y="219"/>
                  </a:lnTo>
                  <a:lnTo>
                    <a:pt x="26" y="211"/>
                  </a:lnTo>
                  <a:lnTo>
                    <a:pt x="33" y="205"/>
                  </a:lnTo>
                  <a:lnTo>
                    <a:pt x="42" y="204"/>
                  </a:lnTo>
                  <a:lnTo>
                    <a:pt x="51" y="204"/>
                  </a:lnTo>
                  <a:lnTo>
                    <a:pt x="60" y="202"/>
                  </a:lnTo>
                  <a:lnTo>
                    <a:pt x="69" y="200"/>
                  </a:lnTo>
                  <a:lnTo>
                    <a:pt x="72" y="198"/>
                  </a:lnTo>
                  <a:lnTo>
                    <a:pt x="73" y="193"/>
                  </a:lnTo>
                  <a:lnTo>
                    <a:pt x="71" y="187"/>
                  </a:lnTo>
                  <a:lnTo>
                    <a:pt x="70" y="183"/>
                  </a:lnTo>
                  <a:lnTo>
                    <a:pt x="70" y="181"/>
                  </a:lnTo>
                  <a:lnTo>
                    <a:pt x="72" y="178"/>
                  </a:lnTo>
                  <a:lnTo>
                    <a:pt x="74" y="177"/>
                  </a:lnTo>
                  <a:lnTo>
                    <a:pt x="77" y="177"/>
                  </a:lnTo>
                  <a:lnTo>
                    <a:pt x="80" y="175"/>
                  </a:lnTo>
                  <a:lnTo>
                    <a:pt x="81" y="174"/>
                  </a:lnTo>
                  <a:lnTo>
                    <a:pt x="87" y="169"/>
                  </a:lnTo>
                  <a:lnTo>
                    <a:pt x="94" y="165"/>
                  </a:lnTo>
                  <a:lnTo>
                    <a:pt x="101" y="159"/>
                  </a:lnTo>
                  <a:lnTo>
                    <a:pt x="107" y="155"/>
                  </a:lnTo>
                  <a:lnTo>
                    <a:pt x="109" y="151"/>
                  </a:lnTo>
                  <a:lnTo>
                    <a:pt x="109" y="148"/>
                  </a:lnTo>
                  <a:lnTo>
                    <a:pt x="108" y="146"/>
                  </a:lnTo>
                  <a:lnTo>
                    <a:pt x="106" y="143"/>
                  </a:lnTo>
                  <a:lnTo>
                    <a:pt x="103" y="140"/>
                  </a:lnTo>
                  <a:lnTo>
                    <a:pt x="100" y="138"/>
                  </a:lnTo>
                  <a:lnTo>
                    <a:pt x="97" y="137"/>
                  </a:lnTo>
                  <a:lnTo>
                    <a:pt x="94" y="135"/>
                  </a:lnTo>
                  <a:lnTo>
                    <a:pt x="91" y="137"/>
                  </a:lnTo>
                  <a:lnTo>
                    <a:pt x="89" y="138"/>
                  </a:lnTo>
                  <a:lnTo>
                    <a:pt x="87" y="140"/>
                  </a:lnTo>
                  <a:lnTo>
                    <a:pt x="85" y="142"/>
                  </a:lnTo>
                  <a:lnTo>
                    <a:pt x="83" y="144"/>
                  </a:lnTo>
                  <a:lnTo>
                    <a:pt x="81" y="147"/>
                  </a:lnTo>
                  <a:lnTo>
                    <a:pt x="80" y="148"/>
                  </a:lnTo>
                  <a:lnTo>
                    <a:pt x="78" y="148"/>
                  </a:lnTo>
                  <a:lnTo>
                    <a:pt x="71" y="147"/>
                  </a:lnTo>
                  <a:lnTo>
                    <a:pt x="64" y="143"/>
                  </a:lnTo>
                  <a:lnTo>
                    <a:pt x="59" y="139"/>
                  </a:lnTo>
                  <a:lnTo>
                    <a:pt x="56" y="135"/>
                  </a:lnTo>
                  <a:lnTo>
                    <a:pt x="59" y="127"/>
                  </a:lnTo>
                  <a:lnTo>
                    <a:pt x="63" y="120"/>
                  </a:lnTo>
                  <a:lnTo>
                    <a:pt x="69" y="113"/>
                  </a:lnTo>
                  <a:lnTo>
                    <a:pt x="73" y="109"/>
                  </a:lnTo>
                  <a:lnTo>
                    <a:pt x="74" y="108"/>
                  </a:lnTo>
                  <a:lnTo>
                    <a:pt x="77" y="108"/>
                  </a:lnTo>
                  <a:lnTo>
                    <a:pt x="79" y="108"/>
                  </a:lnTo>
                  <a:lnTo>
                    <a:pt x="81" y="108"/>
                  </a:lnTo>
                  <a:lnTo>
                    <a:pt x="85" y="107"/>
                  </a:lnTo>
                  <a:lnTo>
                    <a:pt x="86" y="106"/>
                  </a:lnTo>
                  <a:lnTo>
                    <a:pt x="88" y="105"/>
                  </a:lnTo>
                  <a:lnTo>
                    <a:pt x="88" y="103"/>
                  </a:lnTo>
                  <a:lnTo>
                    <a:pt x="88" y="100"/>
                  </a:lnTo>
                  <a:lnTo>
                    <a:pt x="88" y="99"/>
                  </a:lnTo>
                  <a:lnTo>
                    <a:pt x="87" y="97"/>
                  </a:lnTo>
                  <a:lnTo>
                    <a:pt x="86" y="95"/>
                  </a:lnTo>
                  <a:lnTo>
                    <a:pt x="86" y="92"/>
                  </a:lnTo>
                  <a:lnTo>
                    <a:pt x="87" y="86"/>
                  </a:lnTo>
                  <a:lnTo>
                    <a:pt x="89" y="81"/>
                  </a:lnTo>
                  <a:lnTo>
                    <a:pt x="92" y="76"/>
                  </a:lnTo>
                  <a:lnTo>
                    <a:pt x="94" y="69"/>
                  </a:lnTo>
                  <a:lnTo>
                    <a:pt x="92" y="59"/>
                  </a:lnTo>
                  <a:lnTo>
                    <a:pt x="90" y="52"/>
                  </a:lnTo>
                  <a:lnTo>
                    <a:pt x="88" y="45"/>
                  </a:lnTo>
                  <a:lnTo>
                    <a:pt x="87" y="39"/>
                  </a:lnTo>
                  <a:lnTo>
                    <a:pt x="87" y="37"/>
                  </a:lnTo>
                  <a:lnTo>
                    <a:pt x="87" y="36"/>
                  </a:lnTo>
                  <a:lnTo>
                    <a:pt x="87" y="35"/>
                  </a:lnTo>
                  <a:lnTo>
                    <a:pt x="87" y="34"/>
                  </a:lnTo>
                  <a:lnTo>
                    <a:pt x="87" y="33"/>
                  </a:lnTo>
                  <a:lnTo>
                    <a:pt x="88" y="32"/>
                  </a:lnTo>
                  <a:lnTo>
                    <a:pt x="103" y="38"/>
                  </a:lnTo>
                  <a:lnTo>
                    <a:pt x="116" y="45"/>
                  </a:lnTo>
                  <a:lnTo>
                    <a:pt x="130" y="55"/>
                  </a:lnTo>
                  <a:lnTo>
                    <a:pt x="131" y="57"/>
                  </a:lnTo>
                  <a:lnTo>
                    <a:pt x="133" y="60"/>
                  </a:lnTo>
                  <a:lnTo>
                    <a:pt x="134" y="62"/>
                  </a:lnTo>
                  <a:lnTo>
                    <a:pt x="134" y="64"/>
                  </a:lnTo>
                  <a:lnTo>
                    <a:pt x="136" y="65"/>
                  </a:lnTo>
                  <a:lnTo>
                    <a:pt x="138" y="67"/>
                  </a:lnTo>
                  <a:lnTo>
                    <a:pt x="141" y="68"/>
                  </a:lnTo>
                  <a:lnTo>
                    <a:pt x="144" y="69"/>
                  </a:lnTo>
                  <a:lnTo>
                    <a:pt x="148" y="69"/>
                  </a:lnTo>
                  <a:lnTo>
                    <a:pt x="150" y="69"/>
                  </a:lnTo>
                  <a:lnTo>
                    <a:pt x="153" y="69"/>
                  </a:lnTo>
                  <a:lnTo>
                    <a:pt x="157" y="70"/>
                  </a:lnTo>
                  <a:lnTo>
                    <a:pt x="158" y="71"/>
                  </a:lnTo>
                  <a:lnTo>
                    <a:pt x="158" y="73"/>
                  </a:lnTo>
                  <a:lnTo>
                    <a:pt x="160" y="76"/>
                  </a:lnTo>
                  <a:lnTo>
                    <a:pt x="161" y="76"/>
                  </a:lnTo>
                  <a:lnTo>
                    <a:pt x="165" y="76"/>
                  </a:lnTo>
                  <a:lnTo>
                    <a:pt x="167" y="73"/>
                  </a:lnTo>
                  <a:lnTo>
                    <a:pt x="168" y="71"/>
                  </a:lnTo>
                  <a:lnTo>
                    <a:pt x="169" y="73"/>
                  </a:lnTo>
                  <a:lnTo>
                    <a:pt x="171" y="76"/>
                  </a:lnTo>
                  <a:lnTo>
                    <a:pt x="171" y="79"/>
                  </a:lnTo>
                  <a:lnTo>
                    <a:pt x="174" y="81"/>
                  </a:lnTo>
                  <a:lnTo>
                    <a:pt x="175" y="82"/>
                  </a:lnTo>
                  <a:lnTo>
                    <a:pt x="176" y="85"/>
                  </a:lnTo>
                  <a:lnTo>
                    <a:pt x="179" y="86"/>
                  </a:lnTo>
                  <a:lnTo>
                    <a:pt x="182" y="87"/>
                  </a:lnTo>
                  <a:lnTo>
                    <a:pt x="184" y="86"/>
                  </a:lnTo>
                  <a:lnTo>
                    <a:pt x="186" y="86"/>
                  </a:lnTo>
                  <a:lnTo>
                    <a:pt x="187" y="83"/>
                  </a:lnTo>
                  <a:lnTo>
                    <a:pt x="188" y="81"/>
                  </a:lnTo>
                  <a:lnTo>
                    <a:pt x="189" y="78"/>
                  </a:lnTo>
                  <a:lnTo>
                    <a:pt x="189" y="69"/>
                  </a:lnTo>
                  <a:lnTo>
                    <a:pt x="191" y="59"/>
                  </a:lnTo>
                  <a:lnTo>
                    <a:pt x="188" y="48"/>
                  </a:lnTo>
                  <a:lnTo>
                    <a:pt x="188" y="46"/>
                  </a:lnTo>
                  <a:lnTo>
                    <a:pt x="187" y="45"/>
                  </a:lnTo>
                  <a:lnTo>
                    <a:pt x="186" y="44"/>
                  </a:lnTo>
                  <a:lnTo>
                    <a:pt x="184" y="44"/>
                  </a:lnTo>
                  <a:lnTo>
                    <a:pt x="183" y="43"/>
                  </a:lnTo>
                  <a:lnTo>
                    <a:pt x="182" y="42"/>
                  </a:lnTo>
                  <a:lnTo>
                    <a:pt x="182" y="39"/>
                  </a:lnTo>
                  <a:lnTo>
                    <a:pt x="180" y="36"/>
                  </a:lnTo>
                  <a:lnTo>
                    <a:pt x="184" y="28"/>
                  </a:lnTo>
                  <a:lnTo>
                    <a:pt x="189" y="21"/>
                  </a:lnTo>
                  <a:lnTo>
                    <a:pt x="196" y="15"/>
                  </a:lnTo>
                  <a:lnTo>
                    <a:pt x="203" y="8"/>
                  </a:lnTo>
                  <a:lnTo>
                    <a:pt x="20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23" name="Freeform 121">
              <a:extLst>
                <a:ext uri="{FF2B5EF4-FFF2-40B4-BE49-F238E27FC236}">
                  <a16:creationId xmlns:a16="http://schemas.microsoft.com/office/drawing/2014/main" id="{DBEB94E5-E580-4EC1-A1B8-E354E011F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363" y="3011488"/>
              <a:ext cx="169862" cy="138113"/>
            </a:xfrm>
            <a:custGeom>
              <a:avLst/>
              <a:gdLst>
                <a:gd name="T0" fmla="*/ 2147483646 w 107"/>
                <a:gd name="T1" fmla="*/ 2147483646 h 87"/>
                <a:gd name="T2" fmla="*/ 2147483646 w 107"/>
                <a:gd name="T3" fmla="*/ 2147483646 h 87"/>
                <a:gd name="T4" fmla="*/ 2147483646 w 107"/>
                <a:gd name="T5" fmla="*/ 2147483646 h 87"/>
                <a:gd name="T6" fmla="*/ 2147483646 w 107"/>
                <a:gd name="T7" fmla="*/ 2147483646 h 87"/>
                <a:gd name="T8" fmla="*/ 2147483646 w 107"/>
                <a:gd name="T9" fmla="*/ 2147483646 h 87"/>
                <a:gd name="T10" fmla="*/ 2147483646 w 107"/>
                <a:gd name="T11" fmla="*/ 2147483646 h 87"/>
                <a:gd name="T12" fmla="*/ 2147483646 w 107"/>
                <a:gd name="T13" fmla="*/ 2147483646 h 87"/>
                <a:gd name="T14" fmla="*/ 2147483646 w 107"/>
                <a:gd name="T15" fmla="*/ 2147483646 h 87"/>
                <a:gd name="T16" fmla="*/ 2147483646 w 107"/>
                <a:gd name="T17" fmla="*/ 2147483646 h 87"/>
                <a:gd name="T18" fmla="*/ 2147483646 w 107"/>
                <a:gd name="T19" fmla="*/ 2147483646 h 87"/>
                <a:gd name="T20" fmla="*/ 2147483646 w 107"/>
                <a:gd name="T21" fmla="*/ 2147483646 h 87"/>
                <a:gd name="T22" fmla="*/ 2147483646 w 107"/>
                <a:gd name="T23" fmla="*/ 2147483646 h 87"/>
                <a:gd name="T24" fmla="*/ 2147483646 w 107"/>
                <a:gd name="T25" fmla="*/ 2147483646 h 87"/>
                <a:gd name="T26" fmla="*/ 2147483646 w 107"/>
                <a:gd name="T27" fmla="*/ 2147483646 h 87"/>
                <a:gd name="T28" fmla="*/ 2147483646 w 107"/>
                <a:gd name="T29" fmla="*/ 2147483646 h 87"/>
                <a:gd name="T30" fmla="*/ 2147483646 w 107"/>
                <a:gd name="T31" fmla="*/ 2147483646 h 87"/>
                <a:gd name="T32" fmla="*/ 2147483646 w 107"/>
                <a:gd name="T33" fmla="*/ 2147483646 h 87"/>
                <a:gd name="T34" fmla="*/ 2147483646 w 107"/>
                <a:gd name="T35" fmla="*/ 2147483646 h 87"/>
                <a:gd name="T36" fmla="*/ 2147483646 w 107"/>
                <a:gd name="T37" fmla="*/ 2147483646 h 87"/>
                <a:gd name="T38" fmla="*/ 2147483646 w 107"/>
                <a:gd name="T39" fmla="*/ 2147483646 h 87"/>
                <a:gd name="T40" fmla="*/ 2147483646 w 107"/>
                <a:gd name="T41" fmla="*/ 2147483646 h 87"/>
                <a:gd name="T42" fmla="*/ 2147483646 w 107"/>
                <a:gd name="T43" fmla="*/ 2147483646 h 87"/>
                <a:gd name="T44" fmla="*/ 2147483646 w 107"/>
                <a:gd name="T45" fmla="*/ 2147483646 h 87"/>
                <a:gd name="T46" fmla="*/ 2147483646 w 107"/>
                <a:gd name="T47" fmla="*/ 2147483646 h 87"/>
                <a:gd name="T48" fmla="*/ 2147483646 w 107"/>
                <a:gd name="T49" fmla="*/ 2147483646 h 87"/>
                <a:gd name="T50" fmla="*/ 2147483646 w 107"/>
                <a:gd name="T51" fmla="*/ 2147483646 h 87"/>
                <a:gd name="T52" fmla="*/ 2147483646 w 107"/>
                <a:gd name="T53" fmla="*/ 2147483646 h 87"/>
                <a:gd name="T54" fmla="*/ 2147483646 w 107"/>
                <a:gd name="T55" fmla="*/ 2147483646 h 87"/>
                <a:gd name="T56" fmla="*/ 2147483646 w 107"/>
                <a:gd name="T57" fmla="*/ 2147483646 h 87"/>
                <a:gd name="T58" fmla="*/ 2147483646 w 107"/>
                <a:gd name="T59" fmla="*/ 2147483646 h 87"/>
                <a:gd name="T60" fmla="*/ 2147483646 w 107"/>
                <a:gd name="T61" fmla="*/ 2147483646 h 87"/>
                <a:gd name="T62" fmla="*/ 2147483646 w 107"/>
                <a:gd name="T63" fmla="*/ 2147483646 h 87"/>
                <a:gd name="T64" fmla="*/ 2147483646 w 107"/>
                <a:gd name="T65" fmla="*/ 2147483646 h 87"/>
                <a:gd name="T66" fmla="*/ 2147483646 w 107"/>
                <a:gd name="T67" fmla="*/ 2147483646 h 87"/>
                <a:gd name="T68" fmla="*/ 2147483646 w 107"/>
                <a:gd name="T69" fmla="*/ 2147483646 h 87"/>
                <a:gd name="T70" fmla="*/ 2147483646 w 107"/>
                <a:gd name="T71" fmla="*/ 2147483646 h 87"/>
                <a:gd name="T72" fmla="*/ 2147483646 w 107"/>
                <a:gd name="T73" fmla="*/ 2147483646 h 87"/>
                <a:gd name="T74" fmla="*/ 2147483646 w 107"/>
                <a:gd name="T75" fmla="*/ 2147483646 h 87"/>
                <a:gd name="T76" fmla="*/ 2147483646 w 107"/>
                <a:gd name="T77" fmla="*/ 2147483646 h 87"/>
                <a:gd name="T78" fmla="*/ 2147483646 w 107"/>
                <a:gd name="T79" fmla="*/ 2147483646 h 87"/>
                <a:gd name="T80" fmla="*/ 2147483646 w 107"/>
                <a:gd name="T81" fmla="*/ 2147483646 h 87"/>
                <a:gd name="T82" fmla="*/ 2147483646 w 107"/>
                <a:gd name="T83" fmla="*/ 2147483646 h 87"/>
                <a:gd name="T84" fmla="*/ 2147483646 w 107"/>
                <a:gd name="T85" fmla="*/ 2147483646 h 87"/>
                <a:gd name="T86" fmla="*/ 2147483646 w 107"/>
                <a:gd name="T87" fmla="*/ 2147483646 h 87"/>
                <a:gd name="T88" fmla="*/ 2147483646 w 107"/>
                <a:gd name="T89" fmla="*/ 2147483646 h 87"/>
                <a:gd name="T90" fmla="*/ 2147483646 w 107"/>
                <a:gd name="T91" fmla="*/ 2147483646 h 87"/>
                <a:gd name="T92" fmla="*/ 2147483646 w 107"/>
                <a:gd name="T93" fmla="*/ 2147483646 h 87"/>
                <a:gd name="T94" fmla="*/ 2147483646 w 107"/>
                <a:gd name="T95" fmla="*/ 2147483646 h 87"/>
                <a:gd name="T96" fmla="*/ 2147483646 w 107"/>
                <a:gd name="T97" fmla="*/ 2147483646 h 87"/>
                <a:gd name="T98" fmla="*/ 0 w 107"/>
                <a:gd name="T99" fmla="*/ 2147483646 h 87"/>
                <a:gd name="T100" fmla="*/ 2147483646 w 107"/>
                <a:gd name="T101" fmla="*/ 2147483646 h 87"/>
                <a:gd name="T102" fmla="*/ 2147483646 w 107"/>
                <a:gd name="T103" fmla="*/ 2147483646 h 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07" h="87">
                  <a:moveTo>
                    <a:pt x="26" y="0"/>
                  </a:moveTo>
                  <a:lnTo>
                    <a:pt x="29" y="2"/>
                  </a:lnTo>
                  <a:lnTo>
                    <a:pt x="33" y="3"/>
                  </a:lnTo>
                  <a:lnTo>
                    <a:pt x="35" y="5"/>
                  </a:lnTo>
                  <a:lnTo>
                    <a:pt x="37" y="7"/>
                  </a:lnTo>
                  <a:lnTo>
                    <a:pt x="41" y="10"/>
                  </a:lnTo>
                  <a:lnTo>
                    <a:pt x="41" y="8"/>
                  </a:lnTo>
                  <a:lnTo>
                    <a:pt x="41" y="10"/>
                  </a:lnTo>
                  <a:lnTo>
                    <a:pt x="42" y="12"/>
                  </a:lnTo>
                  <a:lnTo>
                    <a:pt x="43" y="14"/>
                  </a:lnTo>
                  <a:lnTo>
                    <a:pt x="45" y="15"/>
                  </a:lnTo>
                  <a:lnTo>
                    <a:pt x="47" y="16"/>
                  </a:lnTo>
                  <a:lnTo>
                    <a:pt x="49" y="17"/>
                  </a:lnTo>
                  <a:lnTo>
                    <a:pt x="52" y="20"/>
                  </a:lnTo>
                  <a:lnTo>
                    <a:pt x="54" y="22"/>
                  </a:lnTo>
                  <a:lnTo>
                    <a:pt x="57" y="23"/>
                  </a:lnTo>
                  <a:lnTo>
                    <a:pt x="59" y="25"/>
                  </a:lnTo>
                  <a:lnTo>
                    <a:pt x="61" y="26"/>
                  </a:lnTo>
                  <a:lnTo>
                    <a:pt x="64" y="28"/>
                  </a:lnTo>
                  <a:lnTo>
                    <a:pt x="72" y="30"/>
                  </a:lnTo>
                  <a:lnTo>
                    <a:pt x="80" y="31"/>
                  </a:lnTo>
                  <a:lnTo>
                    <a:pt x="86" y="34"/>
                  </a:lnTo>
                  <a:lnTo>
                    <a:pt x="88" y="35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92" y="41"/>
                  </a:lnTo>
                  <a:lnTo>
                    <a:pt x="93" y="42"/>
                  </a:lnTo>
                  <a:lnTo>
                    <a:pt x="95" y="42"/>
                  </a:lnTo>
                  <a:lnTo>
                    <a:pt x="98" y="42"/>
                  </a:lnTo>
                  <a:lnTo>
                    <a:pt x="98" y="43"/>
                  </a:lnTo>
                  <a:lnTo>
                    <a:pt x="99" y="46"/>
                  </a:lnTo>
                  <a:lnTo>
                    <a:pt x="99" y="48"/>
                  </a:lnTo>
                  <a:lnTo>
                    <a:pt x="99" y="50"/>
                  </a:lnTo>
                  <a:lnTo>
                    <a:pt x="99" y="51"/>
                  </a:lnTo>
                  <a:lnTo>
                    <a:pt x="101" y="54"/>
                  </a:lnTo>
                  <a:lnTo>
                    <a:pt x="102" y="55"/>
                  </a:lnTo>
                  <a:lnTo>
                    <a:pt x="104" y="56"/>
                  </a:lnTo>
                  <a:lnTo>
                    <a:pt x="104" y="58"/>
                  </a:lnTo>
                  <a:lnTo>
                    <a:pt x="104" y="60"/>
                  </a:lnTo>
                  <a:lnTo>
                    <a:pt x="104" y="63"/>
                  </a:lnTo>
                  <a:lnTo>
                    <a:pt x="104" y="64"/>
                  </a:lnTo>
                  <a:lnTo>
                    <a:pt x="104" y="66"/>
                  </a:lnTo>
                  <a:lnTo>
                    <a:pt x="105" y="68"/>
                  </a:lnTo>
                  <a:lnTo>
                    <a:pt x="106" y="70"/>
                  </a:lnTo>
                  <a:lnTo>
                    <a:pt x="107" y="73"/>
                  </a:lnTo>
                  <a:lnTo>
                    <a:pt x="107" y="76"/>
                  </a:lnTo>
                  <a:lnTo>
                    <a:pt x="107" y="77"/>
                  </a:lnTo>
                  <a:lnTo>
                    <a:pt x="106" y="80"/>
                  </a:lnTo>
                  <a:lnTo>
                    <a:pt x="104" y="81"/>
                  </a:lnTo>
                  <a:lnTo>
                    <a:pt x="103" y="83"/>
                  </a:lnTo>
                  <a:lnTo>
                    <a:pt x="102" y="85"/>
                  </a:lnTo>
                  <a:lnTo>
                    <a:pt x="101" y="87"/>
                  </a:lnTo>
                  <a:lnTo>
                    <a:pt x="101" y="85"/>
                  </a:lnTo>
                  <a:lnTo>
                    <a:pt x="96" y="85"/>
                  </a:lnTo>
                  <a:lnTo>
                    <a:pt x="94" y="83"/>
                  </a:lnTo>
                  <a:lnTo>
                    <a:pt x="93" y="81"/>
                  </a:lnTo>
                  <a:lnTo>
                    <a:pt x="90" y="78"/>
                  </a:lnTo>
                  <a:lnTo>
                    <a:pt x="89" y="78"/>
                  </a:lnTo>
                  <a:lnTo>
                    <a:pt x="87" y="78"/>
                  </a:lnTo>
                  <a:lnTo>
                    <a:pt x="86" y="78"/>
                  </a:lnTo>
                  <a:lnTo>
                    <a:pt x="85" y="80"/>
                  </a:lnTo>
                  <a:lnTo>
                    <a:pt x="82" y="81"/>
                  </a:lnTo>
                  <a:lnTo>
                    <a:pt x="81" y="81"/>
                  </a:lnTo>
                  <a:lnTo>
                    <a:pt x="79" y="81"/>
                  </a:lnTo>
                  <a:lnTo>
                    <a:pt x="77" y="78"/>
                  </a:lnTo>
                  <a:lnTo>
                    <a:pt x="75" y="77"/>
                  </a:lnTo>
                  <a:lnTo>
                    <a:pt x="72" y="76"/>
                  </a:lnTo>
                  <a:lnTo>
                    <a:pt x="69" y="75"/>
                  </a:lnTo>
                  <a:lnTo>
                    <a:pt x="66" y="75"/>
                  </a:lnTo>
                  <a:lnTo>
                    <a:pt x="63" y="76"/>
                  </a:lnTo>
                  <a:lnTo>
                    <a:pt x="61" y="78"/>
                  </a:lnTo>
                  <a:lnTo>
                    <a:pt x="58" y="80"/>
                  </a:lnTo>
                  <a:lnTo>
                    <a:pt x="55" y="81"/>
                  </a:lnTo>
                  <a:lnTo>
                    <a:pt x="52" y="82"/>
                  </a:lnTo>
                  <a:lnTo>
                    <a:pt x="49" y="81"/>
                  </a:lnTo>
                  <a:lnTo>
                    <a:pt x="45" y="80"/>
                  </a:lnTo>
                  <a:lnTo>
                    <a:pt x="43" y="80"/>
                  </a:lnTo>
                  <a:lnTo>
                    <a:pt x="42" y="78"/>
                  </a:lnTo>
                  <a:lnTo>
                    <a:pt x="40" y="75"/>
                  </a:lnTo>
                  <a:lnTo>
                    <a:pt x="38" y="70"/>
                  </a:lnTo>
                  <a:lnTo>
                    <a:pt x="38" y="67"/>
                  </a:lnTo>
                  <a:lnTo>
                    <a:pt x="38" y="61"/>
                  </a:lnTo>
                  <a:lnTo>
                    <a:pt x="36" y="60"/>
                  </a:lnTo>
                  <a:lnTo>
                    <a:pt x="34" y="59"/>
                  </a:lnTo>
                  <a:lnTo>
                    <a:pt x="33" y="57"/>
                  </a:lnTo>
                  <a:lnTo>
                    <a:pt x="33" y="56"/>
                  </a:lnTo>
                  <a:lnTo>
                    <a:pt x="33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2" y="45"/>
                  </a:lnTo>
                  <a:lnTo>
                    <a:pt x="27" y="41"/>
                  </a:lnTo>
                  <a:lnTo>
                    <a:pt x="19" y="39"/>
                  </a:lnTo>
                  <a:lnTo>
                    <a:pt x="10" y="37"/>
                  </a:lnTo>
                  <a:lnTo>
                    <a:pt x="3" y="37"/>
                  </a:lnTo>
                  <a:lnTo>
                    <a:pt x="3" y="35"/>
                  </a:lnTo>
                  <a:lnTo>
                    <a:pt x="2" y="33"/>
                  </a:lnTo>
                  <a:lnTo>
                    <a:pt x="2" y="30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2" y="11"/>
                  </a:lnTo>
                  <a:lnTo>
                    <a:pt x="9" y="5"/>
                  </a:lnTo>
                  <a:lnTo>
                    <a:pt x="17" y="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24" name="Freeform 122">
              <a:extLst>
                <a:ext uri="{FF2B5EF4-FFF2-40B4-BE49-F238E27FC236}">
                  <a16:creationId xmlns:a16="http://schemas.microsoft.com/office/drawing/2014/main" id="{55D61E47-872D-4224-8329-07FB38945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088" y="3130551"/>
              <a:ext cx="312737" cy="277813"/>
            </a:xfrm>
            <a:custGeom>
              <a:avLst/>
              <a:gdLst>
                <a:gd name="T0" fmla="*/ 2147483646 w 197"/>
                <a:gd name="T1" fmla="*/ 2147483646 h 175"/>
                <a:gd name="T2" fmla="*/ 2147483646 w 197"/>
                <a:gd name="T3" fmla="*/ 2147483646 h 175"/>
                <a:gd name="T4" fmla="*/ 2147483646 w 197"/>
                <a:gd name="T5" fmla="*/ 2147483646 h 175"/>
                <a:gd name="T6" fmla="*/ 2147483646 w 197"/>
                <a:gd name="T7" fmla="*/ 2147483646 h 175"/>
                <a:gd name="T8" fmla="*/ 2147483646 w 197"/>
                <a:gd name="T9" fmla="*/ 2147483646 h 175"/>
                <a:gd name="T10" fmla="*/ 2147483646 w 197"/>
                <a:gd name="T11" fmla="*/ 2147483646 h 175"/>
                <a:gd name="T12" fmla="*/ 2147483646 w 197"/>
                <a:gd name="T13" fmla="*/ 2147483646 h 175"/>
                <a:gd name="T14" fmla="*/ 2147483646 w 197"/>
                <a:gd name="T15" fmla="*/ 2147483646 h 175"/>
                <a:gd name="T16" fmla="*/ 2147483646 w 197"/>
                <a:gd name="T17" fmla="*/ 2147483646 h 175"/>
                <a:gd name="T18" fmla="*/ 2147483646 w 197"/>
                <a:gd name="T19" fmla="*/ 2147483646 h 175"/>
                <a:gd name="T20" fmla="*/ 2147483646 w 197"/>
                <a:gd name="T21" fmla="*/ 2147483646 h 175"/>
                <a:gd name="T22" fmla="*/ 2147483646 w 197"/>
                <a:gd name="T23" fmla="*/ 2147483646 h 175"/>
                <a:gd name="T24" fmla="*/ 2147483646 w 197"/>
                <a:gd name="T25" fmla="*/ 2147483646 h 175"/>
                <a:gd name="T26" fmla="*/ 2147483646 w 197"/>
                <a:gd name="T27" fmla="*/ 2147483646 h 175"/>
                <a:gd name="T28" fmla="*/ 2147483646 w 197"/>
                <a:gd name="T29" fmla="*/ 2147483646 h 175"/>
                <a:gd name="T30" fmla="*/ 2147483646 w 197"/>
                <a:gd name="T31" fmla="*/ 2147483646 h 175"/>
                <a:gd name="T32" fmla="*/ 2147483646 w 197"/>
                <a:gd name="T33" fmla="*/ 2147483646 h 175"/>
                <a:gd name="T34" fmla="*/ 2147483646 w 197"/>
                <a:gd name="T35" fmla="*/ 2147483646 h 175"/>
                <a:gd name="T36" fmla="*/ 2147483646 w 197"/>
                <a:gd name="T37" fmla="*/ 2147483646 h 175"/>
                <a:gd name="T38" fmla="*/ 2147483646 w 197"/>
                <a:gd name="T39" fmla="*/ 2147483646 h 175"/>
                <a:gd name="T40" fmla="*/ 2147483646 w 197"/>
                <a:gd name="T41" fmla="*/ 2147483646 h 175"/>
                <a:gd name="T42" fmla="*/ 2147483646 w 197"/>
                <a:gd name="T43" fmla="*/ 2147483646 h 175"/>
                <a:gd name="T44" fmla="*/ 2147483646 w 197"/>
                <a:gd name="T45" fmla="*/ 2147483646 h 175"/>
                <a:gd name="T46" fmla="*/ 2147483646 w 197"/>
                <a:gd name="T47" fmla="*/ 2147483646 h 175"/>
                <a:gd name="T48" fmla="*/ 2147483646 w 197"/>
                <a:gd name="T49" fmla="*/ 2147483646 h 175"/>
                <a:gd name="T50" fmla="*/ 2147483646 w 197"/>
                <a:gd name="T51" fmla="*/ 2147483646 h 175"/>
                <a:gd name="T52" fmla="*/ 2147483646 w 197"/>
                <a:gd name="T53" fmla="*/ 2147483646 h 175"/>
                <a:gd name="T54" fmla="*/ 2147483646 w 197"/>
                <a:gd name="T55" fmla="*/ 2147483646 h 175"/>
                <a:gd name="T56" fmla="*/ 2147483646 w 197"/>
                <a:gd name="T57" fmla="*/ 2147483646 h 175"/>
                <a:gd name="T58" fmla="*/ 2147483646 w 197"/>
                <a:gd name="T59" fmla="*/ 2147483646 h 175"/>
                <a:gd name="T60" fmla="*/ 2147483646 w 197"/>
                <a:gd name="T61" fmla="*/ 2147483646 h 175"/>
                <a:gd name="T62" fmla="*/ 2147483646 w 197"/>
                <a:gd name="T63" fmla="*/ 2147483646 h 175"/>
                <a:gd name="T64" fmla="*/ 2147483646 w 197"/>
                <a:gd name="T65" fmla="*/ 2147483646 h 175"/>
                <a:gd name="T66" fmla="*/ 2147483646 w 197"/>
                <a:gd name="T67" fmla="*/ 2147483646 h 175"/>
                <a:gd name="T68" fmla="*/ 2147483646 w 197"/>
                <a:gd name="T69" fmla="*/ 2147483646 h 175"/>
                <a:gd name="T70" fmla="*/ 2147483646 w 197"/>
                <a:gd name="T71" fmla="*/ 2147483646 h 175"/>
                <a:gd name="T72" fmla="*/ 2147483646 w 197"/>
                <a:gd name="T73" fmla="*/ 2147483646 h 175"/>
                <a:gd name="T74" fmla="*/ 2147483646 w 197"/>
                <a:gd name="T75" fmla="*/ 2147483646 h 175"/>
                <a:gd name="T76" fmla="*/ 2147483646 w 197"/>
                <a:gd name="T77" fmla="*/ 2147483646 h 175"/>
                <a:gd name="T78" fmla="*/ 2147483646 w 197"/>
                <a:gd name="T79" fmla="*/ 2147483646 h 175"/>
                <a:gd name="T80" fmla="*/ 2147483646 w 197"/>
                <a:gd name="T81" fmla="*/ 2147483646 h 175"/>
                <a:gd name="T82" fmla="*/ 2147483646 w 197"/>
                <a:gd name="T83" fmla="*/ 2147483646 h 175"/>
                <a:gd name="T84" fmla="*/ 2147483646 w 197"/>
                <a:gd name="T85" fmla="*/ 2147483646 h 175"/>
                <a:gd name="T86" fmla="*/ 2147483646 w 197"/>
                <a:gd name="T87" fmla="*/ 2147483646 h 175"/>
                <a:gd name="T88" fmla="*/ 2147483646 w 197"/>
                <a:gd name="T89" fmla="*/ 2147483646 h 175"/>
                <a:gd name="T90" fmla="*/ 2147483646 w 197"/>
                <a:gd name="T91" fmla="*/ 2147483646 h 175"/>
                <a:gd name="T92" fmla="*/ 2147483646 w 197"/>
                <a:gd name="T93" fmla="*/ 2147483646 h 175"/>
                <a:gd name="T94" fmla="*/ 2147483646 w 197"/>
                <a:gd name="T95" fmla="*/ 2147483646 h 175"/>
                <a:gd name="T96" fmla="*/ 2147483646 w 197"/>
                <a:gd name="T97" fmla="*/ 2147483646 h 175"/>
                <a:gd name="T98" fmla="*/ 2147483646 w 197"/>
                <a:gd name="T99" fmla="*/ 2147483646 h 175"/>
                <a:gd name="T100" fmla="*/ 2147483646 w 197"/>
                <a:gd name="T101" fmla="*/ 2147483646 h 175"/>
                <a:gd name="T102" fmla="*/ 2147483646 w 197"/>
                <a:gd name="T103" fmla="*/ 2147483646 h 175"/>
                <a:gd name="T104" fmla="*/ 2147483646 w 197"/>
                <a:gd name="T105" fmla="*/ 2147483646 h 175"/>
                <a:gd name="T106" fmla="*/ 2147483646 w 197"/>
                <a:gd name="T107" fmla="*/ 2147483646 h 175"/>
                <a:gd name="T108" fmla="*/ 2147483646 w 197"/>
                <a:gd name="T109" fmla="*/ 2147483646 h 175"/>
                <a:gd name="T110" fmla="*/ 2147483646 w 197"/>
                <a:gd name="T111" fmla="*/ 2147483646 h 175"/>
                <a:gd name="T112" fmla="*/ 2147483646 w 197"/>
                <a:gd name="T113" fmla="*/ 2147483646 h 175"/>
                <a:gd name="T114" fmla="*/ 2147483646 w 197"/>
                <a:gd name="T115" fmla="*/ 2147483646 h 1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97" h="175">
                  <a:moveTo>
                    <a:pt x="95" y="0"/>
                  </a:moveTo>
                  <a:lnTo>
                    <a:pt x="98" y="1"/>
                  </a:lnTo>
                  <a:lnTo>
                    <a:pt x="101" y="2"/>
                  </a:lnTo>
                  <a:lnTo>
                    <a:pt x="103" y="3"/>
                  </a:lnTo>
                  <a:lnTo>
                    <a:pt x="105" y="6"/>
                  </a:lnTo>
                  <a:lnTo>
                    <a:pt x="107" y="6"/>
                  </a:lnTo>
                  <a:lnTo>
                    <a:pt x="108" y="6"/>
                  </a:lnTo>
                  <a:lnTo>
                    <a:pt x="111" y="5"/>
                  </a:lnTo>
                  <a:lnTo>
                    <a:pt x="112" y="3"/>
                  </a:lnTo>
                  <a:lnTo>
                    <a:pt x="113" y="3"/>
                  </a:lnTo>
                  <a:lnTo>
                    <a:pt x="115" y="3"/>
                  </a:lnTo>
                  <a:lnTo>
                    <a:pt x="116" y="3"/>
                  </a:lnTo>
                  <a:lnTo>
                    <a:pt x="119" y="6"/>
                  </a:lnTo>
                  <a:lnTo>
                    <a:pt x="120" y="8"/>
                  </a:lnTo>
                  <a:lnTo>
                    <a:pt x="122" y="10"/>
                  </a:lnTo>
                  <a:lnTo>
                    <a:pt x="127" y="10"/>
                  </a:lnTo>
                  <a:lnTo>
                    <a:pt x="127" y="12"/>
                  </a:lnTo>
                  <a:lnTo>
                    <a:pt x="128" y="19"/>
                  </a:lnTo>
                  <a:lnTo>
                    <a:pt x="130" y="29"/>
                  </a:lnTo>
                  <a:lnTo>
                    <a:pt x="134" y="41"/>
                  </a:lnTo>
                  <a:lnTo>
                    <a:pt x="139" y="49"/>
                  </a:lnTo>
                  <a:lnTo>
                    <a:pt x="145" y="54"/>
                  </a:lnTo>
                  <a:lnTo>
                    <a:pt x="143" y="55"/>
                  </a:lnTo>
                  <a:lnTo>
                    <a:pt x="142" y="56"/>
                  </a:lnTo>
                  <a:lnTo>
                    <a:pt x="141" y="58"/>
                  </a:lnTo>
                  <a:lnTo>
                    <a:pt x="142" y="61"/>
                  </a:lnTo>
                  <a:lnTo>
                    <a:pt x="143" y="63"/>
                  </a:lnTo>
                  <a:lnTo>
                    <a:pt x="146" y="65"/>
                  </a:lnTo>
                  <a:lnTo>
                    <a:pt x="148" y="68"/>
                  </a:lnTo>
                  <a:lnTo>
                    <a:pt x="151" y="69"/>
                  </a:lnTo>
                  <a:lnTo>
                    <a:pt x="154" y="70"/>
                  </a:lnTo>
                  <a:lnTo>
                    <a:pt x="157" y="70"/>
                  </a:lnTo>
                  <a:lnTo>
                    <a:pt x="164" y="71"/>
                  </a:lnTo>
                  <a:lnTo>
                    <a:pt x="171" y="72"/>
                  </a:lnTo>
                  <a:lnTo>
                    <a:pt x="177" y="71"/>
                  </a:lnTo>
                  <a:lnTo>
                    <a:pt x="176" y="69"/>
                  </a:lnTo>
                  <a:lnTo>
                    <a:pt x="175" y="68"/>
                  </a:lnTo>
                  <a:lnTo>
                    <a:pt x="175" y="65"/>
                  </a:lnTo>
                  <a:lnTo>
                    <a:pt x="175" y="63"/>
                  </a:lnTo>
                  <a:lnTo>
                    <a:pt x="175" y="62"/>
                  </a:lnTo>
                  <a:lnTo>
                    <a:pt x="177" y="61"/>
                  </a:lnTo>
                  <a:lnTo>
                    <a:pt x="178" y="61"/>
                  </a:lnTo>
                  <a:lnTo>
                    <a:pt x="181" y="60"/>
                  </a:lnTo>
                  <a:lnTo>
                    <a:pt x="183" y="60"/>
                  </a:lnTo>
                  <a:lnTo>
                    <a:pt x="190" y="60"/>
                  </a:lnTo>
                  <a:lnTo>
                    <a:pt x="190" y="68"/>
                  </a:lnTo>
                  <a:lnTo>
                    <a:pt x="186" y="70"/>
                  </a:lnTo>
                  <a:lnTo>
                    <a:pt x="185" y="72"/>
                  </a:lnTo>
                  <a:lnTo>
                    <a:pt x="183" y="75"/>
                  </a:lnTo>
                  <a:lnTo>
                    <a:pt x="183" y="78"/>
                  </a:lnTo>
                  <a:lnTo>
                    <a:pt x="194" y="79"/>
                  </a:lnTo>
                  <a:lnTo>
                    <a:pt x="193" y="81"/>
                  </a:lnTo>
                  <a:lnTo>
                    <a:pt x="192" y="84"/>
                  </a:lnTo>
                  <a:lnTo>
                    <a:pt x="190" y="86"/>
                  </a:lnTo>
                  <a:lnTo>
                    <a:pt x="187" y="87"/>
                  </a:lnTo>
                  <a:lnTo>
                    <a:pt x="184" y="87"/>
                  </a:lnTo>
                  <a:lnTo>
                    <a:pt x="182" y="88"/>
                  </a:lnTo>
                  <a:lnTo>
                    <a:pt x="182" y="93"/>
                  </a:lnTo>
                  <a:lnTo>
                    <a:pt x="184" y="94"/>
                  </a:lnTo>
                  <a:lnTo>
                    <a:pt x="185" y="95"/>
                  </a:lnTo>
                  <a:lnTo>
                    <a:pt x="186" y="95"/>
                  </a:lnTo>
                  <a:lnTo>
                    <a:pt x="189" y="94"/>
                  </a:lnTo>
                  <a:lnTo>
                    <a:pt x="190" y="94"/>
                  </a:lnTo>
                  <a:lnTo>
                    <a:pt x="190" y="99"/>
                  </a:lnTo>
                  <a:lnTo>
                    <a:pt x="192" y="104"/>
                  </a:lnTo>
                  <a:lnTo>
                    <a:pt x="195" y="108"/>
                  </a:lnTo>
                  <a:lnTo>
                    <a:pt x="197" y="113"/>
                  </a:lnTo>
                  <a:lnTo>
                    <a:pt x="193" y="117"/>
                  </a:lnTo>
                  <a:lnTo>
                    <a:pt x="184" y="121"/>
                  </a:lnTo>
                  <a:lnTo>
                    <a:pt x="174" y="122"/>
                  </a:lnTo>
                  <a:lnTo>
                    <a:pt x="164" y="122"/>
                  </a:lnTo>
                  <a:lnTo>
                    <a:pt x="156" y="122"/>
                  </a:lnTo>
                  <a:lnTo>
                    <a:pt x="156" y="125"/>
                  </a:lnTo>
                  <a:lnTo>
                    <a:pt x="157" y="128"/>
                  </a:lnTo>
                  <a:lnTo>
                    <a:pt x="158" y="130"/>
                  </a:lnTo>
                  <a:lnTo>
                    <a:pt x="159" y="133"/>
                  </a:lnTo>
                  <a:lnTo>
                    <a:pt x="159" y="137"/>
                  </a:lnTo>
                  <a:lnTo>
                    <a:pt x="157" y="143"/>
                  </a:lnTo>
                  <a:lnTo>
                    <a:pt x="151" y="149"/>
                  </a:lnTo>
                  <a:lnTo>
                    <a:pt x="145" y="154"/>
                  </a:lnTo>
                  <a:lnTo>
                    <a:pt x="139" y="157"/>
                  </a:lnTo>
                  <a:lnTo>
                    <a:pt x="134" y="161"/>
                  </a:lnTo>
                  <a:lnTo>
                    <a:pt x="133" y="165"/>
                  </a:lnTo>
                  <a:lnTo>
                    <a:pt x="132" y="168"/>
                  </a:lnTo>
                  <a:lnTo>
                    <a:pt x="132" y="172"/>
                  </a:lnTo>
                  <a:lnTo>
                    <a:pt x="131" y="175"/>
                  </a:lnTo>
                  <a:lnTo>
                    <a:pt x="129" y="173"/>
                  </a:lnTo>
                  <a:lnTo>
                    <a:pt x="125" y="171"/>
                  </a:lnTo>
                  <a:lnTo>
                    <a:pt x="123" y="168"/>
                  </a:lnTo>
                  <a:lnTo>
                    <a:pt x="122" y="165"/>
                  </a:lnTo>
                  <a:lnTo>
                    <a:pt x="121" y="160"/>
                  </a:lnTo>
                  <a:lnTo>
                    <a:pt x="122" y="158"/>
                  </a:lnTo>
                  <a:lnTo>
                    <a:pt x="123" y="156"/>
                  </a:lnTo>
                  <a:lnTo>
                    <a:pt x="125" y="155"/>
                  </a:lnTo>
                  <a:lnTo>
                    <a:pt x="127" y="152"/>
                  </a:lnTo>
                  <a:lnTo>
                    <a:pt x="129" y="150"/>
                  </a:lnTo>
                  <a:lnTo>
                    <a:pt x="125" y="149"/>
                  </a:lnTo>
                  <a:lnTo>
                    <a:pt x="123" y="147"/>
                  </a:lnTo>
                  <a:lnTo>
                    <a:pt x="121" y="146"/>
                  </a:lnTo>
                  <a:lnTo>
                    <a:pt x="119" y="143"/>
                  </a:lnTo>
                  <a:lnTo>
                    <a:pt x="116" y="142"/>
                  </a:lnTo>
                  <a:lnTo>
                    <a:pt x="114" y="141"/>
                  </a:lnTo>
                  <a:lnTo>
                    <a:pt x="106" y="124"/>
                  </a:lnTo>
                  <a:lnTo>
                    <a:pt x="98" y="105"/>
                  </a:lnTo>
                  <a:lnTo>
                    <a:pt x="95" y="106"/>
                  </a:lnTo>
                  <a:lnTo>
                    <a:pt x="93" y="107"/>
                  </a:lnTo>
                  <a:lnTo>
                    <a:pt x="92" y="111"/>
                  </a:lnTo>
                  <a:lnTo>
                    <a:pt x="92" y="113"/>
                  </a:lnTo>
                  <a:lnTo>
                    <a:pt x="89" y="113"/>
                  </a:lnTo>
                  <a:lnTo>
                    <a:pt x="86" y="113"/>
                  </a:lnTo>
                  <a:lnTo>
                    <a:pt x="84" y="112"/>
                  </a:lnTo>
                  <a:lnTo>
                    <a:pt x="81" y="112"/>
                  </a:lnTo>
                  <a:lnTo>
                    <a:pt x="72" y="107"/>
                  </a:lnTo>
                  <a:lnTo>
                    <a:pt x="66" y="98"/>
                  </a:lnTo>
                  <a:lnTo>
                    <a:pt x="60" y="88"/>
                  </a:lnTo>
                  <a:lnTo>
                    <a:pt x="58" y="77"/>
                  </a:lnTo>
                  <a:lnTo>
                    <a:pt x="58" y="75"/>
                  </a:lnTo>
                  <a:lnTo>
                    <a:pt x="58" y="72"/>
                  </a:lnTo>
                  <a:lnTo>
                    <a:pt x="58" y="70"/>
                  </a:lnTo>
                  <a:lnTo>
                    <a:pt x="59" y="68"/>
                  </a:lnTo>
                  <a:lnTo>
                    <a:pt x="58" y="65"/>
                  </a:lnTo>
                  <a:lnTo>
                    <a:pt x="57" y="64"/>
                  </a:lnTo>
                  <a:lnTo>
                    <a:pt x="54" y="64"/>
                  </a:lnTo>
                  <a:lnTo>
                    <a:pt x="51" y="64"/>
                  </a:lnTo>
                  <a:lnTo>
                    <a:pt x="48" y="64"/>
                  </a:lnTo>
                  <a:lnTo>
                    <a:pt x="43" y="64"/>
                  </a:lnTo>
                  <a:lnTo>
                    <a:pt x="39" y="64"/>
                  </a:lnTo>
                  <a:lnTo>
                    <a:pt x="36" y="63"/>
                  </a:lnTo>
                  <a:lnTo>
                    <a:pt x="34" y="61"/>
                  </a:lnTo>
                  <a:lnTo>
                    <a:pt x="32" y="59"/>
                  </a:lnTo>
                  <a:lnTo>
                    <a:pt x="32" y="56"/>
                  </a:lnTo>
                  <a:lnTo>
                    <a:pt x="31" y="54"/>
                  </a:lnTo>
                  <a:lnTo>
                    <a:pt x="29" y="52"/>
                  </a:lnTo>
                  <a:lnTo>
                    <a:pt x="29" y="50"/>
                  </a:lnTo>
                  <a:lnTo>
                    <a:pt x="27" y="47"/>
                  </a:lnTo>
                  <a:lnTo>
                    <a:pt x="22" y="46"/>
                  </a:lnTo>
                  <a:lnTo>
                    <a:pt x="15" y="45"/>
                  </a:lnTo>
                  <a:lnTo>
                    <a:pt x="7" y="43"/>
                  </a:lnTo>
                  <a:lnTo>
                    <a:pt x="6" y="43"/>
                  </a:lnTo>
                  <a:lnTo>
                    <a:pt x="5" y="42"/>
                  </a:lnTo>
                  <a:lnTo>
                    <a:pt x="2" y="40"/>
                  </a:lnTo>
                  <a:lnTo>
                    <a:pt x="0" y="36"/>
                  </a:lnTo>
                  <a:lnTo>
                    <a:pt x="4" y="34"/>
                  </a:lnTo>
                  <a:lnTo>
                    <a:pt x="7" y="32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17" y="33"/>
                  </a:lnTo>
                  <a:lnTo>
                    <a:pt x="19" y="34"/>
                  </a:lnTo>
                  <a:lnTo>
                    <a:pt x="22" y="36"/>
                  </a:lnTo>
                  <a:lnTo>
                    <a:pt x="25" y="37"/>
                  </a:lnTo>
                  <a:lnTo>
                    <a:pt x="28" y="37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6" y="33"/>
                  </a:lnTo>
                  <a:lnTo>
                    <a:pt x="36" y="30"/>
                  </a:lnTo>
                  <a:lnTo>
                    <a:pt x="36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5"/>
                  </a:lnTo>
                  <a:lnTo>
                    <a:pt x="37" y="21"/>
                  </a:lnTo>
                  <a:lnTo>
                    <a:pt x="40" y="17"/>
                  </a:lnTo>
                  <a:lnTo>
                    <a:pt x="46" y="12"/>
                  </a:lnTo>
                  <a:lnTo>
                    <a:pt x="53" y="9"/>
                  </a:lnTo>
                  <a:lnTo>
                    <a:pt x="61" y="6"/>
                  </a:lnTo>
                  <a:lnTo>
                    <a:pt x="68" y="3"/>
                  </a:lnTo>
                  <a:lnTo>
                    <a:pt x="69" y="5"/>
                  </a:lnTo>
                  <a:lnTo>
                    <a:pt x="71" y="5"/>
                  </a:lnTo>
                  <a:lnTo>
                    <a:pt x="75" y="6"/>
                  </a:lnTo>
                  <a:lnTo>
                    <a:pt x="78" y="7"/>
                  </a:lnTo>
                  <a:lnTo>
                    <a:pt x="81" y="6"/>
                  </a:lnTo>
                  <a:lnTo>
                    <a:pt x="84" y="5"/>
                  </a:lnTo>
                  <a:lnTo>
                    <a:pt x="87" y="3"/>
                  </a:lnTo>
                  <a:lnTo>
                    <a:pt x="89" y="1"/>
                  </a:lnTo>
                  <a:lnTo>
                    <a:pt x="92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25" name="Freeform 123">
              <a:extLst>
                <a:ext uri="{FF2B5EF4-FFF2-40B4-BE49-F238E27FC236}">
                  <a16:creationId xmlns:a16="http://schemas.microsoft.com/office/drawing/2014/main" id="{4BA46386-6C75-4ECA-9B5E-2D6103128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038" y="3070226"/>
              <a:ext cx="128587" cy="119063"/>
            </a:xfrm>
            <a:custGeom>
              <a:avLst/>
              <a:gdLst>
                <a:gd name="T0" fmla="*/ 2147483646 w 81"/>
                <a:gd name="T1" fmla="*/ 0 h 75"/>
                <a:gd name="T2" fmla="*/ 2147483646 w 81"/>
                <a:gd name="T3" fmla="*/ 2147483646 h 75"/>
                <a:gd name="T4" fmla="*/ 2147483646 w 81"/>
                <a:gd name="T5" fmla="*/ 2147483646 h 75"/>
                <a:gd name="T6" fmla="*/ 2147483646 w 81"/>
                <a:gd name="T7" fmla="*/ 2147483646 h 75"/>
                <a:gd name="T8" fmla="*/ 2147483646 w 81"/>
                <a:gd name="T9" fmla="*/ 2147483646 h 75"/>
                <a:gd name="T10" fmla="*/ 2147483646 w 81"/>
                <a:gd name="T11" fmla="*/ 2147483646 h 75"/>
                <a:gd name="T12" fmla="*/ 2147483646 w 81"/>
                <a:gd name="T13" fmla="*/ 2147483646 h 75"/>
                <a:gd name="T14" fmla="*/ 2147483646 w 81"/>
                <a:gd name="T15" fmla="*/ 2147483646 h 75"/>
                <a:gd name="T16" fmla="*/ 2147483646 w 81"/>
                <a:gd name="T17" fmla="*/ 2147483646 h 75"/>
                <a:gd name="T18" fmla="*/ 2147483646 w 81"/>
                <a:gd name="T19" fmla="*/ 2147483646 h 75"/>
                <a:gd name="T20" fmla="*/ 2147483646 w 81"/>
                <a:gd name="T21" fmla="*/ 2147483646 h 75"/>
                <a:gd name="T22" fmla="*/ 2147483646 w 81"/>
                <a:gd name="T23" fmla="*/ 2147483646 h 75"/>
                <a:gd name="T24" fmla="*/ 2147483646 w 81"/>
                <a:gd name="T25" fmla="*/ 2147483646 h 75"/>
                <a:gd name="T26" fmla="*/ 2147483646 w 81"/>
                <a:gd name="T27" fmla="*/ 2147483646 h 75"/>
                <a:gd name="T28" fmla="*/ 2147483646 w 81"/>
                <a:gd name="T29" fmla="*/ 2147483646 h 75"/>
                <a:gd name="T30" fmla="*/ 2147483646 w 81"/>
                <a:gd name="T31" fmla="*/ 2147483646 h 75"/>
                <a:gd name="T32" fmla="*/ 2147483646 w 81"/>
                <a:gd name="T33" fmla="*/ 2147483646 h 75"/>
                <a:gd name="T34" fmla="*/ 2147483646 w 81"/>
                <a:gd name="T35" fmla="*/ 2147483646 h 75"/>
                <a:gd name="T36" fmla="*/ 2147483646 w 81"/>
                <a:gd name="T37" fmla="*/ 2147483646 h 75"/>
                <a:gd name="T38" fmla="*/ 2147483646 w 81"/>
                <a:gd name="T39" fmla="*/ 2147483646 h 75"/>
                <a:gd name="T40" fmla="*/ 2147483646 w 81"/>
                <a:gd name="T41" fmla="*/ 2147483646 h 75"/>
                <a:gd name="T42" fmla="*/ 2147483646 w 81"/>
                <a:gd name="T43" fmla="*/ 2147483646 h 75"/>
                <a:gd name="T44" fmla="*/ 0 w 81"/>
                <a:gd name="T45" fmla="*/ 2147483646 h 75"/>
                <a:gd name="T46" fmla="*/ 2147483646 w 81"/>
                <a:gd name="T47" fmla="*/ 2147483646 h 75"/>
                <a:gd name="T48" fmla="*/ 2147483646 w 81"/>
                <a:gd name="T49" fmla="*/ 2147483646 h 75"/>
                <a:gd name="T50" fmla="*/ 2147483646 w 81"/>
                <a:gd name="T51" fmla="*/ 2147483646 h 75"/>
                <a:gd name="T52" fmla="*/ 2147483646 w 81"/>
                <a:gd name="T53" fmla="*/ 2147483646 h 75"/>
                <a:gd name="T54" fmla="*/ 2147483646 w 81"/>
                <a:gd name="T55" fmla="*/ 2147483646 h 75"/>
                <a:gd name="T56" fmla="*/ 2147483646 w 81"/>
                <a:gd name="T57" fmla="*/ 2147483646 h 75"/>
                <a:gd name="T58" fmla="*/ 2147483646 w 81"/>
                <a:gd name="T59" fmla="*/ 2147483646 h 75"/>
                <a:gd name="T60" fmla="*/ 2147483646 w 81"/>
                <a:gd name="T61" fmla="*/ 2147483646 h 75"/>
                <a:gd name="T62" fmla="*/ 2147483646 w 81"/>
                <a:gd name="T63" fmla="*/ 2147483646 h 75"/>
                <a:gd name="T64" fmla="*/ 2147483646 w 81"/>
                <a:gd name="T65" fmla="*/ 2147483646 h 75"/>
                <a:gd name="T66" fmla="*/ 2147483646 w 81"/>
                <a:gd name="T67" fmla="*/ 0 h 7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1" h="75">
                  <a:moveTo>
                    <a:pt x="41" y="0"/>
                  </a:moveTo>
                  <a:lnTo>
                    <a:pt x="48" y="0"/>
                  </a:lnTo>
                  <a:lnTo>
                    <a:pt x="57" y="2"/>
                  </a:lnTo>
                  <a:lnTo>
                    <a:pt x="65" y="4"/>
                  </a:lnTo>
                  <a:lnTo>
                    <a:pt x="70" y="8"/>
                  </a:lnTo>
                  <a:lnTo>
                    <a:pt x="71" y="11"/>
                  </a:lnTo>
                  <a:lnTo>
                    <a:pt x="71" y="13"/>
                  </a:lnTo>
                  <a:lnTo>
                    <a:pt x="71" y="15"/>
                  </a:lnTo>
                  <a:lnTo>
                    <a:pt x="71" y="19"/>
                  </a:lnTo>
                  <a:lnTo>
                    <a:pt x="71" y="20"/>
                  </a:lnTo>
                  <a:lnTo>
                    <a:pt x="72" y="22"/>
                  </a:lnTo>
                  <a:lnTo>
                    <a:pt x="74" y="23"/>
                  </a:lnTo>
                  <a:lnTo>
                    <a:pt x="76" y="24"/>
                  </a:lnTo>
                  <a:lnTo>
                    <a:pt x="76" y="30"/>
                  </a:lnTo>
                  <a:lnTo>
                    <a:pt x="76" y="33"/>
                  </a:lnTo>
                  <a:lnTo>
                    <a:pt x="78" y="38"/>
                  </a:lnTo>
                  <a:lnTo>
                    <a:pt x="80" y="41"/>
                  </a:lnTo>
                  <a:lnTo>
                    <a:pt x="81" y="41"/>
                  </a:lnTo>
                  <a:lnTo>
                    <a:pt x="74" y="44"/>
                  </a:lnTo>
                  <a:lnTo>
                    <a:pt x="66" y="47"/>
                  </a:lnTo>
                  <a:lnTo>
                    <a:pt x="58" y="50"/>
                  </a:lnTo>
                  <a:lnTo>
                    <a:pt x="52" y="55"/>
                  </a:lnTo>
                  <a:lnTo>
                    <a:pt x="49" y="59"/>
                  </a:lnTo>
                  <a:lnTo>
                    <a:pt x="49" y="63"/>
                  </a:lnTo>
                  <a:lnTo>
                    <a:pt x="48" y="65"/>
                  </a:lnTo>
                  <a:lnTo>
                    <a:pt x="48" y="66"/>
                  </a:lnTo>
                  <a:lnTo>
                    <a:pt x="48" y="67"/>
                  </a:lnTo>
                  <a:lnTo>
                    <a:pt x="48" y="68"/>
                  </a:lnTo>
                  <a:lnTo>
                    <a:pt x="48" y="71"/>
                  </a:lnTo>
                  <a:lnTo>
                    <a:pt x="46" y="72"/>
                  </a:lnTo>
                  <a:lnTo>
                    <a:pt x="44" y="74"/>
                  </a:lnTo>
                  <a:lnTo>
                    <a:pt x="40" y="75"/>
                  </a:lnTo>
                  <a:lnTo>
                    <a:pt x="37" y="75"/>
                  </a:lnTo>
                  <a:lnTo>
                    <a:pt x="34" y="74"/>
                  </a:lnTo>
                  <a:lnTo>
                    <a:pt x="31" y="72"/>
                  </a:lnTo>
                  <a:lnTo>
                    <a:pt x="29" y="71"/>
                  </a:lnTo>
                  <a:lnTo>
                    <a:pt x="28" y="68"/>
                  </a:lnTo>
                  <a:lnTo>
                    <a:pt x="26" y="66"/>
                  </a:lnTo>
                  <a:lnTo>
                    <a:pt x="22" y="68"/>
                  </a:lnTo>
                  <a:lnTo>
                    <a:pt x="19" y="70"/>
                  </a:lnTo>
                  <a:lnTo>
                    <a:pt x="16" y="72"/>
                  </a:lnTo>
                  <a:lnTo>
                    <a:pt x="12" y="74"/>
                  </a:lnTo>
                  <a:lnTo>
                    <a:pt x="8" y="68"/>
                  </a:lnTo>
                  <a:lnTo>
                    <a:pt x="3" y="64"/>
                  </a:lnTo>
                  <a:lnTo>
                    <a:pt x="1" y="59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3"/>
                  </a:lnTo>
                  <a:lnTo>
                    <a:pt x="3" y="52"/>
                  </a:lnTo>
                  <a:lnTo>
                    <a:pt x="5" y="50"/>
                  </a:lnTo>
                  <a:lnTo>
                    <a:pt x="6" y="49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4" y="43"/>
                  </a:lnTo>
                  <a:lnTo>
                    <a:pt x="3" y="40"/>
                  </a:lnTo>
                  <a:lnTo>
                    <a:pt x="2" y="38"/>
                  </a:lnTo>
                  <a:lnTo>
                    <a:pt x="1" y="36"/>
                  </a:lnTo>
                  <a:lnTo>
                    <a:pt x="4" y="31"/>
                  </a:lnTo>
                  <a:lnTo>
                    <a:pt x="11" y="28"/>
                  </a:lnTo>
                  <a:lnTo>
                    <a:pt x="18" y="26"/>
                  </a:lnTo>
                  <a:lnTo>
                    <a:pt x="22" y="21"/>
                  </a:lnTo>
                  <a:lnTo>
                    <a:pt x="25" y="15"/>
                  </a:lnTo>
                  <a:lnTo>
                    <a:pt x="26" y="10"/>
                  </a:lnTo>
                  <a:lnTo>
                    <a:pt x="27" y="5"/>
                  </a:lnTo>
                  <a:lnTo>
                    <a:pt x="29" y="2"/>
                  </a:lnTo>
                  <a:lnTo>
                    <a:pt x="34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26" name="Freeform 124">
              <a:extLst>
                <a:ext uri="{FF2B5EF4-FFF2-40B4-BE49-F238E27FC236}">
                  <a16:creationId xmlns:a16="http://schemas.microsoft.com/office/drawing/2014/main" id="{6C77621E-66BE-4655-8AD8-FDF14F479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525" y="4016376"/>
              <a:ext cx="514350" cy="312738"/>
            </a:xfrm>
            <a:custGeom>
              <a:avLst/>
              <a:gdLst>
                <a:gd name="T0" fmla="*/ 2147483646 w 324"/>
                <a:gd name="T1" fmla="*/ 2147483646 h 197"/>
                <a:gd name="T2" fmla="*/ 2147483646 w 324"/>
                <a:gd name="T3" fmla="*/ 2147483646 h 197"/>
                <a:gd name="T4" fmla="*/ 2147483646 w 324"/>
                <a:gd name="T5" fmla="*/ 2147483646 h 197"/>
                <a:gd name="T6" fmla="*/ 2147483646 w 324"/>
                <a:gd name="T7" fmla="*/ 2147483646 h 197"/>
                <a:gd name="T8" fmla="*/ 2147483646 w 324"/>
                <a:gd name="T9" fmla="*/ 2147483646 h 197"/>
                <a:gd name="T10" fmla="*/ 2147483646 w 324"/>
                <a:gd name="T11" fmla="*/ 2147483646 h 197"/>
                <a:gd name="T12" fmla="*/ 2147483646 w 324"/>
                <a:gd name="T13" fmla="*/ 2147483646 h 197"/>
                <a:gd name="T14" fmla="*/ 2147483646 w 324"/>
                <a:gd name="T15" fmla="*/ 2147483646 h 197"/>
                <a:gd name="T16" fmla="*/ 2147483646 w 324"/>
                <a:gd name="T17" fmla="*/ 2147483646 h 197"/>
                <a:gd name="T18" fmla="*/ 2147483646 w 324"/>
                <a:gd name="T19" fmla="*/ 2147483646 h 197"/>
                <a:gd name="T20" fmla="*/ 2147483646 w 324"/>
                <a:gd name="T21" fmla="*/ 2147483646 h 197"/>
                <a:gd name="T22" fmla="*/ 2147483646 w 324"/>
                <a:gd name="T23" fmla="*/ 2147483646 h 197"/>
                <a:gd name="T24" fmla="*/ 2147483646 w 324"/>
                <a:gd name="T25" fmla="*/ 2147483646 h 197"/>
                <a:gd name="T26" fmla="*/ 2147483646 w 324"/>
                <a:gd name="T27" fmla="*/ 2147483646 h 197"/>
                <a:gd name="T28" fmla="*/ 2147483646 w 324"/>
                <a:gd name="T29" fmla="*/ 2147483646 h 197"/>
                <a:gd name="T30" fmla="*/ 2147483646 w 324"/>
                <a:gd name="T31" fmla="*/ 2147483646 h 197"/>
                <a:gd name="T32" fmla="*/ 2147483646 w 324"/>
                <a:gd name="T33" fmla="*/ 2147483646 h 197"/>
                <a:gd name="T34" fmla="*/ 2147483646 w 324"/>
                <a:gd name="T35" fmla="*/ 2147483646 h 197"/>
                <a:gd name="T36" fmla="*/ 2147483646 w 324"/>
                <a:gd name="T37" fmla="*/ 2147483646 h 197"/>
                <a:gd name="T38" fmla="*/ 2147483646 w 324"/>
                <a:gd name="T39" fmla="*/ 2147483646 h 197"/>
                <a:gd name="T40" fmla="*/ 2147483646 w 324"/>
                <a:gd name="T41" fmla="*/ 2147483646 h 197"/>
                <a:gd name="T42" fmla="*/ 2147483646 w 324"/>
                <a:gd name="T43" fmla="*/ 2147483646 h 197"/>
                <a:gd name="T44" fmla="*/ 2147483646 w 324"/>
                <a:gd name="T45" fmla="*/ 2147483646 h 197"/>
                <a:gd name="T46" fmla="*/ 2147483646 w 324"/>
                <a:gd name="T47" fmla="*/ 2147483646 h 197"/>
                <a:gd name="T48" fmla="*/ 2147483646 w 324"/>
                <a:gd name="T49" fmla="*/ 2147483646 h 197"/>
                <a:gd name="T50" fmla="*/ 2147483646 w 324"/>
                <a:gd name="T51" fmla="*/ 2147483646 h 197"/>
                <a:gd name="T52" fmla="*/ 2147483646 w 324"/>
                <a:gd name="T53" fmla="*/ 2147483646 h 197"/>
                <a:gd name="T54" fmla="*/ 2147483646 w 324"/>
                <a:gd name="T55" fmla="*/ 2147483646 h 197"/>
                <a:gd name="T56" fmla="*/ 2147483646 w 324"/>
                <a:gd name="T57" fmla="*/ 2147483646 h 197"/>
                <a:gd name="T58" fmla="*/ 2147483646 w 324"/>
                <a:gd name="T59" fmla="*/ 2147483646 h 197"/>
                <a:gd name="T60" fmla="*/ 2147483646 w 324"/>
                <a:gd name="T61" fmla="*/ 2147483646 h 197"/>
                <a:gd name="T62" fmla="*/ 2147483646 w 324"/>
                <a:gd name="T63" fmla="*/ 2147483646 h 197"/>
                <a:gd name="T64" fmla="*/ 0 w 324"/>
                <a:gd name="T65" fmla="*/ 2147483646 h 197"/>
                <a:gd name="T66" fmla="*/ 2147483646 w 324"/>
                <a:gd name="T67" fmla="*/ 2147483646 h 197"/>
                <a:gd name="T68" fmla="*/ 2147483646 w 324"/>
                <a:gd name="T69" fmla="*/ 2147483646 h 197"/>
                <a:gd name="T70" fmla="*/ 2147483646 w 324"/>
                <a:gd name="T71" fmla="*/ 2147483646 h 197"/>
                <a:gd name="T72" fmla="*/ 2147483646 w 324"/>
                <a:gd name="T73" fmla="*/ 2147483646 h 197"/>
                <a:gd name="T74" fmla="*/ 2147483646 w 324"/>
                <a:gd name="T75" fmla="*/ 2147483646 h 197"/>
                <a:gd name="T76" fmla="*/ 2147483646 w 324"/>
                <a:gd name="T77" fmla="*/ 2147483646 h 197"/>
                <a:gd name="T78" fmla="*/ 2147483646 w 324"/>
                <a:gd name="T79" fmla="*/ 2147483646 h 197"/>
                <a:gd name="T80" fmla="*/ 2147483646 w 324"/>
                <a:gd name="T81" fmla="*/ 2147483646 h 197"/>
                <a:gd name="T82" fmla="*/ 2147483646 w 324"/>
                <a:gd name="T83" fmla="*/ 2147483646 h 197"/>
                <a:gd name="T84" fmla="*/ 2147483646 w 324"/>
                <a:gd name="T85" fmla="*/ 2147483646 h 197"/>
                <a:gd name="T86" fmla="*/ 2147483646 w 324"/>
                <a:gd name="T87" fmla="*/ 2147483646 h 197"/>
                <a:gd name="T88" fmla="*/ 2147483646 w 324"/>
                <a:gd name="T89" fmla="*/ 2147483646 h 197"/>
                <a:gd name="T90" fmla="*/ 2147483646 w 324"/>
                <a:gd name="T91" fmla="*/ 2147483646 h 197"/>
                <a:gd name="T92" fmla="*/ 2147483646 w 324"/>
                <a:gd name="T93" fmla="*/ 2147483646 h 197"/>
                <a:gd name="T94" fmla="*/ 2147483646 w 324"/>
                <a:gd name="T95" fmla="*/ 2147483646 h 197"/>
                <a:gd name="T96" fmla="*/ 2147483646 w 324"/>
                <a:gd name="T97" fmla="*/ 2147483646 h 197"/>
                <a:gd name="T98" fmla="*/ 2147483646 w 324"/>
                <a:gd name="T99" fmla="*/ 2147483646 h 197"/>
                <a:gd name="T100" fmla="*/ 2147483646 w 324"/>
                <a:gd name="T101" fmla="*/ 2147483646 h 1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24" h="197">
                  <a:moveTo>
                    <a:pt x="247" y="0"/>
                  </a:moveTo>
                  <a:lnTo>
                    <a:pt x="250" y="0"/>
                  </a:lnTo>
                  <a:lnTo>
                    <a:pt x="254" y="1"/>
                  </a:lnTo>
                  <a:lnTo>
                    <a:pt x="255" y="2"/>
                  </a:lnTo>
                  <a:lnTo>
                    <a:pt x="257" y="4"/>
                  </a:lnTo>
                  <a:lnTo>
                    <a:pt x="258" y="7"/>
                  </a:lnTo>
                  <a:lnTo>
                    <a:pt x="259" y="8"/>
                  </a:lnTo>
                  <a:lnTo>
                    <a:pt x="260" y="10"/>
                  </a:lnTo>
                  <a:lnTo>
                    <a:pt x="263" y="12"/>
                  </a:lnTo>
                  <a:lnTo>
                    <a:pt x="270" y="17"/>
                  </a:lnTo>
                  <a:lnTo>
                    <a:pt x="277" y="22"/>
                  </a:lnTo>
                  <a:lnTo>
                    <a:pt x="286" y="27"/>
                  </a:lnTo>
                  <a:lnTo>
                    <a:pt x="296" y="29"/>
                  </a:lnTo>
                  <a:lnTo>
                    <a:pt x="299" y="29"/>
                  </a:lnTo>
                  <a:lnTo>
                    <a:pt x="302" y="29"/>
                  </a:lnTo>
                  <a:lnTo>
                    <a:pt x="303" y="28"/>
                  </a:lnTo>
                  <a:lnTo>
                    <a:pt x="305" y="27"/>
                  </a:lnTo>
                  <a:lnTo>
                    <a:pt x="309" y="27"/>
                  </a:lnTo>
                  <a:lnTo>
                    <a:pt x="310" y="29"/>
                  </a:lnTo>
                  <a:lnTo>
                    <a:pt x="312" y="30"/>
                  </a:lnTo>
                  <a:lnTo>
                    <a:pt x="315" y="31"/>
                  </a:lnTo>
                  <a:lnTo>
                    <a:pt x="318" y="33"/>
                  </a:lnTo>
                  <a:lnTo>
                    <a:pt x="320" y="33"/>
                  </a:lnTo>
                  <a:lnTo>
                    <a:pt x="324" y="33"/>
                  </a:lnTo>
                  <a:lnTo>
                    <a:pt x="321" y="36"/>
                  </a:lnTo>
                  <a:lnTo>
                    <a:pt x="318" y="38"/>
                  </a:lnTo>
                  <a:lnTo>
                    <a:pt x="316" y="39"/>
                  </a:lnTo>
                  <a:lnTo>
                    <a:pt x="312" y="40"/>
                  </a:lnTo>
                  <a:lnTo>
                    <a:pt x="309" y="40"/>
                  </a:lnTo>
                  <a:lnTo>
                    <a:pt x="305" y="40"/>
                  </a:lnTo>
                  <a:lnTo>
                    <a:pt x="304" y="43"/>
                  </a:lnTo>
                  <a:lnTo>
                    <a:pt x="305" y="45"/>
                  </a:lnTo>
                  <a:lnTo>
                    <a:pt x="305" y="47"/>
                  </a:lnTo>
                  <a:lnTo>
                    <a:pt x="307" y="49"/>
                  </a:lnTo>
                  <a:lnTo>
                    <a:pt x="307" y="51"/>
                  </a:lnTo>
                  <a:lnTo>
                    <a:pt x="305" y="53"/>
                  </a:lnTo>
                  <a:lnTo>
                    <a:pt x="304" y="54"/>
                  </a:lnTo>
                  <a:lnTo>
                    <a:pt x="303" y="55"/>
                  </a:lnTo>
                  <a:lnTo>
                    <a:pt x="302" y="57"/>
                  </a:lnTo>
                  <a:lnTo>
                    <a:pt x="301" y="60"/>
                  </a:lnTo>
                  <a:lnTo>
                    <a:pt x="301" y="63"/>
                  </a:lnTo>
                  <a:lnTo>
                    <a:pt x="303" y="71"/>
                  </a:lnTo>
                  <a:lnTo>
                    <a:pt x="308" y="78"/>
                  </a:lnTo>
                  <a:lnTo>
                    <a:pt x="312" y="82"/>
                  </a:lnTo>
                  <a:lnTo>
                    <a:pt x="305" y="90"/>
                  </a:lnTo>
                  <a:lnTo>
                    <a:pt x="298" y="100"/>
                  </a:lnTo>
                  <a:lnTo>
                    <a:pt x="290" y="110"/>
                  </a:lnTo>
                  <a:lnTo>
                    <a:pt x="283" y="122"/>
                  </a:lnTo>
                  <a:lnTo>
                    <a:pt x="281" y="135"/>
                  </a:lnTo>
                  <a:lnTo>
                    <a:pt x="282" y="143"/>
                  </a:lnTo>
                  <a:lnTo>
                    <a:pt x="285" y="150"/>
                  </a:lnTo>
                  <a:lnTo>
                    <a:pt x="291" y="156"/>
                  </a:lnTo>
                  <a:lnTo>
                    <a:pt x="295" y="161"/>
                  </a:lnTo>
                  <a:lnTo>
                    <a:pt x="296" y="166"/>
                  </a:lnTo>
                  <a:lnTo>
                    <a:pt x="294" y="178"/>
                  </a:lnTo>
                  <a:lnTo>
                    <a:pt x="289" y="187"/>
                  </a:lnTo>
                  <a:lnTo>
                    <a:pt x="281" y="193"/>
                  </a:lnTo>
                  <a:lnTo>
                    <a:pt x="269" y="196"/>
                  </a:lnTo>
                  <a:lnTo>
                    <a:pt x="257" y="197"/>
                  </a:lnTo>
                  <a:lnTo>
                    <a:pt x="241" y="197"/>
                  </a:lnTo>
                  <a:lnTo>
                    <a:pt x="223" y="196"/>
                  </a:lnTo>
                  <a:lnTo>
                    <a:pt x="212" y="195"/>
                  </a:lnTo>
                  <a:lnTo>
                    <a:pt x="201" y="194"/>
                  </a:lnTo>
                  <a:lnTo>
                    <a:pt x="189" y="192"/>
                  </a:lnTo>
                  <a:lnTo>
                    <a:pt x="180" y="190"/>
                  </a:lnTo>
                  <a:lnTo>
                    <a:pt x="173" y="185"/>
                  </a:lnTo>
                  <a:lnTo>
                    <a:pt x="169" y="179"/>
                  </a:lnTo>
                  <a:lnTo>
                    <a:pt x="169" y="170"/>
                  </a:lnTo>
                  <a:lnTo>
                    <a:pt x="167" y="165"/>
                  </a:lnTo>
                  <a:lnTo>
                    <a:pt x="160" y="160"/>
                  </a:lnTo>
                  <a:lnTo>
                    <a:pt x="149" y="156"/>
                  </a:lnTo>
                  <a:lnTo>
                    <a:pt x="134" y="151"/>
                  </a:lnTo>
                  <a:lnTo>
                    <a:pt x="118" y="149"/>
                  </a:lnTo>
                  <a:lnTo>
                    <a:pt x="103" y="149"/>
                  </a:lnTo>
                  <a:lnTo>
                    <a:pt x="89" y="151"/>
                  </a:lnTo>
                  <a:lnTo>
                    <a:pt x="73" y="156"/>
                  </a:lnTo>
                  <a:lnTo>
                    <a:pt x="57" y="165"/>
                  </a:lnTo>
                  <a:lnTo>
                    <a:pt x="39" y="177"/>
                  </a:lnTo>
                  <a:lnTo>
                    <a:pt x="20" y="188"/>
                  </a:lnTo>
                  <a:lnTo>
                    <a:pt x="20" y="187"/>
                  </a:lnTo>
                  <a:lnTo>
                    <a:pt x="19" y="185"/>
                  </a:lnTo>
                  <a:lnTo>
                    <a:pt x="17" y="183"/>
                  </a:lnTo>
                  <a:lnTo>
                    <a:pt x="14" y="179"/>
                  </a:lnTo>
                  <a:lnTo>
                    <a:pt x="13" y="175"/>
                  </a:lnTo>
                  <a:lnTo>
                    <a:pt x="13" y="170"/>
                  </a:lnTo>
                  <a:lnTo>
                    <a:pt x="13" y="168"/>
                  </a:lnTo>
                  <a:lnTo>
                    <a:pt x="14" y="165"/>
                  </a:lnTo>
                  <a:lnTo>
                    <a:pt x="17" y="162"/>
                  </a:lnTo>
                  <a:lnTo>
                    <a:pt x="19" y="161"/>
                  </a:lnTo>
                  <a:lnTo>
                    <a:pt x="21" y="160"/>
                  </a:lnTo>
                  <a:lnTo>
                    <a:pt x="28" y="161"/>
                  </a:lnTo>
                  <a:lnTo>
                    <a:pt x="26" y="152"/>
                  </a:lnTo>
                  <a:lnTo>
                    <a:pt x="20" y="145"/>
                  </a:lnTo>
                  <a:lnTo>
                    <a:pt x="13" y="139"/>
                  </a:lnTo>
                  <a:lnTo>
                    <a:pt x="8" y="132"/>
                  </a:lnTo>
                  <a:lnTo>
                    <a:pt x="4" y="124"/>
                  </a:lnTo>
                  <a:lnTo>
                    <a:pt x="3" y="115"/>
                  </a:lnTo>
                  <a:lnTo>
                    <a:pt x="2" y="109"/>
                  </a:lnTo>
                  <a:lnTo>
                    <a:pt x="0" y="104"/>
                  </a:lnTo>
                  <a:lnTo>
                    <a:pt x="0" y="97"/>
                  </a:lnTo>
                  <a:lnTo>
                    <a:pt x="10" y="98"/>
                  </a:lnTo>
                  <a:lnTo>
                    <a:pt x="18" y="101"/>
                  </a:lnTo>
                  <a:lnTo>
                    <a:pt x="26" y="100"/>
                  </a:lnTo>
                  <a:lnTo>
                    <a:pt x="34" y="97"/>
                  </a:lnTo>
                  <a:lnTo>
                    <a:pt x="39" y="92"/>
                  </a:lnTo>
                  <a:lnTo>
                    <a:pt x="41" y="87"/>
                  </a:lnTo>
                  <a:lnTo>
                    <a:pt x="41" y="84"/>
                  </a:lnTo>
                  <a:lnTo>
                    <a:pt x="43" y="81"/>
                  </a:lnTo>
                  <a:lnTo>
                    <a:pt x="43" y="79"/>
                  </a:lnTo>
                  <a:lnTo>
                    <a:pt x="43" y="77"/>
                  </a:lnTo>
                  <a:lnTo>
                    <a:pt x="44" y="74"/>
                  </a:lnTo>
                  <a:lnTo>
                    <a:pt x="47" y="73"/>
                  </a:lnTo>
                  <a:lnTo>
                    <a:pt x="50" y="73"/>
                  </a:lnTo>
                  <a:lnTo>
                    <a:pt x="53" y="74"/>
                  </a:lnTo>
                  <a:lnTo>
                    <a:pt x="56" y="74"/>
                  </a:lnTo>
                  <a:lnTo>
                    <a:pt x="57" y="74"/>
                  </a:lnTo>
                  <a:lnTo>
                    <a:pt x="57" y="77"/>
                  </a:lnTo>
                  <a:lnTo>
                    <a:pt x="59" y="78"/>
                  </a:lnTo>
                  <a:lnTo>
                    <a:pt x="61" y="80"/>
                  </a:lnTo>
                  <a:lnTo>
                    <a:pt x="62" y="82"/>
                  </a:lnTo>
                  <a:lnTo>
                    <a:pt x="64" y="84"/>
                  </a:lnTo>
                  <a:lnTo>
                    <a:pt x="65" y="87"/>
                  </a:lnTo>
                  <a:lnTo>
                    <a:pt x="65" y="88"/>
                  </a:lnTo>
                  <a:lnTo>
                    <a:pt x="87" y="89"/>
                  </a:lnTo>
                  <a:lnTo>
                    <a:pt x="89" y="92"/>
                  </a:lnTo>
                  <a:lnTo>
                    <a:pt x="92" y="94"/>
                  </a:lnTo>
                  <a:lnTo>
                    <a:pt x="94" y="96"/>
                  </a:lnTo>
                  <a:lnTo>
                    <a:pt x="99" y="96"/>
                  </a:lnTo>
                  <a:lnTo>
                    <a:pt x="102" y="97"/>
                  </a:lnTo>
                  <a:lnTo>
                    <a:pt x="118" y="96"/>
                  </a:lnTo>
                  <a:lnTo>
                    <a:pt x="131" y="89"/>
                  </a:lnTo>
                  <a:lnTo>
                    <a:pt x="142" y="80"/>
                  </a:lnTo>
                  <a:lnTo>
                    <a:pt x="151" y="69"/>
                  </a:lnTo>
                  <a:lnTo>
                    <a:pt x="159" y="56"/>
                  </a:lnTo>
                  <a:lnTo>
                    <a:pt x="166" y="43"/>
                  </a:lnTo>
                  <a:lnTo>
                    <a:pt x="167" y="40"/>
                  </a:lnTo>
                  <a:lnTo>
                    <a:pt x="170" y="39"/>
                  </a:lnTo>
                  <a:lnTo>
                    <a:pt x="172" y="38"/>
                  </a:lnTo>
                  <a:lnTo>
                    <a:pt x="175" y="37"/>
                  </a:lnTo>
                  <a:lnTo>
                    <a:pt x="177" y="36"/>
                  </a:lnTo>
                  <a:lnTo>
                    <a:pt x="179" y="33"/>
                  </a:lnTo>
                  <a:lnTo>
                    <a:pt x="179" y="26"/>
                  </a:lnTo>
                  <a:lnTo>
                    <a:pt x="180" y="20"/>
                  </a:lnTo>
                  <a:lnTo>
                    <a:pt x="184" y="17"/>
                  </a:lnTo>
                  <a:lnTo>
                    <a:pt x="195" y="13"/>
                  </a:lnTo>
                  <a:lnTo>
                    <a:pt x="210" y="10"/>
                  </a:lnTo>
                  <a:lnTo>
                    <a:pt x="223" y="10"/>
                  </a:lnTo>
                  <a:lnTo>
                    <a:pt x="236" y="10"/>
                  </a:lnTo>
                  <a:lnTo>
                    <a:pt x="236" y="8"/>
                  </a:lnTo>
                  <a:lnTo>
                    <a:pt x="237" y="5"/>
                  </a:lnTo>
                  <a:lnTo>
                    <a:pt x="237" y="3"/>
                  </a:lnTo>
                  <a:lnTo>
                    <a:pt x="236" y="1"/>
                  </a:lnTo>
                  <a:lnTo>
                    <a:pt x="240" y="1"/>
                  </a:lnTo>
                  <a:lnTo>
                    <a:pt x="243" y="0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27" name="Freeform 125">
              <a:extLst>
                <a:ext uri="{FF2B5EF4-FFF2-40B4-BE49-F238E27FC236}">
                  <a16:creationId xmlns:a16="http://schemas.microsoft.com/office/drawing/2014/main" id="{C3ACFD1A-0C23-4C43-8598-B2BA4668F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488" y="3860801"/>
              <a:ext cx="206375" cy="333375"/>
            </a:xfrm>
            <a:custGeom>
              <a:avLst/>
              <a:gdLst>
                <a:gd name="T0" fmla="*/ 2147483646 w 130"/>
                <a:gd name="T1" fmla="*/ 2147483646 h 210"/>
                <a:gd name="T2" fmla="*/ 2147483646 w 130"/>
                <a:gd name="T3" fmla="*/ 2147483646 h 210"/>
                <a:gd name="T4" fmla="*/ 2147483646 w 130"/>
                <a:gd name="T5" fmla="*/ 2147483646 h 210"/>
                <a:gd name="T6" fmla="*/ 2147483646 w 130"/>
                <a:gd name="T7" fmla="*/ 2147483646 h 210"/>
                <a:gd name="T8" fmla="*/ 2147483646 w 130"/>
                <a:gd name="T9" fmla="*/ 2147483646 h 210"/>
                <a:gd name="T10" fmla="*/ 2147483646 w 130"/>
                <a:gd name="T11" fmla="*/ 2147483646 h 210"/>
                <a:gd name="T12" fmla="*/ 2147483646 w 130"/>
                <a:gd name="T13" fmla="*/ 2147483646 h 210"/>
                <a:gd name="T14" fmla="*/ 2147483646 w 130"/>
                <a:gd name="T15" fmla="*/ 2147483646 h 210"/>
                <a:gd name="T16" fmla="*/ 2147483646 w 130"/>
                <a:gd name="T17" fmla="*/ 2147483646 h 210"/>
                <a:gd name="T18" fmla="*/ 2147483646 w 130"/>
                <a:gd name="T19" fmla="*/ 2147483646 h 210"/>
                <a:gd name="T20" fmla="*/ 2147483646 w 130"/>
                <a:gd name="T21" fmla="*/ 2147483646 h 210"/>
                <a:gd name="T22" fmla="*/ 2147483646 w 130"/>
                <a:gd name="T23" fmla="*/ 2147483646 h 210"/>
                <a:gd name="T24" fmla="*/ 2147483646 w 130"/>
                <a:gd name="T25" fmla="*/ 2147483646 h 210"/>
                <a:gd name="T26" fmla="*/ 2147483646 w 130"/>
                <a:gd name="T27" fmla="*/ 2147483646 h 210"/>
                <a:gd name="T28" fmla="*/ 2147483646 w 130"/>
                <a:gd name="T29" fmla="*/ 2147483646 h 210"/>
                <a:gd name="T30" fmla="*/ 2147483646 w 130"/>
                <a:gd name="T31" fmla="*/ 2147483646 h 210"/>
                <a:gd name="T32" fmla="*/ 2147483646 w 130"/>
                <a:gd name="T33" fmla="*/ 2147483646 h 210"/>
                <a:gd name="T34" fmla="*/ 2147483646 w 130"/>
                <a:gd name="T35" fmla="*/ 2147483646 h 210"/>
                <a:gd name="T36" fmla="*/ 2147483646 w 130"/>
                <a:gd name="T37" fmla="*/ 2147483646 h 210"/>
                <a:gd name="T38" fmla="*/ 2147483646 w 130"/>
                <a:gd name="T39" fmla="*/ 2147483646 h 210"/>
                <a:gd name="T40" fmla="*/ 2147483646 w 130"/>
                <a:gd name="T41" fmla="*/ 2147483646 h 210"/>
                <a:gd name="T42" fmla="*/ 2147483646 w 130"/>
                <a:gd name="T43" fmla="*/ 2147483646 h 210"/>
                <a:gd name="T44" fmla="*/ 2147483646 w 130"/>
                <a:gd name="T45" fmla="*/ 2147483646 h 210"/>
                <a:gd name="T46" fmla="*/ 2147483646 w 130"/>
                <a:gd name="T47" fmla="*/ 2147483646 h 210"/>
                <a:gd name="T48" fmla="*/ 2147483646 w 130"/>
                <a:gd name="T49" fmla="*/ 2147483646 h 210"/>
                <a:gd name="T50" fmla="*/ 2147483646 w 130"/>
                <a:gd name="T51" fmla="*/ 2147483646 h 210"/>
                <a:gd name="T52" fmla="*/ 2147483646 w 130"/>
                <a:gd name="T53" fmla="*/ 2147483646 h 210"/>
                <a:gd name="T54" fmla="*/ 2147483646 w 130"/>
                <a:gd name="T55" fmla="*/ 2147483646 h 210"/>
                <a:gd name="T56" fmla="*/ 2147483646 w 130"/>
                <a:gd name="T57" fmla="*/ 2147483646 h 210"/>
                <a:gd name="T58" fmla="*/ 2147483646 w 130"/>
                <a:gd name="T59" fmla="*/ 2147483646 h 210"/>
                <a:gd name="T60" fmla="*/ 2147483646 w 130"/>
                <a:gd name="T61" fmla="*/ 2147483646 h 210"/>
                <a:gd name="T62" fmla="*/ 2147483646 w 130"/>
                <a:gd name="T63" fmla="*/ 2147483646 h 210"/>
                <a:gd name="T64" fmla="*/ 2147483646 w 130"/>
                <a:gd name="T65" fmla="*/ 2147483646 h 210"/>
                <a:gd name="T66" fmla="*/ 2147483646 w 130"/>
                <a:gd name="T67" fmla="*/ 2147483646 h 210"/>
                <a:gd name="T68" fmla="*/ 2147483646 w 130"/>
                <a:gd name="T69" fmla="*/ 2147483646 h 210"/>
                <a:gd name="T70" fmla="*/ 0 w 130"/>
                <a:gd name="T71" fmla="*/ 2147483646 h 210"/>
                <a:gd name="T72" fmla="*/ 2147483646 w 130"/>
                <a:gd name="T73" fmla="*/ 2147483646 h 210"/>
                <a:gd name="T74" fmla="*/ 2147483646 w 130"/>
                <a:gd name="T75" fmla="*/ 2147483646 h 210"/>
                <a:gd name="T76" fmla="*/ 2147483646 w 130"/>
                <a:gd name="T77" fmla="*/ 2147483646 h 210"/>
                <a:gd name="T78" fmla="*/ 2147483646 w 130"/>
                <a:gd name="T79" fmla="*/ 2147483646 h 210"/>
                <a:gd name="T80" fmla="*/ 2147483646 w 130"/>
                <a:gd name="T81" fmla="*/ 2147483646 h 210"/>
                <a:gd name="T82" fmla="*/ 2147483646 w 130"/>
                <a:gd name="T83" fmla="*/ 2147483646 h 210"/>
                <a:gd name="T84" fmla="*/ 2147483646 w 130"/>
                <a:gd name="T85" fmla="*/ 2147483646 h 210"/>
                <a:gd name="T86" fmla="*/ 2147483646 w 130"/>
                <a:gd name="T87" fmla="*/ 2147483646 h 210"/>
                <a:gd name="T88" fmla="*/ 2147483646 w 130"/>
                <a:gd name="T89" fmla="*/ 2147483646 h 210"/>
                <a:gd name="T90" fmla="*/ 2147483646 w 130"/>
                <a:gd name="T91" fmla="*/ 2147483646 h 210"/>
                <a:gd name="T92" fmla="*/ 2147483646 w 130"/>
                <a:gd name="T93" fmla="*/ 2147483646 h 210"/>
                <a:gd name="T94" fmla="*/ 2147483646 w 130"/>
                <a:gd name="T95" fmla="*/ 2147483646 h 210"/>
                <a:gd name="T96" fmla="*/ 2147483646 w 130"/>
                <a:gd name="T97" fmla="*/ 2147483646 h 210"/>
                <a:gd name="T98" fmla="*/ 2147483646 w 130"/>
                <a:gd name="T99" fmla="*/ 2147483646 h 210"/>
                <a:gd name="T100" fmla="*/ 2147483646 w 130"/>
                <a:gd name="T101" fmla="*/ 2147483646 h 210"/>
                <a:gd name="T102" fmla="*/ 2147483646 w 130"/>
                <a:gd name="T103" fmla="*/ 2147483646 h 210"/>
                <a:gd name="T104" fmla="*/ 2147483646 w 130"/>
                <a:gd name="T105" fmla="*/ 2147483646 h 210"/>
                <a:gd name="T106" fmla="*/ 2147483646 w 130"/>
                <a:gd name="T107" fmla="*/ 2147483646 h 210"/>
                <a:gd name="T108" fmla="*/ 2147483646 w 130"/>
                <a:gd name="T109" fmla="*/ 2147483646 h 210"/>
                <a:gd name="T110" fmla="*/ 2147483646 w 130"/>
                <a:gd name="T111" fmla="*/ 2147483646 h 210"/>
                <a:gd name="T112" fmla="*/ 2147483646 w 130"/>
                <a:gd name="T113" fmla="*/ 2147483646 h 210"/>
                <a:gd name="T114" fmla="*/ 2147483646 w 130"/>
                <a:gd name="T115" fmla="*/ 2147483646 h 210"/>
                <a:gd name="T116" fmla="*/ 2147483646 w 130"/>
                <a:gd name="T117" fmla="*/ 2147483646 h 210"/>
                <a:gd name="T118" fmla="*/ 2147483646 w 130"/>
                <a:gd name="T119" fmla="*/ 2147483646 h 2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30" h="210">
                  <a:moveTo>
                    <a:pt x="47" y="0"/>
                  </a:moveTo>
                  <a:lnTo>
                    <a:pt x="48" y="4"/>
                  </a:lnTo>
                  <a:lnTo>
                    <a:pt x="51" y="10"/>
                  </a:lnTo>
                  <a:lnTo>
                    <a:pt x="57" y="15"/>
                  </a:lnTo>
                  <a:lnTo>
                    <a:pt x="61" y="20"/>
                  </a:lnTo>
                  <a:lnTo>
                    <a:pt x="66" y="22"/>
                  </a:lnTo>
                  <a:lnTo>
                    <a:pt x="70" y="22"/>
                  </a:lnTo>
                  <a:lnTo>
                    <a:pt x="74" y="22"/>
                  </a:lnTo>
                  <a:lnTo>
                    <a:pt x="77" y="21"/>
                  </a:lnTo>
                  <a:lnTo>
                    <a:pt x="81" y="21"/>
                  </a:lnTo>
                  <a:lnTo>
                    <a:pt x="84" y="21"/>
                  </a:lnTo>
                  <a:lnTo>
                    <a:pt x="87" y="22"/>
                  </a:lnTo>
                  <a:lnTo>
                    <a:pt x="90" y="23"/>
                  </a:lnTo>
                  <a:lnTo>
                    <a:pt x="92" y="24"/>
                  </a:lnTo>
                  <a:lnTo>
                    <a:pt x="94" y="27"/>
                  </a:lnTo>
                  <a:lnTo>
                    <a:pt x="95" y="29"/>
                  </a:lnTo>
                  <a:lnTo>
                    <a:pt x="97" y="31"/>
                  </a:lnTo>
                  <a:lnTo>
                    <a:pt x="107" y="40"/>
                  </a:lnTo>
                  <a:lnTo>
                    <a:pt x="111" y="52"/>
                  </a:lnTo>
                  <a:lnTo>
                    <a:pt x="114" y="65"/>
                  </a:lnTo>
                  <a:lnTo>
                    <a:pt x="117" y="77"/>
                  </a:lnTo>
                  <a:lnTo>
                    <a:pt x="119" y="90"/>
                  </a:lnTo>
                  <a:lnTo>
                    <a:pt x="126" y="100"/>
                  </a:lnTo>
                  <a:lnTo>
                    <a:pt x="127" y="103"/>
                  </a:lnTo>
                  <a:lnTo>
                    <a:pt x="128" y="106"/>
                  </a:lnTo>
                  <a:lnTo>
                    <a:pt x="129" y="108"/>
                  </a:lnTo>
                  <a:lnTo>
                    <a:pt x="130" y="110"/>
                  </a:lnTo>
                  <a:lnTo>
                    <a:pt x="130" y="114"/>
                  </a:lnTo>
                  <a:lnTo>
                    <a:pt x="129" y="116"/>
                  </a:lnTo>
                  <a:lnTo>
                    <a:pt x="127" y="118"/>
                  </a:lnTo>
                  <a:lnTo>
                    <a:pt x="125" y="120"/>
                  </a:lnTo>
                  <a:lnTo>
                    <a:pt x="122" y="122"/>
                  </a:lnTo>
                  <a:lnTo>
                    <a:pt x="120" y="124"/>
                  </a:lnTo>
                  <a:lnTo>
                    <a:pt x="119" y="125"/>
                  </a:lnTo>
                  <a:lnTo>
                    <a:pt x="118" y="128"/>
                  </a:lnTo>
                  <a:lnTo>
                    <a:pt x="118" y="132"/>
                  </a:lnTo>
                  <a:lnTo>
                    <a:pt x="118" y="134"/>
                  </a:lnTo>
                  <a:lnTo>
                    <a:pt x="117" y="136"/>
                  </a:lnTo>
                  <a:lnTo>
                    <a:pt x="117" y="138"/>
                  </a:lnTo>
                  <a:lnTo>
                    <a:pt x="114" y="141"/>
                  </a:lnTo>
                  <a:lnTo>
                    <a:pt x="108" y="146"/>
                  </a:lnTo>
                  <a:lnTo>
                    <a:pt x="101" y="151"/>
                  </a:lnTo>
                  <a:lnTo>
                    <a:pt x="94" y="157"/>
                  </a:lnTo>
                  <a:lnTo>
                    <a:pt x="88" y="163"/>
                  </a:lnTo>
                  <a:lnTo>
                    <a:pt x="85" y="173"/>
                  </a:lnTo>
                  <a:lnTo>
                    <a:pt x="82" y="173"/>
                  </a:lnTo>
                  <a:lnTo>
                    <a:pt x="78" y="172"/>
                  </a:lnTo>
                  <a:lnTo>
                    <a:pt x="76" y="172"/>
                  </a:lnTo>
                  <a:lnTo>
                    <a:pt x="73" y="172"/>
                  </a:lnTo>
                  <a:lnTo>
                    <a:pt x="72" y="175"/>
                  </a:lnTo>
                  <a:lnTo>
                    <a:pt x="72" y="177"/>
                  </a:lnTo>
                  <a:lnTo>
                    <a:pt x="72" y="179"/>
                  </a:lnTo>
                  <a:lnTo>
                    <a:pt x="70" y="182"/>
                  </a:lnTo>
                  <a:lnTo>
                    <a:pt x="70" y="185"/>
                  </a:lnTo>
                  <a:lnTo>
                    <a:pt x="68" y="190"/>
                  </a:lnTo>
                  <a:lnTo>
                    <a:pt x="63" y="195"/>
                  </a:lnTo>
                  <a:lnTo>
                    <a:pt x="55" y="198"/>
                  </a:lnTo>
                  <a:lnTo>
                    <a:pt x="47" y="199"/>
                  </a:lnTo>
                  <a:lnTo>
                    <a:pt x="39" y="196"/>
                  </a:lnTo>
                  <a:lnTo>
                    <a:pt x="29" y="195"/>
                  </a:lnTo>
                  <a:lnTo>
                    <a:pt x="28" y="201"/>
                  </a:lnTo>
                  <a:lnTo>
                    <a:pt x="25" y="202"/>
                  </a:lnTo>
                  <a:lnTo>
                    <a:pt x="23" y="205"/>
                  </a:lnTo>
                  <a:lnTo>
                    <a:pt x="21" y="207"/>
                  </a:lnTo>
                  <a:lnTo>
                    <a:pt x="18" y="208"/>
                  </a:lnTo>
                  <a:lnTo>
                    <a:pt x="15" y="210"/>
                  </a:lnTo>
                  <a:lnTo>
                    <a:pt x="13" y="208"/>
                  </a:lnTo>
                  <a:lnTo>
                    <a:pt x="9" y="207"/>
                  </a:lnTo>
                  <a:lnTo>
                    <a:pt x="6" y="206"/>
                  </a:lnTo>
                  <a:lnTo>
                    <a:pt x="4" y="205"/>
                  </a:lnTo>
                  <a:lnTo>
                    <a:pt x="2" y="203"/>
                  </a:lnTo>
                  <a:lnTo>
                    <a:pt x="0" y="201"/>
                  </a:lnTo>
                  <a:lnTo>
                    <a:pt x="2" y="197"/>
                  </a:lnTo>
                  <a:lnTo>
                    <a:pt x="3" y="194"/>
                  </a:lnTo>
                  <a:lnTo>
                    <a:pt x="4" y="192"/>
                  </a:lnTo>
                  <a:lnTo>
                    <a:pt x="5" y="186"/>
                  </a:lnTo>
                  <a:lnTo>
                    <a:pt x="4" y="186"/>
                  </a:lnTo>
                  <a:lnTo>
                    <a:pt x="3" y="185"/>
                  </a:lnTo>
                  <a:lnTo>
                    <a:pt x="2" y="184"/>
                  </a:lnTo>
                  <a:lnTo>
                    <a:pt x="2" y="182"/>
                  </a:lnTo>
                  <a:lnTo>
                    <a:pt x="4" y="173"/>
                  </a:lnTo>
                  <a:lnTo>
                    <a:pt x="11" y="168"/>
                  </a:lnTo>
                  <a:lnTo>
                    <a:pt x="18" y="163"/>
                  </a:lnTo>
                  <a:lnTo>
                    <a:pt x="28" y="159"/>
                  </a:lnTo>
                  <a:lnTo>
                    <a:pt x="35" y="153"/>
                  </a:lnTo>
                  <a:lnTo>
                    <a:pt x="41" y="147"/>
                  </a:lnTo>
                  <a:lnTo>
                    <a:pt x="44" y="138"/>
                  </a:lnTo>
                  <a:lnTo>
                    <a:pt x="43" y="127"/>
                  </a:lnTo>
                  <a:lnTo>
                    <a:pt x="40" y="116"/>
                  </a:lnTo>
                  <a:lnTo>
                    <a:pt x="39" y="103"/>
                  </a:lnTo>
                  <a:lnTo>
                    <a:pt x="41" y="96"/>
                  </a:lnTo>
                  <a:lnTo>
                    <a:pt x="46" y="89"/>
                  </a:lnTo>
                  <a:lnTo>
                    <a:pt x="51" y="83"/>
                  </a:lnTo>
                  <a:lnTo>
                    <a:pt x="56" y="77"/>
                  </a:lnTo>
                  <a:lnTo>
                    <a:pt x="58" y="71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56" y="62"/>
                  </a:lnTo>
                  <a:lnTo>
                    <a:pt x="53" y="59"/>
                  </a:lnTo>
                  <a:lnTo>
                    <a:pt x="50" y="58"/>
                  </a:lnTo>
                  <a:lnTo>
                    <a:pt x="46" y="58"/>
                  </a:lnTo>
                  <a:lnTo>
                    <a:pt x="41" y="58"/>
                  </a:lnTo>
                  <a:lnTo>
                    <a:pt x="39" y="58"/>
                  </a:lnTo>
                  <a:lnTo>
                    <a:pt x="38" y="58"/>
                  </a:lnTo>
                  <a:lnTo>
                    <a:pt x="35" y="58"/>
                  </a:lnTo>
                  <a:lnTo>
                    <a:pt x="34" y="57"/>
                  </a:lnTo>
                  <a:lnTo>
                    <a:pt x="33" y="57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5" y="45"/>
                  </a:lnTo>
                  <a:lnTo>
                    <a:pt x="39" y="36"/>
                  </a:lnTo>
                  <a:lnTo>
                    <a:pt x="42" y="27"/>
                  </a:lnTo>
                  <a:lnTo>
                    <a:pt x="41" y="20"/>
                  </a:lnTo>
                  <a:lnTo>
                    <a:pt x="38" y="13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38" y="3"/>
                  </a:lnTo>
                  <a:lnTo>
                    <a:pt x="40" y="2"/>
                  </a:lnTo>
                  <a:lnTo>
                    <a:pt x="42" y="1"/>
                  </a:lnTo>
                  <a:lnTo>
                    <a:pt x="44" y="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28" name="Freeform 126">
              <a:extLst>
                <a:ext uri="{FF2B5EF4-FFF2-40B4-BE49-F238E27FC236}">
                  <a16:creationId xmlns:a16="http://schemas.microsoft.com/office/drawing/2014/main" id="{630FF034-57D8-49C2-8BDF-4DF190B98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838" y="3462338"/>
              <a:ext cx="92075" cy="134938"/>
            </a:xfrm>
            <a:custGeom>
              <a:avLst/>
              <a:gdLst>
                <a:gd name="T0" fmla="*/ 2147483646 w 58"/>
                <a:gd name="T1" fmla="*/ 0 h 85"/>
                <a:gd name="T2" fmla="*/ 2147483646 w 58"/>
                <a:gd name="T3" fmla="*/ 2147483646 h 85"/>
                <a:gd name="T4" fmla="*/ 2147483646 w 58"/>
                <a:gd name="T5" fmla="*/ 2147483646 h 85"/>
                <a:gd name="T6" fmla="*/ 2147483646 w 58"/>
                <a:gd name="T7" fmla="*/ 2147483646 h 85"/>
                <a:gd name="T8" fmla="*/ 2147483646 w 58"/>
                <a:gd name="T9" fmla="*/ 2147483646 h 85"/>
                <a:gd name="T10" fmla="*/ 2147483646 w 58"/>
                <a:gd name="T11" fmla="*/ 2147483646 h 85"/>
                <a:gd name="T12" fmla="*/ 2147483646 w 58"/>
                <a:gd name="T13" fmla="*/ 2147483646 h 85"/>
                <a:gd name="T14" fmla="*/ 2147483646 w 58"/>
                <a:gd name="T15" fmla="*/ 2147483646 h 85"/>
                <a:gd name="T16" fmla="*/ 2147483646 w 58"/>
                <a:gd name="T17" fmla="*/ 2147483646 h 85"/>
                <a:gd name="T18" fmla="*/ 2147483646 w 58"/>
                <a:gd name="T19" fmla="*/ 2147483646 h 85"/>
                <a:gd name="T20" fmla="*/ 2147483646 w 58"/>
                <a:gd name="T21" fmla="*/ 2147483646 h 85"/>
                <a:gd name="T22" fmla="*/ 2147483646 w 58"/>
                <a:gd name="T23" fmla="*/ 2147483646 h 85"/>
                <a:gd name="T24" fmla="*/ 2147483646 w 58"/>
                <a:gd name="T25" fmla="*/ 2147483646 h 85"/>
                <a:gd name="T26" fmla="*/ 2147483646 w 58"/>
                <a:gd name="T27" fmla="*/ 2147483646 h 85"/>
                <a:gd name="T28" fmla="*/ 2147483646 w 58"/>
                <a:gd name="T29" fmla="*/ 2147483646 h 85"/>
                <a:gd name="T30" fmla="*/ 2147483646 w 58"/>
                <a:gd name="T31" fmla="*/ 2147483646 h 85"/>
                <a:gd name="T32" fmla="*/ 2147483646 w 58"/>
                <a:gd name="T33" fmla="*/ 2147483646 h 85"/>
                <a:gd name="T34" fmla="*/ 2147483646 w 58"/>
                <a:gd name="T35" fmla="*/ 2147483646 h 85"/>
                <a:gd name="T36" fmla="*/ 2147483646 w 58"/>
                <a:gd name="T37" fmla="*/ 2147483646 h 85"/>
                <a:gd name="T38" fmla="*/ 2147483646 w 58"/>
                <a:gd name="T39" fmla="*/ 2147483646 h 85"/>
                <a:gd name="T40" fmla="*/ 2147483646 w 58"/>
                <a:gd name="T41" fmla="*/ 2147483646 h 85"/>
                <a:gd name="T42" fmla="*/ 2147483646 w 58"/>
                <a:gd name="T43" fmla="*/ 2147483646 h 85"/>
                <a:gd name="T44" fmla="*/ 2147483646 w 58"/>
                <a:gd name="T45" fmla="*/ 2147483646 h 85"/>
                <a:gd name="T46" fmla="*/ 2147483646 w 58"/>
                <a:gd name="T47" fmla="*/ 2147483646 h 85"/>
                <a:gd name="T48" fmla="*/ 2147483646 w 58"/>
                <a:gd name="T49" fmla="*/ 2147483646 h 85"/>
                <a:gd name="T50" fmla="*/ 2147483646 w 58"/>
                <a:gd name="T51" fmla="*/ 2147483646 h 85"/>
                <a:gd name="T52" fmla="*/ 2147483646 w 58"/>
                <a:gd name="T53" fmla="*/ 2147483646 h 85"/>
                <a:gd name="T54" fmla="*/ 2147483646 w 58"/>
                <a:gd name="T55" fmla="*/ 2147483646 h 85"/>
                <a:gd name="T56" fmla="*/ 2147483646 w 58"/>
                <a:gd name="T57" fmla="*/ 2147483646 h 85"/>
                <a:gd name="T58" fmla="*/ 2147483646 w 58"/>
                <a:gd name="T59" fmla="*/ 2147483646 h 85"/>
                <a:gd name="T60" fmla="*/ 2147483646 w 58"/>
                <a:gd name="T61" fmla="*/ 2147483646 h 85"/>
                <a:gd name="T62" fmla="*/ 2147483646 w 58"/>
                <a:gd name="T63" fmla="*/ 2147483646 h 85"/>
                <a:gd name="T64" fmla="*/ 2147483646 w 58"/>
                <a:gd name="T65" fmla="*/ 2147483646 h 85"/>
                <a:gd name="T66" fmla="*/ 2147483646 w 58"/>
                <a:gd name="T67" fmla="*/ 2147483646 h 85"/>
                <a:gd name="T68" fmla="*/ 2147483646 w 58"/>
                <a:gd name="T69" fmla="*/ 2147483646 h 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8" h="85">
                  <a:moveTo>
                    <a:pt x="11" y="0"/>
                  </a:moveTo>
                  <a:lnTo>
                    <a:pt x="17" y="0"/>
                  </a:lnTo>
                  <a:lnTo>
                    <a:pt x="21" y="6"/>
                  </a:lnTo>
                  <a:lnTo>
                    <a:pt x="27" y="11"/>
                  </a:lnTo>
                  <a:lnTo>
                    <a:pt x="35" y="15"/>
                  </a:lnTo>
                  <a:lnTo>
                    <a:pt x="44" y="18"/>
                  </a:lnTo>
                  <a:lnTo>
                    <a:pt x="50" y="26"/>
                  </a:lnTo>
                  <a:lnTo>
                    <a:pt x="56" y="36"/>
                  </a:lnTo>
                  <a:lnTo>
                    <a:pt x="57" y="46"/>
                  </a:lnTo>
                  <a:lnTo>
                    <a:pt x="57" y="47"/>
                  </a:lnTo>
                  <a:lnTo>
                    <a:pt x="57" y="48"/>
                  </a:lnTo>
                  <a:lnTo>
                    <a:pt x="58" y="51"/>
                  </a:lnTo>
                  <a:lnTo>
                    <a:pt x="58" y="52"/>
                  </a:lnTo>
                  <a:lnTo>
                    <a:pt x="57" y="53"/>
                  </a:lnTo>
                  <a:lnTo>
                    <a:pt x="55" y="54"/>
                  </a:lnTo>
                  <a:lnTo>
                    <a:pt x="55" y="55"/>
                  </a:lnTo>
                  <a:lnTo>
                    <a:pt x="54" y="57"/>
                  </a:lnTo>
                  <a:lnTo>
                    <a:pt x="54" y="60"/>
                  </a:lnTo>
                  <a:lnTo>
                    <a:pt x="54" y="62"/>
                  </a:lnTo>
                  <a:lnTo>
                    <a:pt x="53" y="65"/>
                  </a:lnTo>
                  <a:lnTo>
                    <a:pt x="53" y="67"/>
                  </a:lnTo>
                  <a:lnTo>
                    <a:pt x="51" y="69"/>
                  </a:lnTo>
                  <a:lnTo>
                    <a:pt x="49" y="69"/>
                  </a:lnTo>
                  <a:lnTo>
                    <a:pt x="48" y="68"/>
                  </a:lnTo>
                  <a:lnTo>
                    <a:pt x="47" y="65"/>
                  </a:lnTo>
                  <a:lnTo>
                    <a:pt x="47" y="63"/>
                  </a:lnTo>
                  <a:lnTo>
                    <a:pt x="47" y="60"/>
                  </a:lnTo>
                  <a:lnTo>
                    <a:pt x="47" y="56"/>
                  </a:lnTo>
                  <a:lnTo>
                    <a:pt x="47" y="54"/>
                  </a:lnTo>
                  <a:lnTo>
                    <a:pt x="46" y="54"/>
                  </a:lnTo>
                  <a:lnTo>
                    <a:pt x="45" y="54"/>
                  </a:lnTo>
                  <a:lnTo>
                    <a:pt x="42" y="54"/>
                  </a:lnTo>
                  <a:lnTo>
                    <a:pt x="40" y="53"/>
                  </a:lnTo>
                  <a:lnTo>
                    <a:pt x="36" y="63"/>
                  </a:lnTo>
                  <a:lnTo>
                    <a:pt x="29" y="73"/>
                  </a:lnTo>
                  <a:lnTo>
                    <a:pt x="20" y="81"/>
                  </a:lnTo>
                  <a:lnTo>
                    <a:pt x="12" y="85"/>
                  </a:lnTo>
                  <a:lnTo>
                    <a:pt x="5" y="81"/>
                  </a:lnTo>
                  <a:lnTo>
                    <a:pt x="1" y="74"/>
                  </a:lnTo>
                  <a:lnTo>
                    <a:pt x="0" y="64"/>
                  </a:lnTo>
                  <a:lnTo>
                    <a:pt x="1" y="62"/>
                  </a:lnTo>
                  <a:lnTo>
                    <a:pt x="3" y="60"/>
                  </a:lnTo>
                  <a:lnTo>
                    <a:pt x="5" y="59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59"/>
                  </a:lnTo>
                  <a:lnTo>
                    <a:pt x="12" y="60"/>
                  </a:lnTo>
                  <a:lnTo>
                    <a:pt x="13" y="62"/>
                  </a:lnTo>
                  <a:lnTo>
                    <a:pt x="13" y="64"/>
                  </a:lnTo>
                  <a:lnTo>
                    <a:pt x="18" y="63"/>
                  </a:lnTo>
                  <a:lnTo>
                    <a:pt x="19" y="59"/>
                  </a:lnTo>
                  <a:lnTo>
                    <a:pt x="20" y="52"/>
                  </a:lnTo>
                  <a:lnTo>
                    <a:pt x="20" y="45"/>
                  </a:lnTo>
                  <a:lnTo>
                    <a:pt x="26" y="44"/>
                  </a:lnTo>
                  <a:lnTo>
                    <a:pt x="32" y="42"/>
                  </a:lnTo>
                  <a:lnTo>
                    <a:pt x="38" y="37"/>
                  </a:lnTo>
                  <a:lnTo>
                    <a:pt x="41" y="34"/>
                  </a:lnTo>
                  <a:lnTo>
                    <a:pt x="41" y="32"/>
                  </a:lnTo>
                  <a:lnTo>
                    <a:pt x="40" y="29"/>
                  </a:lnTo>
                  <a:lnTo>
                    <a:pt x="40" y="27"/>
                  </a:lnTo>
                  <a:lnTo>
                    <a:pt x="38" y="25"/>
                  </a:lnTo>
                  <a:lnTo>
                    <a:pt x="37" y="24"/>
                  </a:lnTo>
                  <a:lnTo>
                    <a:pt x="35" y="25"/>
                  </a:lnTo>
                  <a:lnTo>
                    <a:pt x="32" y="25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21" y="22"/>
                  </a:lnTo>
                  <a:lnTo>
                    <a:pt x="14" y="16"/>
                  </a:lnTo>
                  <a:lnTo>
                    <a:pt x="11" y="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29" name="Freeform 127">
              <a:extLst>
                <a:ext uri="{FF2B5EF4-FFF2-40B4-BE49-F238E27FC236}">
                  <a16:creationId xmlns:a16="http://schemas.microsoft.com/office/drawing/2014/main" id="{D338B5F2-5CC7-49E4-BA75-A260CC877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688" y="3489326"/>
              <a:ext cx="280987" cy="315913"/>
            </a:xfrm>
            <a:custGeom>
              <a:avLst/>
              <a:gdLst>
                <a:gd name="T0" fmla="*/ 2147483646 w 177"/>
                <a:gd name="T1" fmla="*/ 2147483646 h 199"/>
                <a:gd name="T2" fmla="*/ 2147483646 w 177"/>
                <a:gd name="T3" fmla="*/ 2147483646 h 199"/>
                <a:gd name="T4" fmla="*/ 2147483646 w 177"/>
                <a:gd name="T5" fmla="*/ 2147483646 h 199"/>
                <a:gd name="T6" fmla="*/ 2147483646 w 177"/>
                <a:gd name="T7" fmla="*/ 2147483646 h 199"/>
                <a:gd name="T8" fmla="*/ 2147483646 w 177"/>
                <a:gd name="T9" fmla="*/ 2147483646 h 199"/>
                <a:gd name="T10" fmla="*/ 2147483646 w 177"/>
                <a:gd name="T11" fmla="*/ 2147483646 h 199"/>
                <a:gd name="T12" fmla="*/ 2147483646 w 177"/>
                <a:gd name="T13" fmla="*/ 2147483646 h 199"/>
                <a:gd name="T14" fmla="*/ 2147483646 w 177"/>
                <a:gd name="T15" fmla="*/ 2147483646 h 199"/>
                <a:gd name="T16" fmla="*/ 2147483646 w 177"/>
                <a:gd name="T17" fmla="*/ 2147483646 h 199"/>
                <a:gd name="T18" fmla="*/ 2147483646 w 177"/>
                <a:gd name="T19" fmla="*/ 2147483646 h 199"/>
                <a:gd name="T20" fmla="*/ 2147483646 w 177"/>
                <a:gd name="T21" fmla="*/ 2147483646 h 199"/>
                <a:gd name="T22" fmla="*/ 2147483646 w 177"/>
                <a:gd name="T23" fmla="*/ 2147483646 h 199"/>
                <a:gd name="T24" fmla="*/ 2147483646 w 177"/>
                <a:gd name="T25" fmla="*/ 2147483646 h 199"/>
                <a:gd name="T26" fmla="*/ 2147483646 w 177"/>
                <a:gd name="T27" fmla="*/ 2147483646 h 199"/>
                <a:gd name="T28" fmla="*/ 2147483646 w 177"/>
                <a:gd name="T29" fmla="*/ 2147483646 h 199"/>
                <a:gd name="T30" fmla="*/ 2147483646 w 177"/>
                <a:gd name="T31" fmla="*/ 2147483646 h 199"/>
                <a:gd name="T32" fmla="*/ 2147483646 w 177"/>
                <a:gd name="T33" fmla="*/ 2147483646 h 199"/>
                <a:gd name="T34" fmla="*/ 2147483646 w 177"/>
                <a:gd name="T35" fmla="*/ 2147483646 h 199"/>
                <a:gd name="T36" fmla="*/ 2147483646 w 177"/>
                <a:gd name="T37" fmla="*/ 2147483646 h 199"/>
                <a:gd name="T38" fmla="*/ 2147483646 w 177"/>
                <a:gd name="T39" fmla="*/ 2147483646 h 199"/>
                <a:gd name="T40" fmla="*/ 2147483646 w 177"/>
                <a:gd name="T41" fmla="*/ 2147483646 h 199"/>
                <a:gd name="T42" fmla="*/ 2147483646 w 177"/>
                <a:gd name="T43" fmla="*/ 2147483646 h 199"/>
                <a:gd name="T44" fmla="*/ 2147483646 w 177"/>
                <a:gd name="T45" fmla="*/ 2147483646 h 199"/>
                <a:gd name="T46" fmla="*/ 2147483646 w 177"/>
                <a:gd name="T47" fmla="*/ 2147483646 h 199"/>
                <a:gd name="T48" fmla="*/ 2147483646 w 177"/>
                <a:gd name="T49" fmla="*/ 2147483646 h 199"/>
                <a:gd name="T50" fmla="*/ 2147483646 w 177"/>
                <a:gd name="T51" fmla="*/ 2147483646 h 199"/>
                <a:gd name="T52" fmla="*/ 2147483646 w 177"/>
                <a:gd name="T53" fmla="*/ 2147483646 h 199"/>
                <a:gd name="T54" fmla="*/ 2147483646 w 177"/>
                <a:gd name="T55" fmla="*/ 2147483646 h 199"/>
                <a:gd name="T56" fmla="*/ 2147483646 w 177"/>
                <a:gd name="T57" fmla="*/ 2147483646 h 199"/>
                <a:gd name="T58" fmla="*/ 2147483646 w 177"/>
                <a:gd name="T59" fmla="*/ 2147483646 h 199"/>
                <a:gd name="T60" fmla="*/ 2147483646 w 177"/>
                <a:gd name="T61" fmla="*/ 2147483646 h 199"/>
                <a:gd name="T62" fmla="*/ 2147483646 w 177"/>
                <a:gd name="T63" fmla="*/ 2147483646 h 199"/>
                <a:gd name="T64" fmla="*/ 2147483646 w 177"/>
                <a:gd name="T65" fmla="*/ 2147483646 h 199"/>
                <a:gd name="T66" fmla="*/ 2147483646 w 177"/>
                <a:gd name="T67" fmla="*/ 2147483646 h 199"/>
                <a:gd name="T68" fmla="*/ 2147483646 w 177"/>
                <a:gd name="T69" fmla="*/ 2147483646 h 199"/>
                <a:gd name="T70" fmla="*/ 2147483646 w 177"/>
                <a:gd name="T71" fmla="*/ 2147483646 h 199"/>
                <a:gd name="T72" fmla="*/ 2147483646 w 177"/>
                <a:gd name="T73" fmla="*/ 2147483646 h 199"/>
                <a:gd name="T74" fmla="*/ 2147483646 w 177"/>
                <a:gd name="T75" fmla="*/ 2147483646 h 199"/>
                <a:gd name="T76" fmla="*/ 2147483646 w 177"/>
                <a:gd name="T77" fmla="*/ 2147483646 h 199"/>
                <a:gd name="T78" fmla="*/ 2147483646 w 177"/>
                <a:gd name="T79" fmla="*/ 2147483646 h 199"/>
                <a:gd name="T80" fmla="*/ 2147483646 w 177"/>
                <a:gd name="T81" fmla="*/ 2147483646 h 199"/>
                <a:gd name="T82" fmla="*/ 2147483646 w 177"/>
                <a:gd name="T83" fmla="*/ 2147483646 h 199"/>
                <a:gd name="T84" fmla="*/ 2147483646 w 177"/>
                <a:gd name="T85" fmla="*/ 2147483646 h 199"/>
                <a:gd name="T86" fmla="*/ 2147483646 w 177"/>
                <a:gd name="T87" fmla="*/ 2147483646 h 199"/>
                <a:gd name="T88" fmla="*/ 2147483646 w 177"/>
                <a:gd name="T89" fmla="*/ 2147483646 h 199"/>
                <a:gd name="T90" fmla="*/ 2147483646 w 177"/>
                <a:gd name="T91" fmla="*/ 2147483646 h 199"/>
                <a:gd name="T92" fmla="*/ 2147483646 w 177"/>
                <a:gd name="T93" fmla="*/ 2147483646 h 199"/>
                <a:gd name="T94" fmla="*/ 2147483646 w 177"/>
                <a:gd name="T95" fmla="*/ 2147483646 h 199"/>
                <a:gd name="T96" fmla="*/ 2147483646 w 177"/>
                <a:gd name="T97" fmla="*/ 2147483646 h 199"/>
                <a:gd name="T98" fmla="*/ 2147483646 w 177"/>
                <a:gd name="T99" fmla="*/ 2147483646 h 199"/>
                <a:gd name="T100" fmla="*/ 2147483646 w 177"/>
                <a:gd name="T101" fmla="*/ 2147483646 h 1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77" h="199">
                  <a:moveTo>
                    <a:pt x="142" y="0"/>
                  </a:moveTo>
                  <a:lnTo>
                    <a:pt x="142" y="2"/>
                  </a:lnTo>
                  <a:lnTo>
                    <a:pt x="143" y="5"/>
                  </a:lnTo>
                  <a:lnTo>
                    <a:pt x="144" y="8"/>
                  </a:lnTo>
                  <a:lnTo>
                    <a:pt x="145" y="11"/>
                  </a:lnTo>
                  <a:lnTo>
                    <a:pt x="146" y="15"/>
                  </a:lnTo>
                  <a:lnTo>
                    <a:pt x="148" y="16"/>
                  </a:lnTo>
                  <a:lnTo>
                    <a:pt x="150" y="17"/>
                  </a:lnTo>
                  <a:lnTo>
                    <a:pt x="152" y="17"/>
                  </a:lnTo>
                  <a:lnTo>
                    <a:pt x="154" y="16"/>
                  </a:lnTo>
                  <a:lnTo>
                    <a:pt x="157" y="15"/>
                  </a:lnTo>
                  <a:lnTo>
                    <a:pt x="159" y="13"/>
                  </a:lnTo>
                  <a:lnTo>
                    <a:pt x="160" y="24"/>
                  </a:lnTo>
                  <a:lnTo>
                    <a:pt x="162" y="31"/>
                  </a:lnTo>
                  <a:lnTo>
                    <a:pt x="164" y="38"/>
                  </a:lnTo>
                  <a:lnTo>
                    <a:pt x="166" y="47"/>
                  </a:lnTo>
                  <a:lnTo>
                    <a:pt x="166" y="60"/>
                  </a:lnTo>
                  <a:lnTo>
                    <a:pt x="166" y="70"/>
                  </a:lnTo>
                  <a:lnTo>
                    <a:pt x="169" y="75"/>
                  </a:lnTo>
                  <a:lnTo>
                    <a:pt x="177" y="79"/>
                  </a:lnTo>
                  <a:lnTo>
                    <a:pt x="176" y="87"/>
                  </a:lnTo>
                  <a:lnTo>
                    <a:pt x="172" y="89"/>
                  </a:lnTo>
                  <a:lnTo>
                    <a:pt x="170" y="92"/>
                  </a:lnTo>
                  <a:lnTo>
                    <a:pt x="169" y="95"/>
                  </a:lnTo>
                  <a:lnTo>
                    <a:pt x="168" y="97"/>
                  </a:lnTo>
                  <a:lnTo>
                    <a:pt x="168" y="105"/>
                  </a:lnTo>
                  <a:lnTo>
                    <a:pt x="169" y="112"/>
                  </a:lnTo>
                  <a:lnTo>
                    <a:pt x="170" y="120"/>
                  </a:lnTo>
                  <a:lnTo>
                    <a:pt x="169" y="122"/>
                  </a:lnTo>
                  <a:lnTo>
                    <a:pt x="167" y="123"/>
                  </a:lnTo>
                  <a:lnTo>
                    <a:pt x="163" y="125"/>
                  </a:lnTo>
                  <a:lnTo>
                    <a:pt x="160" y="126"/>
                  </a:lnTo>
                  <a:lnTo>
                    <a:pt x="157" y="127"/>
                  </a:lnTo>
                  <a:lnTo>
                    <a:pt x="154" y="129"/>
                  </a:lnTo>
                  <a:lnTo>
                    <a:pt x="153" y="129"/>
                  </a:lnTo>
                  <a:lnTo>
                    <a:pt x="151" y="127"/>
                  </a:lnTo>
                  <a:lnTo>
                    <a:pt x="150" y="126"/>
                  </a:lnTo>
                  <a:lnTo>
                    <a:pt x="149" y="125"/>
                  </a:lnTo>
                  <a:lnTo>
                    <a:pt x="148" y="124"/>
                  </a:lnTo>
                  <a:lnTo>
                    <a:pt x="145" y="124"/>
                  </a:lnTo>
                  <a:lnTo>
                    <a:pt x="143" y="124"/>
                  </a:lnTo>
                  <a:lnTo>
                    <a:pt x="142" y="125"/>
                  </a:lnTo>
                  <a:lnTo>
                    <a:pt x="141" y="126"/>
                  </a:lnTo>
                  <a:lnTo>
                    <a:pt x="141" y="129"/>
                  </a:lnTo>
                  <a:lnTo>
                    <a:pt x="140" y="131"/>
                  </a:lnTo>
                  <a:lnTo>
                    <a:pt x="141" y="134"/>
                  </a:lnTo>
                  <a:lnTo>
                    <a:pt x="142" y="138"/>
                  </a:lnTo>
                  <a:lnTo>
                    <a:pt x="143" y="141"/>
                  </a:lnTo>
                  <a:lnTo>
                    <a:pt x="144" y="146"/>
                  </a:lnTo>
                  <a:lnTo>
                    <a:pt x="142" y="150"/>
                  </a:lnTo>
                  <a:lnTo>
                    <a:pt x="137" y="153"/>
                  </a:lnTo>
                  <a:lnTo>
                    <a:pt x="132" y="156"/>
                  </a:lnTo>
                  <a:lnTo>
                    <a:pt x="127" y="158"/>
                  </a:lnTo>
                  <a:lnTo>
                    <a:pt x="125" y="164"/>
                  </a:lnTo>
                  <a:lnTo>
                    <a:pt x="126" y="166"/>
                  </a:lnTo>
                  <a:lnTo>
                    <a:pt x="127" y="168"/>
                  </a:lnTo>
                  <a:lnTo>
                    <a:pt x="131" y="170"/>
                  </a:lnTo>
                  <a:lnTo>
                    <a:pt x="134" y="173"/>
                  </a:lnTo>
                  <a:lnTo>
                    <a:pt x="137" y="174"/>
                  </a:lnTo>
                  <a:lnTo>
                    <a:pt x="140" y="175"/>
                  </a:lnTo>
                  <a:lnTo>
                    <a:pt x="142" y="176"/>
                  </a:lnTo>
                  <a:lnTo>
                    <a:pt x="137" y="177"/>
                  </a:lnTo>
                  <a:lnTo>
                    <a:pt x="133" y="178"/>
                  </a:lnTo>
                  <a:lnTo>
                    <a:pt x="128" y="182"/>
                  </a:lnTo>
                  <a:lnTo>
                    <a:pt x="125" y="186"/>
                  </a:lnTo>
                  <a:lnTo>
                    <a:pt x="115" y="194"/>
                  </a:lnTo>
                  <a:lnTo>
                    <a:pt x="105" y="197"/>
                  </a:lnTo>
                  <a:lnTo>
                    <a:pt x="96" y="199"/>
                  </a:lnTo>
                  <a:lnTo>
                    <a:pt x="97" y="196"/>
                  </a:lnTo>
                  <a:lnTo>
                    <a:pt x="96" y="194"/>
                  </a:lnTo>
                  <a:lnTo>
                    <a:pt x="95" y="192"/>
                  </a:lnTo>
                  <a:lnTo>
                    <a:pt x="95" y="190"/>
                  </a:lnTo>
                  <a:lnTo>
                    <a:pt x="95" y="186"/>
                  </a:lnTo>
                  <a:lnTo>
                    <a:pt x="93" y="184"/>
                  </a:lnTo>
                  <a:lnTo>
                    <a:pt x="92" y="181"/>
                  </a:lnTo>
                  <a:lnTo>
                    <a:pt x="87" y="176"/>
                  </a:lnTo>
                  <a:lnTo>
                    <a:pt x="80" y="170"/>
                  </a:lnTo>
                  <a:lnTo>
                    <a:pt x="74" y="166"/>
                  </a:lnTo>
                  <a:lnTo>
                    <a:pt x="73" y="159"/>
                  </a:lnTo>
                  <a:lnTo>
                    <a:pt x="73" y="157"/>
                  </a:lnTo>
                  <a:lnTo>
                    <a:pt x="73" y="153"/>
                  </a:lnTo>
                  <a:lnTo>
                    <a:pt x="73" y="151"/>
                  </a:lnTo>
                  <a:lnTo>
                    <a:pt x="72" y="140"/>
                  </a:lnTo>
                  <a:lnTo>
                    <a:pt x="66" y="129"/>
                  </a:lnTo>
                  <a:lnTo>
                    <a:pt x="60" y="118"/>
                  </a:lnTo>
                  <a:lnTo>
                    <a:pt x="54" y="107"/>
                  </a:lnTo>
                  <a:lnTo>
                    <a:pt x="52" y="95"/>
                  </a:lnTo>
                  <a:lnTo>
                    <a:pt x="53" y="92"/>
                  </a:lnTo>
                  <a:lnTo>
                    <a:pt x="53" y="90"/>
                  </a:lnTo>
                  <a:lnTo>
                    <a:pt x="54" y="88"/>
                  </a:lnTo>
                  <a:lnTo>
                    <a:pt x="55" y="87"/>
                  </a:lnTo>
                  <a:lnTo>
                    <a:pt x="56" y="85"/>
                  </a:lnTo>
                  <a:lnTo>
                    <a:pt x="56" y="81"/>
                  </a:lnTo>
                  <a:lnTo>
                    <a:pt x="55" y="74"/>
                  </a:lnTo>
                  <a:lnTo>
                    <a:pt x="52" y="69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39" y="53"/>
                  </a:lnTo>
                  <a:lnTo>
                    <a:pt x="38" y="51"/>
                  </a:lnTo>
                  <a:lnTo>
                    <a:pt x="38" y="48"/>
                  </a:lnTo>
                  <a:lnTo>
                    <a:pt x="38" y="46"/>
                  </a:lnTo>
                  <a:lnTo>
                    <a:pt x="36" y="44"/>
                  </a:lnTo>
                  <a:lnTo>
                    <a:pt x="32" y="43"/>
                  </a:lnTo>
                  <a:lnTo>
                    <a:pt x="30" y="43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3" y="40"/>
                  </a:lnTo>
                  <a:lnTo>
                    <a:pt x="21" y="39"/>
                  </a:lnTo>
                  <a:lnTo>
                    <a:pt x="20" y="37"/>
                  </a:lnTo>
                  <a:lnTo>
                    <a:pt x="20" y="35"/>
                  </a:lnTo>
                  <a:lnTo>
                    <a:pt x="19" y="30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3" y="33"/>
                  </a:lnTo>
                  <a:lnTo>
                    <a:pt x="12" y="34"/>
                  </a:lnTo>
                  <a:lnTo>
                    <a:pt x="9" y="34"/>
                  </a:lnTo>
                  <a:lnTo>
                    <a:pt x="6" y="33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1" y="19"/>
                  </a:lnTo>
                  <a:lnTo>
                    <a:pt x="2" y="17"/>
                  </a:lnTo>
                  <a:lnTo>
                    <a:pt x="4" y="16"/>
                  </a:lnTo>
                  <a:lnTo>
                    <a:pt x="6" y="15"/>
                  </a:lnTo>
                  <a:lnTo>
                    <a:pt x="9" y="15"/>
                  </a:lnTo>
                  <a:lnTo>
                    <a:pt x="12" y="16"/>
                  </a:lnTo>
                  <a:lnTo>
                    <a:pt x="14" y="17"/>
                  </a:lnTo>
                  <a:lnTo>
                    <a:pt x="17" y="19"/>
                  </a:lnTo>
                  <a:lnTo>
                    <a:pt x="19" y="20"/>
                  </a:lnTo>
                  <a:lnTo>
                    <a:pt x="21" y="20"/>
                  </a:lnTo>
                  <a:lnTo>
                    <a:pt x="23" y="20"/>
                  </a:lnTo>
                  <a:lnTo>
                    <a:pt x="25" y="19"/>
                  </a:lnTo>
                  <a:lnTo>
                    <a:pt x="27" y="18"/>
                  </a:lnTo>
                  <a:lnTo>
                    <a:pt x="27" y="16"/>
                  </a:lnTo>
                  <a:lnTo>
                    <a:pt x="28" y="13"/>
                  </a:lnTo>
                  <a:lnTo>
                    <a:pt x="29" y="11"/>
                  </a:lnTo>
                  <a:lnTo>
                    <a:pt x="35" y="11"/>
                  </a:lnTo>
                  <a:lnTo>
                    <a:pt x="36" y="21"/>
                  </a:lnTo>
                  <a:lnTo>
                    <a:pt x="41" y="29"/>
                  </a:lnTo>
                  <a:lnTo>
                    <a:pt x="47" y="37"/>
                  </a:lnTo>
                  <a:lnTo>
                    <a:pt x="51" y="44"/>
                  </a:lnTo>
                  <a:lnTo>
                    <a:pt x="52" y="47"/>
                  </a:lnTo>
                  <a:lnTo>
                    <a:pt x="52" y="51"/>
                  </a:lnTo>
                  <a:lnTo>
                    <a:pt x="52" y="53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5" y="59"/>
                  </a:lnTo>
                  <a:lnTo>
                    <a:pt x="58" y="60"/>
                  </a:lnTo>
                  <a:lnTo>
                    <a:pt x="61" y="61"/>
                  </a:lnTo>
                  <a:lnTo>
                    <a:pt x="63" y="62"/>
                  </a:lnTo>
                  <a:lnTo>
                    <a:pt x="65" y="63"/>
                  </a:lnTo>
                  <a:lnTo>
                    <a:pt x="67" y="64"/>
                  </a:lnTo>
                  <a:lnTo>
                    <a:pt x="69" y="64"/>
                  </a:lnTo>
                  <a:lnTo>
                    <a:pt x="72" y="64"/>
                  </a:lnTo>
                  <a:lnTo>
                    <a:pt x="73" y="63"/>
                  </a:lnTo>
                  <a:lnTo>
                    <a:pt x="74" y="62"/>
                  </a:lnTo>
                  <a:lnTo>
                    <a:pt x="75" y="60"/>
                  </a:lnTo>
                  <a:lnTo>
                    <a:pt x="75" y="57"/>
                  </a:lnTo>
                  <a:lnTo>
                    <a:pt x="76" y="56"/>
                  </a:lnTo>
                  <a:lnTo>
                    <a:pt x="78" y="54"/>
                  </a:lnTo>
                  <a:lnTo>
                    <a:pt x="78" y="53"/>
                  </a:lnTo>
                  <a:lnTo>
                    <a:pt x="79" y="51"/>
                  </a:lnTo>
                  <a:lnTo>
                    <a:pt x="80" y="50"/>
                  </a:lnTo>
                  <a:lnTo>
                    <a:pt x="81" y="50"/>
                  </a:lnTo>
                  <a:lnTo>
                    <a:pt x="91" y="46"/>
                  </a:lnTo>
                  <a:lnTo>
                    <a:pt x="101" y="44"/>
                  </a:lnTo>
                  <a:lnTo>
                    <a:pt x="109" y="40"/>
                  </a:lnTo>
                  <a:lnTo>
                    <a:pt x="115" y="35"/>
                  </a:lnTo>
                  <a:lnTo>
                    <a:pt x="117" y="26"/>
                  </a:lnTo>
                  <a:lnTo>
                    <a:pt x="117" y="24"/>
                  </a:lnTo>
                  <a:lnTo>
                    <a:pt x="117" y="20"/>
                  </a:lnTo>
                  <a:lnTo>
                    <a:pt x="111" y="20"/>
                  </a:lnTo>
                  <a:lnTo>
                    <a:pt x="110" y="21"/>
                  </a:lnTo>
                  <a:lnTo>
                    <a:pt x="109" y="22"/>
                  </a:lnTo>
                  <a:lnTo>
                    <a:pt x="108" y="24"/>
                  </a:lnTo>
                  <a:lnTo>
                    <a:pt x="107" y="24"/>
                  </a:lnTo>
                  <a:lnTo>
                    <a:pt x="105" y="24"/>
                  </a:lnTo>
                  <a:lnTo>
                    <a:pt x="102" y="22"/>
                  </a:lnTo>
                  <a:lnTo>
                    <a:pt x="102" y="21"/>
                  </a:lnTo>
                  <a:lnTo>
                    <a:pt x="101" y="20"/>
                  </a:lnTo>
                  <a:lnTo>
                    <a:pt x="101" y="19"/>
                  </a:lnTo>
                  <a:lnTo>
                    <a:pt x="101" y="18"/>
                  </a:lnTo>
                  <a:lnTo>
                    <a:pt x="100" y="18"/>
                  </a:lnTo>
                  <a:lnTo>
                    <a:pt x="100" y="17"/>
                  </a:lnTo>
                  <a:lnTo>
                    <a:pt x="100" y="16"/>
                  </a:lnTo>
                  <a:lnTo>
                    <a:pt x="99" y="10"/>
                  </a:lnTo>
                  <a:lnTo>
                    <a:pt x="102" y="10"/>
                  </a:lnTo>
                  <a:lnTo>
                    <a:pt x="106" y="10"/>
                  </a:lnTo>
                  <a:lnTo>
                    <a:pt x="108" y="9"/>
                  </a:lnTo>
                  <a:lnTo>
                    <a:pt x="111" y="8"/>
                  </a:lnTo>
                  <a:lnTo>
                    <a:pt x="115" y="8"/>
                  </a:lnTo>
                  <a:lnTo>
                    <a:pt x="118" y="9"/>
                  </a:lnTo>
                  <a:lnTo>
                    <a:pt x="122" y="10"/>
                  </a:lnTo>
                  <a:lnTo>
                    <a:pt x="124" y="11"/>
                  </a:lnTo>
                  <a:lnTo>
                    <a:pt x="126" y="12"/>
                  </a:lnTo>
                  <a:lnTo>
                    <a:pt x="128" y="13"/>
                  </a:lnTo>
                  <a:lnTo>
                    <a:pt x="132" y="15"/>
                  </a:lnTo>
                  <a:lnTo>
                    <a:pt x="134" y="13"/>
                  </a:lnTo>
                  <a:lnTo>
                    <a:pt x="135" y="12"/>
                  </a:lnTo>
                  <a:lnTo>
                    <a:pt x="136" y="9"/>
                  </a:lnTo>
                  <a:lnTo>
                    <a:pt x="139" y="7"/>
                  </a:lnTo>
                  <a:lnTo>
                    <a:pt x="140" y="3"/>
                  </a:lnTo>
                  <a:lnTo>
                    <a:pt x="141" y="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30" name="Freeform 128">
              <a:extLst>
                <a:ext uri="{FF2B5EF4-FFF2-40B4-BE49-F238E27FC236}">
                  <a16:creationId xmlns:a16="http://schemas.microsoft.com/office/drawing/2014/main" id="{1D89801C-6F01-4383-8A41-E193DC3F1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175" y="3741738"/>
              <a:ext cx="190500" cy="331788"/>
            </a:xfrm>
            <a:custGeom>
              <a:avLst/>
              <a:gdLst>
                <a:gd name="T0" fmla="*/ 2147483646 w 120"/>
                <a:gd name="T1" fmla="*/ 2147483646 h 209"/>
                <a:gd name="T2" fmla="*/ 2147483646 w 120"/>
                <a:gd name="T3" fmla="*/ 2147483646 h 209"/>
                <a:gd name="T4" fmla="*/ 2147483646 w 120"/>
                <a:gd name="T5" fmla="*/ 2147483646 h 209"/>
                <a:gd name="T6" fmla="*/ 2147483646 w 120"/>
                <a:gd name="T7" fmla="*/ 2147483646 h 209"/>
                <a:gd name="T8" fmla="*/ 2147483646 w 120"/>
                <a:gd name="T9" fmla="*/ 2147483646 h 209"/>
                <a:gd name="T10" fmla="*/ 2147483646 w 120"/>
                <a:gd name="T11" fmla="*/ 2147483646 h 209"/>
                <a:gd name="T12" fmla="*/ 2147483646 w 120"/>
                <a:gd name="T13" fmla="*/ 2147483646 h 209"/>
                <a:gd name="T14" fmla="*/ 2147483646 w 120"/>
                <a:gd name="T15" fmla="*/ 2147483646 h 209"/>
                <a:gd name="T16" fmla="*/ 2147483646 w 120"/>
                <a:gd name="T17" fmla="*/ 2147483646 h 209"/>
                <a:gd name="T18" fmla="*/ 2147483646 w 120"/>
                <a:gd name="T19" fmla="*/ 2147483646 h 209"/>
                <a:gd name="T20" fmla="*/ 2147483646 w 120"/>
                <a:gd name="T21" fmla="*/ 2147483646 h 209"/>
                <a:gd name="T22" fmla="*/ 2147483646 w 120"/>
                <a:gd name="T23" fmla="*/ 2147483646 h 209"/>
                <a:gd name="T24" fmla="*/ 2147483646 w 120"/>
                <a:gd name="T25" fmla="*/ 2147483646 h 209"/>
                <a:gd name="T26" fmla="*/ 2147483646 w 120"/>
                <a:gd name="T27" fmla="*/ 2147483646 h 209"/>
                <a:gd name="T28" fmla="*/ 2147483646 w 120"/>
                <a:gd name="T29" fmla="*/ 2147483646 h 209"/>
                <a:gd name="T30" fmla="*/ 2147483646 w 120"/>
                <a:gd name="T31" fmla="*/ 2147483646 h 209"/>
                <a:gd name="T32" fmla="*/ 2147483646 w 120"/>
                <a:gd name="T33" fmla="*/ 2147483646 h 209"/>
                <a:gd name="T34" fmla="*/ 2147483646 w 120"/>
                <a:gd name="T35" fmla="*/ 2147483646 h 209"/>
                <a:gd name="T36" fmla="*/ 2147483646 w 120"/>
                <a:gd name="T37" fmla="*/ 2147483646 h 209"/>
                <a:gd name="T38" fmla="*/ 2147483646 w 120"/>
                <a:gd name="T39" fmla="*/ 2147483646 h 209"/>
                <a:gd name="T40" fmla="*/ 2147483646 w 120"/>
                <a:gd name="T41" fmla="*/ 2147483646 h 209"/>
                <a:gd name="T42" fmla="*/ 2147483646 w 120"/>
                <a:gd name="T43" fmla="*/ 2147483646 h 209"/>
                <a:gd name="T44" fmla="*/ 2147483646 w 120"/>
                <a:gd name="T45" fmla="*/ 2147483646 h 209"/>
                <a:gd name="T46" fmla="*/ 2147483646 w 120"/>
                <a:gd name="T47" fmla="*/ 2147483646 h 209"/>
                <a:gd name="T48" fmla="*/ 2147483646 w 120"/>
                <a:gd name="T49" fmla="*/ 2147483646 h 209"/>
                <a:gd name="T50" fmla="*/ 2147483646 w 120"/>
                <a:gd name="T51" fmla="*/ 2147483646 h 209"/>
                <a:gd name="T52" fmla="*/ 2147483646 w 120"/>
                <a:gd name="T53" fmla="*/ 2147483646 h 209"/>
                <a:gd name="T54" fmla="*/ 2147483646 w 120"/>
                <a:gd name="T55" fmla="*/ 2147483646 h 209"/>
                <a:gd name="T56" fmla="*/ 2147483646 w 120"/>
                <a:gd name="T57" fmla="*/ 2147483646 h 209"/>
                <a:gd name="T58" fmla="*/ 2147483646 w 120"/>
                <a:gd name="T59" fmla="*/ 2147483646 h 209"/>
                <a:gd name="T60" fmla="*/ 0 w 120"/>
                <a:gd name="T61" fmla="*/ 2147483646 h 209"/>
                <a:gd name="T62" fmla="*/ 2147483646 w 120"/>
                <a:gd name="T63" fmla="*/ 2147483646 h 209"/>
                <a:gd name="T64" fmla="*/ 2147483646 w 120"/>
                <a:gd name="T65" fmla="*/ 2147483646 h 209"/>
                <a:gd name="T66" fmla="*/ 2147483646 w 120"/>
                <a:gd name="T67" fmla="*/ 2147483646 h 209"/>
                <a:gd name="T68" fmla="*/ 2147483646 w 120"/>
                <a:gd name="T69" fmla="*/ 2147483646 h 209"/>
                <a:gd name="T70" fmla="*/ 2147483646 w 120"/>
                <a:gd name="T71" fmla="*/ 2147483646 h 209"/>
                <a:gd name="T72" fmla="*/ 2147483646 w 120"/>
                <a:gd name="T73" fmla="*/ 2147483646 h 209"/>
                <a:gd name="T74" fmla="*/ 2147483646 w 120"/>
                <a:gd name="T75" fmla="*/ 2147483646 h 209"/>
                <a:gd name="T76" fmla="*/ 2147483646 w 120"/>
                <a:gd name="T77" fmla="*/ 2147483646 h 209"/>
                <a:gd name="T78" fmla="*/ 2147483646 w 120"/>
                <a:gd name="T79" fmla="*/ 2147483646 h 209"/>
                <a:gd name="T80" fmla="*/ 2147483646 w 120"/>
                <a:gd name="T81" fmla="*/ 2147483646 h 209"/>
                <a:gd name="T82" fmla="*/ 2147483646 w 120"/>
                <a:gd name="T83" fmla="*/ 2147483646 h 209"/>
                <a:gd name="T84" fmla="*/ 2147483646 w 120"/>
                <a:gd name="T85" fmla="*/ 2147483646 h 209"/>
                <a:gd name="T86" fmla="*/ 2147483646 w 120"/>
                <a:gd name="T87" fmla="*/ 2147483646 h 209"/>
                <a:gd name="T88" fmla="*/ 2147483646 w 120"/>
                <a:gd name="T89" fmla="*/ 2147483646 h 209"/>
                <a:gd name="T90" fmla="*/ 2147483646 w 120"/>
                <a:gd name="T91" fmla="*/ 2147483646 h 209"/>
                <a:gd name="T92" fmla="*/ 2147483646 w 120"/>
                <a:gd name="T93" fmla="*/ 2147483646 h 209"/>
                <a:gd name="T94" fmla="*/ 2147483646 w 120"/>
                <a:gd name="T95" fmla="*/ 2147483646 h 209"/>
                <a:gd name="T96" fmla="*/ 2147483646 w 120"/>
                <a:gd name="T97" fmla="*/ 2147483646 h 209"/>
                <a:gd name="T98" fmla="*/ 2147483646 w 120"/>
                <a:gd name="T99" fmla="*/ 2147483646 h 209"/>
                <a:gd name="T100" fmla="*/ 2147483646 w 120"/>
                <a:gd name="T101" fmla="*/ 2147483646 h 209"/>
                <a:gd name="T102" fmla="*/ 2147483646 w 120"/>
                <a:gd name="T103" fmla="*/ 2147483646 h 209"/>
                <a:gd name="T104" fmla="*/ 2147483646 w 120"/>
                <a:gd name="T105" fmla="*/ 2147483646 h 209"/>
                <a:gd name="T106" fmla="*/ 2147483646 w 120"/>
                <a:gd name="T107" fmla="*/ 2147483646 h 209"/>
                <a:gd name="T108" fmla="*/ 2147483646 w 120"/>
                <a:gd name="T109" fmla="*/ 2147483646 h 20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0" h="209">
                  <a:moveTo>
                    <a:pt x="96" y="0"/>
                  </a:moveTo>
                  <a:lnTo>
                    <a:pt x="97" y="7"/>
                  </a:lnTo>
                  <a:lnTo>
                    <a:pt x="103" y="11"/>
                  </a:lnTo>
                  <a:lnTo>
                    <a:pt x="110" y="17"/>
                  </a:lnTo>
                  <a:lnTo>
                    <a:pt x="115" y="22"/>
                  </a:lnTo>
                  <a:lnTo>
                    <a:pt x="116" y="25"/>
                  </a:lnTo>
                  <a:lnTo>
                    <a:pt x="118" y="27"/>
                  </a:lnTo>
                  <a:lnTo>
                    <a:pt x="118" y="31"/>
                  </a:lnTo>
                  <a:lnTo>
                    <a:pt x="118" y="33"/>
                  </a:lnTo>
                  <a:lnTo>
                    <a:pt x="119" y="35"/>
                  </a:lnTo>
                  <a:lnTo>
                    <a:pt x="120" y="37"/>
                  </a:lnTo>
                  <a:lnTo>
                    <a:pt x="119" y="40"/>
                  </a:lnTo>
                  <a:lnTo>
                    <a:pt x="116" y="41"/>
                  </a:lnTo>
                  <a:lnTo>
                    <a:pt x="114" y="41"/>
                  </a:lnTo>
                  <a:lnTo>
                    <a:pt x="112" y="41"/>
                  </a:lnTo>
                  <a:lnTo>
                    <a:pt x="110" y="42"/>
                  </a:lnTo>
                  <a:lnTo>
                    <a:pt x="108" y="44"/>
                  </a:lnTo>
                  <a:lnTo>
                    <a:pt x="103" y="55"/>
                  </a:lnTo>
                  <a:lnTo>
                    <a:pt x="103" y="66"/>
                  </a:lnTo>
                  <a:lnTo>
                    <a:pt x="108" y="78"/>
                  </a:lnTo>
                  <a:lnTo>
                    <a:pt x="111" y="85"/>
                  </a:lnTo>
                  <a:lnTo>
                    <a:pt x="107" y="92"/>
                  </a:lnTo>
                  <a:lnTo>
                    <a:pt x="103" y="98"/>
                  </a:lnTo>
                  <a:lnTo>
                    <a:pt x="96" y="104"/>
                  </a:lnTo>
                  <a:lnTo>
                    <a:pt x="90" y="108"/>
                  </a:lnTo>
                  <a:lnTo>
                    <a:pt x="87" y="112"/>
                  </a:lnTo>
                  <a:lnTo>
                    <a:pt x="79" y="122"/>
                  </a:lnTo>
                  <a:lnTo>
                    <a:pt x="76" y="131"/>
                  </a:lnTo>
                  <a:lnTo>
                    <a:pt x="75" y="141"/>
                  </a:lnTo>
                  <a:lnTo>
                    <a:pt x="76" y="150"/>
                  </a:lnTo>
                  <a:lnTo>
                    <a:pt x="77" y="160"/>
                  </a:lnTo>
                  <a:lnTo>
                    <a:pt x="75" y="172"/>
                  </a:lnTo>
                  <a:lnTo>
                    <a:pt x="77" y="189"/>
                  </a:lnTo>
                  <a:lnTo>
                    <a:pt x="75" y="203"/>
                  </a:lnTo>
                  <a:lnTo>
                    <a:pt x="72" y="206"/>
                  </a:lnTo>
                  <a:lnTo>
                    <a:pt x="69" y="206"/>
                  </a:lnTo>
                  <a:lnTo>
                    <a:pt x="66" y="206"/>
                  </a:lnTo>
                  <a:lnTo>
                    <a:pt x="62" y="206"/>
                  </a:lnTo>
                  <a:lnTo>
                    <a:pt x="59" y="204"/>
                  </a:lnTo>
                  <a:lnTo>
                    <a:pt x="55" y="204"/>
                  </a:lnTo>
                  <a:lnTo>
                    <a:pt x="51" y="204"/>
                  </a:lnTo>
                  <a:lnTo>
                    <a:pt x="46" y="204"/>
                  </a:lnTo>
                  <a:lnTo>
                    <a:pt x="43" y="204"/>
                  </a:lnTo>
                  <a:lnTo>
                    <a:pt x="41" y="206"/>
                  </a:lnTo>
                  <a:lnTo>
                    <a:pt x="40" y="207"/>
                  </a:lnTo>
                  <a:lnTo>
                    <a:pt x="37" y="208"/>
                  </a:lnTo>
                  <a:lnTo>
                    <a:pt x="34" y="209"/>
                  </a:lnTo>
                  <a:lnTo>
                    <a:pt x="31" y="209"/>
                  </a:lnTo>
                  <a:lnTo>
                    <a:pt x="27" y="208"/>
                  </a:lnTo>
                  <a:lnTo>
                    <a:pt x="24" y="206"/>
                  </a:lnTo>
                  <a:lnTo>
                    <a:pt x="22" y="201"/>
                  </a:lnTo>
                  <a:lnTo>
                    <a:pt x="19" y="198"/>
                  </a:lnTo>
                  <a:lnTo>
                    <a:pt x="18" y="194"/>
                  </a:lnTo>
                  <a:lnTo>
                    <a:pt x="20" y="167"/>
                  </a:lnTo>
                  <a:lnTo>
                    <a:pt x="17" y="158"/>
                  </a:lnTo>
                  <a:lnTo>
                    <a:pt x="15" y="149"/>
                  </a:lnTo>
                  <a:lnTo>
                    <a:pt x="13" y="139"/>
                  </a:lnTo>
                  <a:lnTo>
                    <a:pt x="11" y="134"/>
                  </a:lnTo>
                  <a:lnTo>
                    <a:pt x="8" y="132"/>
                  </a:lnTo>
                  <a:lnTo>
                    <a:pt x="5" y="129"/>
                  </a:lnTo>
                  <a:lnTo>
                    <a:pt x="1" y="124"/>
                  </a:lnTo>
                  <a:lnTo>
                    <a:pt x="0" y="117"/>
                  </a:lnTo>
                  <a:lnTo>
                    <a:pt x="4" y="108"/>
                  </a:lnTo>
                  <a:lnTo>
                    <a:pt x="11" y="102"/>
                  </a:lnTo>
                  <a:lnTo>
                    <a:pt x="22" y="98"/>
                  </a:lnTo>
                  <a:lnTo>
                    <a:pt x="33" y="98"/>
                  </a:lnTo>
                  <a:lnTo>
                    <a:pt x="36" y="98"/>
                  </a:lnTo>
                  <a:lnTo>
                    <a:pt x="39" y="101"/>
                  </a:lnTo>
                  <a:lnTo>
                    <a:pt x="42" y="102"/>
                  </a:lnTo>
                  <a:lnTo>
                    <a:pt x="44" y="103"/>
                  </a:lnTo>
                  <a:lnTo>
                    <a:pt x="51" y="102"/>
                  </a:lnTo>
                  <a:lnTo>
                    <a:pt x="54" y="96"/>
                  </a:lnTo>
                  <a:lnTo>
                    <a:pt x="57" y="89"/>
                  </a:lnTo>
                  <a:lnTo>
                    <a:pt x="60" y="81"/>
                  </a:lnTo>
                  <a:lnTo>
                    <a:pt x="61" y="80"/>
                  </a:lnTo>
                  <a:lnTo>
                    <a:pt x="63" y="78"/>
                  </a:lnTo>
                  <a:lnTo>
                    <a:pt x="66" y="76"/>
                  </a:lnTo>
                  <a:lnTo>
                    <a:pt x="68" y="75"/>
                  </a:lnTo>
                  <a:lnTo>
                    <a:pt x="70" y="72"/>
                  </a:lnTo>
                  <a:lnTo>
                    <a:pt x="72" y="71"/>
                  </a:lnTo>
                  <a:lnTo>
                    <a:pt x="74" y="70"/>
                  </a:lnTo>
                  <a:lnTo>
                    <a:pt x="74" y="69"/>
                  </a:lnTo>
                  <a:lnTo>
                    <a:pt x="76" y="68"/>
                  </a:lnTo>
                  <a:lnTo>
                    <a:pt x="77" y="67"/>
                  </a:lnTo>
                  <a:lnTo>
                    <a:pt x="79" y="66"/>
                  </a:lnTo>
                  <a:lnTo>
                    <a:pt x="81" y="64"/>
                  </a:lnTo>
                  <a:lnTo>
                    <a:pt x="83" y="63"/>
                  </a:lnTo>
                  <a:lnTo>
                    <a:pt x="84" y="62"/>
                  </a:lnTo>
                  <a:lnTo>
                    <a:pt x="84" y="61"/>
                  </a:lnTo>
                  <a:lnTo>
                    <a:pt x="83" y="61"/>
                  </a:lnTo>
                  <a:lnTo>
                    <a:pt x="72" y="58"/>
                  </a:lnTo>
                  <a:lnTo>
                    <a:pt x="66" y="53"/>
                  </a:lnTo>
                  <a:lnTo>
                    <a:pt x="61" y="46"/>
                  </a:lnTo>
                  <a:lnTo>
                    <a:pt x="57" y="36"/>
                  </a:lnTo>
                  <a:lnTo>
                    <a:pt x="55" y="33"/>
                  </a:lnTo>
                  <a:lnTo>
                    <a:pt x="55" y="31"/>
                  </a:lnTo>
                  <a:lnTo>
                    <a:pt x="55" y="29"/>
                  </a:lnTo>
                  <a:lnTo>
                    <a:pt x="57" y="28"/>
                  </a:lnTo>
                  <a:lnTo>
                    <a:pt x="57" y="26"/>
                  </a:lnTo>
                  <a:lnTo>
                    <a:pt x="58" y="24"/>
                  </a:lnTo>
                  <a:lnTo>
                    <a:pt x="58" y="20"/>
                  </a:lnTo>
                  <a:lnTo>
                    <a:pt x="59" y="18"/>
                  </a:lnTo>
                  <a:lnTo>
                    <a:pt x="60" y="17"/>
                  </a:lnTo>
                  <a:lnTo>
                    <a:pt x="62" y="17"/>
                  </a:lnTo>
                  <a:lnTo>
                    <a:pt x="63" y="16"/>
                  </a:lnTo>
                  <a:lnTo>
                    <a:pt x="66" y="16"/>
                  </a:lnTo>
                  <a:lnTo>
                    <a:pt x="61" y="5"/>
                  </a:lnTo>
                  <a:lnTo>
                    <a:pt x="75" y="5"/>
                  </a:lnTo>
                  <a:lnTo>
                    <a:pt x="86" y="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31" name="Freeform 129">
              <a:extLst>
                <a:ext uri="{FF2B5EF4-FFF2-40B4-BE49-F238E27FC236}">
                  <a16:creationId xmlns:a16="http://schemas.microsoft.com/office/drawing/2014/main" id="{22C06E2C-3A1C-4057-97C8-F99068400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475" y="3784601"/>
              <a:ext cx="146050" cy="120650"/>
            </a:xfrm>
            <a:custGeom>
              <a:avLst/>
              <a:gdLst>
                <a:gd name="T0" fmla="*/ 2147483646 w 92"/>
                <a:gd name="T1" fmla="*/ 2147483646 h 76"/>
                <a:gd name="T2" fmla="*/ 2147483646 w 92"/>
                <a:gd name="T3" fmla="*/ 2147483646 h 76"/>
                <a:gd name="T4" fmla="*/ 2147483646 w 92"/>
                <a:gd name="T5" fmla="*/ 2147483646 h 76"/>
                <a:gd name="T6" fmla="*/ 2147483646 w 92"/>
                <a:gd name="T7" fmla="*/ 2147483646 h 76"/>
                <a:gd name="T8" fmla="*/ 2147483646 w 92"/>
                <a:gd name="T9" fmla="*/ 2147483646 h 76"/>
                <a:gd name="T10" fmla="*/ 2147483646 w 92"/>
                <a:gd name="T11" fmla="*/ 2147483646 h 76"/>
                <a:gd name="T12" fmla="*/ 2147483646 w 92"/>
                <a:gd name="T13" fmla="*/ 2147483646 h 76"/>
                <a:gd name="T14" fmla="*/ 2147483646 w 92"/>
                <a:gd name="T15" fmla="*/ 2147483646 h 76"/>
                <a:gd name="T16" fmla="*/ 2147483646 w 92"/>
                <a:gd name="T17" fmla="*/ 2147483646 h 76"/>
                <a:gd name="T18" fmla="*/ 2147483646 w 92"/>
                <a:gd name="T19" fmla="*/ 2147483646 h 76"/>
                <a:gd name="T20" fmla="*/ 2147483646 w 92"/>
                <a:gd name="T21" fmla="*/ 2147483646 h 76"/>
                <a:gd name="T22" fmla="*/ 2147483646 w 92"/>
                <a:gd name="T23" fmla="*/ 2147483646 h 76"/>
                <a:gd name="T24" fmla="*/ 2147483646 w 92"/>
                <a:gd name="T25" fmla="*/ 2147483646 h 76"/>
                <a:gd name="T26" fmla="*/ 2147483646 w 92"/>
                <a:gd name="T27" fmla="*/ 2147483646 h 76"/>
                <a:gd name="T28" fmla="*/ 2147483646 w 92"/>
                <a:gd name="T29" fmla="*/ 2147483646 h 76"/>
                <a:gd name="T30" fmla="*/ 2147483646 w 92"/>
                <a:gd name="T31" fmla="*/ 2147483646 h 76"/>
                <a:gd name="T32" fmla="*/ 2147483646 w 92"/>
                <a:gd name="T33" fmla="*/ 2147483646 h 76"/>
                <a:gd name="T34" fmla="*/ 2147483646 w 92"/>
                <a:gd name="T35" fmla="*/ 2147483646 h 76"/>
                <a:gd name="T36" fmla="*/ 2147483646 w 92"/>
                <a:gd name="T37" fmla="*/ 2147483646 h 76"/>
                <a:gd name="T38" fmla="*/ 2147483646 w 92"/>
                <a:gd name="T39" fmla="*/ 2147483646 h 76"/>
                <a:gd name="T40" fmla="*/ 2147483646 w 92"/>
                <a:gd name="T41" fmla="*/ 2147483646 h 76"/>
                <a:gd name="T42" fmla="*/ 2147483646 w 92"/>
                <a:gd name="T43" fmla="*/ 2147483646 h 76"/>
                <a:gd name="T44" fmla="*/ 2147483646 w 92"/>
                <a:gd name="T45" fmla="*/ 2147483646 h 76"/>
                <a:gd name="T46" fmla="*/ 2147483646 w 92"/>
                <a:gd name="T47" fmla="*/ 2147483646 h 76"/>
                <a:gd name="T48" fmla="*/ 2147483646 w 92"/>
                <a:gd name="T49" fmla="*/ 2147483646 h 76"/>
                <a:gd name="T50" fmla="*/ 2147483646 w 92"/>
                <a:gd name="T51" fmla="*/ 2147483646 h 76"/>
                <a:gd name="T52" fmla="*/ 0 w 92"/>
                <a:gd name="T53" fmla="*/ 2147483646 h 76"/>
                <a:gd name="T54" fmla="*/ 0 w 92"/>
                <a:gd name="T55" fmla="*/ 2147483646 h 76"/>
                <a:gd name="T56" fmla="*/ 0 w 92"/>
                <a:gd name="T57" fmla="*/ 2147483646 h 76"/>
                <a:gd name="T58" fmla="*/ 2147483646 w 92"/>
                <a:gd name="T59" fmla="*/ 2147483646 h 76"/>
                <a:gd name="T60" fmla="*/ 2147483646 w 92"/>
                <a:gd name="T61" fmla="*/ 2147483646 h 76"/>
                <a:gd name="T62" fmla="*/ 2147483646 w 92"/>
                <a:gd name="T63" fmla="*/ 2147483646 h 76"/>
                <a:gd name="T64" fmla="*/ 2147483646 w 92"/>
                <a:gd name="T65" fmla="*/ 2147483646 h 76"/>
                <a:gd name="T66" fmla="*/ 2147483646 w 92"/>
                <a:gd name="T67" fmla="*/ 2147483646 h 76"/>
                <a:gd name="T68" fmla="*/ 2147483646 w 92"/>
                <a:gd name="T69" fmla="*/ 2147483646 h 76"/>
                <a:gd name="T70" fmla="*/ 2147483646 w 92"/>
                <a:gd name="T71" fmla="*/ 2147483646 h 76"/>
                <a:gd name="T72" fmla="*/ 2147483646 w 92"/>
                <a:gd name="T73" fmla="*/ 2147483646 h 76"/>
                <a:gd name="T74" fmla="*/ 2147483646 w 92"/>
                <a:gd name="T75" fmla="*/ 2147483646 h 76"/>
                <a:gd name="T76" fmla="*/ 2147483646 w 92"/>
                <a:gd name="T77" fmla="*/ 0 h 7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2" h="76">
                  <a:moveTo>
                    <a:pt x="48" y="0"/>
                  </a:moveTo>
                  <a:lnTo>
                    <a:pt x="51" y="1"/>
                  </a:lnTo>
                  <a:lnTo>
                    <a:pt x="52" y="2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7" y="6"/>
                  </a:lnTo>
                  <a:lnTo>
                    <a:pt x="60" y="6"/>
                  </a:lnTo>
                  <a:lnTo>
                    <a:pt x="62" y="7"/>
                  </a:lnTo>
                  <a:lnTo>
                    <a:pt x="65" y="9"/>
                  </a:lnTo>
                  <a:lnTo>
                    <a:pt x="69" y="19"/>
                  </a:lnTo>
                  <a:lnTo>
                    <a:pt x="74" y="26"/>
                  </a:lnTo>
                  <a:lnTo>
                    <a:pt x="80" y="31"/>
                  </a:lnTo>
                  <a:lnTo>
                    <a:pt x="91" y="34"/>
                  </a:lnTo>
                  <a:lnTo>
                    <a:pt x="92" y="34"/>
                  </a:lnTo>
                  <a:lnTo>
                    <a:pt x="92" y="35"/>
                  </a:lnTo>
                  <a:lnTo>
                    <a:pt x="91" y="36"/>
                  </a:lnTo>
                  <a:lnTo>
                    <a:pt x="89" y="37"/>
                  </a:lnTo>
                  <a:lnTo>
                    <a:pt x="87" y="39"/>
                  </a:lnTo>
                  <a:lnTo>
                    <a:pt x="85" y="40"/>
                  </a:lnTo>
                  <a:lnTo>
                    <a:pt x="84" y="41"/>
                  </a:lnTo>
                  <a:lnTo>
                    <a:pt x="82" y="42"/>
                  </a:lnTo>
                  <a:lnTo>
                    <a:pt x="82" y="43"/>
                  </a:lnTo>
                  <a:lnTo>
                    <a:pt x="80" y="44"/>
                  </a:lnTo>
                  <a:lnTo>
                    <a:pt x="78" y="45"/>
                  </a:lnTo>
                  <a:lnTo>
                    <a:pt x="76" y="48"/>
                  </a:lnTo>
                  <a:lnTo>
                    <a:pt x="74" y="49"/>
                  </a:lnTo>
                  <a:lnTo>
                    <a:pt x="71" y="51"/>
                  </a:lnTo>
                  <a:lnTo>
                    <a:pt x="69" y="53"/>
                  </a:lnTo>
                  <a:lnTo>
                    <a:pt x="68" y="54"/>
                  </a:lnTo>
                  <a:lnTo>
                    <a:pt x="65" y="62"/>
                  </a:lnTo>
                  <a:lnTo>
                    <a:pt x="62" y="69"/>
                  </a:lnTo>
                  <a:lnTo>
                    <a:pt x="59" y="75"/>
                  </a:lnTo>
                  <a:lnTo>
                    <a:pt x="52" y="76"/>
                  </a:lnTo>
                  <a:lnTo>
                    <a:pt x="50" y="75"/>
                  </a:lnTo>
                  <a:lnTo>
                    <a:pt x="47" y="74"/>
                  </a:lnTo>
                  <a:lnTo>
                    <a:pt x="44" y="71"/>
                  </a:lnTo>
                  <a:lnTo>
                    <a:pt x="41" y="71"/>
                  </a:lnTo>
                  <a:lnTo>
                    <a:pt x="36" y="71"/>
                  </a:lnTo>
                  <a:lnTo>
                    <a:pt x="32" y="71"/>
                  </a:lnTo>
                  <a:lnTo>
                    <a:pt x="27" y="72"/>
                  </a:lnTo>
                  <a:lnTo>
                    <a:pt x="24" y="75"/>
                  </a:lnTo>
                  <a:lnTo>
                    <a:pt x="23" y="75"/>
                  </a:lnTo>
                  <a:lnTo>
                    <a:pt x="19" y="67"/>
                  </a:lnTo>
                  <a:lnTo>
                    <a:pt x="18" y="59"/>
                  </a:lnTo>
                  <a:lnTo>
                    <a:pt x="16" y="53"/>
                  </a:lnTo>
                  <a:lnTo>
                    <a:pt x="14" y="50"/>
                  </a:lnTo>
                  <a:lnTo>
                    <a:pt x="12" y="48"/>
                  </a:lnTo>
                  <a:lnTo>
                    <a:pt x="9" y="45"/>
                  </a:lnTo>
                  <a:lnTo>
                    <a:pt x="6" y="44"/>
                  </a:lnTo>
                  <a:lnTo>
                    <a:pt x="4" y="43"/>
                  </a:lnTo>
                  <a:lnTo>
                    <a:pt x="1" y="41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" y="31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3"/>
                  </a:lnTo>
                  <a:lnTo>
                    <a:pt x="7" y="34"/>
                  </a:lnTo>
                  <a:lnTo>
                    <a:pt x="9" y="35"/>
                  </a:lnTo>
                  <a:lnTo>
                    <a:pt x="12" y="34"/>
                  </a:lnTo>
                  <a:lnTo>
                    <a:pt x="14" y="33"/>
                  </a:lnTo>
                  <a:lnTo>
                    <a:pt x="15" y="31"/>
                  </a:lnTo>
                  <a:lnTo>
                    <a:pt x="16" y="27"/>
                  </a:lnTo>
                  <a:lnTo>
                    <a:pt x="16" y="23"/>
                  </a:lnTo>
                  <a:lnTo>
                    <a:pt x="16" y="19"/>
                  </a:lnTo>
                  <a:lnTo>
                    <a:pt x="16" y="16"/>
                  </a:lnTo>
                  <a:lnTo>
                    <a:pt x="15" y="14"/>
                  </a:lnTo>
                  <a:lnTo>
                    <a:pt x="15" y="10"/>
                  </a:lnTo>
                  <a:lnTo>
                    <a:pt x="18" y="6"/>
                  </a:lnTo>
                  <a:lnTo>
                    <a:pt x="25" y="2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32" name="Freeform 130">
              <a:extLst>
                <a:ext uri="{FF2B5EF4-FFF2-40B4-BE49-F238E27FC236}">
                  <a16:creationId xmlns:a16="http://schemas.microsoft.com/office/drawing/2014/main" id="{16329689-F3AE-439C-B64F-27B2858EF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3" y="3606801"/>
              <a:ext cx="117475" cy="111125"/>
            </a:xfrm>
            <a:custGeom>
              <a:avLst/>
              <a:gdLst>
                <a:gd name="T0" fmla="*/ 2147483646 w 74"/>
                <a:gd name="T1" fmla="*/ 0 h 70"/>
                <a:gd name="T2" fmla="*/ 2147483646 w 74"/>
                <a:gd name="T3" fmla="*/ 2147483646 h 70"/>
                <a:gd name="T4" fmla="*/ 2147483646 w 74"/>
                <a:gd name="T5" fmla="*/ 2147483646 h 70"/>
                <a:gd name="T6" fmla="*/ 2147483646 w 74"/>
                <a:gd name="T7" fmla="*/ 2147483646 h 70"/>
                <a:gd name="T8" fmla="*/ 2147483646 w 74"/>
                <a:gd name="T9" fmla="*/ 2147483646 h 70"/>
                <a:gd name="T10" fmla="*/ 2147483646 w 74"/>
                <a:gd name="T11" fmla="*/ 2147483646 h 70"/>
                <a:gd name="T12" fmla="*/ 2147483646 w 74"/>
                <a:gd name="T13" fmla="*/ 2147483646 h 70"/>
                <a:gd name="T14" fmla="*/ 2147483646 w 74"/>
                <a:gd name="T15" fmla="*/ 2147483646 h 70"/>
                <a:gd name="T16" fmla="*/ 2147483646 w 74"/>
                <a:gd name="T17" fmla="*/ 2147483646 h 70"/>
                <a:gd name="T18" fmla="*/ 2147483646 w 74"/>
                <a:gd name="T19" fmla="*/ 2147483646 h 70"/>
                <a:gd name="T20" fmla="*/ 2147483646 w 74"/>
                <a:gd name="T21" fmla="*/ 2147483646 h 70"/>
                <a:gd name="T22" fmla="*/ 2147483646 w 74"/>
                <a:gd name="T23" fmla="*/ 2147483646 h 70"/>
                <a:gd name="T24" fmla="*/ 2147483646 w 74"/>
                <a:gd name="T25" fmla="*/ 2147483646 h 70"/>
                <a:gd name="T26" fmla="*/ 2147483646 w 74"/>
                <a:gd name="T27" fmla="*/ 2147483646 h 70"/>
                <a:gd name="T28" fmla="*/ 2147483646 w 74"/>
                <a:gd name="T29" fmla="*/ 2147483646 h 70"/>
                <a:gd name="T30" fmla="*/ 2147483646 w 74"/>
                <a:gd name="T31" fmla="*/ 2147483646 h 70"/>
                <a:gd name="T32" fmla="*/ 2147483646 w 74"/>
                <a:gd name="T33" fmla="*/ 2147483646 h 70"/>
                <a:gd name="T34" fmla="*/ 2147483646 w 74"/>
                <a:gd name="T35" fmla="*/ 2147483646 h 70"/>
                <a:gd name="T36" fmla="*/ 2147483646 w 74"/>
                <a:gd name="T37" fmla="*/ 2147483646 h 70"/>
                <a:gd name="T38" fmla="*/ 2147483646 w 74"/>
                <a:gd name="T39" fmla="*/ 2147483646 h 70"/>
                <a:gd name="T40" fmla="*/ 2147483646 w 74"/>
                <a:gd name="T41" fmla="*/ 2147483646 h 70"/>
                <a:gd name="T42" fmla="*/ 2147483646 w 74"/>
                <a:gd name="T43" fmla="*/ 2147483646 h 70"/>
                <a:gd name="T44" fmla="*/ 2147483646 w 74"/>
                <a:gd name="T45" fmla="*/ 2147483646 h 70"/>
                <a:gd name="T46" fmla="*/ 2147483646 w 74"/>
                <a:gd name="T47" fmla="*/ 2147483646 h 70"/>
                <a:gd name="T48" fmla="*/ 2147483646 w 74"/>
                <a:gd name="T49" fmla="*/ 2147483646 h 70"/>
                <a:gd name="T50" fmla="*/ 2147483646 w 74"/>
                <a:gd name="T51" fmla="*/ 2147483646 h 70"/>
                <a:gd name="T52" fmla="*/ 2147483646 w 74"/>
                <a:gd name="T53" fmla="*/ 2147483646 h 70"/>
                <a:gd name="T54" fmla="*/ 2147483646 w 74"/>
                <a:gd name="T55" fmla="*/ 2147483646 h 70"/>
                <a:gd name="T56" fmla="*/ 2147483646 w 74"/>
                <a:gd name="T57" fmla="*/ 2147483646 h 70"/>
                <a:gd name="T58" fmla="*/ 2147483646 w 74"/>
                <a:gd name="T59" fmla="*/ 2147483646 h 70"/>
                <a:gd name="T60" fmla="*/ 2147483646 w 74"/>
                <a:gd name="T61" fmla="*/ 2147483646 h 70"/>
                <a:gd name="T62" fmla="*/ 2147483646 w 74"/>
                <a:gd name="T63" fmla="*/ 2147483646 h 70"/>
                <a:gd name="T64" fmla="*/ 2147483646 w 74"/>
                <a:gd name="T65" fmla="*/ 2147483646 h 70"/>
                <a:gd name="T66" fmla="*/ 2147483646 w 74"/>
                <a:gd name="T67" fmla="*/ 2147483646 h 70"/>
                <a:gd name="T68" fmla="*/ 2147483646 w 74"/>
                <a:gd name="T69" fmla="*/ 2147483646 h 70"/>
                <a:gd name="T70" fmla="*/ 2147483646 w 74"/>
                <a:gd name="T71" fmla="*/ 2147483646 h 70"/>
                <a:gd name="T72" fmla="*/ 2147483646 w 74"/>
                <a:gd name="T73" fmla="*/ 2147483646 h 70"/>
                <a:gd name="T74" fmla="*/ 2147483646 w 74"/>
                <a:gd name="T75" fmla="*/ 2147483646 h 70"/>
                <a:gd name="T76" fmla="*/ 2147483646 w 74"/>
                <a:gd name="T77" fmla="*/ 2147483646 h 70"/>
                <a:gd name="T78" fmla="*/ 2147483646 w 74"/>
                <a:gd name="T79" fmla="*/ 2147483646 h 70"/>
                <a:gd name="T80" fmla="*/ 2147483646 w 74"/>
                <a:gd name="T81" fmla="*/ 2147483646 h 70"/>
                <a:gd name="T82" fmla="*/ 2147483646 w 74"/>
                <a:gd name="T83" fmla="*/ 2147483646 h 70"/>
                <a:gd name="T84" fmla="*/ 2147483646 w 74"/>
                <a:gd name="T85" fmla="*/ 2147483646 h 70"/>
                <a:gd name="T86" fmla="*/ 0 w 74"/>
                <a:gd name="T87" fmla="*/ 2147483646 h 70"/>
                <a:gd name="T88" fmla="*/ 2147483646 w 74"/>
                <a:gd name="T89" fmla="*/ 2147483646 h 70"/>
                <a:gd name="T90" fmla="*/ 2147483646 w 74"/>
                <a:gd name="T91" fmla="*/ 2147483646 h 70"/>
                <a:gd name="T92" fmla="*/ 2147483646 w 74"/>
                <a:gd name="T93" fmla="*/ 2147483646 h 70"/>
                <a:gd name="T94" fmla="*/ 2147483646 w 74"/>
                <a:gd name="T95" fmla="*/ 0 h 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4" h="70">
                  <a:moveTo>
                    <a:pt x="25" y="0"/>
                  </a:moveTo>
                  <a:lnTo>
                    <a:pt x="28" y="1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5" y="8"/>
                  </a:lnTo>
                  <a:lnTo>
                    <a:pt x="35" y="11"/>
                  </a:lnTo>
                  <a:lnTo>
                    <a:pt x="36" y="12"/>
                  </a:lnTo>
                  <a:lnTo>
                    <a:pt x="37" y="14"/>
                  </a:lnTo>
                  <a:lnTo>
                    <a:pt x="39" y="15"/>
                  </a:lnTo>
                  <a:lnTo>
                    <a:pt x="43" y="15"/>
                  </a:lnTo>
                  <a:lnTo>
                    <a:pt x="47" y="16"/>
                  </a:lnTo>
                  <a:lnTo>
                    <a:pt x="51" y="15"/>
                  </a:lnTo>
                  <a:lnTo>
                    <a:pt x="54" y="13"/>
                  </a:lnTo>
                  <a:lnTo>
                    <a:pt x="57" y="11"/>
                  </a:lnTo>
                  <a:lnTo>
                    <a:pt x="60" y="6"/>
                  </a:lnTo>
                  <a:lnTo>
                    <a:pt x="60" y="3"/>
                  </a:lnTo>
                  <a:lnTo>
                    <a:pt x="61" y="9"/>
                  </a:lnTo>
                  <a:lnTo>
                    <a:pt x="65" y="14"/>
                  </a:lnTo>
                  <a:lnTo>
                    <a:pt x="70" y="17"/>
                  </a:lnTo>
                  <a:lnTo>
                    <a:pt x="73" y="22"/>
                  </a:lnTo>
                  <a:lnTo>
                    <a:pt x="74" y="29"/>
                  </a:lnTo>
                  <a:lnTo>
                    <a:pt x="73" y="31"/>
                  </a:lnTo>
                  <a:lnTo>
                    <a:pt x="72" y="32"/>
                  </a:lnTo>
                  <a:lnTo>
                    <a:pt x="71" y="33"/>
                  </a:lnTo>
                  <a:lnTo>
                    <a:pt x="69" y="33"/>
                  </a:lnTo>
                  <a:lnTo>
                    <a:pt x="66" y="34"/>
                  </a:lnTo>
                  <a:lnTo>
                    <a:pt x="65" y="34"/>
                  </a:lnTo>
                  <a:lnTo>
                    <a:pt x="64" y="36"/>
                  </a:lnTo>
                  <a:lnTo>
                    <a:pt x="63" y="39"/>
                  </a:lnTo>
                  <a:lnTo>
                    <a:pt x="64" y="44"/>
                  </a:lnTo>
                  <a:lnTo>
                    <a:pt x="65" y="51"/>
                  </a:lnTo>
                  <a:lnTo>
                    <a:pt x="65" y="59"/>
                  </a:lnTo>
                  <a:lnTo>
                    <a:pt x="64" y="58"/>
                  </a:lnTo>
                  <a:lnTo>
                    <a:pt x="63" y="58"/>
                  </a:lnTo>
                  <a:lnTo>
                    <a:pt x="54" y="59"/>
                  </a:lnTo>
                  <a:lnTo>
                    <a:pt x="45" y="61"/>
                  </a:lnTo>
                  <a:lnTo>
                    <a:pt x="37" y="66"/>
                  </a:lnTo>
                  <a:lnTo>
                    <a:pt x="34" y="70"/>
                  </a:lnTo>
                  <a:lnTo>
                    <a:pt x="26" y="64"/>
                  </a:lnTo>
                  <a:lnTo>
                    <a:pt x="17" y="52"/>
                  </a:lnTo>
                  <a:lnTo>
                    <a:pt x="8" y="40"/>
                  </a:lnTo>
                  <a:lnTo>
                    <a:pt x="2" y="27"/>
                  </a:lnTo>
                  <a:lnTo>
                    <a:pt x="0" y="16"/>
                  </a:lnTo>
                  <a:lnTo>
                    <a:pt x="3" y="9"/>
                  </a:lnTo>
                  <a:lnTo>
                    <a:pt x="10" y="4"/>
                  </a:lnTo>
                  <a:lnTo>
                    <a:pt x="18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33" name="Freeform 131">
              <a:extLst>
                <a:ext uri="{FF2B5EF4-FFF2-40B4-BE49-F238E27FC236}">
                  <a16:creationId xmlns:a16="http://schemas.microsoft.com/office/drawing/2014/main" id="{59110CE1-C463-4501-9E6C-88B2C63CE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513" y="3698876"/>
              <a:ext cx="128587" cy="85725"/>
            </a:xfrm>
            <a:custGeom>
              <a:avLst/>
              <a:gdLst>
                <a:gd name="T0" fmla="*/ 2147483646 w 81"/>
                <a:gd name="T1" fmla="*/ 0 h 54"/>
                <a:gd name="T2" fmla="*/ 2147483646 w 81"/>
                <a:gd name="T3" fmla="*/ 2147483646 h 54"/>
                <a:gd name="T4" fmla="*/ 2147483646 w 81"/>
                <a:gd name="T5" fmla="*/ 2147483646 h 54"/>
                <a:gd name="T6" fmla="*/ 2147483646 w 81"/>
                <a:gd name="T7" fmla="*/ 2147483646 h 54"/>
                <a:gd name="T8" fmla="*/ 2147483646 w 81"/>
                <a:gd name="T9" fmla="*/ 2147483646 h 54"/>
                <a:gd name="T10" fmla="*/ 2147483646 w 81"/>
                <a:gd name="T11" fmla="*/ 2147483646 h 54"/>
                <a:gd name="T12" fmla="*/ 2147483646 w 81"/>
                <a:gd name="T13" fmla="*/ 2147483646 h 54"/>
                <a:gd name="T14" fmla="*/ 2147483646 w 81"/>
                <a:gd name="T15" fmla="*/ 2147483646 h 54"/>
                <a:gd name="T16" fmla="*/ 2147483646 w 81"/>
                <a:gd name="T17" fmla="*/ 2147483646 h 54"/>
                <a:gd name="T18" fmla="*/ 2147483646 w 81"/>
                <a:gd name="T19" fmla="*/ 2147483646 h 54"/>
                <a:gd name="T20" fmla="*/ 2147483646 w 81"/>
                <a:gd name="T21" fmla="*/ 2147483646 h 54"/>
                <a:gd name="T22" fmla="*/ 2147483646 w 81"/>
                <a:gd name="T23" fmla="*/ 2147483646 h 54"/>
                <a:gd name="T24" fmla="*/ 2147483646 w 81"/>
                <a:gd name="T25" fmla="*/ 2147483646 h 54"/>
                <a:gd name="T26" fmla="*/ 2147483646 w 81"/>
                <a:gd name="T27" fmla="*/ 2147483646 h 54"/>
                <a:gd name="T28" fmla="*/ 2147483646 w 81"/>
                <a:gd name="T29" fmla="*/ 2147483646 h 54"/>
                <a:gd name="T30" fmla="*/ 2147483646 w 81"/>
                <a:gd name="T31" fmla="*/ 2147483646 h 54"/>
                <a:gd name="T32" fmla="*/ 2147483646 w 81"/>
                <a:gd name="T33" fmla="*/ 2147483646 h 54"/>
                <a:gd name="T34" fmla="*/ 2147483646 w 81"/>
                <a:gd name="T35" fmla="*/ 2147483646 h 54"/>
                <a:gd name="T36" fmla="*/ 2147483646 w 81"/>
                <a:gd name="T37" fmla="*/ 2147483646 h 54"/>
                <a:gd name="T38" fmla="*/ 2147483646 w 81"/>
                <a:gd name="T39" fmla="*/ 2147483646 h 54"/>
                <a:gd name="T40" fmla="*/ 2147483646 w 81"/>
                <a:gd name="T41" fmla="*/ 2147483646 h 54"/>
                <a:gd name="T42" fmla="*/ 2147483646 w 81"/>
                <a:gd name="T43" fmla="*/ 2147483646 h 54"/>
                <a:gd name="T44" fmla="*/ 2147483646 w 81"/>
                <a:gd name="T45" fmla="*/ 2147483646 h 54"/>
                <a:gd name="T46" fmla="*/ 2147483646 w 81"/>
                <a:gd name="T47" fmla="*/ 2147483646 h 54"/>
                <a:gd name="T48" fmla="*/ 2147483646 w 81"/>
                <a:gd name="T49" fmla="*/ 2147483646 h 54"/>
                <a:gd name="T50" fmla="*/ 2147483646 w 81"/>
                <a:gd name="T51" fmla="*/ 2147483646 h 54"/>
                <a:gd name="T52" fmla="*/ 2147483646 w 81"/>
                <a:gd name="T53" fmla="*/ 2147483646 h 54"/>
                <a:gd name="T54" fmla="*/ 2147483646 w 81"/>
                <a:gd name="T55" fmla="*/ 2147483646 h 54"/>
                <a:gd name="T56" fmla="*/ 2147483646 w 81"/>
                <a:gd name="T57" fmla="*/ 2147483646 h 54"/>
                <a:gd name="T58" fmla="*/ 2147483646 w 81"/>
                <a:gd name="T59" fmla="*/ 2147483646 h 54"/>
                <a:gd name="T60" fmla="*/ 2147483646 w 81"/>
                <a:gd name="T61" fmla="*/ 2147483646 h 54"/>
                <a:gd name="T62" fmla="*/ 2147483646 w 81"/>
                <a:gd name="T63" fmla="*/ 2147483646 h 54"/>
                <a:gd name="T64" fmla="*/ 2147483646 w 81"/>
                <a:gd name="T65" fmla="*/ 2147483646 h 54"/>
                <a:gd name="T66" fmla="*/ 2147483646 w 81"/>
                <a:gd name="T67" fmla="*/ 2147483646 h 54"/>
                <a:gd name="T68" fmla="*/ 2147483646 w 81"/>
                <a:gd name="T69" fmla="*/ 2147483646 h 54"/>
                <a:gd name="T70" fmla="*/ 2147483646 w 81"/>
                <a:gd name="T71" fmla="*/ 2147483646 h 54"/>
                <a:gd name="T72" fmla="*/ 2147483646 w 81"/>
                <a:gd name="T73" fmla="*/ 2147483646 h 54"/>
                <a:gd name="T74" fmla="*/ 2147483646 w 81"/>
                <a:gd name="T75" fmla="*/ 2147483646 h 54"/>
                <a:gd name="T76" fmla="*/ 2147483646 w 81"/>
                <a:gd name="T77" fmla="*/ 2147483646 h 54"/>
                <a:gd name="T78" fmla="*/ 2147483646 w 81"/>
                <a:gd name="T79" fmla="*/ 2147483646 h 54"/>
                <a:gd name="T80" fmla="*/ 2147483646 w 81"/>
                <a:gd name="T81" fmla="*/ 2147483646 h 54"/>
                <a:gd name="T82" fmla="*/ 2147483646 w 81"/>
                <a:gd name="T83" fmla="*/ 2147483646 h 54"/>
                <a:gd name="T84" fmla="*/ 2147483646 w 81"/>
                <a:gd name="T85" fmla="*/ 2147483646 h 54"/>
                <a:gd name="T86" fmla="*/ 2147483646 w 81"/>
                <a:gd name="T87" fmla="*/ 2147483646 h 54"/>
                <a:gd name="T88" fmla="*/ 2147483646 w 81"/>
                <a:gd name="T89" fmla="*/ 2147483646 h 54"/>
                <a:gd name="T90" fmla="*/ 2147483646 w 81"/>
                <a:gd name="T91" fmla="*/ 2147483646 h 54"/>
                <a:gd name="T92" fmla="*/ 2147483646 w 81"/>
                <a:gd name="T93" fmla="*/ 2147483646 h 54"/>
                <a:gd name="T94" fmla="*/ 2147483646 w 81"/>
                <a:gd name="T95" fmla="*/ 2147483646 h 54"/>
                <a:gd name="T96" fmla="*/ 0 w 81"/>
                <a:gd name="T97" fmla="*/ 2147483646 h 54"/>
                <a:gd name="T98" fmla="*/ 0 w 81"/>
                <a:gd name="T99" fmla="*/ 2147483646 h 54"/>
                <a:gd name="T100" fmla="*/ 2147483646 w 81"/>
                <a:gd name="T101" fmla="*/ 2147483646 h 54"/>
                <a:gd name="T102" fmla="*/ 2147483646 w 81"/>
                <a:gd name="T103" fmla="*/ 2147483646 h 54"/>
                <a:gd name="T104" fmla="*/ 2147483646 w 81"/>
                <a:gd name="T105" fmla="*/ 2147483646 h 54"/>
                <a:gd name="T106" fmla="*/ 2147483646 w 81"/>
                <a:gd name="T107" fmla="*/ 0 h 5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1" h="54">
                  <a:moveTo>
                    <a:pt x="31" y="0"/>
                  </a:moveTo>
                  <a:lnTo>
                    <a:pt x="39" y="3"/>
                  </a:lnTo>
                  <a:lnTo>
                    <a:pt x="46" y="8"/>
                  </a:lnTo>
                  <a:lnTo>
                    <a:pt x="51" y="14"/>
                  </a:lnTo>
                  <a:lnTo>
                    <a:pt x="56" y="19"/>
                  </a:lnTo>
                  <a:lnTo>
                    <a:pt x="61" y="23"/>
                  </a:lnTo>
                  <a:lnTo>
                    <a:pt x="68" y="20"/>
                  </a:lnTo>
                  <a:lnTo>
                    <a:pt x="70" y="25"/>
                  </a:lnTo>
                  <a:lnTo>
                    <a:pt x="74" y="27"/>
                  </a:lnTo>
                  <a:lnTo>
                    <a:pt x="77" y="30"/>
                  </a:lnTo>
                  <a:lnTo>
                    <a:pt x="81" y="33"/>
                  </a:lnTo>
                  <a:lnTo>
                    <a:pt x="79" y="35"/>
                  </a:lnTo>
                  <a:lnTo>
                    <a:pt x="78" y="35"/>
                  </a:lnTo>
                  <a:lnTo>
                    <a:pt x="77" y="37"/>
                  </a:lnTo>
                  <a:lnTo>
                    <a:pt x="75" y="38"/>
                  </a:lnTo>
                  <a:lnTo>
                    <a:pt x="76" y="42"/>
                  </a:lnTo>
                  <a:lnTo>
                    <a:pt x="75" y="42"/>
                  </a:lnTo>
                  <a:lnTo>
                    <a:pt x="73" y="43"/>
                  </a:lnTo>
                  <a:lnTo>
                    <a:pt x="72" y="45"/>
                  </a:lnTo>
                  <a:lnTo>
                    <a:pt x="70" y="47"/>
                  </a:lnTo>
                  <a:lnTo>
                    <a:pt x="68" y="50"/>
                  </a:lnTo>
                  <a:lnTo>
                    <a:pt x="67" y="52"/>
                  </a:lnTo>
                  <a:lnTo>
                    <a:pt x="65" y="54"/>
                  </a:lnTo>
                  <a:lnTo>
                    <a:pt x="61" y="54"/>
                  </a:lnTo>
                  <a:lnTo>
                    <a:pt x="59" y="53"/>
                  </a:lnTo>
                  <a:lnTo>
                    <a:pt x="57" y="53"/>
                  </a:lnTo>
                  <a:lnTo>
                    <a:pt x="56" y="52"/>
                  </a:lnTo>
                  <a:lnTo>
                    <a:pt x="55" y="50"/>
                  </a:lnTo>
                  <a:lnTo>
                    <a:pt x="52" y="51"/>
                  </a:lnTo>
                  <a:lnTo>
                    <a:pt x="50" y="52"/>
                  </a:lnTo>
                  <a:lnTo>
                    <a:pt x="48" y="53"/>
                  </a:lnTo>
                  <a:lnTo>
                    <a:pt x="47" y="52"/>
                  </a:lnTo>
                  <a:lnTo>
                    <a:pt x="46" y="51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37" y="49"/>
                  </a:lnTo>
                  <a:lnTo>
                    <a:pt x="29" y="50"/>
                  </a:lnTo>
                  <a:lnTo>
                    <a:pt x="22" y="51"/>
                  </a:lnTo>
                  <a:lnTo>
                    <a:pt x="20" y="53"/>
                  </a:lnTo>
                  <a:lnTo>
                    <a:pt x="16" y="49"/>
                  </a:lnTo>
                  <a:lnTo>
                    <a:pt x="13" y="42"/>
                  </a:lnTo>
                  <a:lnTo>
                    <a:pt x="11" y="32"/>
                  </a:lnTo>
                  <a:lnTo>
                    <a:pt x="8" y="24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4" y="17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4" y="7"/>
                  </a:lnTo>
                  <a:lnTo>
                    <a:pt x="12" y="3"/>
                  </a:lnTo>
                  <a:lnTo>
                    <a:pt x="22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34" name="Freeform 132">
              <a:extLst>
                <a:ext uri="{FF2B5EF4-FFF2-40B4-BE49-F238E27FC236}">
                  <a16:creationId xmlns:a16="http://schemas.microsoft.com/office/drawing/2014/main" id="{FFA35756-6037-4292-97FF-8C6AEFC33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63" y="3765551"/>
              <a:ext cx="111125" cy="74613"/>
            </a:xfrm>
            <a:custGeom>
              <a:avLst/>
              <a:gdLst>
                <a:gd name="T0" fmla="*/ 2147483646 w 70"/>
                <a:gd name="T1" fmla="*/ 0 h 47"/>
                <a:gd name="T2" fmla="*/ 2147483646 w 70"/>
                <a:gd name="T3" fmla="*/ 0 h 47"/>
                <a:gd name="T4" fmla="*/ 2147483646 w 70"/>
                <a:gd name="T5" fmla="*/ 2147483646 h 47"/>
                <a:gd name="T6" fmla="*/ 2147483646 w 70"/>
                <a:gd name="T7" fmla="*/ 2147483646 h 47"/>
                <a:gd name="T8" fmla="*/ 2147483646 w 70"/>
                <a:gd name="T9" fmla="*/ 2147483646 h 47"/>
                <a:gd name="T10" fmla="*/ 2147483646 w 70"/>
                <a:gd name="T11" fmla="*/ 2147483646 h 47"/>
                <a:gd name="T12" fmla="*/ 2147483646 w 70"/>
                <a:gd name="T13" fmla="*/ 2147483646 h 47"/>
                <a:gd name="T14" fmla="*/ 2147483646 w 70"/>
                <a:gd name="T15" fmla="*/ 2147483646 h 47"/>
                <a:gd name="T16" fmla="*/ 2147483646 w 70"/>
                <a:gd name="T17" fmla="*/ 2147483646 h 47"/>
                <a:gd name="T18" fmla="*/ 2147483646 w 70"/>
                <a:gd name="T19" fmla="*/ 2147483646 h 47"/>
                <a:gd name="T20" fmla="*/ 2147483646 w 70"/>
                <a:gd name="T21" fmla="*/ 2147483646 h 47"/>
                <a:gd name="T22" fmla="*/ 2147483646 w 70"/>
                <a:gd name="T23" fmla="*/ 2147483646 h 47"/>
                <a:gd name="T24" fmla="*/ 2147483646 w 70"/>
                <a:gd name="T25" fmla="*/ 2147483646 h 47"/>
                <a:gd name="T26" fmla="*/ 2147483646 w 70"/>
                <a:gd name="T27" fmla="*/ 2147483646 h 47"/>
                <a:gd name="T28" fmla="*/ 2147483646 w 70"/>
                <a:gd name="T29" fmla="*/ 2147483646 h 47"/>
                <a:gd name="T30" fmla="*/ 2147483646 w 70"/>
                <a:gd name="T31" fmla="*/ 2147483646 h 47"/>
                <a:gd name="T32" fmla="*/ 2147483646 w 70"/>
                <a:gd name="T33" fmla="*/ 2147483646 h 47"/>
                <a:gd name="T34" fmla="*/ 2147483646 w 70"/>
                <a:gd name="T35" fmla="*/ 2147483646 h 47"/>
                <a:gd name="T36" fmla="*/ 2147483646 w 70"/>
                <a:gd name="T37" fmla="*/ 2147483646 h 47"/>
                <a:gd name="T38" fmla="*/ 2147483646 w 70"/>
                <a:gd name="T39" fmla="*/ 2147483646 h 47"/>
                <a:gd name="T40" fmla="*/ 2147483646 w 70"/>
                <a:gd name="T41" fmla="*/ 2147483646 h 47"/>
                <a:gd name="T42" fmla="*/ 2147483646 w 70"/>
                <a:gd name="T43" fmla="*/ 2147483646 h 47"/>
                <a:gd name="T44" fmla="*/ 2147483646 w 70"/>
                <a:gd name="T45" fmla="*/ 2147483646 h 47"/>
                <a:gd name="T46" fmla="*/ 2147483646 w 70"/>
                <a:gd name="T47" fmla="*/ 2147483646 h 47"/>
                <a:gd name="T48" fmla="*/ 2147483646 w 70"/>
                <a:gd name="T49" fmla="*/ 2147483646 h 47"/>
                <a:gd name="T50" fmla="*/ 2147483646 w 70"/>
                <a:gd name="T51" fmla="*/ 2147483646 h 47"/>
                <a:gd name="T52" fmla="*/ 2147483646 w 70"/>
                <a:gd name="T53" fmla="*/ 2147483646 h 47"/>
                <a:gd name="T54" fmla="*/ 2147483646 w 70"/>
                <a:gd name="T55" fmla="*/ 2147483646 h 47"/>
                <a:gd name="T56" fmla="*/ 2147483646 w 70"/>
                <a:gd name="T57" fmla="*/ 2147483646 h 47"/>
                <a:gd name="T58" fmla="*/ 2147483646 w 70"/>
                <a:gd name="T59" fmla="*/ 2147483646 h 47"/>
                <a:gd name="T60" fmla="*/ 2147483646 w 70"/>
                <a:gd name="T61" fmla="*/ 2147483646 h 47"/>
                <a:gd name="T62" fmla="*/ 2147483646 w 70"/>
                <a:gd name="T63" fmla="*/ 2147483646 h 47"/>
                <a:gd name="T64" fmla="*/ 2147483646 w 70"/>
                <a:gd name="T65" fmla="*/ 2147483646 h 47"/>
                <a:gd name="T66" fmla="*/ 2147483646 w 70"/>
                <a:gd name="T67" fmla="*/ 2147483646 h 47"/>
                <a:gd name="T68" fmla="*/ 2147483646 w 70"/>
                <a:gd name="T69" fmla="*/ 2147483646 h 47"/>
                <a:gd name="T70" fmla="*/ 2147483646 w 70"/>
                <a:gd name="T71" fmla="*/ 2147483646 h 47"/>
                <a:gd name="T72" fmla="*/ 0 w 70"/>
                <a:gd name="T73" fmla="*/ 2147483646 h 47"/>
                <a:gd name="T74" fmla="*/ 0 w 70"/>
                <a:gd name="T75" fmla="*/ 2147483646 h 47"/>
                <a:gd name="T76" fmla="*/ 2147483646 w 70"/>
                <a:gd name="T77" fmla="*/ 2147483646 h 47"/>
                <a:gd name="T78" fmla="*/ 2147483646 w 70"/>
                <a:gd name="T79" fmla="*/ 2147483646 h 47"/>
                <a:gd name="T80" fmla="*/ 2147483646 w 70"/>
                <a:gd name="T81" fmla="*/ 2147483646 h 47"/>
                <a:gd name="T82" fmla="*/ 2147483646 w 70"/>
                <a:gd name="T83" fmla="*/ 2147483646 h 47"/>
                <a:gd name="T84" fmla="*/ 2147483646 w 70"/>
                <a:gd name="T85" fmla="*/ 2147483646 h 47"/>
                <a:gd name="T86" fmla="*/ 2147483646 w 70"/>
                <a:gd name="T87" fmla="*/ 2147483646 h 47"/>
                <a:gd name="T88" fmla="*/ 2147483646 w 70"/>
                <a:gd name="T89" fmla="*/ 2147483646 h 47"/>
                <a:gd name="T90" fmla="*/ 2147483646 w 70"/>
                <a:gd name="T91" fmla="*/ 2147483646 h 47"/>
                <a:gd name="T92" fmla="*/ 2147483646 w 70"/>
                <a:gd name="T93" fmla="*/ 2147483646 h 47"/>
                <a:gd name="T94" fmla="*/ 2147483646 w 70"/>
                <a:gd name="T95" fmla="*/ 2147483646 h 47"/>
                <a:gd name="T96" fmla="*/ 2147483646 w 70"/>
                <a:gd name="T97" fmla="*/ 2147483646 h 47"/>
                <a:gd name="T98" fmla="*/ 2147483646 w 70"/>
                <a:gd name="T99" fmla="*/ 2147483646 h 47"/>
                <a:gd name="T100" fmla="*/ 2147483646 w 70"/>
                <a:gd name="T101" fmla="*/ 2147483646 h 47"/>
                <a:gd name="T102" fmla="*/ 2147483646 w 70"/>
                <a:gd name="T103" fmla="*/ 2147483646 h 47"/>
                <a:gd name="T104" fmla="*/ 2147483646 w 70"/>
                <a:gd name="T105" fmla="*/ 2147483646 h 47"/>
                <a:gd name="T106" fmla="*/ 2147483646 w 70"/>
                <a:gd name="T107" fmla="*/ 2147483646 h 47"/>
                <a:gd name="T108" fmla="*/ 2147483646 w 70"/>
                <a:gd name="T109" fmla="*/ 2147483646 h 47"/>
                <a:gd name="T110" fmla="*/ 2147483646 w 70"/>
                <a:gd name="T111" fmla="*/ 2147483646 h 47"/>
                <a:gd name="T112" fmla="*/ 2147483646 w 70"/>
                <a:gd name="T113" fmla="*/ 2147483646 h 47"/>
                <a:gd name="T114" fmla="*/ 2147483646 w 70"/>
                <a:gd name="T115" fmla="*/ 2147483646 h 47"/>
                <a:gd name="T116" fmla="*/ 2147483646 w 70"/>
                <a:gd name="T117" fmla="*/ 2147483646 h 47"/>
                <a:gd name="T118" fmla="*/ 2147483646 w 70"/>
                <a:gd name="T119" fmla="*/ 0 h 47"/>
                <a:gd name="T120" fmla="*/ 2147483646 w 70"/>
                <a:gd name="T121" fmla="*/ 0 h 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0" h="47">
                  <a:moveTo>
                    <a:pt x="56" y="0"/>
                  </a:moveTo>
                  <a:lnTo>
                    <a:pt x="61" y="0"/>
                  </a:lnTo>
                  <a:lnTo>
                    <a:pt x="64" y="2"/>
                  </a:lnTo>
                  <a:lnTo>
                    <a:pt x="66" y="5"/>
                  </a:lnTo>
                  <a:lnTo>
                    <a:pt x="67" y="9"/>
                  </a:lnTo>
                  <a:lnTo>
                    <a:pt x="70" y="13"/>
                  </a:lnTo>
                  <a:lnTo>
                    <a:pt x="62" y="13"/>
                  </a:lnTo>
                  <a:lnTo>
                    <a:pt x="54" y="16"/>
                  </a:lnTo>
                  <a:lnTo>
                    <a:pt x="48" y="18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7" y="28"/>
                  </a:lnTo>
                  <a:lnTo>
                    <a:pt x="47" y="31"/>
                  </a:lnTo>
                  <a:lnTo>
                    <a:pt x="47" y="35"/>
                  </a:lnTo>
                  <a:lnTo>
                    <a:pt x="47" y="39"/>
                  </a:lnTo>
                  <a:lnTo>
                    <a:pt x="46" y="43"/>
                  </a:lnTo>
                  <a:lnTo>
                    <a:pt x="45" y="45"/>
                  </a:lnTo>
                  <a:lnTo>
                    <a:pt x="43" y="46"/>
                  </a:lnTo>
                  <a:lnTo>
                    <a:pt x="40" y="47"/>
                  </a:lnTo>
                  <a:lnTo>
                    <a:pt x="38" y="46"/>
                  </a:lnTo>
                  <a:lnTo>
                    <a:pt x="36" y="44"/>
                  </a:lnTo>
                  <a:lnTo>
                    <a:pt x="35" y="43"/>
                  </a:lnTo>
                  <a:lnTo>
                    <a:pt x="31" y="44"/>
                  </a:lnTo>
                  <a:lnTo>
                    <a:pt x="26" y="43"/>
                  </a:lnTo>
                  <a:lnTo>
                    <a:pt x="18" y="42"/>
                  </a:lnTo>
                  <a:lnTo>
                    <a:pt x="10" y="39"/>
                  </a:lnTo>
                  <a:lnTo>
                    <a:pt x="3" y="36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4" y="28"/>
                  </a:lnTo>
                  <a:lnTo>
                    <a:pt x="5" y="27"/>
                  </a:lnTo>
                  <a:lnTo>
                    <a:pt x="5" y="26"/>
                  </a:lnTo>
                  <a:lnTo>
                    <a:pt x="5" y="23"/>
                  </a:lnTo>
                  <a:lnTo>
                    <a:pt x="4" y="21"/>
                  </a:lnTo>
                  <a:lnTo>
                    <a:pt x="3" y="19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2" y="9"/>
                  </a:lnTo>
                  <a:lnTo>
                    <a:pt x="9" y="8"/>
                  </a:lnTo>
                  <a:lnTo>
                    <a:pt x="17" y="7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6" y="9"/>
                  </a:lnTo>
                  <a:lnTo>
                    <a:pt x="27" y="10"/>
                  </a:lnTo>
                  <a:lnTo>
                    <a:pt x="28" y="11"/>
                  </a:lnTo>
                  <a:lnTo>
                    <a:pt x="30" y="10"/>
                  </a:lnTo>
                  <a:lnTo>
                    <a:pt x="32" y="9"/>
                  </a:lnTo>
                  <a:lnTo>
                    <a:pt x="35" y="8"/>
                  </a:lnTo>
                  <a:lnTo>
                    <a:pt x="36" y="10"/>
                  </a:lnTo>
                  <a:lnTo>
                    <a:pt x="37" y="11"/>
                  </a:lnTo>
                  <a:lnTo>
                    <a:pt x="39" y="11"/>
                  </a:lnTo>
                  <a:lnTo>
                    <a:pt x="41" y="12"/>
                  </a:lnTo>
                  <a:lnTo>
                    <a:pt x="45" y="12"/>
                  </a:lnTo>
                  <a:lnTo>
                    <a:pt x="47" y="10"/>
                  </a:lnTo>
                  <a:lnTo>
                    <a:pt x="48" y="8"/>
                  </a:lnTo>
                  <a:lnTo>
                    <a:pt x="50" y="5"/>
                  </a:lnTo>
                  <a:lnTo>
                    <a:pt x="52" y="3"/>
                  </a:lnTo>
                  <a:lnTo>
                    <a:pt x="53" y="1"/>
                  </a:lnTo>
                  <a:lnTo>
                    <a:pt x="55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35" name="Freeform 133">
              <a:extLst>
                <a:ext uri="{FF2B5EF4-FFF2-40B4-BE49-F238E27FC236}">
                  <a16:creationId xmlns:a16="http://schemas.microsoft.com/office/drawing/2014/main" id="{927670DF-B542-4313-B2D0-D03C62C5C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925" y="3071813"/>
              <a:ext cx="188912" cy="209550"/>
            </a:xfrm>
            <a:custGeom>
              <a:avLst/>
              <a:gdLst>
                <a:gd name="T0" fmla="*/ 2147483646 w 119"/>
                <a:gd name="T1" fmla="*/ 2147483646 h 132"/>
                <a:gd name="T2" fmla="*/ 2147483646 w 119"/>
                <a:gd name="T3" fmla="*/ 2147483646 h 132"/>
                <a:gd name="T4" fmla="*/ 2147483646 w 119"/>
                <a:gd name="T5" fmla="*/ 2147483646 h 132"/>
                <a:gd name="T6" fmla="*/ 2147483646 w 119"/>
                <a:gd name="T7" fmla="*/ 2147483646 h 132"/>
                <a:gd name="T8" fmla="*/ 2147483646 w 119"/>
                <a:gd name="T9" fmla="*/ 2147483646 h 132"/>
                <a:gd name="T10" fmla="*/ 2147483646 w 119"/>
                <a:gd name="T11" fmla="*/ 2147483646 h 132"/>
                <a:gd name="T12" fmla="*/ 2147483646 w 119"/>
                <a:gd name="T13" fmla="*/ 2147483646 h 132"/>
                <a:gd name="T14" fmla="*/ 2147483646 w 119"/>
                <a:gd name="T15" fmla="*/ 2147483646 h 132"/>
                <a:gd name="T16" fmla="*/ 2147483646 w 119"/>
                <a:gd name="T17" fmla="*/ 2147483646 h 132"/>
                <a:gd name="T18" fmla="*/ 2147483646 w 119"/>
                <a:gd name="T19" fmla="*/ 2147483646 h 132"/>
                <a:gd name="T20" fmla="*/ 2147483646 w 119"/>
                <a:gd name="T21" fmla="*/ 2147483646 h 132"/>
                <a:gd name="T22" fmla="*/ 2147483646 w 119"/>
                <a:gd name="T23" fmla="*/ 2147483646 h 132"/>
                <a:gd name="T24" fmla="*/ 2147483646 w 119"/>
                <a:gd name="T25" fmla="*/ 2147483646 h 132"/>
                <a:gd name="T26" fmla="*/ 2147483646 w 119"/>
                <a:gd name="T27" fmla="*/ 2147483646 h 132"/>
                <a:gd name="T28" fmla="*/ 2147483646 w 119"/>
                <a:gd name="T29" fmla="*/ 2147483646 h 132"/>
                <a:gd name="T30" fmla="*/ 2147483646 w 119"/>
                <a:gd name="T31" fmla="*/ 2147483646 h 132"/>
                <a:gd name="T32" fmla="*/ 2147483646 w 119"/>
                <a:gd name="T33" fmla="*/ 2147483646 h 132"/>
                <a:gd name="T34" fmla="*/ 2147483646 w 119"/>
                <a:gd name="T35" fmla="*/ 2147483646 h 132"/>
                <a:gd name="T36" fmla="*/ 2147483646 w 119"/>
                <a:gd name="T37" fmla="*/ 2147483646 h 132"/>
                <a:gd name="T38" fmla="*/ 2147483646 w 119"/>
                <a:gd name="T39" fmla="*/ 2147483646 h 132"/>
                <a:gd name="T40" fmla="*/ 2147483646 w 119"/>
                <a:gd name="T41" fmla="*/ 2147483646 h 132"/>
                <a:gd name="T42" fmla="*/ 2147483646 w 119"/>
                <a:gd name="T43" fmla="*/ 2147483646 h 132"/>
                <a:gd name="T44" fmla="*/ 2147483646 w 119"/>
                <a:gd name="T45" fmla="*/ 2147483646 h 132"/>
                <a:gd name="T46" fmla="*/ 2147483646 w 119"/>
                <a:gd name="T47" fmla="*/ 2147483646 h 132"/>
                <a:gd name="T48" fmla="*/ 2147483646 w 119"/>
                <a:gd name="T49" fmla="*/ 2147483646 h 132"/>
                <a:gd name="T50" fmla="*/ 2147483646 w 119"/>
                <a:gd name="T51" fmla="*/ 2147483646 h 132"/>
                <a:gd name="T52" fmla="*/ 2147483646 w 119"/>
                <a:gd name="T53" fmla="*/ 2147483646 h 132"/>
                <a:gd name="T54" fmla="*/ 2147483646 w 119"/>
                <a:gd name="T55" fmla="*/ 2147483646 h 132"/>
                <a:gd name="T56" fmla="*/ 2147483646 w 119"/>
                <a:gd name="T57" fmla="*/ 2147483646 h 132"/>
                <a:gd name="T58" fmla="*/ 2147483646 w 119"/>
                <a:gd name="T59" fmla="*/ 2147483646 h 132"/>
                <a:gd name="T60" fmla="*/ 2147483646 w 119"/>
                <a:gd name="T61" fmla="*/ 2147483646 h 132"/>
                <a:gd name="T62" fmla="*/ 2147483646 w 119"/>
                <a:gd name="T63" fmla="*/ 2147483646 h 132"/>
                <a:gd name="T64" fmla="*/ 2147483646 w 119"/>
                <a:gd name="T65" fmla="*/ 2147483646 h 132"/>
                <a:gd name="T66" fmla="*/ 2147483646 w 119"/>
                <a:gd name="T67" fmla="*/ 2147483646 h 132"/>
                <a:gd name="T68" fmla="*/ 2147483646 w 119"/>
                <a:gd name="T69" fmla="*/ 2147483646 h 132"/>
                <a:gd name="T70" fmla="*/ 2147483646 w 119"/>
                <a:gd name="T71" fmla="*/ 2147483646 h 132"/>
                <a:gd name="T72" fmla="*/ 2147483646 w 119"/>
                <a:gd name="T73" fmla="*/ 2147483646 h 132"/>
                <a:gd name="T74" fmla="*/ 2147483646 w 119"/>
                <a:gd name="T75" fmla="*/ 2147483646 h 132"/>
                <a:gd name="T76" fmla="*/ 2147483646 w 119"/>
                <a:gd name="T77" fmla="*/ 2147483646 h 132"/>
                <a:gd name="T78" fmla="*/ 2147483646 w 119"/>
                <a:gd name="T79" fmla="*/ 2147483646 h 132"/>
                <a:gd name="T80" fmla="*/ 2147483646 w 119"/>
                <a:gd name="T81" fmla="*/ 2147483646 h 132"/>
                <a:gd name="T82" fmla="*/ 2147483646 w 119"/>
                <a:gd name="T83" fmla="*/ 2147483646 h 132"/>
                <a:gd name="T84" fmla="*/ 2147483646 w 119"/>
                <a:gd name="T85" fmla="*/ 2147483646 h 132"/>
                <a:gd name="T86" fmla="*/ 2147483646 w 119"/>
                <a:gd name="T87" fmla="*/ 2147483646 h 132"/>
                <a:gd name="T88" fmla="*/ 2147483646 w 119"/>
                <a:gd name="T89" fmla="*/ 2147483646 h 132"/>
                <a:gd name="T90" fmla="*/ 2147483646 w 119"/>
                <a:gd name="T91" fmla="*/ 2147483646 h 132"/>
                <a:gd name="T92" fmla="*/ 2147483646 w 119"/>
                <a:gd name="T93" fmla="*/ 2147483646 h 132"/>
                <a:gd name="T94" fmla="*/ 2147483646 w 119"/>
                <a:gd name="T95" fmla="*/ 2147483646 h 132"/>
                <a:gd name="T96" fmla="*/ 2147483646 w 119"/>
                <a:gd name="T97" fmla="*/ 2147483646 h 1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9" h="132">
                  <a:moveTo>
                    <a:pt x="79" y="0"/>
                  </a:moveTo>
                  <a:lnTo>
                    <a:pt x="86" y="2"/>
                  </a:lnTo>
                  <a:lnTo>
                    <a:pt x="95" y="8"/>
                  </a:lnTo>
                  <a:lnTo>
                    <a:pt x="103" y="16"/>
                  </a:lnTo>
                  <a:lnTo>
                    <a:pt x="112" y="22"/>
                  </a:lnTo>
                  <a:lnTo>
                    <a:pt x="119" y="28"/>
                  </a:lnTo>
                  <a:lnTo>
                    <a:pt x="113" y="39"/>
                  </a:lnTo>
                  <a:lnTo>
                    <a:pt x="110" y="52"/>
                  </a:lnTo>
                  <a:lnTo>
                    <a:pt x="106" y="65"/>
                  </a:lnTo>
                  <a:lnTo>
                    <a:pt x="103" y="75"/>
                  </a:lnTo>
                  <a:lnTo>
                    <a:pt x="101" y="82"/>
                  </a:lnTo>
                  <a:lnTo>
                    <a:pt x="98" y="91"/>
                  </a:lnTo>
                  <a:lnTo>
                    <a:pt x="95" y="97"/>
                  </a:lnTo>
                  <a:lnTo>
                    <a:pt x="89" y="99"/>
                  </a:lnTo>
                  <a:lnTo>
                    <a:pt x="84" y="101"/>
                  </a:lnTo>
                  <a:lnTo>
                    <a:pt x="78" y="104"/>
                  </a:lnTo>
                  <a:lnTo>
                    <a:pt x="76" y="109"/>
                  </a:lnTo>
                  <a:lnTo>
                    <a:pt x="76" y="113"/>
                  </a:lnTo>
                  <a:lnTo>
                    <a:pt x="77" y="116"/>
                  </a:lnTo>
                  <a:lnTo>
                    <a:pt x="78" y="118"/>
                  </a:lnTo>
                  <a:lnTo>
                    <a:pt x="80" y="119"/>
                  </a:lnTo>
                  <a:lnTo>
                    <a:pt x="84" y="121"/>
                  </a:lnTo>
                  <a:lnTo>
                    <a:pt x="76" y="125"/>
                  </a:lnTo>
                  <a:lnTo>
                    <a:pt x="68" y="130"/>
                  </a:lnTo>
                  <a:lnTo>
                    <a:pt x="60" y="132"/>
                  </a:lnTo>
                  <a:lnTo>
                    <a:pt x="50" y="131"/>
                  </a:lnTo>
                  <a:lnTo>
                    <a:pt x="49" y="131"/>
                  </a:lnTo>
                  <a:lnTo>
                    <a:pt x="48" y="131"/>
                  </a:lnTo>
                  <a:lnTo>
                    <a:pt x="45" y="132"/>
                  </a:lnTo>
                  <a:lnTo>
                    <a:pt x="44" y="132"/>
                  </a:lnTo>
                  <a:lnTo>
                    <a:pt x="43" y="131"/>
                  </a:lnTo>
                  <a:lnTo>
                    <a:pt x="41" y="130"/>
                  </a:lnTo>
                  <a:lnTo>
                    <a:pt x="41" y="125"/>
                  </a:lnTo>
                  <a:lnTo>
                    <a:pt x="43" y="124"/>
                  </a:lnTo>
                  <a:lnTo>
                    <a:pt x="46" y="124"/>
                  </a:lnTo>
                  <a:lnTo>
                    <a:pt x="49" y="123"/>
                  </a:lnTo>
                  <a:lnTo>
                    <a:pt x="51" y="121"/>
                  </a:lnTo>
                  <a:lnTo>
                    <a:pt x="52" y="118"/>
                  </a:lnTo>
                  <a:lnTo>
                    <a:pt x="53" y="116"/>
                  </a:lnTo>
                  <a:lnTo>
                    <a:pt x="42" y="115"/>
                  </a:lnTo>
                  <a:lnTo>
                    <a:pt x="42" y="112"/>
                  </a:lnTo>
                  <a:lnTo>
                    <a:pt x="44" y="109"/>
                  </a:lnTo>
                  <a:lnTo>
                    <a:pt x="45" y="107"/>
                  </a:lnTo>
                  <a:lnTo>
                    <a:pt x="49" y="105"/>
                  </a:lnTo>
                  <a:lnTo>
                    <a:pt x="49" y="97"/>
                  </a:lnTo>
                  <a:lnTo>
                    <a:pt x="42" y="97"/>
                  </a:lnTo>
                  <a:lnTo>
                    <a:pt x="40" y="97"/>
                  </a:lnTo>
                  <a:lnTo>
                    <a:pt x="37" y="98"/>
                  </a:lnTo>
                  <a:lnTo>
                    <a:pt x="36" y="98"/>
                  </a:lnTo>
                  <a:lnTo>
                    <a:pt x="34" y="99"/>
                  </a:lnTo>
                  <a:lnTo>
                    <a:pt x="34" y="100"/>
                  </a:lnTo>
                  <a:lnTo>
                    <a:pt x="34" y="102"/>
                  </a:lnTo>
                  <a:lnTo>
                    <a:pt x="34" y="105"/>
                  </a:lnTo>
                  <a:lnTo>
                    <a:pt x="35" y="106"/>
                  </a:lnTo>
                  <a:lnTo>
                    <a:pt x="36" y="108"/>
                  </a:lnTo>
                  <a:lnTo>
                    <a:pt x="30" y="109"/>
                  </a:lnTo>
                  <a:lnTo>
                    <a:pt x="23" y="108"/>
                  </a:lnTo>
                  <a:lnTo>
                    <a:pt x="16" y="107"/>
                  </a:lnTo>
                  <a:lnTo>
                    <a:pt x="13" y="107"/>
                  </a:lnTo>
                  <a:lnTo>
                    <a:pt x="10" y="106"/>
                  </a:lnTo>
                  <a:lnTo>
                    <a:pt x="7" y="105"/>
                  </a:lnTo>
                  <a:lnTo>
                    <a:pt x="5" y="102"/>
                  </a:lnTo>
                  <a:lnTo>
                    <a:pt x="2" y="100"/>
                  </a:lnTo>
                  <a:lnTo>
                    <a:pt x="1" y="98"/>
                  </a:lnTo>
                  <a:lnTo>
                    <a:pt x="0" y="95"/>
                  </a:lnTo>
                  <a:lnTo>
                    <a:pt x="1" y="93"/>
                  </a:lnTo>
                  <a:lnTo>
                    <a:pt x="2" y="92"/>
                  </a:lnTo>
                  <a:lnTo>
                    <a:pt x="4" y="91"/>
                  </a:lnTo>
                  <a:lnTo>
                    <a:pt x="5" y="87"/>
                  </a:lnTo>
                  <a:lnTo>
                    <a:pt x="5" y="83"/>
                  </a:lnTo>
                  <a:lnTo>
                    <a:pt x="5" y="80"/>
                  </a:lnTo>
                  <a:lnTo>
                    <a:pt x="5" y="77"/>
                  </a:lnTo>
                  <a:lnTo>
                    <a:pt x="7" y="69"/>
                  </a:lnTo>
                  <a:lnTo>
                    <a:pt x="10" y="64"/>
                  </a:lnTo>
                  <a:lnTo>
                    <a:pt x="15" y="62"/>
                  </a:lnTo>
                  <a:lnTo>
                    <a:pt x="19" y="58"/>
                  </a:lnTo>
                  <a:lnTo>
                    <a:pt x="23" y="54"/>
                  </a:lnTo>
                  <a:lnTo>
                    <a:pt x="25" y="46"/>
                  </a:lnTo>
                  <a:lnTo>
                    <a:pt x="26" y="38"/>
                  </a:lnTo>
                  <a:lnTo>
                    <a:pt x="28" y="31"/>
                  </a:lnTo>
                  <a:lnTo>
                    <a:pt x="31" y="30"/>
                  </a:lnTo>
                  <a:lnTo>
                    <a:pt x="33" y="29"/>
                  </a:lnTo>
                  <a:lnTo>
                    <a:pt x="35" y="28"/>
                  </a:lnTo>
                  <a:lnTo>
                    <a:pt x="37" y="28"/>
                  </a:lnTo>
                  <a:lnTo>
                    <a:pt x="39" y="28"/>
                  </a:lnTo>
                  <a:lnTo>
                    <a:pt x="41" y="28"/>
                  </a:lnTo>
                  <a:lnTo>
                    <a:pt x="42" y="29"/>
                  </a:lnTo>
                  <a:lnTo>
                    <a:pt x="43" y="30"/>
                  </a:lnTo>
                  <a:lnTo>
                    <a:pt x="43" y="31"/>
                  </a:lnTo>
                  <a:lnTo>
                    <a:pt x="44" y="32"/>
                  </a:lnTo>
                  <a:lnTo>
                    <a:pt x="46" y="34"/>
                  </a:lnTo>
                  <a:lnTo>
                    <a:pt x="53" y="31"/>
                  </a:lnTo>
                  <a:lnTo>
                    <a:pt x="58" y="27"/>
                  </a:lnTo>
                  <a:lnTo>
                    <a:pt x="62" y="20"/>
                  </a:lnTo>
                  <a:lnTo>
                    <a:pt x="66" y="12"/>
                  </a:lnTo>
                  <a:lnTo>
                    <a:pt x="69" y="5"/>
                  </a:lnTo>
                  <a:lnTo>
                    <a:pt x="74" y="1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36" name="Freeform 134">
              <a:extLst>
                <a:ext uri="{FF2B5EF4-FFF2-40B4-BE49-F238E27FC236}">
                  <a16:creationId xmlns:a16="http://schemas.microsoft.com/office/drawing/2014/main" id="{FE272F52-995E-4C83-92BF-BAA8C02AB9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7538" y="2671763"/>
              <a:ext cx="668337" cy="919163"/>
            </a:xfrm>
            <a:custGeom>
              <a:avLst/>
              <a:gdLst>
                <a:gd name="T0" fmla="*/ 2147483646 w 421"/>
                <a:gd name="T1" fmla="*/ 2147483646 h 579"/>
                <a:gd name="T2" fmla="*/ 2147483646 w 421"/>
                <a:gd name="T3" fmla="*/ 2147483646 h 579"/>
                <a:gd name="T4" fmla="*/ 2147483646 w 421"/>
                <a:gd name="T5" fmla="*/ 2147483646 h 579"/>
                <a:gd name="T6" fmla="*/ 2147483646 w 421"/>
                <a:gd name="T7" fmla="*/ 2147483646 h 579"/>
                <a:gd name="T8" fmla="*/ 2147483646 w 421"/>
                <a:gd name="T9" fmla="*/ 2147483646 h 579"/>
                <a:gd name="T10" fmla="*/ 2147483646 w 421"/>
                <a:gd name="T11" fmla="*/ 2147483646 h 579"/>
                <a:gd name="T12" fmla="*/ 2147483646 w 421"/>
                <a:gd name="T13" fmla="*/ 2147483646 h 579"/>
                <a:gd name="T14" fmla="*/ 2147483646 w 421"/>
                <a:gd name="T15" fmla="*/ 2147483646 h 579"/>
                <a:gd name="T16" fmla="*/ 2147483646 w 421"/>
                <a:gd name="T17" fmla="*/ 2147483646 h 579"/>
                <a:gd name="T18" fmla="*/ 2147483646 w 421"/>
                <a:gd name="T19" fmla="*/ 2147483646 h 579"/>
                <a:gd name="T20" fmla="*/ 2147483646 w 421"/>
                <a:gd name="T21" fmla="*/ 2147483646 h 579"/>
                <a:gd name="T22" fmla="*/ 2147483646 w 421"/>
                <a:gd name="T23" fmla="*/ 2147483646 h 579"/>
                <a:gd name="T24" fmla="*/ 2147483646 w 421"/>
                <a:gd name="T25" fmla="*/ 2147483646 h 579"/>
                <a:gd name="T26" fmla="*/ 2147483646 w 421"/>
                <a:gd name="T27" fmla="*/ 2147483646 h 579"/>
                <a:gd name="T28" fmla="*/ 2147483646 w 421"/>
                <a:gd name="T29" fmla="*/ 2147483646 h 579"/>
                <a:gd name="T30" fmla="*/ 2147483646 w 421"/>
                <a:gd name="T31" fmla="*/ 2147483646 h 579"/>
                <a:gd name="T32" fmla="*/ 2147483646 w 421"/>
                <a:gd name="T33" fmla="*/ 2147483646 h 579"/>
                <a:gd name="T34" fmla="*/ 2147483646 w 421"/>
                <a:gd name="T35" fmla="*/ 2147483646 h 579"/>
                <a:gd name="T36" fmla="*/ 2147483646 w 421"/>
                <a:gd name="T37" fmla="*/ 2147483646 h 579"/>
                <a:gd name="T38" fmla="*/ 2147483646 w 421"/>
                <a:gd name="T39" fmla="*/ 2147483646 h 579"/>
                <a:gd name="T40" fmla="*/ 2147483646 w 421"/>
                <a:gd name="T41" fmla="*/ 2147483646 h 579"/>
                <a:gd name="T42" fmla="*/ 2147483646 w 421"/>
                <a:gd name="T43" fmla="*/ 2147483646 h 579"/>
                <a:gd name="T44" fmla="*/ 2147483646 w 421"/>
                <a:gd name="T45" fmla="*/ 2147483646 h 579"/>
                <a:gd name="T46" fmla="*/ 2147483646 w 421"/>
                <a:gd name="T47" fmla="*/ 2147483646 h 579"/>
                <a:gd name="T48" fmla="*/ 2147483646 w 421"/>
                <a:gd name="T49" fmla="*/ 2147483646 h 579"/>
                <a:gd name="T50" fmla="*/ 2147483646 w 421"/>
                <a:gd name="T51" fmla="*/ 2147483646 h 579"/>
                <a:gd name="T52" fmla="*/ 2147483646 w 421"/>
                <a:gd name="T53" fmla="*/ 2147483646 h 579"/>
                <a:gd name="T54" fmla="*/ 2147483646 w 421"/>
                <a:gd name="T55" fmla="*/ 2147483646 h 579"/>
                <a:gd name="T56" fmla="*/ 2147483646 w 421"/>
                <a:gd name="T57" fmla="*/ 2147483646 h 579"/>
                <a:gd name="T58" fmla="*/ 2147483646 w 421"/>
                <a:gd name="T59" fmla="*/ 2147483646 h 579"/>
                <a:gd name="T60" fmla="*/ 2147483646 w 421"/>
                <a:gd name="T61" fmla="*/ 2147483646 h 579"/>
                <a:gd name="T62" fmla="*/ 2147483646 w 421"/>
                <a:gd name="T63" fmla="*/ 2147483646 h 579"/>
                <a:gd name="T64" fmla="*/ 2147483646 w 421"/>
                <a:gd name="T65" fmla="*/ 2147483646 h 579"/>
                <a:gd name="T66" fmla="*/ 2147483646 w 421"/>
                <a:gd name="T67" fmla="*/ 2147483646 h 579"/>
                <a:gd name="T68" fmla="*/ 2147483646 w 421"/>
                <a:gd name="T69" fmla="*/ 2147483646 h 579"/>
                <a:gd name="T70" fmla="*/ 2147483646 w 421"/>
                <a:gd name="T71" fmla="*/ 2147483646 h 579"/>
                <a:gd name="T72" fmla="*/ 2147483646 w 421"/>
                <a:gd name="T73" fmla="*/ 2147483646 h 579"/>
                <a:gd name="T74" fmla="*/ 2147483646 w 421"/>
                <a:gd name="T75" fmla="*/ 2147483646 h 579"/>
                <a:gd name="T76" fmla="*/ 2147483646 w 421"/>
                <a:gd name="T77" fmla="*/ 2147483646 h 579"/>
                <a:gd name="T78" fmla="*/ 2147483646 w 421"/>
                <a:gd name="T79" fmla="*/ 2147483646 h 579"/>
                <a:gd name="T80" fmla="*/ 2147483646 w 421"/>
                <a:gd name="T81" fmla="*/ 2147483646 h 579"/>
                <a:gd name="T82" fmla="*/ 2147483646 w 421"/>
                <a:gd name="T83" fmla="*/ 2147483646 h 579"/>
                <a:gd name="T84" fmla="*/ 2147483646 w 421"/>
                <a:gd name="T85" fmla="*/ 2147483646 h 579"/>
                <a:gd name="T86" fmla="*/ 2147483646 w 421"/>
                <a:gd name="T87" fmla="*/ 2147483646 h 579"/>
                <a:gd name="T88" fmla="*/ 2147483646 w 421"/>
                <a:gd name="T89" fmla="*/ 2147483646 h 579"/>
                <a:gd name="T90" fmla="*/ 2147483646 w 421"/>
                <a:gd name="T91" fmla="*/ 2147483646 h 579"/>
                <a:gd name="T92" fmla="*/ 2147483646 w 421"/>
                <a:gd name="T93" fmla="*/ 2147483646 h 579"/>
                <a:gd name="T94" fmla="*/ 2147483646 w 421"/>
                <a:gd name="T95" fmla="*/ 2147483646 h 579"/>
                <a:gd name="T96" fmla="*/ 2147483646 w 421"/>
                <a:gd name="T97" fmla="*/ 2147483646 h 579"/>
                <a:gd name="T98" fmla="*/ 2147483646 w 421"/>
                <a:gd name="T99" fmla="*/ 2147483646 h 579"/>
                <a:gd name="T100" fmla="*/ 2147483646 w 421"/>
                <a:gd name="T101" fmla="*/ 2147483646 h 579"/>
                <a:gd name="T102" fmla="*/ 2147483646 w 421"/>
                <a:gd name="T103" fmla="*/ 2147483646 h 579"/>
                <a:gd name="T104" fmla="*/ 2147483646 w 421"/>
                <a:gd name="T105" fmla="*/ 2147483646 h 579"/>
                <a:gd name="T106" fmla="*/ 2147483646 w 421"/>
                <a:gd name="T107" fmla="*/ 2147483646 h 579"/>
                <a:gd name="T108" fmla="*/ 2147483646 w 421"/>
                <a:gd name="T109" fmla="*/ 2147483646 h 579"/>
                <a:gd name="T110" fmla="*/ 2147483646 w 421"/>
                <a:gd name="T111" fmla="*/ 2147483646 h 579"/>
                <a:gd name="T112" fmla="*/ 2147483646 w 421"/>
                <a:gd name="T113" fmla="*/ 2147483646 h 579"/>
                <a:gd name="T114" fmla="*/ 2147483646 w 421"/>
                <a:gd name="T115" fmla="*/ 2147483646 h 579"/>
                <a:gd name="T116" fmla="*/ 2147483646 w 421"/>
                <a:gd name="T117" fmla="*/ 2147483646 h 579"/>
                <a:gd name="T118" fmla="*/ 2147483646 w 421"/>
                <a:gd name="T119" fmla="*/ 2147483646 h 579"/>
                <a:gd name="T120" fmla="*/ 2147483646 w 421"/>
                <a:gd name="T121" fmla="*/ 0 h 57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21" h="579">
                  <a:moveTo>
                    <a:pt x="417" y="280"/>
                  </a:moveTo>
                  <a:lnTo>
                    <a:pt x="417" y="280"/>
                  </a:lnTo>
                  <a:close/>
                  <a:moveTo>
                    <a:pt x="220" y="0"/>
                  </a:moveTo>
                  <a:lnTo>
                    <a:pt x="222" y="1"/>
                  </a:lnTo>
                  <a:lnTo>
                    <a:pt x="224" y="2"/>
                  </a:lnTo>
                  <a:lnTo>
                    <a:pt x="226" y="4"/>
                  </a:lnTo>
                  <a:lnTo>
                    <a:pt x="227" y="8"/>
                  </a:lnTo>
                  <a:lnTo>
                    <a:pt x="228" y="10"/>
                  </a:lnTo>
                  <a:lnTo>
                    <a:pt x="229" y="12"/>
                  </a:lnTo>
                  <a:lnTo>
                    <a:pt x="230" y="15"/>
                  </a:lnTo>
                  <a:lnTo>
                    <a:pt x="232" y="17"/>
                  </a:lnTo>
                  <a:lnTo>
                    <a:pt x="233" y="17"/>
                  </a:lnTo>
                  <a:lnTo>
                    <a:pt x="237" y="17"/>
                  </a:lnTo>
                  <a:lnTo>
                    <a:pt x="239" y="17"/>
                  </a:lnTo>
                  <a:lnTo>
                    <a:pt x="241" y="16"/>
                  </a:lnTo>
                  <a:lnTo>
                    <a:pt x="242" y="15"/>
                  </a:lnTo>
                  <a:lnTo>
                    <a:pt x="246" y="13"/>
                  </a:lnTo>
                  <a:lnTo>
                    <a:pt x="249" y="13"/>
                  </a:lnTo>
                  <a:lnTo>
                    <a:pt x="257" y="15"/>
                  </a:lnTo>
                  <a:lnTo>
                    <a:pt x="264" y="18"/>
                  </a:lnTo>
                  <a:lnTo>
                    <a:pt x="271" y="20"/>
                  </a:lnTo>
                  <a:lnTo>
                    <a:pt x="281" y="23"/>
                  </a:lnTo>
                  <a:lnTo>
                    <a:pt x="286" y="24"/>
                  </a:lnTo>
                  <a:lnTo>
                    <a:pt x="292" y="25"/>
                  </a:lnTo>
                  <a:lnTo>
                    <a:pt x="299" y="24"/>
                  </a:lnTo>
                  <a:lnTo>
                    <a:pt x="301" y="23"/>
                  </a:lnTo>
                  <a:lnTo>
                    <a:pt x="302" y="20"/>
                  </a:lnTo>
                  <a:lnTo>
                    <a:pt x="305" y="18"/>
                  </a:lnTo>
                  <a:lnTo>
                    <a:pt x="307" y="16"/>
                  </a:lnTo>
                  <a:lnTo>
                    <a:pt x="309" y="16"/>
                  </a:lnTo>
                  <a:lnTo>
                    <a:pt x="311" y="17"/>
                  </a:lnTo>
                  <a:lnTo>
                    <a:pt x="314" y="18"/>
                  </a:lnTo>
                  <a:lnTo>
                    <a:pt x="316" y="19"/>
                  </a:lnTo>
                  <a:lnTo>
                    <a:pt x="318" y="21"/>
                  </a:lnTo>
                  <a:lnTo>
                    <a:pt x="320" y="21"/>
                  </a:lnTo>
                  <a:lnTo>
                    <a:pt x="324" y="21"/>
                  </a:lnTo>
                  <a:lnTo>
                    <a:pt x="326" y="20"/>
                  </a:lnTo>
                  <a:lnTo>
                    <a:pt x="327" y="18"/>
                  </a:lnTo>
                  <a:lnTo>
                    <a:pt x="328" y="16"/>
                  </a:lnTo>
                  <a:lnTo>
                    <a:pt x="329" y="13"/>
                  </a:lnTo>
                  <a:lnTo>
                    <a:pt x="332" y="11"/>
                  </a:lnTo>
                  <a:lnTo>
                    <a:pt x="333" y="9"/>
                  </a:lnTo>
                  <a:lnTo>
                    <a:pt x="335" y="8"/>
                  </a:lnTo>
                  <a:lnTo>
                    <a:pt x="347" y="34"/>
                  </a:lnTo>
                  <a:lnTo>
                    <a:pt x="356" y="62"/>
                  </a:lnTo>
                  <a:lnTo>
                    <a:pt x="362" y="93"/>
                  </a:lnTo>
                  <a:lnTo>
                    <a:pt x="362" y="123"/>
                  </a:lnTo>
                  <a:lnTo>
                    <a:pt x="361" y="130"/>
                  </a:lnTo>
                  <a:lnTo>
                    <a:pt x="356" y="133"/>
                  </a:lnTo>
                  <a:lnTo>
                    <a:pt x="351" y="137"/>
                  </a:lnTo>
                  <a:lnTo>
                    <a:pt x="345" y="140"/>
                  </a:lnTo>
                  <a:lnTo>
                    <a:pt x="342" y="146"/>
                  </a:lnTo>
                  <a:lnTo>
                    <a:pt x="349" y="147"/>
                  </a:lnTo>
                  <a:lnTo>
                    <a:pt x="354" y="149"/>
                  </a:lnTo>
                  <a:lnTo>
                    <a:pt x="359" y="152"/>
                  </a:lnTo>
                  <a:lnTo>
                    <a:pt x="361" y="156"/>
                  </a:lnTo>
                  <a:lnTo>
                    <a:pt x="361" y="163"/>
                  </a:lnTo>
                  <a:lnTo>
                    <a:pt x="359" y="170"/>
                  </a:lnTo>
                  <a:lnTo>
                    <a:pt x="359" y="178"/>
                  </a:lnTo>
                  <a:lnTo>
                    <a:pt x="361" y="187"/>
                  </a:lnTo>
                  <a:lnTo>
                    <a:pt x="367" y="195"/>
                  </a:lnTo>
                  <a:lnTo>
                    <a:pt x="372" y="203"/>
                  </a:lnTo>
                  <a:lnTo>
                    <a:pt x="377" y="212"/>
                  </a:lnTo>
                  <a:lnTo>
                    <a:pt x="379" y="221"/>
                  </a:lnTo>
                  <a:lnTo>
                    <a:pt x="377" y="226"/>
                  </a:lnTo>
                  <a:lnTo>
                    <a:pt x="372" y="230"/>
                  </a:lnTo>
                  <a:lnTo>
                    <a:pt x="368" y="235"/>
                  </a:lnTo>
                  <a:lnTo>
                    <a:pt x="365" y="243"/>
                  </a:lnTo>
                  <a:lnTo>
                    <a:pt x="365" y="248"/>
                  </a:lnTo>
                  <a:lnTo>
                    <a:pt x="365" y="252"/>
                  </a:lnTo>
                  <a:lnTo>
                    <a:pt x="364" y="255"/>
                  </a:lnTo>
                  <a:lnTo>
                    <a:pt x="364" y="261"/>
                  </a:lnTo>
                  <a:lnTo>
                    <a:pt x="363" y="271"/>
                  </a:lnTo>
                  <a:lnTo>
                    <a:pt x="375" y="273"/>
                  </a:lnTo>
                  <a:lnTo>
                    <a:pt x="386" y="273"/>
                  </a:lnTo>
                  <a:lnTo>
                    <a:pt x="389" y="273"/>
                  </a:lnTo>
                  <a:lnTo>
                    <a:pt x="393" y="274"/>
                  </a:lnTo>
                  <a:lnTo>
                    <a:pt x="396" y="277"/>
                  </a:lnTo>
                  <a:lnTo>
                    <a:pt x="400" y="279"/>
                  </a:lnTo>
                  <a:lnTo>
                    <a:pt x="405" y="280"/>
                  </a:lnTo>
                  <a:lnTo>
                    <a:pt x="410" y="280"/>
                  </a:lnTo>
                  <a:lnTo>
                    <a:pt x="413" y="280"/>
                  </a:lnTo>
                  <a:lnTo>
                    <a:pt x="417" y="280"/>
                  </a:lnTo>
                  <a:lnTo>
                    <a:pt x="419" y="280"/>
                  </a:lnTo>
                  <a:lnTo>
                    <a:pt x="420" y="280"/>
                  </a:lnTo>
                  <a:lnTo>
                    <a:pt x="421" y="280"/>
                  </a:lnTo>
                  <a:lnTo>
                    <a:pt x="420" y="286"/>
                  </a:lnTo>
                  <a:lnTo>
                    <a:pt x="415" y="290"/>
                  </a:lnTo>
                  <a:lnTo>
                    <a:pt x="410" y="292"/>
                  </a:lnTo>
                  <a:lnTo>
                    <a:pt x="403" y="295"/>
                  </a:lnTo>
                  <a:lnTo>
                    <a:pt x="396" y="297"/>
                  </a:lnTo>
                  <a:lnTo>
                    <a:pt x="390" y="300"/>
                  </a:lnTo>
                  <a:lnTo>
                    <a:pt x="388" y="308"/>
                  </a:lnTo>
                  <a:lnTo>
                    <a:pt x="389" y="315"/>
                  </a:lnTo>
                  <a:lnTo>
                    <a:pt x="391" y="319"/>
                  </a:lnTo>
                  <a:lnTo>
                    <a:pt x="394" y="323"/>
                  </a:lnTo>
                  <a:lnTo>
                    <a:pt x="394" y="327"/>
                  </a:lnTo>
                  <a:lnTo>
                    <a:pt x="394" y="329"/>
                  </a:lnTo>
                  <a:lnTo>
                    <a:pt x="393" y="331"/>
                  </a:lnTo>
                  <a:lnTo>
                    <a:pt x="390" y="332"/>
                  </a:lnTo>
                  <a:lnTo>
                    <a:pt x="389" y="334"/>
                  </a:lnTo>
                  <a:lnTo>
                    <a:pt x="388" y="336"/>
                  </a:lnTo>
                  <a:lnTo>
                    <a:pt x="386" y="339"/>
                  </a:lnTo>
                  <a:lnTo>
                    <a:pt x="386" y="342"/>
                  </a:lnTo>
                  <a:lnTo>
                    <a:pt x="387" y="350"/>
                  </a:lnTo>
                  <a:lnTo>
                    <a:pt x="390" y="354"/>
                  </a:lnTo>
                  <a:lnTo>
                    <a:pt x="395" y="359"/>
                  </a:lnTo>
                  <a:lnTo>
                    <a:pt x="398" y="364"/>
                  </a:lnTo>
                  <a:lnTo>
                    <a:pt x="399" y="370"/>
                  </a:lnTo>
                  <a:lnTo>
                    <a:pt x="399" y="373"/>
                  </a:lnTo>
                  <a:lnTo>
                    <a:pt x="397" y="375"/>
                  </a:lnTo>
                  <a:lnTo>
                    <a:pt x="396" y="377"/>
                  </a:lnTo>
                  <a:lnTo>
                    <a:pt x="395" y="379"/>
                  </a:lnTo>
                  <a:lnTo>
                    <a:pt x="394" y="382"/>
                  </a:lnTo>
                  <a:lnTo>
                    <a:pt x="394" y="385"/>
                  </a:lnTo>
                  <a:lnTo>
                    <a:pt x="395" y="387"/>
                  </a:lnTo>
                  <a:lnTo>
                    <a:pt x="396" y="388"/>
                  </a:lnTo>
                  <a:lnTo>
                    <a:pt x="397" y="391"/>
                  </a:lnTo>
                  <a:lnTo>
                    <a:pt x="397" y="392"/>
                  </a:lnTo>
                  <a:lnTo>
                    <a:pt x="398" y="394"/>
                  </a:lnTo>
                  <a:lnTo>
                    <a:pt x="396" y="400"/>
                  </a:lnTo>
                  <a:lnTo>
                    <a:pt x="393" y="404"/>
                  </a:lnTo>
                  <a:lnTo>
                    <a:pt x="389" y="410"/>
                  </a:lnTo>
                  <a:lnTo>
                    <a:pt x="387" y="415"/>
                  </a:lnTo>
                  <a:lnTo>
                    <a:pt x="387" y="418"/>
                  </a:lnTo>
                  <a:lnTo>
                    <a:pt x="386" y="420"/>
                  </a:lnTo>
                  <a:lnTo>
                    <a:pt x="385" y="421"/>
                  </a:lnTo>
                  <a:lnTo>
                    <a:pt x="382" y="422"/>
                  </a:lnTo>
                  <a:lnTo>
                    <a:pt x="381" y="423"/>
                  </a:lnTo>
                  <a:lnTo>
                    <a:pt x="378" y="426"/>
                  </a:lnTo>
                  <a:lnTo>
                    <a:pt x="375" y="429"/>
                  </a:lnTo>
                  <a:lnTo>
                    <a:pt x="372" y="431"/>
                  </a:lnTo>
                  <a:lnTo>
                    <a:pt x="370" y="434"/>
                  </a:lnTo>
                  <a:lnTo>
                    <a:pt x="365" y="436"/>
                  </a:lnTo>
                  <a:lnTo>
                    <a:pt x="367" y="439"/>
                  </a:lnTo>
                  <a:lnTo>
                    <a:pt x="368" y="440"/>
                  </a:lnTo>
                  <a:lnTo>
                    <a:pt x="370" y="441"/>
                  </a:lnTo>
                  <a:lnTo>
                    <a:pt x="369" y="447"/>
                  </a:lnTo>
                  <a:lnTo>
                    <a:pt x="365" y="452"/>
                  </a:lnTo>
                  <a:lnTo>
                    <a:pt x="363" y="456"/>
                  </a:lnTo>
                  <a:lnTo>
                    <a:pt x="362" y="463"/>
                  </a:lnTo>
                  <a:lnTo>
                    <a:pt x="362" y="473"/>
                  </a:lnTo>
                  <a:lnTo>
                    <a:pt x="363" y="483"/>
                  </a:lnTo>
                  <a:lnTo>
                    <a:pt x="365" y="490"/>
                  </a:lnTo>
                  <a:lnTo>
                    <a:pt x="388" y="491"/>
                  </a:lnTo>
                  <a:lnTo>
                    <a:pt x="388" y="493"/>
                  </a:lnTo>
                  <a:lnTo>
                    <a:pt x="389" y="496"/>
                  </a:lnTo>
                  <a:lnTo>
                    <a:pt x="390" y="499"/>
                  </a:lnTo>
                  <a:lnTo>
                    <a:pt x="391" y="502"/>
                  </a:lnTo>
                  <a:lnTo>
                    <a:pt x="391" y="506"/>
                  </a:lnTo>
                  <a:lnTo>
                    <a:pt x="389" y="511"/>
                  </a:lnTo>
                  <a:lnTo>
                    <a:pt x="384" y="516"/>
                  </a:lnTo>
                  <a:lnTo>
                    <a:pt x="379" y="520"/>
                  </a:lnTo>
                  <a:lnTo>
                    <a:pt x="376" y="526"/>
                  </a:lnTo>
                  <a:lnTo>
                    <a:pt x="378" y="531"/>
                  </a:lnTo>
                  <a:lnTo>
                    <a:pt x="382" y="535"/>
                  </a:lnTo>
                  <a:lnTo>
                    <a:pt x="388" y="540"/>
                  </a:lnTo>
                  <a:lnTo>
                    <a:pt x="391" y="545"/>
                  </a:lnTo>
                  <a:lnTo>
                    <a:pt x="390" y="549"/>
                  </a:lnTo>
                  <a:lnTo>
                    <a:pt x="390" y="550"/>
                  </a:lnTo>
                  <a:lnTo>
                    <a:pt x="390" y="551"/>
                  </a:lnTo>
                  <a:lnTo>
                    <a:pt x="390" y="553"/>
                  </a:lnTo>
                  <a:lnTo>
                    <a:pt x="388" y="555"/>
                  </a:lnTo>
                  <a:lnTo>
                    <a:pt x="387" y="558"/>
                  </a:lnTo>
                  <a:lnTo>
                    <a:pt x="386" y="560"/>
                  </a:lnTo>
                  <a:lnTo>
                    <a:pt x="385" y="562"/>
                  </a:lnTo>
                  <a:lnTo>
                    <a:pt x="385" y="566"/>
                  </a:lnTo>
                  <a:lnTo>
                    <a:pt x="385" y="568"/>
                  </a:lnTo>
                  <a:lnTo>
                    <a:pt x="384" y="570"/>
                  </a:lnTo>
                  <a:lnTo>
                    <a:pt x="384" y="571"/>
                  </a:lnTo>
                  <a:lnTo>
                    <a:pt x="384" y="572"/>
                  </a:lnTo>
                  <a:lnTo>
                    <a:pt x="382" y="575"/>
                  </a:lnTo>
                  <a:lnTo>
                    <a:pt x="381" y="577"/>
                  </a:lnTo>
                  <a:lnTo>
                    <a:pt x="379" y="578"/>
                  </a:lnTo>
                  <a:lnTo>
                    <a:pt x="376" y="579"/>
                  </a:lnTo>
                  <a:lnTo>
                    <a:pt x="372" y="579"/>
                  </a:lnTo>
                  <a:lnTo>
                    <a:pt x="368" y="577"/>
                  </a:lnTo>
                  <a:lnTo>
                    <a:pt x="362" y="575"/>
                  </a:lnTo>
                  <a:lnTo>
                    <a:pt x="356" y="570"/>
                  </a:lnTo>
                  <a:lnTo>
                    <a:pt x="350" y="566"/>
                  </a:lnTo>
                  <a:lnTo>
                    <a:pt x="345" y="562"/>
                  </a:lnTo>
                  <a:lnTo>
                    <a:pt x="344" y="561"/>
                  </a:lnTo>
                  <a:lnTo>
                    <a:pt x="343" y="559"/>
                  </a:lnTo>
                  <a:lnTo>
                    <a:pt x="342" y="557"/>
                  </a:lnTo>
                  <a:lnTo>
                    <a:pt x="342" y="555"/>
                  </a:lnTo>
                  <a:lnTo>
                    <a:pt x="341" y="553"/>
                  </a:lnTo>
                  <a:lnTo>
                    <a:pt x="340" y="552"/>
                  </a:lnTo>
                  <a:lnTo>
                    <a:pt x="338" y="551"/>
                  </a:lnTo>
                  <a:lnTo>
                    <a:pt x="335" y="551"/>
                  </a:lnTo>
                  <a:lnTo>
                    <a:pt x="332" y="552"/>
                  </a:lnTo>
                  <a:lnTo>
                    <a:pt x="328" y="553"/>
                  </a:lnTo>
                  <a:lnTo>
                    <a:pt x="326" y="555"/>
                  </a:lnTo>
                  <a:lnTo>
                    <a:pt x="324" y="558"/>
                  </a:lnTo>
                  <a:lnTo>
                    <a:pt x="323" y="551"/>
                  </a:lnTo>
                  <a:lnTo>
                    <a:pt x="320" y="544"/>
                  </a:lnTo>
                  <a:lnTo>
                    <a:pt x="319" y="537"/>
                  </a:lnTo>
                  <a:lnTo>
                    <a:pt x="316" y="534"/>
                  </a:lnTo>
                  <a:lnTo>
                    <a:pt x="311" y="534"/>
                  </a:lnTo>
                  <a:lnTo>
                    <a:pt x="303" y="533"/>
                  </a:lnTo>
                  <a:lnTo>
                    <a:pt x="293" y="533"/>
                  </a:lnTo>
                  <a:lnTo>
                    <a:pt x="284" y="532"/>
                  </a:lnTo>
                  <a:lnTo>
                    <a:pt x="281" y="532"/>
                  </a:lnTo>
                  <a:lnTo>
                    <a:pt x="270" y="526"/>
                  </a:lnTo>
                  <a:lnTo>
                    <a:pt x="257" y="519"/>
                  </a:lnTo>
                  <a:lnTo>
                    <a:pt x="245" y="513"/>
                  </a:lnTo>
                  <a:lnTo>
                    <a:pt x="237" y="523"/>
                  </a:lnTo>
                  <a:lnTo>
                    <a:pt x="226" y="532"/>
                  </a:lnTo>
                  <a:lnTo>
                    <a:pt x="213" y="535"/>
                  </a:lnTo>
                  <a:lnTo>
                    <a:pt x="204" y="536"/>
                  </a:lnTo>
                  <a:lnTo>
                    <a:pt x="196" y="536"/>
                  </a:lnTo>
                  <a:lnTo>
                    <a:pt x="189" y="539"/>
                  </a:lnTo>
                  <a:lnTo>
                    <a:pt x="186" y="541"/>
                  </a:lnTo>
                  <a:lnTo>
                    <a:pt x="182" y="544"/>
                  </a:lnTo>
                  <a:lnTo>
                    <a:pt x="177" y="546"/>
                  </a:lnTo>
                  <a:lnTo>
                    <a:pt x="170" y="546"/>
                  </a:lnTo>
                  <a:lnTo>
                    <a:pt x="159" y="545"/>
                  </a:lnTo>
                  <a:lnTo>
                    <a:pt x="150" y="544"/>
                  </a:lnTo>
                  <a:lnTo>
                    <a:pt x="141" y="542"/>
                  </a:lnTo>
                  <a:lnTo>
                    <a:pt x="134" y="537"/>
                  </a:lnTo>
                  <a:lnTo>
                    <a:pt x="130" y="530"/>
                  </a:lnTo>
                  <a:lnTo>
                    <a:pt x="129" y="519"/>
                  </a:lnTo>
                  <a:lnTo>
                    <a:pt x="130" y="511"/>
                  </a:lnTo>
                  <a:lnTo>
                    <a:pt x="133" y="505"/>
                  </a:lnTo>
                  <a:lnTo>
                    <a:pt x="136" y="497"/>
                  </a:lnTo>
                  <a:lnTo>
                    <a:pt x="139" y="485"/>
                  </a:lnTo>
                  <a:lnTo>
                    <a:pt x="139" y="478"/>
                  </a:lnTo>
                  <a:lnTo>
                    <a:pt x="135" y="471"/>
                  </a:lnTo>
                  <a:lnTo>
                    <a:pt x="131" y="465"/>
                  </a:lnTo>
                  <a:lnTo>
                    <a:pt x="124" y="463"/>
                  </a:lnTo>
                  <a:lnTo>
                    <a:pt x="118" y="464"/>
                  </a:lnTo>
                  <a:lnTo>
                    <a:pt x="114" y="465"/>
                  </a:lnTo>
                  <a:lnTo>
                    <a:pt x="109" y="467"/>
                  </a:lnTo>
                  <a:lnTo>
                    <a:pt x="103" y="467"/>
                  </a:lnTo>
                  <a:lnTo>
                    <a:pt x="97" y="465"/>
                  </a:lnTo>
                  <a:lnTo>
                    <a:pt x="92" y="461"/>
                  </a:lnTo>
                  <a:lnTo>
                    <a:pt x="89" y="455"/>
                  </a:lnTo>
                  <a:lnTo>
                    <a:pt x="83" y="450"/>
                  </a:lnTo>
                  <a:lnTo>
                    <a:pt x="77" y="449"/>
                  </a:lnTo>
                  <a:lnTo>
                    <a:pt x="77" y="453"/>
                  </a:lnTo>
                  <a:lnTo>
                    <a:pt x="78" y="455"/>
                  </a:lnTo>
                  <a:lnTo>
                    <a:pt x="79" y="457"/>
                  </a:lnTo>
                  <a:lnTo>
                    <a:pt x="79" y="460"/>
                  </a:lnTo>
                  <a:lnTo>
                    <a:pt x="79" y="462"/>
                  </a:lnTo>
                  <a:lnTo>
                    <a:pt x="78" y="464"/>
                  </a:lnTo>
                  <a:lnTo>
                    <a:pt x="75" y="465"/>
                  </a:lnTo>
                  <a:lnTo>
                    <a:pt x="74" y="465"/>
                  </a:lnTo>
                  <a:lnTo>
                    <a:pt x="73" y="465"/>
                  </a:lnTo>
                  <a:lnTo>
                    <a:pt x="72" y="465"/>
                  </a:lnTo>
                  <a:lnTo>
                    <a:pt x="71" y="465"/>
                  </a:lnTo>
                  <a:lnTo>
                    <a:pt x="69" y="464"/>
                  </a:lnTo>
                  <a:lnTo>
                    <a:pt x="64" y="473"/>
                  </a:lnTo>
                  <a:lnTo>
                    <a:pt x="56" y="481"/>
                  </a:lnTo>
                  <a:lnTo>
                    <a:pt x="47" y="483"/>
                  </a:lnTo>
                  <a:lnTo>
                    <a:pt x="42" y="481"/>
                  </a:lnTo>
                  <a:lnTo>
                    <a:pt x="37" y="473"/>
                  </a:lnTo>
                  <a:lnTo>
                    <a:pt x="35" y="464"/>
                  </a:lnTo>
                  <a:lnTo>
                    <a:pt x="33" y="455"/>
                  </a:lnTo>
                  <a:lnTo>
                    <a:pt x="31" y="446"/>
                  </a:lnTo>
                  <a:lnTo>
                    <a:pt x="33" y="443"/>
                  </a:lnTo>
                  <a:lnTo>
                    <a:pt x="33" y="439"/>
                  </a:lnTo>
                  <a:lnTo>
                    <a:pt x="34" y="436"/>
                  </a:lnTo>
                  <a:lnTo>
                    <a:pt x="34" y="432"/>
                  </a:lnTo>
                  <a:lnTo>
                    <a:pt x="33" y="429"/>
                  </a:lnTo>
                  <a:lnTo>
                    <a:pt x="30" y="423"/>
                  </a:lnTo>
                  <a:lnTo>
                    <a:pt x="27" y="418"/>
                  </a:lnTo>
                  <a:lnTo>
                    <a:pt x="25" y="412"/>
                  </a:lnTo>
                  <a:lnTo>
                    <a:pt x="24" y="404"/>
                  </a:lnTo>
                  <a:lnTo>
                    <a:pt x="25" y="401"/>
                  </a:lnTo>
                  <a:lnTo>
                    <a:pt x="26" y="399"/>
                  </a:lnTo>
                  <a:lnTo>
                    <a:pt x="27" y="396"/>
                  </a:lnTo>
                  <a:lnTo>
                    <a:pt x="29" y="395"/>
                  </a:lnTo>
                  <a:lnTo>
                    <a:pt x="31" y="394"/>
                  </a:lnTo>
                  <a:lnTo>
                    <a:pt x="34" y="393"/>
                  </a:lnTo>
                  <a:lnTo>
                    <a:pt x="36" y="392"/>
                  </a:lnTo>
                  <a:lnTo>
                    <a:pt x="37" y="390"/>
                  </a:lnTo>
                  <a:lnTo>
                    <a:pt x="39" y="388"/>
                  </a:lnTo>
                  <a:lnTo>
                    <a:pt x="43" y="380"/>
                  </a:lnTo>
                  <a:lnTo>
                    <a:pt x="48" y="374"/>
                  </a:lnTo>
                  <a:lnTo>
                    <a:pt x="54" y="366"/>
                  </a:lnTo>
                  <a:lnTo>
                    <a:pt x="57" y="360"/>
                  </a:lnTo>
                  <a:lnTo>
                    <a:pt x="59" y="353"/>
                  </a:lnTo>
                  <a:lnTo>
                    <a:pt x="59" y="347"/>
                  </a:lnTo>
                  <a:lnTo>
                    <a:pt x="60" y="341"/>
                  </a:lnTo>
                  <a:lnTo>
                    <a:pt x="62" y="338"/>
                  </a:lnTo>
                  <a:lnTo>
                    <a:pt x="64" y="334"/>
                  </a:lnTo>
                  <a:lnTo>
                    <a:pt x="68" y="331"/>
                  </a:lnTo>
                  <a:lnTo>
                    <a:pt x="69" y="327"/>
                  </a:lnTo>
                  <a:lnTo>
                    <a:pt x="70" y="323"/>
                  </a:lnTo>
                  <a:lnTo>
                    <a:pt x="70" y="321"/>
                  </a:lnTo>
                  <a:lnTo>
                    <a:pt x="69" y="318"/>
                  </a:lnTo>
                  <a:lnTo>
                    <a:pt x="68" y="316"/>
                  </a:lnTo>
                  <a:lnTo>
                    <a:pt x="66" y="314"/>
                  </a:lnTo>
                  <a:lnTo>
                    <a:pt x="65" y="312"/>
                  </a:lnTo>
                  <a:lnTo>
                    <a:pt x="59" y="300"/>
                  </a:lnTo>
                  <a:lnTo>
                    <a:pt x="50" y="291"/>
                  </a:lnTo>
                  <a:lnTo>
                    <a:pt x="39" y="284"/>
                  </a:lnTo>
                  <a:lnTo>
                    <a:pt x="27" y="280"/>
                  </a:lnTo>
                  <a:lnTo>
                    <a:pt x="21" y="278"/>
                  </a:lnTo>
                  <a:lnTo>
                    <a:pt x="15" y="274"/>
                  </a:lnTo>
                  <a:lnTo>
                    <a:pt x="8" y="269"/>
                  </a:lnTo>
                  <a:lnTo>
                    <a:pt x="7" y="262"/>
                  </a:lnTo>
                  <a:lnTo>
                    <a:pt x="8" y="255"/>
                  </a:lnTo>
                  <a:lnTo>
                    <a:pt x="10" y="249"/>
                  </a:lnTo>
                  <a:lnTo>
                    <a:pt x="11" y="244"/>
                  </a:lnTo>
                  <a:lnTo>
                    <a:pt x="10" y="238"/>
                  </a:lnTo>
                  <a:lnTo>
                    <a:pt x="5" y="235"/>
                  </a:lnTo>
                  <a:lnTo>
                    <a:pt x="2" y="231"/>
                  </a:lnTo>
                  <a:lnTo>
                    <a:pt x="0" y="225"/>
                  </a:lnTo>
                  <a:lnTo>
                    <a:pt x="3" y="218"/>
                  </a:lnTo>
                  <a:lnTo>
                    <a:pt x="8" y="213"/>
                  </a:lnTo>
                  <a:lnTo>
                    <a:pt x="13" y="210"/>
                  </a:lnTo>
                  <a:lnTo>
                    <a:pt x="16" y="205"/>
                  </a:lnTo>
                  <a:lnTo>
                    <a:pt x="16" y="202"/>
                  </a:lnTo>
                  <a:lnTo>
                    <a:pt x="15" y="200"/>
                  </a:lnTo>
                  <a:lnTo>
                    <a:pt x="13" y="199"/>
                  </a:lnTo>
                  <a:lnTo>
                    <a:pt x="12" y="196"/>
                  </a:lnTo>
                  <a:lnTo>
                    <a:pt x="11" y="195"/>
                  </a:lnTo>
                  <a:lnTo>
                    <a:pt x="12" y="192"/>
                  </a:lnTo>
                  <a:lnTo>
                    <a:pt x="13" y="190"/>
                  </a:lnTo>
                  <a:lnTo>
                    <a:pt x="16" y="189"/>
                  </a:lnTo>
                  <a:lnTo>
                    <a:pt x="19" y="187"/>
                  </a:lnTo>
                  <a:lnTo>
                    <a:pt x="21" y="186"/>
                  </a:lnTo>
                  <a:lnTo>
                    <a:pt x="24" y="185"/>
                  </a:lnTo>
                  <a:lnTo>
                    <a:pt x="26" y="184"/>
                  </a:lnTo>
                  <a:lnTo>
                    <a:pt x="27" y="182"/>
                  </a:lnTo>
                  <a:lnTo>
                    <a:pt x="36" y="168"/>
                  </a:lnTo>
                  <a:lnTo>
                    <a:pt x="45" y="156"/>
                  </a:lnTo>
                  <a:lnTo>
                    <a:pt x="54" y="143"/>
                  </a:lnTo>
                  <a:lnTo>
                    <a:pt x="64" y="129"/>
                  </a:lnTo>
                  <a:lnTo>
                    <a:pt x="73" y="116"/>
                  </a:lnTo>
                  <a:lnTo>
                    <a:pt x="81" y="104"/>
                  </a:lnTo>
                  <a:lnTo>
                    <a:pt x="89" y="94"/>
                  </a:lnTo>
                  <a:lnTo>
                    <a:pt x="96" y="86"/>
                  </a:lnTo>
                  <a:lnTo>
                    <a:pt x="103" y="84"/>
                  </a:lnTo>
                  <a:lnTo>
                    <a:pt x="105" y="84"/>
                  </a:lnTo>
                  <a:lnTo>
                    <a:pt x="107" y="84"/>
                  </a:lnTo>
                  <a:lnTo>
                    <a:pt x="110" y="84"/>
                  </a:lnTo>
                  <a:lnTo>
                    <a:pt x="113" y="84"/>
                  </a:lnTo>
                  <a:lnTo>
                    <a:pt x="114" y="82"/>
                  </a:lnTo>
                  <a:lnTo>
                    <a:pt x="115" y="80"/>
                  </a:lnTo>
                  <a:lnTo>
                    <a:pt x="116" y="77"/>
                  </a:lnTo>
                  <a:lnTo>
                    <a:pt x="117" y="74"/>
                  </a:lnTo>
                  <a:lnTo>
                    <a:pt x="117" y="71"/>
                  </a:lnTo>
                  <a:lnTo>
                    <a:pt x="118" y="68"/>
                  </a:lnTo>
                  <a:lnTo>
                    <a:pt x="121" y="64"/>
                  </a:lnTo>
                  <a:lnTo>
                    <a:pt x="124" y="60"/>
                  </a:lnTo>
                  <a:lnTo>
                    <a:pt x="129" y="52"/>
                  </a:lnTo>
                  <a:lnTo>
                    <a:pt x="133" y="45"/>
                  </a:lnTo>
                  <a:lnTo>
                    <a:pt x="136" y="39"/>
                  </a:lnTo>
                  <a:lnTo>
                    <a:pt x="139" y="37"/>
                  </a:lnTo>
                  <a:lnTo>
                    <a:pt x="148" y="32"/>
                  </a:lnTo>
                  <a:lnTo>
                    <a:pt x="158" y="24"/>
                  </a:lnTo>
                  <a:lnTo>
                    <a:pt x="169" y="17"/>
                  </a:lnTo>
                  <a:lnTo>
                    <a:pt x="180" y="11"/>
                  </a:lnTo>
                  <a:lnTo>
                    <a:pt x="193" y="9"/>
                  </a:lnTo>
                  <a:lnTo>
                    <a:pt x="195" y="10"/>
                  </a:lnTo>
                  <a:lnTo>
                    <a:pt x="197" y="11"/>
                  </a:lnTo>
                  <a:lnTo>
                    <a:pt x="200" y="11"/>
                  </a:lnTo>
                  <a:lnTo>
                    <a:pt x="202" y="12"/>
                  </a:lnTo>
                  <a:lnTo>
                    <a:pt x="205" y="11"/>
                  </a:lnTo>
                  <a:lnTo>
                    <a:pt x="207" y="8"/>
                  </a:lnTo>
                  <a:lnTo>
                    <a:pt x="210" y="4"/>
                  </a:lnTo>
                  <a:lnTo>
                    <a:pt x="214" y="1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37" name="Freeform 135">
              <a:extLst>
                <a:ext uri="{FF2B5EF4-FFF2-40B4-BE49-F238E27FC236}">
                  <a16:creationId xmlns:a16="http://schemas.microsoft.com/office/drawing/2014/main" id="{9296D705-5157-4F52-9361-EEBA48387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1974851"/>
              <a:ext cx="912812" cy="914400"/>
            </a:xfrm>
            <a:custGeom>
              <a:avLst/>
              <a:gdLst>
                <a:gd name="T0" fmla="*/ 2147483646 w 575"/>
                <a:gd name="T1" fmla="*/ 2147483646 h 576"/>
                <a:gd name="T2" fmla="*/ 2147483646 w 575"/>
                <a:gd name="T3" fmla="*/ 2147483646 h 576"/>
                <a:gd name="T4" fmla="*/ 2147483646 w 575"/>
                <a:gd name="T5" fmla="*/ 2147483646 h 576"/>
                <a:gd name="T6" fmla="*/ 2147483646 w 575"/>
                <a:gd name="T7" fmla="*/ 2147483646 h 576"/>
                <a:gd name="T8" fmla="*/ 2147483646 w 575"/>
                <a:gd name="T9" fmla="*/ 2147483646 h 576"/>
                <a:gd name="T10" fmla="*/ 2147483646 w 575"/>
                <a:gd name="T11" fmla="*/ 2147483646 h 576"/>
                <a:gd name="T12" fmla="*/ 2147483646 w 575"/>
                <a:gd name="T13" fmla="*/ 2147483646 h 576"/>
                <a:gd name="T14" fmla="*/ 2147483646 w 575"/>
                <a:gd name="T15" fmla="*/ 2147483646 h 576"/>
                <a:gd name="T16" fmla="*/ 2147483646 w 575"/>
                <a:gd name="T17" fmla="*/ 2147483646 h 576"/>
                <a:gd name="T18" fmla="*/ 2147483646 w 575"/>
                <a:gd name="T19" fmla="*/ 2147483646 h 576"/>
                <a:gd name="T20" fmla="*/ 2147483646 w 575"/>
                <a:gd name="T21" fmla="*/ 2147483646 h 576"/>
                <a:gd name="T22" fmla="*/ 2147483646 w 575"/>
                <a:gd name="T23" fmla="*/ 2147483646 h 576"/>
                <a:gd name="T24" fmla="*/ 2147483646 w 575"/>
                <a:gd name="T25" fmla="*/ 2147483646 h 576"/>
                <a:gd name="T26" fmla="*/ 2147483646 w 575"/>
                <a:gd name="T27" fmla="*/ 2147483646 h 576"/>
                <a:gd name="T28" fmla="*/ 2147483646 w 575"/>
                <a:gd name="T29" fmla="*/ 2147483646 h 576"/>
                <a:gd name="T30" fmla="*/ 2147483646 w 575"/>
                <a:gd name="T31" fmla="*/ 2147483646 h 576"/>
                <a:gd name="T32" fmla="*/ 2147483646 w 575"/>
                <a:gd name="T33" fmla="*/ 2147483646 h 576"/>
                <a:gd name="T34" fmla="*/ 2147483646 w 575"/>
                <a:gd name="T35" fmla="*/ 2147483646 h 576"/>
                <a:gd name="T36" fmla="*/ 2147483646 w 575"/>
                <a:gd name="T37" fmla="*/ 2147483646 h 576"/>
                <a:gd name="T38" fmla="*/ 2147483646 w 575"/>
                <a:gd name="T39" fmla="*/ 2147483646 h 576"/>
                <a:gd name="T40" fmla="*/ 2147483646 w 575"/>
                <a:gd name="T41" fmla="*/ 2147483646 h 576"/>
                <a:gd name="T42" fmla="*/ 2147483646 w 575"/>
                <a:gd name="T43" fmla="*/ 2147483646 h 576"/>
                <a:gd name="T44" fmla="*/ 2147483646 w 575"/>
                <a:gd name="T45" fmla="*/ 2147483646 h 576"/>
                <a:gd name="T46" fmla="*/ 2147483646 w 575"/>
                <a:gd name="T47" fmla="*/ 2147483646 h 576"/>
                <a:gd name="T48" fmla="*/ 2147483646 w 575"/>
                <a:gd name="T49" fmla="*/ 2147483646 h 576"/>
                <a:gd name="T50" fmla="*/ 2147483646 w 575"/>
                <a:gd name="T51" fmla="*/ 2147483646 h 576"/>
                <a:gd name="T52" fmla="*/ 2147483646 w 575"/>
                <a:gd name="T53" fmla="*/ 2147483646 h 576"/>
                <a:gd name="T54" fmla="*/ 2147483646 w 575"/>
                <a:gd name="T55" fmla="*/ 2147483646 h 576"/>
                <a:gd name="T56" fmla="*/ 2147483646 w 575"/>
                <a:gd name="T57" fmla="*/ 2147483646 h 576"/>
                <a:gd name="T58" fmla="*/ 2147483646 w 575"/>
                <a:gd name="T59" fmla="*/ 2147483646 h 576"/>
                <a:gd name="T60" fmla="*/ 2147483646 w 575"/>
                <a:gd name="T61" fmla="*/ 2147483646 h 576"/>
                <a:gd name="T62" fmla="*/ 2147483646 w 575"/>
                <a:gd name="T63" fmla="*/ 2147483646 h 576"/>
                <a:gd name="T64" fmla="*/ 2147483646 w 575"/>
                <a:gd name="T65" fmla="*/ 2147483646 h 576"/>
                <a:gd name="T66" fmla="*/ 2147483646 w 575"/>
                <a:gd name="T67" fmla="*/ 2147483646 h 576"/>
                <a:gd name="T68" fmla="*/ 2147483646 w 575"/>
                <a:gd name="T69" fmla="*/ 2147483646 h 576"/>
                <a:gd name="T70" fmla="*/ 2147483646 w 575"/>
                <a:gd name="T71" fmla="*/ 2147483646 h 576"/>
                <a:gd name="T72" fmla="*/ 2147483646 w 575"/>
                <a:gd name="T73" fmla="*/ 2147483646 h 576"/>
                <a:gd name="T74" fmla="*/ 2147483646 w 575"/>
                <a:gd name="T75" fmla="*/ 2147483646 h 576"/>
                <a:gd name="T76" fmla="*/ 2147483646 w 575"/>
                <a:gd name="T77" fmla="*/ 2147483646 h 576"/>
                <a:gd name="T78" fmla="*/ 2147483646 w 575"/>
                <a:gd name="T79" fmla="*/ 2147483646 h 576"/>
                <a:gd name="T80" fmla="*/ 2147483646 w 575"/>
                <a:gd name="T81" fmla="*/ 2147483646 h 576"/>
                <a:gd name="T82" fmla="*/ 2147483646 w 575"/>
                <a:gd name="T83" fmla="*/ 2147483646 h 576"/>
                <a:gd name="T84" fmla="*/ 2147483646 w 575"/>
                <a:gd name="T85" fmla="*/ 2147483646 h 576"/>
                <a:gd name="T86" fmla="*/ 2147483646 w 575"/>
                <a:gd name="T87" fmla="*/ 2147483646 h 576"/>
                <a:gd name="T88" fmla="*/ 2147483646 w 575"/>
                <a:gd name="T89" fmla="*/ 2147483646 h 576"/>
                <a:gd name="T90" fmla="*/ 2147483646 w 575"/>
                <a:gd name="T91" fmla="*/ 2147483646 h 576"/>
                <a:gd name="T92" fmla="*/ 2147483646 w 575"/>
                <a:gd name="T93" fmla="*/ 2147483646 h 576"/>
                <a:gd name="T94" fmla="*/ 2147483646 w 575"/>
                <a:gd name="T95" fmla="*/ 2147483646 h 576"/>
                <a:gd name="T96" fmla="*/ 2147483646 w 575"/>
                <a:gd name="T97" fmla="*/ 2147483646 h 576"/>
                <a:gd name="T98" fmla="*/ 2147483646 w 575"/>
                <a:gd name="T99" fmla="*/ 2147483646 h 576"/>
                <a:gd name="T100" fmla="*/ 2147483646 w 575"/>
                <a:gd name="T101" fmla="*/ 2147483646 h 576"/>
                <a:gd name="T102" fmla="*/ 2147483646 w 575"/>
                <a:gd name="T103" fmla="*/ 2147483646 h 576"/>
                <a:gd name="T104" fmla="*/ 2147483646 w 575"/>
                <a:gd name="T105" fmla="*/ 2147483646 h 576"/>
                <a:gd name="T106" fmla="*/ 2147483646 w 575"/>
                <a:gd name="T107" fmla="*/ 2147483646 h 576"/>
                <a:gd name="T108" fmla="*/ 2147483646 w 575"/>
                <a:gd name="T109" fmla="*/ 2147483646 h 576"/>
                <a:gd name="T110" fmla="*/ 2147483646 w 575"/>
                <a:gd name="T111" fmla="*/ 2147483646 h 576"/>
                <a:gd name="T112" fmla="*/ 2147483646 w 575"/>
                <a:gd name="T113" fmla="*/ 2147483646 h 576"/>
                <a:gd name="T114" fmla="*/ 2147483646 w 575"/>
                <a:gd name="T115" fmla="*/ 2147483646 h 576"/>
                <a:gd name="T116" fmla="*/ 2147483646 w 575"/>
                <a:gd name="T117" fmla="*/ 2147483646 h 576"/>
                <a:gd name="T118" fmla="*/ 2147483646 w 575"/>
                <a:gd name="T119" fmla="*/ 2147483646 h 57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75" h="576">
                  <a:moveTo>
                    <a:pt x="394" y="0"/>
                  </a:moveTo>
                  <a:lnTo>
                    <a:pt x="402" y="1"/>
                  </a:lnTo>
                  <a:lnTo>
                    <a:pt x="413" y="5"/>
                  </a:lnTo>
                  <a:lnTo>
                    <a:pt x="417" y="12"/>
                  </a:lnTo>
                  <a:lnTo>
                    <a:pt x="417" y="17"/>
                  </a:lnTo>
                  <a:lnTo>
                    <a:pt x="415" y="21"/>
                  </a:lnTo>
                  <a:lnTo>
                    <a:pt x="412" y="23"/>
                  </a:lnTo>
                  <a:lnTo>
                    <a:pt x="407" y="26"/>
                  </a:lnTo>
                  <a:lnTo>
                    <a:pt x="403" y="27"/>
                  </a:lnTo>
                  <a:lnTo>
                    <a:pt x="402" y="29"/>
                  </a:lnTo>
                  <a:lnTo>
                    <a:pt x="402" y="30"/>
                  </a:lnTo>
                  <a:lnTo>
                    <a:pt x="417" y="30"/>
                  </a:lnTo>
                  <a:lnTo>
                    <a:pt x="429" y="31"/>
                  </a:lnTo>
                  <a:lnTo>
                    <a:pt x="435" y="34"/>
                  </a:lnTo>
                  <a:lnTo>
                    <a:pt x="439" y="38"/>
                  </a:lnTo>
                  <a:lnTo>
                    <a:pt x="440" y="41"/>
                  </a:lnTo>
                  <a:lnTo>
                    <a:pt x="439" y="47"/>
                  </a:lnTo>
                  <a:lnTo>
                    <a:pt x="436" y="52"/>
                  </a:lnTo>
                  <a:lnTo>
                    <a:pt x="433" y="56"/>
                  </a:lnTo>
                  <a:lnTo>
                    <a:pt x="431" y="60"/>
                  </a:lnTo>
                  <a:lnTo>
                    <a:pt x="430" y="62"/>
                  </a:lnTo>
                  <a:lnTo>
                    <a:pt x="431" y="63"/>
                  </a:lnTo>
                  <a:lnTo>
                    <a:pt x="435" y="63"/>
                  </a:lnTo>
                  <a:lnTo>
                    <a:pt x="440" y="64"/>
                  </a:lnTo>
                  <a:lnTo>
                    <a:pt x="446" y="62"/>
                  </a:lnTo>
                  <a:lnTo>
                    <a:pt x="450" y="56"/>
                  </a:lnTo>
                  <a:lnTo>
                    <a:pt x="453" y="46"/>
                  </a:lnTo>
                  <a:lnTo>
                    <a:pt x="462" y="43"/>
                  </a:lnTo>
                  <a:lnTo>
                    <a:pt x="474" y="43"/>
                  </a:lnTo>
                  <a:lnTo>
                    <a:pt x="483" y="44"/>
                  </a:lnTo>
                  <a:lnTo>
                    <a:pt x="493" y="46"/>
                  </a:lnTo>
                  <a:lnTo>
                    <a:pt x="503" y="54"/>
                  </a:lnTo>
                  <a:lnTo>
                    <a:pt x="513" y="64"/>
                  </a:lnTo>
                  <a:lnTo>
                    <a:pt x="523" y="75"/>
                  </a:lnTo>
                  <a:lnTo>
                    <a:pt x="530" y="88"/>
                  </a:lnTo>
                  <a:lnTo>
                    <a:pt x="536" y="100"/>
                  </a:lnTo>
                  <a:lnTo>
                    <a:pt x="537" y="111"/>
                  </a:lnTo>
                  <a:lnTo>
                    <a:pt x="532" y="131"/>
                  </a:lnTo>
                  <a:lnTo>
                    <a:pt x="523" y="151"/>
                  </a:lnTo>
                  <a:lnTo>
                    <a:pt x="512" y="170"/>
                  </a:lnTo>
                  <a:lnTo>
                    <a:pt x="499" y="189"/>
                  </a:lnTo>
                  <a:lnTo>
                    <a:pt x="485" y="207"/>
                  </a:lnTo>
                  <a:lnTo>
                    <a:pt x="471" y="224"/>
                  </a:lnTo>
                  <a:lnTo>
                    <a:pt x="460" y="239"/>
                  </a:lnTo>
                  <a:lnTo>
                    <a:pt x="453" y="253"/>
                  </a:lnTo>
                  <a:lnTo>
                    <a:pt x="450" y="264"/>
                  </a:lnTo>
                  <a:lnTo>
                    <a:pt x="457" y="258"/>
                  </a:lnTo>
                  <a:lnTo>
                    <a:pt x="467" y="253"/>
                  </a:lnTo>
                  <a:lnTo>
                    <a:pt x="478" y="248"/>
                  </a:lnTo>
                  <a:lnTo>
                    <a:pt x="490" y="241"/>
                  </a:lnTo>
                  <a:lnTo>
                    <a:pt x="500" y="233"/>
                  </a:lnTo>
                  <a:lnTo>
                    <a:pt x="508" y="222"/>
                  </a:lnTo>
                  <a:lnTo>
                    <a:pt x="510" y="220"/>
                  </a:lnTo>
                  <a:lnTo>
                    <a:pt x="509" y="217"/>
                  </a:lnTo>
                  <a:lnTo>
                    <a:pt x="505" y="212"/>
                  </a:lnTo>
                  <a:lnTo>
                    <a:pt x="501" y="209"/>
                  </a:lnTo>
                  <a:lnTo>
                    <a:pt x="497" y="204"/>
                  </a:lnTo>
                  <a:lnTo>
                    <a:pt x="497" y="200"/>
                  </a:lnTo>
                  <a:lnTo>
                    <a:pt x="502" y="196"/>
                  </a:lnTo>
                  <a:lnTo>
                    <a:pt x="513" y="193"/>
                  </a:lnTo>
                  <a:lnTo>
                    <a:pt x="515" y="195"/>
                  </a:lnTo>
                  <a:lnTo>
                    <a:pt x="519" y="197"/>
                  </a:lnTo>
                  <a:lnTo>
                    <a:pt x="521" y="198"/>
                  </a:lnTo>
                  <a:lnTo>
                    <a:pt x="525" y="198"/>
                  </a:lnTo>
                  <a:lnTo>
                    <a:pt x="525" y="203"/>
                  </a:lnTo>
                  <a:lnTo>
                    <a:pt x="523" y="206"/>
                  </a:lnTo>
                  <a:lnTo>
                    <a:pt x="522" y="209"/>
                  </a:lnTo>
                  <a:lnTo>
                    <a:pt x="522" y="210"/>
                  </a:lnTo>
                  <a:lnTo>
                    <a:pt x="521" y="212"/>
                  </a:lnTo>
                  <a:lnTo>
                    <a:pt x="521" y="213"/>
                  </a:lnTo>
                  <a:lnTo>
                    <a:pt x="520" y="217"/>
                  </a:lnTo>
                  <a:lnTo>
                    <a:pt x="519" y="221"/>
                  </a:lnTo>
                  <a:lnTo>
                    <a:pt x="515" y="224"/>
                  </a:lnTo>
                  <a:lnTo>
                    <a:pt x="513" y="230"/>
                  </a:lnTo>
                  <a:lnTo>
                    <a:pt x="521" y="236"/>
                  </a:lnTo>
                  <a:lnTo>
                    <a:pt x="523" y="241"/>
                  </a:lnTo>
                  <a:lnTo>
                    <a:pt x="525" y="248"/>
                  </a:lnTo>
                  <a:lnTo>
                    <a:pt x="528" y="256"/>
                  </a:lnTo>
                  <a:lnTo>
                    <a:pt x="534" y="266"/>
                  </a:lnTo>
                  <a:lnTo>
                    <a:pt x="540" y="273"/>
                  </a:lnTo>
                  <a:lnTo>
                    <a:pt x="548" y="280"/>
                  </a:lnTo>
                  <a:lnTo>
                    <a:pt x="555" y="289"/>
                  </a:lnTo>
                  <a:lnTo>
                    <a:pt x="558" y="296"/>
                  </a:lnTo>
                  <a:lnTo>
                    <a:pt x="558" y="305"/>
                  </a:lnTo>
                  <a:lnTo>
                    <a:pt x="560" y="312"/>
                  </a:lnTo>
                  <a:lnTo>
                    <a:pt x="562" y="320"/>
                  </a:lnTo>
                  <a:lnTo>
                    <a:pt x="563" y="323"/>
                  </a:lnTo>
                  <a:lnTo>
                    <a:pt x="565" y="324"/>
                  </a:lnTo>
                  <a:lnTo>
                    <a:pt x="567" y="325"/>
                  </a:lnTo>
                  <a:lnTo>
                    <a:pt x="570" y="327"/>
                  </a:lnTo>
                  <a:lnTo>
                    <a:pt x="572" y="329"/>
                  </a:lnTo>
                  <a:lnTo>
                    <a:pt x="574" y="332"/>
                  </a:lnTo>
                  <a:lnTo>
                    <a:pt x="575" y="334"/>
                  </a:lnTo>
                  <a:lnTo>
                    <a:pt x="575" y="337"/>
                  </a:lnTo>
                  <a:lnTo>
                    <a:pt x="573" y="344"/>
                  </a:lnTo>
                  <a:lnTo>
                    <a:pt x="569" y="349"/>
                  </a:lnTo>
                  <a:lnTo>
                    <a:pt x="563" y="351"/>
                  </a:lnTo>
                  <a:lnTo>
                    <a:pt x="557" y="353"/>
                  </a:lnTo>
                  <a:lnTo>
                    <a:pt x="553" y="355"/>
                  </a:lnTo>
                  <a:lnTo>
                    <a:pt x="531" y="399"/>
                  </a:lnTo>
                  <a:lnTo>
                    <a:pt x="532" y="403"/>
                  </a:lnTo>
                  <a:lnTo>
                    <a:pt x="534" y="406"/>
                  </a:lnTo>
                  <a:lnTo>
                    <a:pt x="535" y="408"/>
                  </a:lnTo>
                  <a:lnTo>
                    <a:pt x="536" y="412"/>
                  </a:lnTo>
                  <a:lnTo>
                    <a:pt x="537" y="415"/>
                  </a:lnTo>
                  <a:lnTo>
                    <a:pt x="535" y="421"/>
                  </a:lnTo>
                  <a:lnTo>
                    <a:pt x="531" y="423"/>
                  </a:lnTo>
                  <a:lnTo>
                    <a:pt x="527" y="423"/>
                  </a:lnTo>
                  <a:lnTo>
                    <a:pt x="521" y="422"/>
                  </a:lnTo>
                  <a:lnTo>
                    <a:pt x="515" y="423"/>
                  </a:lnTo>
                  <a:lnTo>
                    <a:pt x="510" y="427"/>
                  </a:lnTo>
                  <a:lnTo>
                    <a:pt x="502" y="434"/>
                  </a:lnTo>
                  <a:lnTo>
                    <a:pt x="494" y="441"/>
                  </a:lnTo>
                  <a:lnTo>
                    <a:pt x="485" y="447"/>
                  </a:lnTo>
                  <a:lnTo>
                    <a:pt x="483" y="448"/>
                  </a:lnTo>
                  <a:lnTo>
                    <a:pt x="482" y="450"/>
                  </a:lnTo>
                  <a:lnTo>
                    <a:pt x="479" y="452"/>
                  </a:lnTo>
                  <a:lnTo>
                    <a:pt x="478" y="455"/>
                  </a:lnTo>
                  <a:lnTo>
                    <a:pt x="477" y="457"/>
                  </a:lnTo>
                  <a:lnTo>
                    <a:pt x="476" y="459"/>
                  </a:lnTo>
                  <a:lnTo>
                    <a:pt x="474" y="460"/>
                  </a:lnTo>
                  <a:lnTo>
                    <a:pt x="470" y="460"/>
                  </a:lnTo>
                  <a:lnTo>
                    <a:pt x="468" y="460"/>
                  </a:lnTo>
                  <a:lnTo>
                    <a:pt x="466" y="458"/>
                  </a:lnTo>
                  <a:lnTo>
                    <a:pt x="464" y="457"/>
                  </a:lnTo>
                  <a:lnTo>
                    <a:pt x="461" y="456"/>
                  </a:lnTo>
                  <a:lnTo>
                    <a:pt x="459" y="455"/>
                  </a:lnTo>
                  <a:lnTo>
                    <a:pt x="457" y="455"/>
                  </a:lnTo>
                  <a:lnTo>
                    <a:pt x="455" y="457"/>
                  </a:lnTo>
                  <a:lnTo>
                    <a:pt x="452" y="459"/>
                  </a:lnTo>
                  <a:lnTo>
                    <a:pt x="451" y="462"/>
                  </a:lnTo>
                  <a:lnTo>
                    <a:pt x="449" y="463"/>
                  </a:lnTo>
                  <a:lnTo>
                    <a:pt x="442" y="464"/>
                  </a:lnTo>
                  <a:lnTo>
                    <a:pt x="436" y="463"/>
                  </a:lnTo>
                  <a:lnTo>
                    <a:pt x="431" y="462"/>
                  </a:lnTo>
                  <a:lnTo>
                    <a:pt x="421" y="459"/>
                  </a:lnTo>
                  <a:lnTo>
                    <a:pt x="414" y="457"/>
                  </a:lnTo>
                  <a:lnTo>
                    <a:pt x="407" y="454"/>
                  </a:lnTo>
                  <a:lnTo>
                    <a:pt x="399" y="452"/>
                  </a:lnTo>
                  <a:lnTo>
                    <a:pt x="396" y="452"/>
                  </a:lnTo>
                  <a:lnTo>
                    <a:pt x="392" y="454"/>
                  </a:lnTo>
                  <a:lnTo>
                    <a:pt x="391" y="455"/>
                  </a:lnTo>
                  <a:lnTo>
                    <a:pt x="389" y="456"/>
                  </a:lnTo>
                  <a:lnTo>
                    <a:pt x="387" y="456"/>
                  </a:lnTo>
                  <a:lnTo>
                    <a:pt x="383" y="456"/>
                  </a:lnTo>
                  <a:lnTo>
                    <a:pt x="382" y="456"/>
                  </a:lnTo>
                  <a:lnTo>
                    <a:pt x="380" y="454"/>
                  </a:lnTo>
                  <a:lnTo>
                    <a:pt x="379" y="451"/>
                  </a:lnTo>
                  <a:lnTo>
                    <a:pt x="378" y="449"/>
                  </a:lnTo>
                  <a:lnTo>
                    <a:pt x="377" y="447"/>
                  </a:lnTo>
                  <a:lnTo>
                    <a:pt x="376" y="443"/>
                  </a:lnTo>
                  <a:lnTo>
                    <a:pt x="374" y="441"/>
                  </a:lnTo>
                  <a:lnTo>
                    <a:pt x="372" y="440"/>
                  </a:lnTo>
                  <a:lnTo>
                    <a:pt x="370" y="439"/>
                  </a:lnTo>
                  <a:lnTo>
                    <a:pt x="364" y="440"/>
                  </a:lnTo>
                  <a:lnTo>
                    <a:pt x="360" y="443"/>
                  </a:lnTo>
                  <a:lnTo>
                    <a:pt x="357" y="447"/>
                  </a:lnTo>
                  <a:lnTo>
                    <a:pt x="355" y="450"/>
                  </a:lnTo>
                  <a:lnTo>
                    <a:pt x="352" y="451"/>
                  </a:lnTo>
                  <a:lnTo>
                    <a:pt x="350" y="450"/>
                  </a:lnTo>
                  <a:lnTo>
                    <a:pt x="347" y="450"/>
                  </a:lnTo>
                  <a:lnTo>
                    <a:pt x="345" y="449"/>
                  </a:lnTo>
                  <a:lnTo>
                    <a:pt x="343" y="448"/>
                  </a:lnTo>
                  <a:lnTo>
                    <a:pt x="330" y="450"/>
                  </a:lnTo>
                  <a:lnTo>
                    <a:pt x="319" y="456"/>
                  </a:lnTo>
                  <a:lnTo>
                    <a:pt x="308" y="463"/>
                  </a:lnTo>
                  <a:lnTo>
                    <a:pt x="298" y="471"/>
                  </a:lnTo>
                  <a:lnTo>
                    <a:pt x="289" y="476"/>
                  </a:lnTo>
                  <a:lnTo>
                    <a:pt x="286" y="478"/>
                  </a:lnTo>
                  <a:lnTo>
                    <a:pt x="283" y="484"/>
                  </a:lnTo>
                  <a:lnTo>
                    <a:pt x="279" y="491"/>
                  </a:lnTo>
                  <a:lnTo>
                    <a:pt x="274" y="499"/>
                  </a:lnTo>
                  <a:lnTo>
                    <a:pt x="271" y="503"/>
                  </a:lnTo>
                  <a:lnTo>
                    <a:pt x="268" y="507"/>
                  </a:lnTo>
                  <a:lnTo>
                    <a:pt x="267" y="510"/>
                  </a:lnTo>
                  <a:lnTo>
                    <a:pt x="267" y="513"/>
                  </a:lnTo>
                  <a:lnTo>
                    <a:pt x="266" y="516"/>
                  </a:lnTo>
                  <a:lnTo>
                    <a:pt x="265" y="519"/>
                  </a:lnTo>
                  <a:lnTo>
                    <a:pt x="264" y="521"/>
                  </a:lnTo>
                  <a:lnTo>
                    <a:pt x="263" y="523"/>
                  </a:lnTo>
                  <a:lnTo>
                    <a:pt x="260" y="523"/>
                  </a:lnTo>
                  <a:lnTo>
                    <a:pt x="257" y="523"/>
                  </a:lnTo>
                  <a:lnTo>
                    <a:pt x="255" y="523"/>
                  </a:lnTo>
                  <a:lnTo>
                    <a:pt x="253" y="523"/>
                  </a:lnTo>
                  <a:lnTo>
                    <a:pt x="246" y="525"/>
                  </a:lnTo>
                  <a:lnTo>
                    <a:pt x="239" y="533"/>
                  </a:lnTo>
                  <a:lnTo>
                    <a:pt x="231" y="543"/>
                  </a:lnTo>
                  <a:lnTo>
                    <a:pt x="223" y="555"/>
                  </a:lnTo>
                  <a:lnTo>
                    <a:pt x="214" y="568"/>
                  </a:lnTo>
                  <a:lnTo>
                    <a:pt x="213" y="570"/>
                  </a:lnTo>
                  <a:lnTo>
                    <a:pt x="212" y="571"/>
                  </a:lnTo>
                  <a:lnTo>
                    <a:pt x="211" y="572"/>
                  </a:lnTo>
                  <a:lnTo>
                    <a:pt x="211" y="573"/>
                  </a:lnTo>
                  <a:lnTo>
                    <a:pt x="210" y="576"/>
                  </a:lnTo>
                  <a:lnTo>
                    <a:pt x="194" y="570"/>
                  </a:lnTo>
                  <a:lnTo>
                    <a:pt x="179" y="568"/>
                  </a:lnTo>
                  <a:lnTo>
                    <a:pt x="166" y="568"/>
                  </a:lnTo>
                  <a:lnTo>
                    <a:pt x="153" y="569"/>
                  </a:lnTo>
                  <a:lnTo>
                    <a:pt x="142" y="569"/>
                  </a:lnTo>
                  <a:lnTo>
                    <a:pt x="134" y="567"/>
                  </a:lnTo>
                  <a:lnTo>
                    <a:pt x="131" y="561"/>
                  </a:lnTo>
                  <a:lnTo>
                    <a:pt x="128" y="554"/>
                  </a:lnTo>
                  <a:lnTo>
                    <a:pt x="127" y="546"/>
                  </a:lnTo>
                  <a:lnTo>
                    <a:pt x="125" y="539"/>
                  </a:lnTo>
                  <a:lnTo>
                    <a:pt x="121" y="534"/>
                  </a:lnTo>
                  <a:lnTo>
                    <a:pt x="114" y="532"/>
                  </a:lnTo>
                  <a:lnTo>
                    <a:pt x="106" y="533"/>
                  </a:lnTo>
                  <a:lnTo>
                    <a:pt x="100" y="537"/>
                  </a:lnTo>
                  <a:lnTo>
                    <a:pt x="96" y="544"/>
                  </a:lnTo>
                  <a:lnTo>
                    <a:pt x="92" y="551"/>
                  </a:lnTo>
                  <a:lnTo>
                    <a:pt x="89" y="558"/>
                  </a:lnTo>
                  <a:lnTo>
                    <a:pt x="84" y="562"/>
                  </a:lnTo>
                  <a:lnTo>
                    <a:pt x="80" y="563"/>
                  </a:lnTo>
                  <a:lnTo>
                    <a:pt x="73" y="560"/>
                  </a:lnTo>
                  <a:lnTo>
                    <a:pt x="67" y="551"/>
                  </a:lnTo>
                  <a:lnTo>
                    <a:pt x="62" y="538"/>
                  </a:lnTo>
                  <a:lnTo>
                    <a:pt x="56" y="525"/>
                  </a:lnTo>
                  <a:lnTo>
                    <a:pt x="53" y="512"/>
                  </a:lnTo>
                  <a:lnTo>
                    <a:pt x="51" y="503"/>
                  </a:lnTo>
                  <a:lnTo>
                    <a:pt x="49" y="499"/>
                  </a:lnTo>
                  <a:lnTo>
                    <a:pt x="49" y="493"/>
                  </a:lnTo>
                  <a:lnTo>
                    <a:pt x="52" y="491"/>
                  </a:lnTo>
                  <a:lnTo>
                    <a:pt x="54" y="489"/>
                  </a:lnTo>
                  <a:lnTo>
                    <a:pt x="55" y="485"/>
                  </a:lnTo>
                  <a:lnTo>
                    <a:pt x="56" y="482"/>
                  </a:lnTo>
                  <a:lnTo>
                    <a:pt x="56" y="478"/>
                  </a:lnTo>
                  <a:lnTo>
                    <a:pt x="55" y="469"/>
                  </a:lnTo>
                  <a:lnTo>
                    <a:pt x="52" y="463"/>
                  </a:lnTo>
                  <a:lnTo>
                    <a:pt x="46" y="457"/>
                  </a:lnTo>
                  <a:lnTo>
                    <a:pt x="42" y="452"/>
                  </a:lnTo>
                  <a:lnTo>
                    <a:pt x="40" y="451"/>
                  </a:lnTo>
                  <a:lnTo>
                    <a:pt x="39" y="451"/>
                  </a:lnTo>
                  <a:lnTo>
                    <a:pt x="38" y="452"/>
                  </a:lnTo>
                  <a:lnTo>
                    <a:pt x="37" y="452"/>
                  </a:lnTo>
                  <a:lnTo>
                    <a:pt x="35" y="452"/>
                  </a:lnTo>
                  <a:lnTo>
                    <a:pt x="32" y="452"/>
                  </a:lnTo>
                  <a:lnTo>
                    <a:pt x="23" y="449"/>
                  </a:lnTo>
                  <a:lnTo>
                    <a:pt x="16" y="443"/>
                  </a:lnTo>
                  <a:lnTo>
                    <a:pt x="8" y="434"/>
                  </a:lnTo>
                  <a:lnTo>
                    <a:pt x="2" y="424"/>
                  </a:lnTo>
                  <a:lnTo>
                    <a:pt x="0" y="416"/>
                  </a:lnTo>
                  <a:lnTo>
                    <a:pt x="2" y="407"/>
                  </a:lnTo>
                  <a:lnTo>
                    <a:pt x="7" y="401"/>
                  </a:lnTo>
                  <a:lnTo>
                    <a:pt x="12" y="396"/>
                  </a:lnTo>
                  <a:lnTo>
                    <a:pt x="19" y="394"/>
                  </a:lnTo>
                  <a:lnTo>
                    <a:pt x="26" y="390"/>
                  </a:lnTo>
                  <a:lnTo>
                    <a:pt x="31" y="386"/>
                  </a:lnTo>
                  <a:lnTo>
                    <a:pt x="36" y="379"/>
                  </a:lnTo>
                  <a:lnTo>
                    <a:pt x="38" y="369"/>
                  </a:lnTo>
                  <a:lnTo>
                    <a:pt x="37" y="359"/>
                  </a:lnTo>
                  <a:lnTo>
                    <a:pt x="34" y="351"/>
                  </a:lnTo>
                  <a:lnTo>
                    <a:pt x="29" y="344"/>
                  </a:lnTo>
                  <a:lnTo>
                    <a:pt x="26" y="337"/>
                  </a:lnTo>
                  <a:lnTo>
                    <a:pt x="23" y="331"/>
                  </a:lnTo>
                  <a:lnTo>
                    <a:pt x="26" y="326"/>
                  </a:lnTo>
                  <a:lnTo>
                    <a:pt x="29" y="324"/>
                  </a:lnTo>
                  <a:lnTo>
                    <a:pt x="35" y="323"/>
                  </a:lnTo>
                  <a:lnTo>
                    <a:pt x="39" y="320"/>
                  </a:lnTo>
                  <a:lnTo>
                    <a:pt x="43" y="316"/>
                  </a:lnTo>
                  <a:lnTo>
                    <a:pt x="44" y="307"/>
                  </a:lnTo>
                  <a:lnTo>
                    <a:pt x="42" y="301"/>
                  </a:lnTo>
                  <a:lnTo>
                    <a:pt x="37" y="298"/>
                  </a:lnTo>
                  <a:lnTo>
                    <a:pt x="32" y="294"/>
                  </a:lnTo>
                  <a:lnTo>
                    <a:pt x="27" y="292"/>
                  </a:lnTo>
                  <a:lnTo>
                    <a:pt x="22" y="289"/>
                  </a:lnTo>
                  <a:lnTo>
                    <a:pt x="21" y="283"/>
                  </a:lnTo>
                  <a:lnTo>
                    <a:pt x="21" y="281"/>
                  </a:lnTo>
                  <a:lnTo>
                    <a:pt x="21" y="280"/>
                  </a:lnTo>
                  <a:lnTo>
                    <a:pt x="21" y="279"/>
                  </a:lnTo>
                  <a:lnTo>
                    <a:pt x="22" y="276"/>
                  </a:lnTo>
                  <a:lnTo>
                    <a:pt x="23" y="274"/>
                  </a:lnTo>
                  <a:lnTo>
                    <a:pt x="27" y="274"/>
                  </a:lnTo>
                  <a:lnTo>
                    <a:pt x="29" y="274"/>
                  </a:lnTo>
                  <a:lnTo>
                    <a:pt x="30" y="273"/>
                  </a:lnTo>
                  <a:lnTo>
                    <a:pt x="38" y="282"/>
                  </a:lnTo>
                  <a:lnTo>
                    <a:pt x="45" y="289"/>
                  </a:lnTo>
                  <a:lnTo>
                    <a:pt x="49" y="294"/>
                  </a:lnTo>
                  <a:lnTo>
                    <a:pt x="55" y="302"/>
                  </a:lnTo>
                  <a:lnTo>
                    <a:pt x="60" y="312"/>
                  </a:lnTo>
                  <a:lnTo>
                    <a:pt x="62" y="317"/>
                  </a:lnTo>
                  <a:lnTo>
                    <a:pt x="66" y="319"/>
                  </a:lnTo>
                  <a:lnTo>
                    <a:pt x="71" y="319"/>
                  </a:lnTo>
                  <a:lnTo>
                    <a:pt x="75" y="319"/>
                  </a:lnTo>
                  <a:lnTo>
                    <a:pt x="80" y="319"/>
                  </a:lnTo>
                  <a:lnTo>
                    <a:pt x="83" y="319"/>
                  </a:lnTo>
                  <a:lnTo>
                    <a:pt x="86" y="322"/>
                  </a:lnTo>
                  <a:lnTo>
                    <a:pt x="84" y="326"/>
                  </a:lnTo>
                  <a:lnTo>
                    <a:pt x="81" y="333"/>
                  </a:lnTo>
                  <a:lnTo>
                    <a:pt x="74" y="343"/>
                  </a:lnTo>
                  <a:lnTo>
                    <a:pt x="71" y="351"/>
                  </a:lnTo>
                  <a:lnTo>
                    <a:pt x="66" y="361"/>
                  </a:lnTo>
                  <a:lnTo>
                    <a:pt x="62" y="373"/>
                  </a:lnTo>
                  <a:lnTo>
                    <a:pt x="60" y="385"/>
                  </a:lnTo>
                  <a:lnTo>
                    <a:pt x="58" y="393"/>
                  </a:lnTo>
                  <a:lnTo>
                    <a:pt x="62" y="384"/>
                  </a:lnTo>
                  <a:lnTo>
                    <a:pt x="65" y="376"/>
                  </a:lnTo>
                  <a:lnTo>
                    <a:pt x="67" y="370"/>
                  </a:lnTo>
                  <a:lnTo>
                    <a:pt x="71" y="367"/>
                  </a:lnTo>
                  <a:lnTo>
                    <a:pt x="73" y="364"/>
                  </a:lnTo>
                  <a:lnTo>
                    <a:pt x="75" y="363"/>
                  </a:lnTo>
                  <a:lnTo>
                    <a:pt x="78" y="364"/>
                  </a:lnTo>
                  <a:lnTo>
                    <a:pt x="79" y="366"/>
                  </a:lnTo>
                  <a:lnTo>
                    <a:pt x="79" y="369"/>
                  </a:lnTo>
                  <a:lnTo>
                    <a:pt x="79" y="373"/>
                  </a:lnTo>
                  <a:lnTo>
                    <a:pt x="76" y="379"/>
                  </a:lnTo>
                  <a:lnTo>
                    <a:pt x="75" y="386"/>
                  </a:lnTo>
                  <a:lnTo>
                    <a:pt x="72" y="393"/>
                  </a:lnTo>
                  <a:lnTo>
                    <a:pt x="67" y="402"/>
                  </a:lnTo>
                  <a:lnTo>
                    <a:pt x="69" y="405"/>
                  </a:lnTo>
                  <a:lnTo>
                    <a:pt x="70" y="408"/>
                  </a:lnTo>
                  <a:lnTo>
                    <a:pt x="71" y="410"/>
                  </a:lnTo>
                  <a:lnTo>
                    <a:pt x="73" y="410"/>
                  </a:lnTo>
                  <a:lnTo>
                    <a:pt x="76" y="407"/>
                  </a:lnTo>
                  <a:lnTo>
                    <a:pt x="81" y="402"/>
                  </a:lnTo>
                  <a:lnTo>
                    <a:pt x="88" y="392"/>
                  </a:lnTo>
                  <a:lnTo>
                    <a:pt x="89" y="386"/>
                  </a:lnTo>
                  <a:lnTo>
                    <a:pt x="88" y="378"/>
                  </a:lnTo>
                  <a:lnTo>
                    <a:pt x="87" y="369"/>
                  </a:lnTo>
                  <a:lnTo>
                    <a:pt x="83" y="360"/>
                  </a:lnTo>
                  <a:lnTo>
                    <a:pt x="82" y="354"/>
                  </a:lnTo>
                  <a:lnTo>
                    <a:pt x="81" y="352"/>
                  </a:lnTo>
                  <a:lnTo>
                    <a:pt x="90" y="342"/>
                  </a:lnTo>
                  <a:lnTo>
                    <a:pt x="93" y="335"/>
                  </a:lnTo>
                  <a:lnTo>
                    <a:pt x="93" y="327"/>
                  </a:lnTo>
                  <a:lnTo>
                    <a:pt x="90" y="320"/>
                  </a:lnTo>
                  <a:lnTo>
                    <a:pt x="86" y="311"/>
                  </a:lnTo>
                  <a:lnTo>
                    <a:pt x="82" y="312"/>
                  </a:lnTo>
                  <a:lnTo>
                    <a:pt x="80" y="310"/>
                  </a:lnTo>
                  <a:lnTo>
                    <a:pt x="78" y="306"/>
                  </a:lnTo>
                  <a:lnTo>
                    <a:pt x="76" y="300"/>
                  </a:lnTo>
                  <a:lnTo>
                    <a:pt x="75" y="294"/>
                  </a:lnTo>
                  <a:lnTo>
                    <a:pt x="74" y="292"/>
                  </a:lnTo>
                  <a:lnTo>
                    <a:pt x="71" y="292"/>
                  </a:lnTo>
                  <a:lnTo>
                    <a:pt x="62" y="285"/>
                  </a:lnTo>
                  <a:lnTo>
                    <a:pt x="60" y="279"/>
                  </a:lnTo>
                  <a:lnTo>
                    <a:pt x="60" y="271"/>
                  </a:lnTo>
                  <a:lnTo>
                    <a:pt x="62" y="264"/>
                  </a:lnTo>
                  <a:lnTo>
                    <a:pt x="64" y="257"/>
                  </a:lnTo>
                  <a:lnTo>
                    <a:pt x="64" y="252"/>
                  </a:lnTo>
                  <a:lnTo>
                    <a:pt x="60" y="239"/>
                  </a:lnTo>
                  <a:lnTo>
                    <a:pt x="57" y="229"/>
                  </a:lnTo>
                  <a:lnTo>
                    <a:pt x="60" y="221"/>
                  </a:lnTo>
                  <a:lnTo>
                    <a:pt x="65" y="215"/>
                  </a:lnTo>
                  <a:lnTo>
                    <a:pt x="74" y="213"/>
                  </a:lnTo>
                  <a:lnTo>
                    <a:pt x="87" y="213"/>
                  </a:lnTo>
                  <a:lnTo>
                    <a:pt x="99" y="214"/>
                  </a:lnTo>
                  <a:lnTo>
                    <a:pt x="110" y="217"/>
                  </a:lnTo>
                  <a:lnTo>
                    <a:pt x="123" y="217"/>
                  </a:lnTo>
                  <a:lnTo>
                    <a:pt x="137" y="217"/>
                  </a:lnTo>
                  <a:lnTo>
                    <a:pt x="157" y="215"/>
                  </a:lnTo>
                  <a:lnTo>
                    <a:pt x="165" y="222"/>
                  </a:lnTo>
                  <a:lnTo>
                    <a:pt x="169" y="224"/>
                  </a:lnTo>
                  <a:lnTo>
                    <a:pt x="171" y="224"/>
                  </a:lnTo>
                  <a:lnTo>
                    <a:pt x="171" y="220"/>
                  </a:lnTo>
                  <a:lnTo>
                    <a:pt x="170" y="214"/>
                  </a:lnTo>
                  <a:lnTo>
                    <a:pt x="168" y="207"/>
                  </a:lnTo>
                  <a:lnTo>
                    <a:pt x="166" y="198"/>
                  </a:lnTo>
                  <a:lnTo>
                    <a:pt x="163" y="191"/>
                  </a:lnTo>
                  <a:lnTo>
                    <a:pt x="162" y="183"/>
                  </a:lnTo>
                  <a:lnTo>
                    <a:pt x="162" y="176"/>
                  </a:lnTo>
                  <a:lnTo>
                    <a:pt x="165" y="170"/>
                  </a:lnTo>
                  <a:lnTo>
                    <a:pt x="178" y="156"/>
                  </a:lnTo>
                  <a:lnTo>
                    <a:pt x="194" y="141"/>
                  </a:lnTo>
                  <a:lnTo>
                    <a:pt x="214" y="127"/>
                  </a:lnTo>
                  <a:lnTo>
                    <a:pt x="225" y="122"/>
                  </a:lnTo>
                  <a:lnTo>
                    <a:pt x="239" y="119"/>
                  </a:lnTo>
                  <a:lnTo>
                    <a:pt x="250" y="117"/>
                  </a:lnTo>
                  <a:lnTo>
                    <a:pt x="258" y="115"/>
                  </a:lnTo>
                  <a:lnTo>
                    <a:pt x="259" y="113"/>
                  </a:lnTo>
                  <a:lnTo>
                    <a:pt x="260" y="111"/>
                  </a:lnTo>
                  <a:lnTo>
                    <a:pt x="259" y="110"/>
                  </a:lnTo>
                  <a:lnTo>
                    <a:pt x="259" y="108"/>
                  </a:lnTo>
                  <a:lnTo>
                    <a:pt x="258" y="107"/>
                  </a:lnTo>
                  <a:lnTo>
                    <a:pt x="257" y="105"/>
                  </a:lnTo>
                  <a:lnTo>
                    <a:pt x="256" y="104"/>
                  </a:lnTo>
                  <a:lnTo>
                    <a:pt x="255" y="101"/>
                  </a:lnTo>
                  <a:lnTo>
                    <a:pt x="255" y="100"/>
                  </a:lnTo>
                  <a:lnTo>
                    <a:pt x="255" y="99"/>
                  </a:lnTo>
                  <a:lnTo>
                    <a:pt x="256" y="98"/>
                  </a:lnTo>
                  <a:lnTo>
                    <a:pt x="258" y="98"/>
                  </a:lnTo>
                  <a:lnTo>
                    <a:pt x="262" y="97"/>
                  </a:lnTo>
                  <a:lnTo>
                    <a:pt x="266" y="98"/>
                  </a:lnTo>
                  <a:lnTo>
                    <a:pt x="273" y="97"/>
                  </a:lnTo>
                  <a:lnTo>
                    <a:pt x="282" y="96"/>
                  </a:lnTo>
                  <a:lnTo>
                    <a:pt x="291" y="93"/>
                  </a:lnTo>
                  <a:lnTo>
                    <a:pt x="302" y="87"/>
                  </a:lnTo>
                  <a:lnTo>
                    <a:pt x="307" y="89"/>
                  </a:lnTo>
                  <a:lnTo>
                    <a:pt x="307" y="92"/>
                  </a:lnTo>
                  <a:lnTo>
                    <a:pt x="304" y="97"/>
                  </a:lnTo>
                  <a:lnTo>
                    <a:pt x="302" y="101"/>
                  </a:lnTo>
                  <a:lnTo>
                    <a:pt x="301" y="106"/>
                  </a:lnTo>
                  <a:lnTo>
                    <a:pt x="302" y="108"/>
                  </a:lnTo>
                  <a:lnTo>
                    <a:pt x="308" y="107"/>
                  </a:lnTo>
                  <a:lnTo>
                    <a:pt x="313" y="102"/>
                  </a:lnTo>
                  <a:lnTo>
                    <a:pt x="319" y="97"/>
                  </a:lnTo>
                  <a:lnTo>
                    <a:pt x="324" y="92"/>
                  </a:lnTo>
                  <a:lnTo>
                    <a:pt x="326" y="91"/>
                  </a:lnTo>
                  <a:lnTo>
                    <a:pt x="328" y="91"/>
                  </a:lnTo>
                  <a:lnTo>
                    <a:pt x="332" y="91"/>
                  </a:lnTo>
                  <a:lnTo>
                    <a:pt x="336" y="92"/>
                  </a:lnTo>
                  <a:lnTo>
                    <a:pt x="344" y="96"/>
                  </a:lnTo>
                  <a:lnTo>
                    <a:pt x="336" y="87"/>
                  </a:lnTo>
                  <a:lnTo>
                    <a:pt x="333" y="80"/>
                  </a:lnTo>
                  <a:lnTo>
                    <a:pt x="332" y="76"/>
                  </a:lnTo>
                  <a:lnTo>
                    <a:pt x="333" y="74"/>
                  </a:lnTo>
                  <a:lnTo>
                    <a:pt x="336" y="73"/>
                  </a:lnTo>
                  <a:lnTo>
                    <a:pt x="341" y="74"/>
                  </a:lnTo>
                  <a:lnTo>
                    <a:pt x="344" y="75"/>
                  </a:lnTo>
                  <a:lnTo>
                    <a:pt x="347" y="76"/>
                  </a:lnTo>
                  <a:lnTo>
                    <a:pt x="348" y="76"/>
                  </a:lnTo>
                  <a:lnTo>
                    <a:pt x="357" y="72"/>
                  </a:lnTo>
                  <a:lnTo>
                    <a:pt x="361" y="67"/>
                  </a:lnTo>
                  <a:lnTo>
                    <a:pt x="361" y="62"/>
                  </a:lnTo>
                  <a:lnTo>
                    <a:pt x="360" y="56"/>
                  </a:lnTo>
                  <a:lnTo>
                    <a:pt x="359" y="51"/>
                  </a:lnTo>
                  <a:lnTo>
                    <a:pt x="357" y="45"/>
                  </a:lnTo>
                  <a:lnTo>
                    <a:pt x="360" y="40"/>
                  </a:lnTo>
                  <a:lnTo>
                    <a:pt x="369" y="28"/>
                  </a:lnTo>
                  <a:lnTo>
                    <a:pt x="377" y="14"/>
                  </a:lnTo>
                  <a:lnTo>
                    <a:pt x="386" y="4"/>
                  </a:lnTo>
                  <a:lnTo>
                    <a:pt x="388" y="1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38" name="Freeform 136">
              <a:extLst>
                <a:ext uri="{FF2B5EF4-FFF2-40B4-BE49-F238E27FC236}">
                  <a16:creationId xmlns:a16="http://schemas.microsoft.com/office/drawing/2014/main" id="{7B4EE05A-3664-4109-89EF-532F4E7B4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738" y="2760663"/>
              <a:ext cx="928687" cy="727075"/>
            </a:xfrm>
            <a:custGeom>
              <a:avLst/>
              <a:gdLst>
                <a:gd name="T0" fmla="*/ 2147483646 w 585"/>
                <a:gd name="T1" fmla="*/ 2147483646 h 458"/>
                <a:gd name="T2" fmla="*/ 2147483646 w 585"/>
                <a:gd name="T3" fmla="*/ 2147483646 h 458"/>
                <a:gd name="T4" fmla="*/ 2147483646 w 585"/>
                <a:gd name="T5" fmla="*/ 2147483646 h 458"/>
                <a:gd name="T6" fmla="*/ 2147483646 w 585"/>
                <a:gd name="T7" fmla="*/ 2147483646 h 458"/>
                <a:gd name="T8" fmla="*/ 2147483646 w 585"/>
                <a:gd name="T9" fmla="*/ 2147483646 h 458"/>
                <a:gd name="T10" fmla="*/ 2147483646 w 585"/>
                <a:gd name="T11" fmla="*/ 2147483646 h 458"/>
                <a:gd name="T12" fmla="*/ 2147483646 w 585"/>
                <a:gd name="T13" fmla="*/ 2147483646 h 458"/>
                <a:gd name="T14" fmla="*/ 2147483646 w 585"/>
                <a:gd name="T15" fmla="*/ 2147483646 h 458"/>
                <a:gd name="T16" fmla="*/ 2147483646 w 585"/>
                <a:gd name="T17" fmla="*/ 2147483646 h 458"/>
                <a:gd name="T18" fmla="*/ 2147483646 w 585"/>
                <a:gd name="T19" fmla="*/ 2147483646 h 458"/>
                <a:gd name="T20" fmla="*/ 2147483646 w 585"/>
                <a:gd name="T21" fmla="*/ 2147483646 h 458"/>
                <a:gd name="T22" fmla="*/ 2147483646 w 585"/>
                <a:gd name="T23" fmla="*/ 2147483646 h 458"/>
                <a:gd name="T24" fmla="*/ 2147483646 w 585"/>
                <a:gd name="T25" fmla="*/ 2147483646 h 458"/>
                <a:gd name="T26" fmla="*/ 2147483646 w 585"/>
                <a:gd name="T27" fmla="*/ 2147483646 h 458"/>
                <a:gd name="T28" fmla="*/ 2147483646 w 585"/>
                <a:gd name="T29" fmla="*/ 2147483646 h 458"/>
                <a:gd name="T30" fmla="*/ 2147483646 w 585"/>
                <a:gd name="T31" fmla="*/ 2147483646 h 458"/>
                <a:gd name="T32" fmla="*/ 2147483646 w 585"/>
                <a:gd name="T33" fmla="*/ 2147483646 h 458"/>
                <a:gd name="T34" fmla="*/ 2147483646 w 585"/>
                <a:gd name="T35" fmla="*/ 2147483646 h 458"/>
                <a:gd name="T36" fmla="*/ 2147483646 w 585"/>
                <a:gd name="T37" fmla="*/ 2147483646 h 458"/>
                <a:gd name="T38" fmla="*/ 2147483646 w 585"/>
                <a:gd name="T39" fmla="*/ 2147483646 h 458"/>
                <a:gd name="T40" fmla="*/ 2147483646 w 585"/>
                <a:gd name="T41" fmla="*/ 2147483646 h 458"/>
                <a:gd name="T42" fmla="*/ 2147483646 w 585"/>
                <a:gd name="T43" fmla="*/ 2147483646 h 458"/>
                <a:gd name="T44" fmla="*/ 2147483646 w 585"/>
                <a:gd name="T45" fmla="*/ 2147483646 h 458"/>
                <a:gd name="T46" fmla="*/ 2147483646 w 585"/>
                <a:gd name="T47" fmla="*/ 2147483646 h 458"/>
                <a:gd name="T48" fmla="*/ 2147483646 w 585"/>
                <a:gd name="T49" fmla="*/ 2147483646 h 458"/>
                <a:gd name="T50" fmla="*/ 2147483646 w 585"/>
                <a:gd name="T51" fmla="*/ 2147483646 h 458"/>
                <a:gd name="T52" fmla="*/ 2147483646 w 585"/>
                <a:gd name="T53" fmla="*/ 2147483646 h 458"/>
                <a:gd name="T54" fmla="*/ 2147483646 w 585"/>
                <a:gd name="T55" fmla="*/ 2147483646 h 458"/>
                <a:gd name="T56" fmla="*/ 2147483646 w 585"/>
                <a:gd name="T57" fmla="*/ 2147483646 h 458"/>
                <a:gd name="T58" fmla="*/ 2147483646 w 585"/>
                <a:gd name="T59" fmla="*/ 2147483646 h 458"/>
                <a:gd name="T60" fmla="*/ 2147483646 w 585"/>
                <a:gd name="T61" fmla="*/ 2147483646 h 458"/>
                <a:gd name="T62" fmla="*/ 2147483646 w 585"/>
                <a:gd name="T63" fmla="*/ 2147483646 h 458"/>
                <a:gd name="T64" fmla="*/ 2147483646 w 585"/>
                <a:gd name="T65" fmla="*/ 2147483646 h 458"/>
                <a:gd name="T66" fmla="*/ 2147483646 w 585"/>
                <a:gd name="T67" fmla="*/ 2147483646 h 458"/>
                <a:gd name="T68" fmla="*/ 2147483646 w 585"/>
                <a:gd name="T69" fmla="*/ 2147483646 h 458"/>
                <a:gd name="T70" fmla="*/ 2147483646 w 585"/>
                <a:gd name="T71" fmla="*/ 2147483646 h 458"/>
                <a:gd name="T72" fmla="*/ 2147483646 w 585"/>
                <a:gd name="T73" fmla="*/ 2147483646 h 458"/>
                <a:gd name="T74" fmla="*/ 2147483646 w 585"/>
                <a:gd name="T75" fmla="*/ 2147483646 h 458"/>
                <a:gd name="T76" fmla="*/ 2147483646 w 585"/>
                <a:gd name="T77" fmla="*/ 2147483646 h 458"/>
                <a:gd name="T78" fmla="*/ 2147483646 w 585"/>
                <a:gd name="T79" fmla="*/ 2147483646 h 458"/>
                <a:gd name="T80" fmla="*/ 2147483646 w 585"/>
                <a:gd name="T81" fmla="*/ 2147483646 h 458"/>
                <a:gd name="T82" fmla="*/ 2147483646 w 585"/>
                <a:gd name="T83" fmla="*/ 2147483646 h 458"/>
                <a:gd name="T84" fmla="*/ 2147483646 w 585"/>
                <a:gd name="T85" fmla="*/ 2147483646 h 458"/>
                <a:gd name="T86" fmla="*/ 2147483646 w 585"/>
                <a:gd name="T87" fmla="*/ 2147483646 h 458"/>
                <a:gd name="T88" fmla="*/ 2147483646 w 585"/>
                <a:gd name="T89" fmla="*/ 2147483646 h 458"/>
                <a:gd name="T90" fmla="*/ 2147483646 w 585"/>
                <a:gd name="T91" fmla="*/ 2147483646 h 458"/>
                <a:gd name="T92" fmla="*/ 2147483646 w 585"/>
                <a:gd name="T93" fmla="*/ 2147483646 h 458"/>
                <a:gd name="T94" fmla="*/ 2147483646 w 585"/>
                <a:gd name="T95" fmla="*/ 2147483646 h 458"/>
                <a:gd name="T96" fmla="*/ 2147483646 w 585"/>
                <a:gd name="T97" fmla="*/ 2147483646 h 458"/>
                <a:gd name="T98" fmla="*/ 2147483646 w 585"/>
                <a:gd name="T99" fmla="*/ 2147483646 h 458"/>
                <a:gd name="T100" fmla="*/ 2147483646 w 585"/>
                <a:gd name="T101" fmla="*/ 2147483646 h 458"/>
                <a:gd name="T102" fmla="*/ 2147483646 w 585"/>
                <a:gd name="T103" fmla="*/ 2147483646 h 458"/>
                <a:gd name="T104" fmla="*/ 2147483646 w 585"/>
                <a:gd name="T105" fmla="*/ 2147483646 h 458"/>
                <a:gd name="T106" fmla="*/ 2147483646 w 585"/>
                <a:gd name="T107" fmla="*/ 2147483646 h 458"/>
                <a:gd name="T108" fmla="*/ 2147483646 w 585"/>
                <a:gd name="T109" fmla="*/ 2147483646 h 4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85" h="458">
                  <a:moveTo>
                    <a:pt x="140" y="0"/>
                  </a:moveTo>
                  <a:lnTo>
                    <a:pt x="140" y="3"/>
                  </a:lnTo>
                  <a:lnTo>
                    <a:pt x="141" y="4"/>
                  </a:lnTo>
                  <a:lnTo>
                    <a:pt x="141" y="6"/>
                  </a:lnTo>
                  <a:lnTo>
                    <a:pt x="141" y="8"/>
                  </a:lnTo>
                  <a:lnTo>
                    <a:pt x="141" y="16"/>
                  </a:lnTo>
                  <a:lnTo>
                    <a:pt x="141" y="21"/>
                  </a:lnTo>
                  <a:lnTo>
                    <a:pt x="140" y="26"/>
                  </a:lnTo>
                  <a:lnTo>
                    <a:pt x="138" y="35"/>
                  </a:lnTo>
                  <a:lnTo>
                    <a:pt x="134" y="42"/>
                  </a:lnTo>
                  <a:lnTo>
                    <a:pt x="128" y="49"/>
                  </a:lnTo>
                  <a:lnTo>
                    <a:pt x="126" y="57"/>
                  </a:lnTo>
                  <a:lnTo>
                    <a:pt x="126" y="60"/>
                  </a:lnTo>
                  <a:lnTo>
                    <a:pt x="127" y="64"/>
                  </a:lnTo>
                  <a:lnTo>
                    <a:pt x="129" y="67"/>
                  </a:lnTo>
                  <a:lnTo>
                    <a:pt x="131" y="68"/>
                  </a:lnTo>
                  <a:lnTo>
                    <a:pt x="134" y="70"/>
                  </a:lnTo>
                  <a:lnTo>
                    <a:pt x="137" y="72"/>
                  </a:lnTo>
                  <a:lnTo>
                    <a:pt x="138" y="78"/>
                  </a:lnTo>
                  <a:lnTo>
                    <a:pt x="143" y="83"/>
                  </a:lnTo>
                  <a:lnTo>
                    <a:pt x="149" y="85"/>
                  </a:lnTo>
                  <a:lnTo>
                    <a:pt x="157" y="86"/>
                  </a:lnTo>
                  <a:lnTo>
                    <a:pt x="174" y="87"/>
                  </a:lnTo>
                  <a:lnTo>
                    <a:pt x="188" y="88"/>
                  </a:lnTo>
                  <a:lnTo>
                    <a:pt x="193" y="91"/>
                  </a:lnTo>
                  <a:lnTo>
                    <a:pt x="197" y="96"/>
                  </a:lnTo>
                  <a:lnTo>
                    <a:pt x="199" y="103"/>
                  </a:lnTo>
                  <a:lnTo>
                    <a:pt x="200" y="111"/>
                  </a:lnTo>
                  <a:lnTo>
                    <a:pt x="201" y="119"/>
                  </a:lnTo>
                  <a:lnTo>
                    <a:pt x="204" y="126"/>
                  </a:lnTo>
                  <a:lnTo>
                    <a:pt x="207" y="131"/>
                  </a:lnTo>
                  <a:lnTo>
                    <a:pt x="214" y="134"/>
                  </a:lnTo>
                  <a:lnTo>
                    <a:pt x="218" y="133"/>
                  </a:lnTo>
                  <a:lnTo>
                    <a:pt x="223" y="131"/>
                  </a:lnTo>
                  <a:lnTo>
                    <a:pt x="226" y="129"/>
                  </a:lnTo>
                  <a:lnTo>
                    <a:pt x="232" y="128"/>
                  </a:lnTo>
                  <a:lnTo>
                    <a:pt x="232" y="130"/>
                  </a:lnTo>
                  <a:lnTo>
                    <a:pt x="233" y="131"/>
                  </a:lnTo>
                  <a:lnTo>
                    <a:pt x="235" y="133"/>
                  </a:lnTo>
                  <a:lnTo>
                    <a:pt x="237" y="133"/>
                  </a:lnTo>
                  <a:lnTo>
                    <a:pt x="240" y="133"/>
                  </a:lnTo>
                  <a:lnTo>
                    <a:pt x="242" y="131"/>
                  </a:lnTo>
                  <a:lnTo>
                    <a:pt x="244" y="129"/>
                  </a:lnTo>
                  <a:lnTo>
                    <a:pt x="246" y="128"/>
                  </a:lnTo>
                  <a:lnTo>
                    <a:pt x="249" y="127"/>
                  </a:lnTo>
                  <a:lnTo>
                    <a:pt x="253" y="129"/>
                  </a:lnTo>
                  <a:lnTo>
                    <a:pt x="260" y="134"/>
                  </a:lnTo>
                  <a:lnTo>
                    <a:pt x="268" y="139"/>
                  </a:lnTo>
                  <a:lnTo>
                    <a:pt x="273" y="145"/>
                  </a:lnTo>
                  <a:lnTo>
                    <a:pt x="276" y="149"/>
                  </a:lnTo>
                  <a:lnTo>
                    <a:pt x="276" y="154"/>
                  </a:lnTo>
                  <a:lnTo>
                    <a:pt x="275" y="156"/>
                  </a:lnTo>
                  <a:lnTo>
                    <a:pt x="275" y="160"/>
                  </a:lnTo>
                  <a:lnTo>
                    <a:pt x="275" y="162"/>
                  </a:lnTo>
                  <a:lnTo>
                    <a:pt x="276" y="165"/>
                  </a:lnTo>
                  <a:lnTo>
                    <a:pt x="277" y="169"/>
                  </a:lnTo>
                  <a:lnTo>
                    <a:pt x="278" y="172"/>
                  </a:lnTo>
                  <a:lnTo>
                    <a:pt x="279" y="175"/>
                  </a:lnTo>
                  <a:lnTo>
                    <a:pt x="281" y="183"/>
                  </a:lnTo>
                  <a:lnTo>
                    <a:pt x="283" y="191"/>
                  </a:lnTo>
                  <a:lnTo>
                    <a:pt x="284" y="199"/>
                  </a:lnTo>
                  <a:lnTo>
                    <a:pt x="288" y="205"/>
                  </a:lnTo>
                  <a:lnTo>
                    <a:pt x="311" y="207"/>
                  </a:lnTo>
                  <a:lnTo>
                    <a:pt x="321" y="219"/>
                  </a:lnTo>
                  <a:lnTo>
                    <a:pt x="331" y="228"/>
                  </a:lnTo>
                  <a:lnTo>
                    <a:pt x="342" y="234"/>
                  </a:lnTo>
                  <a:lnTo>
                    <a:pt x="356" y="238"/>
                  </a:lnTo>
                  <a:lnTo>
                    <a:pt x="369" y="241"/>
                  </a:lnTo>
                  <a:lnTo>
                    <a:pt x="380" y="245"/>
                  </a:lnTo>
                  <a:lnTo>
                    <a:pt x="386" y="251"/>
                  </a:lnTo>
                  <a:lnTo>
                    <a:pt x="392" y="258"/>
                  </a:lnTo>
                  <a:lnTo>
                    <a:pt x="396" y="266"/>
                  </a:lnTo>
                  <a:lnTo>
                    <a:pt x="401" y="273"/>
                  </a:lnTo>
                  <a:lnTo>
                    <a:pt x="406" y="278"/>
                  </a:lnTo>
                  <a:lnTo>
                    <a:pt x="413" y="283"/>
                  </a:lnTo>
                  <a:lnTo>
                    <a:pt x="424" y="285"/>
                  </a:lnTo>
                  <a:lnTo>
                    <a:pt x="436" y="287"/>
                  </a:lnTo>
                  <a:lnTo>
                    <a:pt x="448" y="289"/>
                  </a:lnTo>
                  <a:lnTo>
                    <a:pt x="456" y="287"/>
                  </a:lnTo>
                  <a:lnTo>
                    <a:pt x="462" y="283"/>
                  </a:lnTo>
                  <a:lnTo>
                    <a:pt x="468" y="277"/>
                  </a:lnTo>
                  <a:lnTo>
                    <a:pt x="472" y="271"/>
                  </a:lnTo>
                  <a:lnTo>
                    <a:pt x="480" y="270"/>
                  </a:lnTo>
                  <a:lnTo>
                    <a:pt x="486" y="273"/>
                  </a:lnTo>
                  <a:lnTo>
                    <a:pt x="489" y="279"/>
                  </a:lnTo>
                  <a:lnTo>
                    <a:pt x="492" y="285"/>
                  </a:lnTo>
                  <a:lnTo>
                    <a:pt x="496" y="291"/>
                  </a:lnTo>
                  <a:lnTo>
                    <a:pt x="500" y="294"/>
                  </a:lnTo>
                  <a:lnTo>
                    <a:pt x="505" y="294"/>
                  </a:lnTo>
                  <a:lnTo>
                    <a:pt x="510" y="293"/>
                  </a:lnTo>
                  <a:lnTo>
                    <a:pt x="515" y="293"/>
                  </a:lnTo>
                  <a:lnTo>
                    <a:pt x="518" y="295"/>
                  </a:lnTo>
                  <a:lnTo>
                    <a:pt x="521" y="298"/>
                  </a:lnTo>
                  <a:lnTo>
                    <a:pt x="522" y="301"/>
                  </a:lnTo>
                  <a:lnTo>
                    <a:pt x="523" y="304"/>
                  </a:lnTo>
                  <a:lnTo>
                    <a:pt x="524" y="306"/>
                  </a:lnTo>
                  <a:lnTo>
                    <a:pt x="525" y="309"/>
                  </a:lnTo>
                  <a:lnTo>
                    <a:pt x="529" y="311"/>
                  </a:lnTo>
                  <a:lnTo>
                    <a:pt x="532" y="312"/>
                  </a:lnTo>
                  <a:lnTo>
                    <a:pt x="535" y="312"/>
                  </a:lnTo>
                  <a:lnTo>
                    <a:pt x="539" y="313"/>
                  </a:lnTo>
                  <a:lnTo>
                    <a:pt x="542" y="314"/>
                  </a:lnTo>
                  <a:lnTo>
                    <a:pt x="545" y="315"/>
                  </a:lnTo>
                  <a:lnTo>
                    <a:pt x="549" y="319"/>
                  </a:lnTo>
                  <a:lnTo>
                    <a:pt x="551" y="321"/>
                  </a:lnTo>
                  <a:lnTo>
                    <a:pt x="553" y="324"/>
                  </a:lnTo>
                  <a:lnTo>
                    <a:pt x="557" y="326"/>
                  </a:lnTo>
                  <a:lnTo>
                    <a:pt x="557" y="338"/>
                  </a:lnTo>
                  <a:lnTo>
                    <a:pt x="560" y="349"/>
                  </a:lnTo>
                  <a:lnTo>
                    <a:pt x="566" y="358"/>
                  </a:lnTo>
                  <a:lnTo>
                    <a:pt x="574" y="364"/>
                  </a:lnTo>
                  <a:lnTo>
                    <a:pt x="585" y="367"/>
                  </a:lnTo>
                  <a:lnTo>
                    <a:pt x="583" y="375"/>
                  </a:lnTo>
                  <a:lnTo>
                    <a:pt x="578" y="381"/>
                  </a:lnTo>
                  <a:lnTo>
                    <a:pt x="573" y="384"/>
                  </a:lnTo>
                  <a:lnTo>
                    <a:pt x="565" y="388"/>
                  </a:lnTo>
                  <a:lnTo>
                    <a:pt x="557" y="389"/>
                  </a:lnTo>
                  <a:lnTo>
                    <a:pt x="550" y="392"/>
                  </a:lnTo>
                  <a:lnTo>
                    <a:pt x="544" y="396"/>
                  </a:lnTo>
                  <a:lnTo>
                    <a:pt x="542" y="402"/>
                  </a:lnTo>
                  <a:lnTo>
                    <a:pt x="536" y="400"/>
                  </a:lnTo>
                  <a:lnTo>
                    <a:pt x="532" y="396"/>
                  </a:lnTo>
                  <a:lnTo>
                    <a:pt x="527" y="392"/>
                  </a:lnTo>
                  <a:lnTo>
                    <a:pt x="522" y="390"/>
                  </a:lnTo>
                  <a:lnTo>
                    <a:pt x="513" y="391"/>
                  </a:lnTo>
                  <a:lnTo>
                    <a:pt x="506" y="394"/>
                  </a:lnTo>
                  <a:lnTo>
                    <a:pt x="500" y="400"/>
                  </a:lnTo>
                  <a:lnTo>
                    <a:pt x="495" y="405"/>
                  </a:lnTo>
                  <a:lnTo>
                    <a:pt x="488" y="406"/>
                  </a:lnTo>
                  <a:lnTo>
                    <a:pt x="479" y="404"/>
                  </a:lnTo>
                  <a:lnTo>
                    <a:pt x="472" y="399"/>
                  </a:lnTo>
                  <a:lnTo>
                    <a:pt x="466" y="394"/>
                  </a:lnTo>
                  <a:lnTo>
                    <a:pt x="460" y="390"/>
                  </a:lnTo>
                  <a:lnTo>
                    <a:pt x="450" y="388"/>
                  </a:lnTo>
                  <a:lnTo>
                    <a:pt x="438" y="387"/>
                  </a:lnTo>
                  <a:lnTo>
                    <a:pt x="428" y="383"/>
                  </a:lnTo>
                  <a:lnTo>
                    <a:pt x="419" y="376"/>
                  </a:lnTo>
                  <a:lnTo>
                    <a:pt x="398" y="375"/>
                  </a:lnTo>
                  <a:lnTo>
                    <a:pt x="392" y="372"/>
                  </a:lnTo>
                  <a:lnTo>
                    <a:pt x="385" y="370"/>
                  </a:lnTo>
                  <a:lnTo>
                    <a:pt x="377" y="367"/>
                  </a:lnTo>
                  <a:lnTo>
                    <a:pt x="368" y="370"/>
                  </a:lnTo>
                  <a:lnTo>
                    <a:pt x="362" y="376"/>
                  </a:lnTo>
                  <a:lnTo>
                    <a:pt x="356" y="387"/>
                  </a:lnTo>
                  <a:lnTo>
                    <a:pt x="350" y="398"/>
                  </a:lnTo>
                  <a:lnTo>
                    <a:pt x="346" y="408"/>
                  </a:lnTo>
                  <a:lnTo>
                    <a:pt x="341" y="416"/>
                  </a:lnTo>
                  <a:lnTo>
                    <a:pt x="334" y="420"/>
                  </a:lnTo>
                  <a:lnTo>
                    <a:pt x="328" y="424"/>
                  </a:lnTo>
                  <a:lnTo>
                    <a:pt x="320" y="426"/>
                  </a:lnTo>
                  <a:lnTo>
                    <a:pt x="314" y="432"/>
                  </a:lnTo>
                  <a:lnTo>
                    <a:pt x="310" y="440"/>
                  </a:lnTo>
                  <a:lnTo>
                    <a:pt x="306" y="449"/>
                  </a:lnTo>
                  <a:lnTo>
                    <a:pt x="301" y="458"/>
                  </a:lnTo>
                  <a:lnTo>
                    <a:pt x="293" y="457"/>
                  </a:lnTo>
                  <a:lnTo>
                    <a:pt x="284" y="452"/>
                  </a:lnTo>
                  <a:lnTo>
                    <a:pt x="272" y="448"/>
                  </a:lnTo>
                  <a:lnTo>
                    <a:pt x="260" y="443"/>
                  </a:lnTo>
                  <a:lnTo>
                    <a:pt x="251" y="437"/>
                  </a:lnTo>
                  <a:lnTo>
                    <a:pt x="245" y="429"/>
                  </a:lnTo>
                  <a:lnTo>
                    <a:pt x="244" y="427"/>
                  </a:lnTo>
                  <a:lnTo>
                    <a:pt x="241" y="422"/>
                  </a:lnTo>
                  <a:lnTo>
                    <a:pt x="237" y="416"/>
                  </a:lnTo>
                  <a:lnTo>
                    <a:pt x="235" y="411"/>
                  </a:lnTo>
                  <a:lnTo>
                    <a:pt x="234" y="409"/>
                  </a:lnTo>
                  <a:lnTo>
                    <a:pt x="232" y="393"/>
                  </a:lnTo>
                  <a:lnTo>
                    <a:pt x="227" y="380"/>
                  </a:lnTo>
                  <a:lnTo>
                    <a:pt x="217" y="369"/>
                  </a:lnTo>
                  <a:lnTo>
                    <a:pt x="210" y="365"/>
                  </a:lnTo>
                  <a:lnTo>
                    <a:pt x="204" y="363"/>
                  </a:lnTo>
                  <a:lnTo>
                    <a:pt x="197" y="361"/>
                  </a:lnTo>
                  <a:lnTo>
                    <a:pt x="193" y="357"/>
                  </a:lnTo>
                  <a:lnTo>
                    <a:pt x="188" y="354"/>
                  </a:lnTo>
                  <a:lnTo>
                    <a:pt x="182" y="349"/>
                  </a:lnTo>
                  <a:lnTo>
                    <a:pt x="176" y="345"/>
                  </a:lnTo>
                  <a:lnTo>
                    <a:pt x="172" y="344"/>
                  </a:lnTo>
                  <a:lnTo>
                    <a:pt x="170" y="344"/>
                  </a:lnTo>
                  <a:lnTo>
                    <a:pt x="167" y="345"/>
                  </a:lnTo>
                  <a:lnTo>
                    <a:pt x="166" y="347"/>
                  </a:lnTo>
                  <a:lnTo>
                    <a:pt x="165" y="348"/>
                  </a:lnTo>
                  <a:lnTo>
                    <a:pt x="165" y="350"/>
                  </a:lnTo>
                  <a:lnTo>
                    <a:pt x="164" y="353"/>
                  </a:lnTo>
                  <a:lnTo>
                    <a:pt x="163" y="354"/>
                  </a:lnTo>
                  <a:lnTo>
                    <a:pt x="161" y="355"/>
                  </a:lnTo>
                  <a:lnTo>
                    <a:pt x="158" y="356"/>
                  </a:lnTo>
                  <a:lnTo>
                    <a:pt x="155" y="356"/>
                  </a:lnTo>
                  <a:lnTo>
                    <a:pt x="152" y="356"/>
                  </a:lnTo>
                  <a:lnTo>
                    <a:pt x="149" y="356"/>
                  </a:lnTo>
                  <a:lnTo>
                    <a:pt x="146" y="358"/>
                  </a:lnTo>
                  <a:lnTo>
                    <a:pt x="145" y="358"/>
                  </a:lnTo>
                  <a:lnTo>
                    <a:pt x="144" y="359"/>
                  </a:lnTo>
                  <a:lnTo>
                    <a:pt x="143" y="362"/>
                  </a:lnTo>
                  <a:lnTo>
                    <a:pt x="141" y="364"/>
                  </a:lnTo>
                  <a:lnTo>
                    <a:pt x="139" y="366"/>
                  </a:lnTo>
                  <a:lnTo>
                    <a:pt x="138" y="367"/>
                  </a:lnTo>
                  <a:lnTo>
                    <a:pt x="131" y="369"/>
                  </a:lnTo>
                  <a:lnTo>
                    <a:pt x="125" y="369"/>
                  </a:lnTo>
                  <a:lnTo>
                    <a:pt x="115" y="367"/>
                  </a:lnTo>
                  <a:lnTo>
                    <a:pt x="106" y="367"/>
                  </a:lnTo>
                  <a:lnTo>
                    <a:pt x="99" y="370"/>
                  </a:lnTo>
                  <a:lnTo>
                    <a:pt x="94" y="373"/>
                  </a:lnTo>
                  <a:lnTo>
                    <a:pt x="91" y="376"/>
                  </a:lnTo>
                  <a:lnTo>
                    <a:pt x="86" y="380"/>
                  </a:lnTo>
                  <a:lnTo>
                    <a:pt x="78" y="380"/>
                  </a:lnTo>
                  <a:lnTo>
                    <a:pt x="75" y="380"/>
                  </a:lnTo>
                  <a:lnTo>
                    <a:pt x="73" y="379"/>
                  </a:lnTo>
                  <a:lnTo>
                    <a:pt x="70" y="378"/>
                  </a:lnTo>
                  <a:lnTo>
                    <a:pt x="69" y="375"/>
                  </a:lnTo>
                  <a:lnTo>
                    <a:pt x="67" y="374"/>
                  </a:lnTo>
                  <a:lnTo>
                    <a:pt x="66" y="374"/>
                  </a:lnTo>
                  <a:lnTo>
                    <a:pt x="66" y="372"/>
                  </a:lnTo>
                  <a:lnTo>
                    <a:pt x="65" y="364"/>
                  </a:lnTo>
                  <a:lnTo>
                    <a:pt x="65" y="355"/>
                  </a:lnTo>
                  <a:lnTo>
                    <a:pt x="62" y="346"/>
                  </a:lnTo>
                  <a:lnTo>
                    <a:pt x="61" y="338"/>
                  </a:lnTo>
                  <a:lnTo>
                    <a:pt x="58" y="331"/>
                  </a:lnTo>
                  <a:lnTo>
                    <a:pt x="52" y="328"/>
                  </a:lnTo>
                  <a:lnTo>
                    <a:pt x="46" y="324"/>
                  </a:lnTo>
                  <a:lnTo>
                    <a:pt x="40" y="320"/>
                  </a:lnTo>
                  <a:lnTo>
                    <a:pt x="36" y="314"/>
                  </a:lnTo>
                  <a:lnTo>
                    <a:pt x="36" y="311"/>
                  </a:lnTo>
                  <a:lnTo>
                    <a:pt x="38" y="309"/>
                  </a:lnTo>
                  <a:lnTo>
                    <a:pt x="39" y="306"/>
                  </a:lnTo>
                  <a:lnTo>
                    <a:pt x="40" y="304"/>
                  </a:lnTo>
                  <a:lnTo>
                    <a:pt x="40" y="302"/>
                  </a:lnTo>
                  <a:lnTo>
                    <a:pt x="41" y="296"/>
                  </a:lnTo>
                  <a:lnTo>
                    <a:pt x="41" y="288"/>
                  </a:lnTo>
                  <a:lnTo>
                    <a:pt x="42" y="279"/>
                  </a:lnTo>
                  <a:lnTo>
                    <a:pt x="42" y="267"/>
                  </a:lnTo>
                  <a:lnTo>
                    <a:pt x="41" y="254"/>
                  </a:lnTo>
                  <a:lnTo>
                    <a:pt x="41" y="241"/>
                  </a:lnTo>
                  <a:lnTo>
                    <a:pt x="43" y="234"/>
                  </a:lnTo>
                  <a:lnTo>
                    <a:pt x="46" y="228"/>
                  </a:lnTo>
                  <a:lnTo>
                    <a:pt x="47" y="222"/>
                  </a:lnTo>
                  <a:lnTo>
                    <a:pt x="46" y="214"/>
                  </a:lnTo>
                  <a:lnTo>
                    <a:pt x="41" y="207"/>
                  </a:lnTo>
                  <a:lnTo>
                    <a:pt x="38" y="200"/>
                  </a:lnTo>
                  <a:lnTo>
                    <a:pt x="32" y="189"/>
                  </a:lnTo>
                  <a:lnTo>
                    <a:pt x="25" y="180"/>
                  </a:lnTo>
                  <a:lnTo>
                    <a:pt x="17" y="172"/>
                  </a:lnTo>
                  <a:lnTo>
                    <a:pt x="11" y="163"/>
                  </a:lnTo>
                  <a:lnTo>
                    <a:pt x="6" y="149"/>
                  </a:lnTo>
                  <a:lnTo>
                    <a:pt x="6" y="148"/>
                  </a:lnTo>
                  <a:lnTo>
                    <a:pt x="4" y="147"/>
                  </a:lnTo>
                  <a:lnTo>
                    <a:pt x="3" y="145"/>
                  </a:lnTo>
                  <a:lnTo>
                    <a:pt x="2" y="144"/>
                  </a:lnTo>
                  <a:lnTo>
                    <a:pt x="0" y="142"/>
                  </a:lnTo>
                  <a:lnTo>
                    <a:pt x="4" y="135"/>
                  </a:lnTo>
                  <a:lnTo>
                    <a:pt x="8" y="129"/>
                  </a:lnTo>
                  <a:lnTo>
                    <a:pt x="13" y="122"/>
                  </a:lnTo>
                  <a:lnTo>
                    <a:pt x="18" y="109"/>
                  </a:lnTo>
                  <a:lnTo>
                    <a:pt x="23" y="95"/>
                  </a:lnTo>
                  <a:lnTo>
                    <a:pt x="27" y="83"/>
                  </a:lnTo>
                  <a:lnTo>
                    <a:pt x="35" y="72"/>
                  </a:lnTo>
                  <a:lnTo>
                    <a:pt x="41" y="67"/>
                  </a:lnTo>
                  <a:lnTo>
                    <a:pt x="48" y="61"/>
                  </a:lnTo>
                  <a:lnTo>
                    <a:pt x="53" y="56"/>
                  </a:lnTo>
                  <a:lnTo>
                    <a:pt x="57" y="51"/>
                  </a:lnTo>
                  <a:lnTo>
                    <a:pt x="59" y="41"/>
                  </a:lnTo>
                  <a:lnTo>
                    <a:pt x="64" y="30"/>
                  </a:lnTo>
                  <a:lnTo>
                    <a:pt x="69" y="21"/>
                  </a:lnTo>
                  <a:lnTo>
                    <a:pt x="77" y="15"/>
                  </a:lnTo>
                  <a:lnTo>
                    <a:pt x="86" y="14"/>
                  </a:lnTo>
                  <a:lnTo>
                    <a:pt x="87" y="14"/>
                  </a:lnTo>
                  <a:lnTo>
                    <a:pt x="88" y="14"/>
                  </a:lnTo>
                  <a:lnTo>
                    <a:pt x="90" y="14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3" y="15"/>
                  </a:lnTo>
                  <a:lnTo>
                    <a:pt x="93" y="17"/>
                  </a:lnTo>
                  <a:lnTo>
                    <a:pt x="94" y="20"/>
                  </a:lnTo>
                  <a:lnTo>
                    <a:pt x="95" y="21"/>
                  </a:lnTo>
                  <a:lnTo>
                    <a:pt x="105" y="20"/>
                  </a:lnTo>
                  <a:lnTo>
                    <a:pt x="113" y="15"/>
                  </a:lnTo>
                  <a:lnTo>
                    <a:pt x="121" y="8"/>
                  </a:lnTo>
                  <a:lnTo>
                    <a:pt x="130" y="4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39" name="Freeform 137">
              <a:extLst>
                <a:ext uri="{FF2B5EF4-FFF2-40B4-BE49-F238E27FC236}">
                  <a16:creationId xmlns:a16="http://schemas.microsoft.com/office/drawing/2014/main" id="{666DC6A3-6409-4953-98AB-6D99518D5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063" y="2911476"/>
              <a:ext cx="123825" cy="211138"/>
            </a:xfrm>
            <a:custGeom>
              <a:avLst/>
              <a:gdLst>
                <a:gd name="T0" fmla="*/ 2147483646 w 78"/>
                <a:gd name="T1" fmla="*/ 0 h 133"/>
                <a:gd name="T2" fmla="*/ 2147483646 w 78"/>
                <a:gd name="T3" fmla="*/ 2147483646 h 133"/>
                <a:gd name="T4" fmla="*/ 2147483646 w 78"/>
                <a:gd name="T5" fmla="*/ 2147483646 h 133"/>
                <a:gd name="T6" fmla="*/ 2147483646 w 78"/>
                <a:gd name="T7" fmla="*/ 2147483646 h 133"/>
                <a:gd name="T8" fmla="*/ 2147483646 w 78"/>
                <a:gd name="T9" fmla="*/ 2147483646 h 133"/>
                <a:gd name="T10" fmla="*/ 2147483646 w 78"/>
                <a:gd name="T11" fmla="*/ 2147483646 h 133"/>
                <a:gd name="T12" fmla="*/ 2147483646 w 78"/>
                <a:gd name="T13" fmla="*/ 2147483646 h 133"/>
                <a:gd name="T14" fmla="*/ 2147483646 w 78"/>
                <a:gd name="T15" fmla="*/ 2147483646 h 133"/>
                <a:gd name="T16" fmla="*/ 2147483646 w 78"/>
                <a:gd name="T17" fmla="*/ 2147483646 h 133"/>
                <a:gd name="T18" fmla="*/ 2147483646 w 78"/>
                <a:gd name="T19" fmla="*/ 2147483646 h 133"/>
                <a:gd name="T20" fmla="*/ 2147483646 w 78"/>
                <a:gd name="T21" fmla="*/ 2147483646 h 133"/>
                <a:gd name="T22" fmla="*/ 2147483646 w 78"/>
                <a:gd name="T23" fmla="*/ 2147483646 h 133"/>
                <a:gd name="T24" fmla="*/ 2147483646 w 78"/>
                <a:gd name="T25" fmla="*/ 2147483646 h 133"/>
                <a:gd name="T26" fmla="*/ 2147483646 w 78"/>
                <a:gd name="T27" fmla="*/ 2147483646 h 133"/>
                <a:gd name="T28" fmla="*/ 2147483646 w 78"/>
                <a:gd name="T29" fmla="*/ 2147483646 h 133"/>
                <a:gd name="T30" fmla="*/ 2147483646 w 78"/>
                <a:gd name="T31" fmla="*/ 2147483646 h 133"/>
                <a:gd name="T32" fmla="*/ 2147483646 w 78"/>
                <a:gd name="T33" fmla="*/ 2147483646 h 133"/>
                <a:gd name="T34" fmla="*/ 2147483646 w 78"/>
                <a:gd name="T35" fmla="*/ 2147483646 h 133"/>
                <a:gd name="T36" fmla="*/ 2147483646 w 78"/>
                <a:gd name="T37" fmla="*/ 2147483646 h 133"/>
                <a:gd name="T38" fmla="*/ 2147483646 w 78"/>
                <a:gd name="T39" fmla="*/ 2147483646 h 133"/>
                <a:gd name="T40" fmla="*/ 2147483646 w 78"/>
                <a:gd name="T41" fmla="*/ 2147483646 h 133"/>
                <a:gd name="T42" fmla="*/ 2147483646 w 78"/>
                <a:gd name="T43" fmla="*/ 2147483646 h 133"/>
                <a:gd name="T44" fmla="*/ 2147483646 w 78"/>
                <a:gd name="T45" fmla="*/ 2147483646 h 133"/>
                <a:gd name="T46" fmla="*/ 2147483646 w 78"/>
                <a:gd name="T47" fmla="*/ 2147483646 h 133"/>
                <a:gd name="T48" fmla="*/ 2147483646 w 78"/>
                <a:gd name="T49" fmla="*/ 2147483646 h 133"/>
                <a:gd name="T50" fmla="*/ 2147483646 w 78"/>
                <a:gd name="T51" fmla="*/ 2147483646 h 133"/>
                <a:gd name="T52" fmla="*/ 2147483646 w 78"/>
                <a:gd name="T53" fmla="*/ 2147483646 h 133"/>
                <a:gd name="T54" fmla="*/ 2147483646 w 78"/>
                <a:gd name="T55" fmla="*/ 2147483646 h 133"/>
                <a:gd name="T56" fmla="*/ 2147483646 w 78"/>
                <a:gd name="T57" fmla="*/ 2147483646 h 133"/>
                <a:gd name="T58" fmla="*/ 2147483646 w 78"/>
                <a:gd name="T59" fmla="*/ 2147483646 h 133"/>
                <a:gd name="T60" fmla="*/ 2147483646 w 78"/>
                <a:gd name="T61" fmla="*/ 2147483646 h 133"/>
                <a:gd name="T62" fmla="*/ 2147483646 w 78"/>
                <a:gd name="T63" fmla="*/ 2147483646 h 133"/>
                <a:gd name="T64" fmla="*/ 2147483646 w 78"/>
                <a:gd name="T65" fmla="*/ 2147483646 h 133"/>
                <a:gd name="T66" fmla="*/ 2147483646 w 78"/>
                <a:gd name="T67" fmla="*/ 2147483646 h 133"/>
                <a:gd name="T68" fmla="*/ 2147483646 w 78"/>
                <a:gd name="T69" fmla="*/ 2147483646 h 133"/>
                <a:gd name="T70" fmla="*/ 2147483646 w 78"/>
                <a:gd name="T71" fmla="*/ 2147483646 h 133"/>
                <a:gd name="T72" fmla="*/ 2147483646 w 78"/>
                <a:gd name="T73" fmla="*/ 0 h 133"/>
                <a:gd name="T74" fmla="*/ 2147483646 w 78"/>
                <a:gd name="T75" fmla="*/ 0 h 13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8" h="133">
                  <a:moveTo>
                    <a:pt x="14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34" y="3"/>
                  </a:lnTo>
                  <a:lnTo>
                    <a:pt x="41" y="3"/>
                  </a:lnTo>
                  <a:lnTo>
                    <a:pt x="47" y="4"/>
                  </a:lnTo>
                  <a:lnTo>
                    <a:pt x="50" y="7"/>
                  </a:lnTo>
                  <a:lnTo>
                    <a:pt x="51" y="14"/>
                  </a:lnTo>
                  <a:lnTo>
                    <a:pt x="51" y="16"/>
                  </a:lnTo>
                  <a:lnTo>
                    <a:pt x="51" y="18"/>
                  </a:lnTo>
                  <a:lnTo>
                    <a:pt x="51" y="21"/>
                  </a:lnTo>
                  <a:lnTo>
                    <a:pt x="52" y="22"/>
                  </a:lnTo>
                  <a:lnTo>
                    <a:pt x="53" y="23"/>
                  </a:lnTo>
                  <a:lnTo>
                    <a:pt x="56" y="23"/>
                  </a:lnTo>
                  <a:lnTo>
                    <a:pt x="57" y="23"/>
                  </a:lnTo>
                  <a:lnTo>
                    <a:pt x="58" y="23"/>
                  </a:lnTo>
                  <a:lnTo>
                    <a:pt x="62" y="25"/>
                  </a:lnTo>
                  <a:lnTo>
                    <a:pt x="66" y="28"/>
                  </a:lnTo>
                  <a:lnTo>
                    <a:pt x="68" y="33"/>
                  </a:lnTo>
                  <a:lnTo>
                    <a:pt x="73" y="36"/>
                  </a:lnTo>
                  <a:lnTo>
                    <a:pt x="78" y="39"/>
                  </a:lnTo>
                  <a:lnTo>
                    <a:pt x="76" y="48"/>
                  </a:lnTo>
                  <a:lnTo>
                    <a:pt x="74" y="56"/>
                  </a:lnTo>
                  <a:lnTo>
                    <a:pt x="73" y="65"/>
                  </a:lnTo>
                  <a:lnTo>
                    <a:pt x="70" y="75"/>
                  </a:lnTo>
                  <a:lnTo>
                    <a:pt x="65" y="84"/>
                  </a:lnTo>
                  <a:lnTo>
                    <a:pt x="59" y="92"/>
                  </a:lnTo>
                  <a:lnTo>
                    <a:pt x="55" y="100"/>
                  </a:lnTo>
                  <a:lnTo>
                    <a:pt x="51" y="109"/>
                  </a:lnTo>
                  <a:lnTo>
                    <a:pt x="53" y="115"/>
                  </a:lnTo>
                  <a:lnTo>
                    <a:pt x="58" y="120"/>
                  </a:lnTo>
                  <a:lnTo>
                    <a:pt x="62" y="124"/>
                  </a:lnTo>
                  <a:lnTo>
                    <a:pt x="64" y="130"/>
                  </a:lnTo>
                  <a:lnTo>
                    <a:pt x="61" y="132"/>
                  </a:lnTo>
                  <a:lnTo>
                    <a:pt x="57" y="133"/>
                  </a:lnTo>
                  <a:lnTo>
                    <a:pt x="51" y="133"/>
                  </a:lnTo>
                  <a:lnTo>
                    <a:pt x="44" y="133"/>
                  </a:lnTo>
                  <a:lnTo>
                    <a:pt x="35" y="132"/>
                  </a:lnTo>
                  <a:lnTo>
                    <a:pt x="24" y="131"/>
                  </a:lnTo>
                  <a:lnTo>
                    <a:pt x="15" y="130"/>
                  </a:lnTo>
                  <a:lnTo>
                    <a:pt x="7" y="127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2" y="101"/>
                  </a:lnTo>
                  <a:lnTo>
                    <a:pt x="3" y="88"/>
                  </a:lnTo>
                  <a:lnTo>
                    <a:pt x="5" y="82"/>
                  </a:lnTo>
                  <a:lnTo>
                    <a:pt x="9" y="77"/>
                  </a:lnTo>
                  <a:lnTo>
                    <a:pt x="16" y="73"/>
                  </a:lnTo>
                  <a:lnTo>
                    <a:pt x="23" y="69"/>
                  </a:lnTo>
                  <a:lnTo>
                    <a:pt x="29" y="65"/>
                  </a:lnTo>
                  <a:lnTo>
                    <a:pt x="31" y="57"/>
                  </a:lnTo>
                  <a:lnTo>
                    <a:pt x="30" y="50"/>
                  </a:lnTo>
                  <a:lnTo>
                    <a:pt x="25" y="45"/>
                  </a:lnTo>
                  <a:lnTo>
                    <a:pt x="20" y="42"/>
                  </a:lnTo>
                  <a:lnTo>
                    <a:pt x="14" y="38"/>
                  </a:lnTo>
                  <a:lnTo>
                    <a:pt x="9" y="33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9" y="25"/>
                  </a:lnTo>
                  <a:lnTo>
                    <a:pt x="12" y="24"/>
                  </a:lnTo>
                  <a:lnTo>
                    <a:pt x="13" y="22"/>
                  </a:lnTo>
                  <a:lnTo>
                    <a:pt x="14" y="19"/>
                  </a:lnTo>
                  <a:lnTo>
                    <a:pt x="14" y="13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40" name="Freeform 138">
              <a:extLst>
                <a:ext uri="{FF2B5EF4-FFF2-40B4-BE49-F238E27FC236}">
                  <a16:creationId xmlns:a16="http://schemas.microsoft.com/office/drawing/2014/main" id="{3D95AD52-3FC3-4093-860C-03E2F9E89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763" y="2286001"/>
              <a:ext cx="762000" cy="995363"/>
            </a:xfrm>
            <a:custGeom>
              <a:avLst/>
              <a:gdLst>
                <a:gd name="T0" fmla="*/ 2147483646 w 480"/>
                <a:gd name="T1" fmla="*/ 2147483646 h 627"/>
                <a:gd name="T2" fmla="*/ 2147483646 w 480"/>
                <a:gd name="T3" fmla="*/ 2147483646 h 627"/>
                <a:gd name="T4" fmla="*/ 2147483646 w 480"/>
                <a:gd name="T5" fmla="*/ 2147483646 h 627"/>
                <a:gd name="T6" fmla="*/ 2147483646 w 480"/>
                <a:gd name="T7" fmla="*/ 2147483646 h 627"/>
                <a:gd name="T8" fmla="*/ 2147483646 w 480"/>
                <a:gd name="T9" fmla="*/ 2147483646 h 627"/>
                <a:gd name="T10" fmla="*/ 2147483646 w 480"/>
                <a:gd name="T11" fmla="*/ 2147483646 h 627"/>
                <a:gd name="T12" fmla="*/ 2147483646 w 480"/>
                <a:gd name="T13" fmla="*/ 2147483646 h 627"/>
                <a:gd name="T14" fmla="*/ 2147483646 w 480"/>
                <a:gd name="T15" fmla="*/ 2147483646 h 627"/>
                <a:gd name="T16" fmla="*/ 2147483646 w 480"/>
                <a:gd name="T17" fmla="*/ 2147483646 h 627"/>
                <a:gd name="T18" fmla="*/ 2147483646 w 480"/>
                <a:gd name="T19" fmla="*/ 2147483646 h 627"/>
                <a:gd name="T20" fmla="*/ 2147483646 w 480"/>
                <a:gd name="T21" fmla="*/ 2147483646 h 627"/>
                <a:gd name="T22" fmla="*/ 2147483646 w 480"/>
                <a:gd name="T23" fmla="*/ 2147483646 h 627"/>
                <a:gd name="T24" fmla="*/ 2147483646 w 480"/>
                <a:gd name="T25" fmla="*/ 2147483646 h 627"/>
                <a:gd name="T26" fmla="*/ 2147483646 w 480"/>
                <a:gd name="T27" fmla="*/ 2147483646 h 627"/>
                <a:gd name="T28" fmla="*/ 2147483646 w 480"/>
                <a:gd name="T29" fmla="*/ 2147483646 h 627"/>
                <a:gd name="T30" fmla="*/ 2147483646 w 480"/>
                <a:gd name="T31" fmla="*/ 2147483646 h 627"/>
                <a:gd name="T32" fmla="*/ 2147483646 w 480"/>
                <a:gd name="T33" fmla="*/ 2147483646 h 627"/>
                <a:gd name="T34" fmla="*/ 2147483646 w 480"/>
                <a:gd name="T35" fmla="*/ 2147483646 h 627"/>
                <a:gd name="T36" fmla="*/ 2147483646 w 480"/>
                <a:gd name="T37" fmla="*/ 2147483646 h 627"/>
                <a:gd name="T38" fmla="*/ 2147483646 w 480"/>
                <a:gd name="T39" fmla="*/ 2147483646 h 627"/>
                <a:gd name="T40" fmla="*/ 2147483646 w 480"/>
                <a:gd name="T41" fmla="*/ 2147483646 h 627"/>
                <a:gd name="T42" fmla="*/ 2147483646 w 480"/>
                <a:gd name="T43" fmla="*/ 2147483646 h 627"/>
                <a:gd name="T44" fmla="*/ 2147483646 w 480"/>
                <a:gd name="T45" fmla="*/ 2147483646 h 627"/>
                <a:gd name="T46" fmla="*/ 2147483646 w 480"/>
                <a:gd name="T47" fmla="*/ 2147483646 h 627"/>
                <a:gd name="T48" fmla="*/ 2147483646 w 480"/>
                <a:gd name="T49" fmla="*/ 2147483646 h 627"/>
                <a:gd name="T50" fmla="*/ 2147483646 w 480"/>
                <a:gd name="T51" fmla="*/ 2147483646 h 627"/>
                <a:gd name="T52" fmla="*/ 2147483646 w 480"/>
                <a:gd name="T53" fmla="*/ 2147483646 h 627"/>
                <a:gd name="T54" fmla="*/ 2147483646 w 480"/>
                <a:gd name="T55" fmla="*/ 2147483646 h 627"/>
                <a:gd name="T56" fmla="*/ 2147483646 w 480"/>
                <a:gd name="T57" fmla="*/ 2147483646 h 627"/>
                <a:gd name="T58" fmla="*/ 2147483646 w 480"/>
                <a:gd name="T59" fmla="*/ 2147483646 h 627"/>
                <a:gd name="T60" fmla="*/ 2147483646 w 480"/>
                <a:gd name="T61" fmla="*/ 2147483646 h 627"/>
                <a:gd name="T62" fmla="*/ 2147483646 w 480"/>
                <a:gd name="T63" fmla="*/ 2147483646 h 627"/>
                <a:gd name="T64" fmla="*/ 2147483646 w 480"/>
                <a:gd name="T65" fmla="*/ 2147483646 h 627"/>
                <a:gd name="T66" fmla="*/ 2147483646 w 480"/>
                <a:gd name="T67" fmla="*/ 2147483646 h 627"/>
                <a:gd name="T68" fmla="*/ 2147483646 w 480"/>
                <a:gd name="T69" fmla="*/ 2147483646 h 627"/>
                <a:gd name="T70" fmla="*/ 2147483646 w 480"/>
                <a:gd name="T71" fmla="*/ 2147483646 h 627"/>
                <a:gd name="T72" fmla="*/ 2147483646 w 480"/>
                <a:gd name="T73" fmla="*/ 2147483646 h 627"/>
                <a:gd name="T74" fmla="*/ 2147483646 w 480"/>
                <a:gd name="T75" fmla="*/ 2147483646 h 627"/>
                <a:gd name="T76" fmla="*/ 2147483646 w 480"/>
                <a:gd name="T77" fmla="*/ 2147483646 h 627"/>
                <a:gd name="T78" fmla="*/ 2147483646 w 480"/>
                <a:gd name="T79" fmla="*/ 2147483646 h 627"/>
                <a:gd name="T80" fmla="*/ 2147483646 w 480"/>
                <a:gd name="T81" fmla="*/ 2147483646 h 627"/>
                <a:gd name="T82" fmla="*/ 2147483646 w 480"/>
                <a:gd name="T83" fmla="*/ 2147483646 h 627"/>
                <a:gd name="T84" fmla="*/ 2147483646 w 480"/>
                <a:gd name="T85" fmla="*/ 2147483646 h 627"/>
                <a:gd name="T86" fmla="*/ 2147483646 w 480"/>
                <a:gd name="T87" fmla="*/ 2147483646 h 627"/>
                <a:gd name="T88" fmla="*/ 2147483646 w 480"/>
                <a:gd name="T89" fmla="*/ 2147483646 h 627"/>
                <a:gd name="T90" fmla="*/ 2147483646 w 480"/>
                <a:gd name="T91" fmla="*/ 2147483646 h 627"/>
                <a:gd name="T92" fmla="*/ 2147483646 w 480"/>
                <a:gd name="T93" fmla="*/ 2147483646 h 627"/>
                <a:gd name="T94" fmla="*/ 2147483646 w 480"/>
                <a:gd name="T95" fmla="*/ 2147483646 h 627"/>
                <a:gd name="T96" fmla="*/ 2147483646 w 480"/>
                <a:gd name="T97" fmla="*/ 2147483646 h 627"/>
                <a:gd name="T98" fmla="*/ 2147483646 w 480"/>
                <a:gd name="T99" fmla="*/ 2147483646 h 627"/>
                <a:gd name="T100" fmla="*/ 2147483646 w 480"/>
                <a:gd name="T101" fmla="*/ 2147483646 h 627"/>
                <a:gd name="T102" fmla="*/ 2147483646 w 480"/>
                <a:gd name="T103" fmla="*/ 2147483646 h 627"/>
                <a:gd name="T104" fmla="*/ 2147483646 w 480"/>
                <a:gd name="T105" fmla="*/ 2147483646 h 627"/>
                <a:gd name="T106" fmla="*/ 2147483646 w 480"/>
                <a:gd name="T107" fmla="*/ 2147483646 h 627"/>
                <a:gd name="T108" fmla="*/ 2147483646 w 480"/>
                <a:gd name="T109" fmla="*/ 2147483646 h 627"/>
                <a:gd name="T110" fmla="*/ 2147483646 w 480"/>
                <a:gd name="T111" fmla="*/ 2147483646 h 627"/>
                <a:gd name="T112" fmla="*/ 2147483646 w 480"/>
                <a:gd name="T113" fmla="*/ 2147483646 h 627"/>
                <a:gd name="T114" fmla="*/ 2147483646 w 480"/>
                <a:gd name="T115" fmla="*/ 2147483646 h 627"/>
                <a:gd name="T116" fmla="*/ 2147483646 w 480"/>
                <a:gd name="T117" fmla="*/ 2147483646 h 627"/>
                <a:gd name="T118" fmla="*/ 2147483646 w 480"/>
                <a:gd name="T119" fmla="*/ 2147483646 h 627"/>
                <a:gd name="T120" fmla="*/ 2147483646 w 480"/>
                <a:gd name="T121" fmla="*/ 0 h 6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80" h="627">
                  <a:moveTo>
                    <a:pt x="289" y="0"/>
                  </a:moveTo>
                  <a:lnTo>
                    <a:pt x="293" y="1"/>
                  </a:lnTo>
                  <a:lnTo>
                    <a:pt x="298" y="5"/>
                  </a:lnTo>
                  <a:lnTo>
                    <a:pt x="303" y="9"/>
                  </a:lnTo>
                  <a:lnTo>
                    <a:pt x="312" y="15"/>
                  </a:lnTo>
                  <a:lnTo>
                    <a:pt x="325" y="23"/>
                  </a:lnTo>
                  <a:lnTo>
                    <a:pt x="333" y="30"/>
                  </a:lnTo>
                  <a:lnTo>
                    <a:pt x="335" y="37"/>
                  </a:lnTo>
                  <a:lnTo>
                    <a:pt x="333" y="50"/>
                  </a:lnTo>
                  <a:lnTo>
                    <a:pt x="328" y="61"/>
                  </a:lnTo>
                  <a:lnTo>
                    <a:pt x="324" y="69"/>
                  </a:lnTo>
                  <a:lnTo>
                    <a:pt x="319" y="72"/>
                  </a:lnTo>
                  <a:lnTo>
                    <a:pt x="315" y="75"/>
                  </a:lnTo>
                  <a:lnTo>
                    <a:pt x="311" y="77"/>
                  </a:lnTo>
                  <a:lnTo>
                    <a:pt x="307" y="81"/>
                  </a:lnTo>
                  <a:lnTo>
                    <a:pt x="302" y="89"/>
                  </a:lnTo>
                  <a:lnTo>
                    <a:pt x="300" y="100"/>
                  </a:lnTo>
                  <a:lnTo>
                    <a:pt x="301" y="107"/>
                  </a:lnTo>
                  <a:lnTo>
                    <a:pt x="303" y="113"/>
                  </a:lnTo>
                  <a:lnTo>
                    <a:pt x="305" y="118"/>
                  </a:lnTo>
                  <a:lnTo>
                    <a:pt x="308" y="122"/>
                  </a:lnTo>
                  <a:lnTo>
                    <a:pt x="308" y="129"/>
                  </a:lnTo>
                  <a:lnTo>
                    <a:pt x="303" y="137"/>
                  </a:lnTo>
                  <a:lnTo>
                    <a:pt x="298" y="148"/>
                  </a:lnTo>
                  <a:lnTo>
                    <a:pt x="290" y="161"/>
                  </a:lnTo>
                  <a:lnTo>
                    <a:pt x="282" y="175"/>
                  </a:lnTo>
                  <a:lnTo>
                    <a:pt x="276" y="190"/>
                  </a:lnTo>
                  <a:lnTo>
                    <a:pt x="270" y="206"/>
                  </a:lnTo>
                  <a:lnTo>
                    <a:pt x="269" y="219"/>
                  </a:lnTo>
                  <a:lnTo>
                    <a:pt x="272" y="231"/>
                  </a:lnTo>
                  <a:lnTo>
                    <a:pt x="277" y="245"/>
                  </a:lnTo>
                  <a:lnTo>
                    <a:pt x="281" y="255"/>
                  </a:lnTo>
                  <a:lnTo>
                    <a:pt x="281" y="261"/>
                  </a:lnTo>
                  <a:lnTo>
                    <a:pt x="281" y="263"/>
                  </a:lnTo>
                  <a:lnTo>
                    <a:pt x="278" y="266"/>
                  </a:lnTo>
                  <a:lnTo>
                    <a:pt x="275" y="266"/>
                  </a:lnTo>
                  <a:lnTo>
                    <a:pt x="272" y="268"/>
                  </a:lnTo>
                  <a:lnTo>
                    <a:pt x="268" y="270"/>
                  </a:lnTo>
                  <a:lnTo>
                    <a:pt x="264" y="276"/>
                  </a:lnTo>
                  <a:lnTo>
                    <a:pt x="261" y="285"/>
                  </a:lnTo>
                  <a:lnTo>
                    <a:pt x="248" y="295"/>
                  </a:lnTo>
                  <a:lnTo>
                    <a:pt x="237" y="306"/>
                  </a:lnTo>
                  <a:lnTo>
                    <a:pt x="228" y="319"/>
                  </a:lnTo>
                  <a:lnTo>
                    <a:pt x="220" y="330"/>
                  </a:lnTo>
                  <a:lnTo>
                    <a:pt x="212" y="338"/>
                  </a:lnTo>
                  <a:lnTo>
                    <a:pt x="203" y="340"/>
                  </a:lnTo>
                  <a:lnTo>
                    <a:pt x="195" y="338"/>
                  </a:lnTo>
                  <a:lnTo>
                    <a:pt x="190" y="333"/>
                  </a:lnTo>
                  <a:lnTo>
                    <a:pt x="188" y="328"/>
                  </a:lnTo>
                  <a:lnTo>
                    <a:pt x="186" y="322"/>
                  </a:lnTo>
                  <a:lnTo>
                    <a:pt x="185" y="316"/>
                  </a:lnTo>
                  <a:lnTo>
                    <a:pt x="181" y="312"/>
                  </a:lnTo>
                  <a:lnTo>
                    <a:pt x="177" y="310"/>
                  </a:lnTo>
                  <a:lnTo>
                    <a:pt x="171" y="308"/>
                  </a:lnTo>
                  <a:lnTo>
                    <a:pt x="168" y="308"/>
                  </a:lnTo>
                  <a:lnTo>
                    <a:pt x="166" y="310"/>
                  </a:lnTo>
                  <a:lnTo>
                    <a:pt x="164" y="311"/>
                  </a:lnTo>
                  <a:lnTo>
                    <a:pt x="164" y="312"/>
                  </a:lnTo>
                  <a:lnTo>
                    <a:pt x="164" y="313"/>
                  </a:lnTo>
                  <a:lnTo>
                    <a:pt x="166" y="314"/>
                  </a:lnTo>
                  <a:lnTo>
                    <a:pt x="167" y="316"/>
                  </a:lnTo>
                  <a:lnTo>
                    <a:pt x="168" y="319"/>
                  </a:lnTo>
                  <a:lnTo>
                    <a:pt x="169" y="320"/>
                  </a:lnTo>
                  <a:lnTo>
                    <a:pt x="171" y="322"/>
                  </a:lnTo>
                  <a:lnTo>
                    <a:pt x="171" y="324"/>
                  </a:lnTo>
                  <a:lnTo>
                    <a:pt x="171" y="327"/>
                  </a:lnTo>
                  <a:lnTo>
                    <a:pt x="173" y="333"/>
                  </a:lnTo>
                  <a:lnTo>
                    <a:pt x="178" y="338"/>
                  </a:lnTo>
                  <a:lnTo>
                    <a:pt x="186" y="340"/>
                  </a:lnTo>
                  <a:lnTo>
                    <a:pt x="195" y="343"/>
                  </a:lnTo>
                  <a:lnTo>
                    <a:pt x="205" y="349"/>
                  </a:lnTo>
                  <a:lnTo>
                    <a:pt x="214" y="357"/>
                  </a:lnTo>
                  <a:lnTo>
                    <a:pt x="219" y="348"/>
                  </a:lnTo>
                  <a:lnTo>
                    <a:pt x="224" y="345"/>
                  </a:lnTo>
                  <a:lnTo>
                    <a:pt x="231" y="342"/>
                  </a:lnTo>
                  <a:lnTo>
                    <a:pt x="238" y="342"/>
                  </a:lnTo>
                  <a:lnTo>
                    <a:pt x="246" y="340"/>
                  </a:lnTo>
                  <a:lnTo>
                    <a:pt x="254" y="334"/>
                  </a:lnTo>
                  <a:lnTo>
                    <a:pt x="263" y="325"/>
                  </a:lnTo>
                  <a:lnTo>
                    <a:pt x="266" y="320"/>
                  </a:lnTo>
                  <a:lnTo>
                    <a:pt x="267" y="316"/>
                  </a:lnTo>
                  <a:lnTo>
                    <a:pt x="269" y="313"/>
                  </a:lnTo>
                  <a:lnTo>
                    <a:pt x="273" y="310"/>
                  </a:lnTo>
                  <a:lnTo>
                    <a:pt x="280" y="306"/>
                  </a:lnTo>
                  <a:lnTo>
                    <a:pt x="290" y="302"/>
                  </a:lnTo>
                  <a:lnTo>
                    <a:pt x="289" y="281"/>
                  </a:lnTo>
                  <a:lnTo>
                    <a:pt x="290" y="266"/>
                  </a:lnTo>
                  <a:lnTo>
                    <a:pt x="292" y="254"/>
                  </a:lnTo>
                  <a:lnTo>
                    <a:pt x="296" y="247"/>
                  </a:lnTo>
                  <a:lnTo>
                    <a:pt x="303" y="243"/>
                  </a:lnTo>
                  <a:lnTo>
                    <a:pt x="313" y="242"/>
                  </a:lnTo>
                  <a:lnTo>
                    <a:pt x="324" y="242"/>
                  </a:lnTo>
                  <a:lnTo>
                    <a:pt x="330" y="245"/>
                  </a:lnTo>
                  <a:lnTo>
                    <a:pt x="335" y="250"/>
                  </a:lnTo>
                  <a:lnTo>
                    <a:pt x="337" y="256"/>
                  </a:lnTo>
                  <a:lnTo>
                    <a:pt x="339" y="262"/>
                  </a:lnTo>
                  <a:lnTo>
                    <a:pt x="343" y="269"/>
                  </a:lnTo>
                  <a:lnTo>
                    <a:pt x="347" y="275"/>
                  </a:lnTo>
                  <a:lnTo>
                    <a:pt x="339" y="288"/>
                  </a:lnTo>
                  <a:lnTo>
                    <a:pt x="335" y="299"/>
                  </a:lnTo>
                  <a:lnTo>
                    <a:pt x="333" y="311"/>
                  </a:lnTo>
                  <a:lnTo>
                    <a:pt x="335" y="319"/>
                  </a:lnTo>
                  <a:lnTo>
                    <a:pt x="342" y="325"/>
                  </a:lnTo>
                  <a:lnTo>
                    <a:pt x="351" y="331"/>
                  </a:lnTo>
                  <a:lnTo>
                    <a:pt x="362" y="332"/>
                  </a:lnTo>
                  <a:lnTo>
                    <a:pt x="360" y="330"/>
                  </a:lnTo>
                  <a:lnTo>
                    <a:pt x="354" y="325"/>
                  </a:lnTo>
                  <a:lnTo>
                    <a:pt x="346" y="319"/>
                  </a:lnTo>
                  <a:lnTo>
                    <a:pt x="340" y="311"/>
                  </a:lnTo>
                  <a:lnTo>
                    <a:pt x="338" y="302"/>
                  </a:lnTo>
                  <a:lnTo>
                    <a:pt x="342" y="297"/>
                  </a:lnTo>
                  <a:lnTo>
                    <a:pt x="345" y="294"/>
                  </a:lnTo>
                  <a:lnTo>
                    <a:pt x="349" y="291"/>
                  </a:lnTo>
                  <a:lnTo>
                    <a:pt x="354" y="288"/>
                  </a:lnTo>
                  <a:lnTo>
                    <a:pt x="356" y="284"/>
                  </a:lnTo>
                  <a:lnTo>
                    <a:pt x="356" y="275"/>
                  </a:lnTo>
                  <a:lnTo>
                    <a:pt x="354" y="260"/>
                  </a:lnTo>
                  <a:lnTo>
                    <a:pt x="349" y="246"/>
                  </a:lnTo>
                  <a:lnTo>
                    <a:pt x="342" y="236"/>
                  </a:lnTo>
                  <a:lnTo>
                    <a:pt x="330" y="231"/>
                  </a:lnTo>
                  <a:lnTo>
                    <a:pt x="315" y="233"/>
                  </a:lnTo>
                  <a:lnTo>
                    <a:pt x="304" y="233"/>
                  </a:lnTo>
                  <a:lnTo>
                    <a:pt x="299" y="232"/>
                  </a:lnTo>
                  <a:lnTo>
                    <a:pt x="295" y="227"/>
                  </a:lnTo>
                  <a:lnTo>
                    <a:pt x="294" y="223"/>
                  </a:lnTo>
                  <a:lnTo>
                    <a:pt x="295" y="215"/>
                  </a:lnTo>
                  <a:lnTo>
                    <a:pt x="295" y="207"/>
                  </a:lnTo>
                  <a:lnTo>
                    <a:pt x="299" y="193"/>
                  </a:lnTo>
                  <a:lnTo>
                    <a:pt x="304" y="180"/>
                  </a:lnTo>
                  <a:lnTo>
                    <a:pt x="311" y="164"/>
                  </a:lnTo>
                  <a:lnTo>
                    <a:pt x="317" y="159"/>
                  </a:lnTo>
                  <a:lnTo>
                    <a:pt x="319" y="153"/>
                  </a:lnTo>
                  <a:lnTo>
                    <a:pt x="319" y="144"/>
                  </a:lnTo>
                  <a:lnTo>
                    <a:pt x="318" y="133"/>
                  </a:lnTo>
                  <a:lnTo>
                    <a:pt x="317" y="123"/>
                  </a:lnTo>
                  <a:lnTo>
                    <a:pt x="316" y="113"/>
                  </a:lnTo>
                  <a:lnTo>
                    <a:pt x="318" y="103"/>
                  </a:lnTo>
                  <a:lnTo>
                    <a:pt x="320" y="96"/>
                  </a:lnTo>
                  <a:lnTo>
                    <a:pt x="322" y="89"/>
                  </a:lnTo>
                  <a:lnTo>
                    <a:pt x="328" y="85"/>
                  </a:lnTo>
                  <a:lnTo>
                    <a:pt x="337" y="80"/>
                  </a:lnTo>
                  <a:lnTo>
                    <a:pt x="351" y="77"/>
                  </a:lnTo>
                  <a:lnTo>
                    <a:pt x="355" y="76"/>
                  </a:lnTo>
                  <a:lnTo>
                    <a:pt x="359" y="70"/>
                  </a:lnTo>
                  <a:lnTo>
                    <a:pt x="361" y="61"/>
                  </a:lnTo>
                  <a:lnTo>
                    <a:pt x="363" y="51"/>
                  </a:lnTo>
                  <a:lnTo>
                    <a:pt x="364" y="42"/>
                  </a:lnTo>
                  <a:lnTo>
                    <a:pt x="368" y="35"/>
                  </a:lnTo>
                  <a:lnTo>
                    <a:pt x="371" y="32"/>
                  </a:lnTo>
                  <a:lnTo>
                    <a:pt x="375" y="34"/>
                  </a:lnTo>
                  <a:lnTo>
                    <a:pt x="375" y="48"/>
                  </a:lnTo>
                  <a:lnTo>
                    <a:pt x="375" y="59"/>
                  </a:lnTo>
                  <a:lnTo>
                    <a:pt x="373" y="66"/>
                  </a:lnTo>
                  <a:lnTo>
                    <a:pt x="373" y="69"/>
                  </a:lnTo>
                  <a:lnTo>
                    <a:pt x="366" y="79"/>
                  </a:lnTo>
                  <a:lnTo>
                    <a:pt x="361" y="89"/>
                  </a:lnTo>
                  <a:lnTo>
                    <a:pt x="356" y="100"/>
                  </a:lnTo>
                  <a:lnTo>
                    <a:pt x="354" y="112"/>
                  </a:lnTo>
                  <a:lnTo>
                    <a:pt x="357" y="119"/>
                  </a:lnTo>
                  <a:lnTo>
                    <a:pt x="363" y="127"/>
                  </a:lnTo>
                  <a:lnTo>
                    <a:pt x="372" y="133"/>
                  </a:lnTo>
                  <a:lnTo>
                    <a:pt x="383" y="137"/>
                  </a:lnTo>
                  <a:lnTo>
                    <a:pt x="388" y="142"/>
                  </a:lnTo>
                  <a:lnTo>
                    <a:pt x="391" y="149"/>
                  </a:lnTo>
                  <a:lnTo>
                    <a:pt x="394" y="155"/>
                  </a:lnTo>
                  <a:lnTo>
                    <a:pt x="398" y="159"/>
                  </a:lnTo>
                  <a:lnTo>
                    <a:pt x="401" y="155"/>
                  </a:lnTo>
                  <a:lnTo>
                    <a:pt x="403" y="149"/>
                  </a:lnTo>
                  <a:lnTo>
                    <a:pt x="400" y="141"/>
                  </a:lnTo>
                  <a:lnTo>
                    <a:pt x="397" y="135"/>
                  </a:lnTo>
                  <a:lnTo>
                    <a:pt x="395" y="130"/>
                  </a:lnTo>
                  <a:lnTo>
                    <a:pt x="394" y="128"/>
                  </a:lnTo>
                  <a:lnTo>
                    <a:pt x="379" y="119"/>
                  </a:lnTo>
                  <a:lnTo>
                    <a:pt x="372" y="111"/>
                  </a:lnTo>
                  <a:lnTo>
                    <a:pt x="369" y="104"/>
                  </a:lnTo>
                  <a:lnTo>
                    <a:pt x="370" y="97"/>
                  </a:lnTo>
                  <a:lnTo>
                    <a:pt x="372" y="93"/>
                  </a:lnTo>
                  <a:lnTo>
                    <a:pt x="375" y="88"/>
                  </a:lnTo>
                  <a:lnTo>
                    <a:pt x="379" y="86"/>
                  </a:lnTo>
                  <a:lnTo>
                    <a:pt x="388" y="94"/>
                  </a:lnTo>
                  <a:lnTo>
                    <a:pt x="396" y="100"/>
                  </a:lnTo>
                  <a:lnTo>
                    <a:pt x="403" y="103"/>
                  </a:lnTo>
                  <a:lnTo>
                    <a:pt x="407" y="103"/>
                  </a:lnTo>
                  <a:lnTo>
                    <a:pt x="409" y="100"/>
                  </a:lnTo>
                  <a:lnTo>
                    <a:pt x="407" y="94"/>
                  </a:lnTo>
                  <a:lnTo>
                    <a:pt x="400" y="85"/>
                  </a:lnTo>
                  <a:lnTo>
                    <a:pt x="405" y="81"/>
                  </a:lnTo>
                  <a:lnTo>
                    <a:pt x="412" y="79"/>
                  </a:lnTo>
                  <a:lnTo>
                    <a:pt x="419" y="78"/>
                  </a:lnTo>
                  <a:lnTo>
                    <a:pt x="418" y="80"/>
                  </a:lnTo>
                  <a:lnTo>
                    <a:pt x="417" y="83"/>
                  </a:lnTo>
                  <a:lnTo>
                    <a:pt x="417" y="84"/>
                  </a:lnTo>
                  <a:lnTo>
                    <a:pt x="417" y="85"/>
                  </a:lnTo>
                  <a:lnTo>
                    <a:pt x="417" y="87"/>
                  </a:lnTo>
                  <a:lnTo>
                    <a:pt x="418" y="93"/>
                  </a:lnTo>
                  <a:lnTo>
                    <a:pt x="423" y="96"/>
                  </a:lnTo>
                  <a:lnTo>
                    <a:pt x="428" y="98"/>
                  </a:lnTo>
                  <a:lnTo>
                    <a:pt x="433" y="102"/>
                  </a:lnTo>
                  <a:lnTo>
                    <a:pt x="438" y="105"/>
                  </a:lnTo>
                  <a:lnTo>
                    <a:pt x="440" y="111"/>
                  </a:lnTo>
                  <a:lnTo>
                    <a:pt x="439" y="120"/>
                  </a:lnTo>
                  <a:lnTo>
                    <a:pt x="435" y="124"/>
                  </a:lnTo>
                  <a:lnTo>
                    <a:pt x="431" y="127"/>
                  </a:lnTo>
                  <a:lnTo>
                    <a:pt x="425" y="128"/>
                  </a:lnTo>
                  <a:lnTo>
                    <a:pt x="422" y="130"/>
                  </a:lnTo>
                  <a:lnTo>
                    <a:pt x="419" y="135"/>
                  </a:lnTo>
                  <a:lnTo>
                    <a:pt x="422" y="141"/>
                  </a:lnTo>
                  <a:lnTo>
                    <a:pt x="425" y="148"/>
                  </a:lnTo>
                  <a:lnTo>
                    <a:pt x="430" y="155"/>
                  </a:lnTo>
                  <a:lnTo>
                    <a:pt x="433" y="163"/>
                  </a:lnTo>
                  <a:lnTo>
                    <a:pt x="434" y="173"/>
                  </a:lnTo>
                  <a:lnTo>
                    <a:pt x="432" y="183"/>
                  </a:lnTo>
                  <a:lnTo>
                    <a:pt x="427" y="190"/>
                  </a:lnTo>
                  <a:lnTo>
                    <a:pt x="422" y="194"/>
                  </a:lnTo>
                  <a:lnTo>
                    <a:pt x="415" y="198"/>
                  </a:lnTo>
                  <a:lnTo>
                    <a:pt x="408" y="200"/>
                  </a:lnTo>
                  <a:lnTo>
                    <a:pt x="403" y="205"/>
                  </a:lnTo>
                  <a:lnTo>
                    <a:pt x="398" y="211"/>
                  </a:lnTo>
                  <a:lnTo>
                    <a:pt x="396" y="220"/>
                  </a:lnTo>
                  <a:lnTo>
                    <a:pt x="398" y="228"/>
                  </a:lnTo>
                  <a:lnTo>
                    <a:pt x="404" y="238"/>
                  </a:lnTo>
                  <a:lnTo>
                    <a:pt x="412" y="247"/>
                  </a:lnTo>
                  <a:lnTo>
                    <a:pt x="419" y="253"/>
                  </a:lnTo>
                  <a:lnTo>
                    <a:pt x="428" y="256"/>
                  </a:lnTo>
                  <a:lnTo>
                    <a:pt x="431" y="256"/>
                  </a:lnTo>
                  <a:lnTo>
                    <a:pt x="433" y="256"/>
                  </a:lnTo>
                  <a:lnTo>
                    <a:pt x="434" y="256"/>
                  </a:lnTo>
                  <a:lnTo>
                    <a:pt x="435" y="255"/>
                  </a:lnTo>
                  <a:lnTo>
                    <a:pt x="436" y="255"/>
                  </a:lnTo>
                  <a:lnTo>
                    <a:pt x="438" y="256"/>
                  </a:lnTo>
                  <a:lnTo>
                    <a:pt x="442" y="261"/>
                  </a:lnTo>
                  <a:lnTo>
                    <a:pt x="448" y="267"/>
                  </a:lnTo>
                  <a:lnTo>
                    <a:pt x="451" y="273"/>
                  </a:lnTo>
                  <a:lnTo>
                    <a:pt x="452" y="282"/>
                  </a:lnTo>
                  <a:lnTo>
                    <a:pt x="452" y="286"/>
                  </a:lnTo>
                  <a:lnTo>
                    <a:pt x="451" y="289"/>
                  </a:lnTo>
                  <a:lnTo>
                    <a:pt x="450" y="293"/>
                  </a:lnTo>
                  <a:lnTo>
                    <a:pt x="448" y="295"/>
                  </a:lnTo>
                  <a:lnTo>
                    <a:pt x="445" y="297"/>
                  </a:lnTo>
                  <a:lnTo>
                    <a:pt x="445" y="298"/>
                  </a:lnTo>
                  <a:lnTo>
                    <a:pt x="445" y="299"/>
                  </a:lnTo>
                  <a:lnTo>
                    <a:pt x="445" y="302"/>
                  </a:lnTo>
                  <a:lnTo>
                    <a:pt x="445" y="304"/>
                  </a:lnTo>
                  <a:lnTo>
                    <a:pt x="447" y="307"/>
                  </a:lnTo>
                  <a:lnTo>
                    <a:pt x="445" y="306"/>
                  </a:lnTo>
                  <a:lnTo>
                    <a:pt x="444" y="310"/>
                  </a:lnTo>
                  <a:lnTo>
                    <a:pt x="443" y="314"/>
                  </a:lnTo>
                  <a:lnTo>
                    <a:pt x="441" y="317"/>
                  </a:lnTo>
                  <a:lnTo>
                    <a:pt x="439" y="321"/>
                  </a:lnTo>
                  <a:lnTo>
                    <a:pt x="435" y="323"/>
                  </a:lnTo>
                  <a:lnTo>
                    <a:pt x="433" y="323"/>
                  </a:lnTo>
                  <a:lnTo>
                    <a:pt x="432" y="324"/>
                  </a:lnTo>
                  <a:lnTo>
                    <a:pt x="430" y="324"/>
                  </a:lnTo>
                  <a:lnTo>
                    <a:pt x="427" y="324"/>
                  </a:lnTo>
                  <a:lnTo>
                    <a:pt x="425" y="325"/>
                  </a:lnTo>
                  <a:lnTo>
                    <a:pt x="424" y="327"/>
                  </a:lnTo>
                  <a:lnTo>
                    <a:pt x="424" y="329"/>
                  </a:lnTo>
                  <a:lnTo>
                    <a:pt x="424" y="331"/>
                  </a:lnTo>
                  <a:lnTo>
                    <a:pt x="425" y="339"/>
                  </a:lnTo>
                  <a:lnTo>
                    <a:pt x="425" y="348"/>
                  </a:lnTo>
                  <a:lnTo>
                    <a:pt x="426" y="358"/>
                  </a:lnTo>
                  <a:lnTo>
                    <a:pt x="427" y="367"/>
                  </a:lnTo>
                  <a:lnTo>
                    <a:pt x="428" y="372"/>
                  </a:lnTo>
                  <a:lnTo>
                    <a:pt x="433" y="376"/>
                  </a:lnTo>
                  <a:lnTo>
                    <a:pt x="436" y="378"/>
                  </a:lnTo>
                  <a:lnTo>
                    <a:pt x="439" y="383"/>
                  </a:lnTo>
                  <a:lnTo>
                    <a:pt x="439" y="390"/>
                  </a:lnTo>
                  <a:lnTo>
                    <a:pt x="438" y="400"/>
                  </a:lnTo>
                  <a:lnTo>
                    <a:pt x="438" y="410"/>
                  </a:lnTo>
                  <a:lnTo>
                    <a:pt x="436" y="424"/>
                  </a:lnTo>
                  <a:lnTo>
                    <a:pt x="438" y="433"/>
                  </a:lnTo>
                  <a:lnTo>
                    <a:pt x="442" y="441"/>
                  </a:lnTo>
                  <a:lnTo>
                    <a:pt x="449" y="446"/>
                  </a:lnTo>
                  <a:lnTo>
                    <a:pt x="457" y="451"/>
                  </a:lnTo>
                  <a:lnTo>
                    <a:pt x="456" y="474"/>
                  </a:lnTo>
                  <a:lnTo>
                    <a:pt x="454" y="476"/>
                  </a:lnTo>
                  <a:lnTo>
                    <a:pt x="453" y="478"/>
                  </a:lnTo>
                  <a:lnTo>
                    <a:pt x="452" y="480"/>
                  </a:lnTo>
                  <a:lnTo>
                    <a:pt x="451" y="482"/>
                  </a:lnTo>
                  <a:lnTo>
                    <a:pt x="450" y="485"/>
                  </a:lnTo>
                  <a:lnTo>
                    <a:pt x="453" y="490"/>
                  </a:lnTo>
                  <a:lnTo>
                    <a:pt x="461" y="496"/>
                  </a:lnTo>
                  <a:lnTo>
                    <a:pt x="471" y="500"/>
                  </a:lnTo>
                  <a:lnTo>
                    <a:pt x="480" y="502"/>
                  </a:lnTo>
                  <a:lnTo>
                    <a:pt x="480" y="513"/>
                  </a:lnTo>
                  <a:lnTo>
                    <a:pt x="480" y="526"/>
                  </a:lnTo>
                  <a:lnTo>
                    <a:pt x="478" y="535"/>
                  </a:lnTo>
                  <a:lnTo>
                    <a:pt x="474" y="541"/>
                  </a:lnTo>
                  <a:lnTo>
                    <a:pt x="468" y="546"/>
                  </a:lnTo>
                  <a:lnTo>
                    <a:pt x="462" y="549"/>
                  </a:lnTo>
                  <a:lnTo>
                    <a:pt x="458" y="555"/>
                  </a:lnTo>
                  <a:lnTo>
                    <a:pt x="456" y="564"/>
                  </a:lnTo>
                  <a:lnTo>
                    <a:pt x="457" y="569"/>
                  </a:lnTo>
                  <a:lnTo>
                    <a:pt x="459" y="574"/>
                  </a:lnTo>
                  <a:lnTo>
                    <a:pt x="461" y="581"/>
                  </a:lnTo>
                  <a:lnTo>
                    <a:pt x="462" y="587"/>
                  </a:lnTo>
                  <a:lnTo>
                    <a:pt x="459" y="594"/>
                  </a:lnTo>
                  <a:lnTo>
                    <a:pt x="454" y="600"/>
                  </a:lnTo>
                  <a:lnTo>
                    <a:pt x="448" y="604"/>
                  </a:lnTo>
                  <a:lnTo>
                    <a:pt x="444" y="610"/>
                  </a:lnTo>
                  <a:lnTo>
                    <a:pt x="443" y="613"/>
                  </a:lnTo>
                  <a:lnTo>
                    <a:pt x="443" y="617"/>
                  </a:lnTo>
                  <a:lnTo>
                    <a:pt x="442" y="620"/>
                  </a:lnTo>
                  <a:lnTo>
                    <a:pt x="441" y="622"/>
                  </a:lnTo>
                  <a:lnTo>
                    <a:pt x="440" y="625"/>
                  </a:lnTo>
                  <a:lnTo>
                    <a:pt x="438" y="626"/>
                  </a:lnTo>
                  <a:lnTo>
                    <a:pt x="435" y="626"/>
                  </a:lnTo>
                  <a:lnTo>
                    <a:pt x="434" y="626"/>
                  </a:lnTo>
                  <a:lnTo>
                    <a:pt x="432" y="626"/>
                  </a:lnTo>
                  <a:lnTo>
                    <a:pt x="431" y="627"/>
                  </a:lnTo>
                  <a:lnTo>
                    <a:pt x="431" y="625"/>
                  </a:lnTo>
                  <a:lnTo>
                    <a:pt x="427" y="623"/>
                  </a:lnTo>
                  <a:lnTo>
                    <a:pt x="425" y="620"/>
                  </a:lnTo>
                  <a:lnTo>
                    <a:pt x="423" y="618"/>
                  </a:lnTo>
                  <a:lnTo>
                    <a:pt x="419" y="614"/>
                  </a:lnTo>
                  <a:lnTo>
                    <a:pt x="416" y="613"/>
                  </a:lnTo>
                  <a:lnTo>
                    <a:pt x="413" y="612"/>
                  </a:lnTo>
                  <a:lnTo>
                    <a:pt x="409" y="611"/>
                  </a:lnTo>
                  <a:lnTo>
                    <a:pt x="406" y="611"/>
                  </a:lnTo>
                  <a:lnTo>
                    <a:pt x="403" y="610"/>
                  </a:lnTo>
                  <a:lnTo>
                    <a:pt x="399" y="608"/>
                  </a:lnTo>
                  <a:lnTo>
                    <a:pt x="398" y="605"/>
                  </a:lnTo>
                  <a:lnTo>
                    <a:pt x="397" y="603"/>
                  </a:lnTo>
                  <a:lnTo>
                    <a:pt x="396" y="600"/>
                  </a:lnTo>
                  <a:lnTo>
                    <a:pt x="395" y="597"/>
                  </a:lnTo>
                  <a:lnTo>
                    <a:pt x="392" y="594"/>
                  </a:lnTo>
                  <a:lnTo>
                    <a:pt x="389" y="592"/>
                  </a:lnTo>
                  <a:lnTo>
                    <a:pt x="384" y="592"/>
                  </a:lnTo>
                  <a:lnTo>
                    <a:pt x="379" y="593"/>
                  </a:lnTo>
                  <a:lnTo>
                    <a:pt x="374" y="593"/>
                  </a:lnTo>
                  <a:lnTo>
                    <a:pt x="370" y="590"/>
                  </a:lnTo>
                  <a:lnTo>
                    <a:pt x="366" y="584"/>
                  </a:lnTo>
                  <a:lnTo>
                    <a:pt x="363" y="578"/>
                  </a:lnTo>
                  <a:lnTo>
                    <a:pt x="360" y="572"/>
                  </a:lnTo>
                  <a:lnTo>
                    <a:pt x="354" y="569"/>
                  </a:lnTo>
                  <a:lnTo>
                    <a:pt x="346" y="570"/>
                  </a:lnTo>
                  <a:lnTo>
                    <a:pt x="342" y="576"/>
                  </a:lnTo>
                  <a:lnTo>
                    <a:pt x="336" y="582"/>
                  </a:lnTo>
                  <a:lnTo>
                    <a:pt x="330" y="586"/>
                  </a:lnTo>
                  <a:lnTo>
                    <a:pt x="322" y="588"/>
                  </a:lnTo>
                  <a:lnTo>
                    <a:pt x="310" y="586"/>
                  </a:lnTo>
                  <a:lnTo>
                    <a:pt x="298" y="584"/>
                  </a:lnTo>
                  <a:lnTo>
                    <a:pt x="287" y="582"/>
                  </a:lnTo>
                  <a:lnTo>
                    <a:pt x="280" y="577"/>
                  </a:lnTo>
                  <a:lnTo>
                    <a:pt x="275" y="572"/>
                  </a:lnTo>
                  <a:lnTo>
                    <a:pt x="270" y="565"/>
                  </a:lnTo>
                  <a:lnTo>
                    <a:pt x="266" y="557"/>
                  </a:lnTo>
                  <a:lnTo>
                    <a:pt x="260" y="550"/>
                  </a:lnTo>
                  <a:lnTo>
                    <a:pt x="254" y="544"/>
                  </a:lnTo>
                  <a:lnTo>
                    <a:pt x="243" y="540"/>
                  </a:lnTo>
                  <a:lnTo>
                    <a:pt x="230" y="537"/>
                  </a:lnTo>
                  <a:lnTo>
                    <a:pt x="216" y="533"/>
                  </a:lnTo>
                  <a:lnTo>
                    <a:pt x="205" y="527"/>
                  </a:lnTo>
                  <a:lnTo>
                    <a:pt x="195" y="518"/>
                  </a:lnTo>
                  <a:lnTo>
                    <a:pt x="185" y="506"/>
                  </a:lnTo>
                  <a:lnTo>
                    <a:pt x="162" y="504"/>
                  </a:lnTo>
                  <a:lnTo>
                    <a:pt x="158" y="498"/>
                  </a:lnTo>
                  <a:lnTo>
                    <a:pt x="157" y="490"/>
                  </a:lnTo>
                  <a:lnTo>
                    <a:pt x="155" y="482"/>
                  </a:lnTo>
                  <a:lnTo>
                    <a:pt x="153" y="474"/>
                  </a:lnTo>
                  <a:lnTo>
                    <a:pt x="152" y="471"/>
                  </a:lnTo>
                  <a:lnTo>
                    <a:pt x="151" y="468"/>
                  </a:lnTo>
                  <a:lnTo>
                    <a:pt x="150" y="464"/>
                  </a:lnTo>
                  <a:lnTo>
                    <a:pt x="149" y="461"/>
                  </a:lnTo>
                  <a:lnTo>
                    <a:pt x="149" y="459"/>
                  </a:lnTo>
                  <a:lnTo>
                    <a:pt x="149" y="455"/>
                  </a:lnTo>
                  <a:lnTo>
                    <a:pt x="150" y="453"/>
                  </a:lnTo>
                  <a:lnTo>
                    <a:pt x="150" y="448"/>
                  </a:lnTo>
                  <a:lnTo>
                    <a:pt x="147" y="444"/>
                  </a:lnTo>
                  <a:lnTo>
                    <a:pt x="142" y="438"/>
                  </a:lnTo>
                  <a:lnTo>
                    <a:pt x="134" y="433"/>
                  </a:lnTo>
                  <a:lnTo>
                    <a:pt x="127" y="428"/>
                  </a:lnTo>
                  <a:lnTo>
                    <a:pt x="123" y="426"/>
                  </a:lnTo>
                  <a:lnTo>
                    <a:pt x="120" y="427"/>
                  </a:lnTo>
                  <a:lnTo>
                    <a:pt x="118" y="428"/>
                  </a:lnTo>
                  <a:lnTo>
                    <a:pt x="116" y="430"/>
                  </a:lnTo>
                  <a:lnTo>
                    <a:pt x="114" y="432"/>
                  </a:lnTo>
                  <a:lnTo>
                    <a:pt x="111" y="432"/>
                  </a:lnTo>
                  <a:lnTo>
                    <a:pt x="109" y="432"/>
                  </a:lnTo>
                  <a:lnTo>
                    <a:pt x="107" y="430"/>
                  </a:lnTo>
                  <a:lnTo>
                    <a:pt x="106" y="429"/>
                  </a:lnTo>
                  <a:lnTo>
                    <a:pt x="106" y="427"/>
                  </a:lnTo>
                  <a:lnTo>
                    <a:pt x="100" y="428"/>
                  </a:lnTo>
                  <a:lnTo>
                    <a:pt x="97" y="430"/>
                  </a:lnTo>
                  <a:lnTo>
                    <a:pt x="92" y="432"/>
                  </a:lnTo>
                  <a:lnTo>
                    <a:pt x="88" y="433"/>
                  </a:lnTo>
                  <a:lnTo>
                    <a:pt x="81" y="430"/>
                  </a:lnTo>
                  <a:lnTo>
                    <a:pt x="78" y="425"/>
                  </a:lnTo>
                  <a:lnTo>
                    <a:pt x="75" y="418"/>
                  </a:lnTo>
                  <a:lnTo>
                    <a:pt x="74" y="410"/>
                  </a:lnTo>
                  <a:lnTo>
                    <a:pt x="73" y="402"/>
                  </a:lnTo>
                  <a:lnTo>
                    <a:pt x="71" y="395"/>
                  </a:lnTo>
                  <a:lnTo>
                    <a:pt x="67" y="390"/>
                  </a:lnTo>
                  <a:lnTo>
                    <a:pt x="62" y="387"/>
                  </a:lnTo>
                  <a:lnTo>
                    <a:pt x="48" y="386"/>
                  </a:lnTo>
                  <a:lnTo>
                    <a:pt x="31" y="385"/>
                  </a:lnTo>
                  <a:lnTo>
                    <a:pt x="23" y="384"/>
                  </a:lnTo>
                  <a:lnTo>
                    <a:pt x="17" y="382"/>
                  </a:lnTo>
                  <a:lnTo>
                    <a:pt x="12" y="377"/>
                  </a:lnTo>
                  <a:lnTo>
                    <a:pt x="11" y="371"/>
                  </a:lnTo>
                  <a:lnTo>
                    <a:pt x="8" y="369"/>
                  </a:lnTo>
                  <a:lnTo>
                    <a:pt x="5" y="367"/>
                  </a:lnTo>
                  <a:lnTo>
                    <a:pt x="3" y="366"/>
                  </a:lnTo>
                  <a:lnTo>
                    <a:pt x="1" y="363"/>
                  </a:lnTo>
                  <a:lnTo>
                    <a:pt x="0" y="359"/>
                  </a:lnTo>
                  <a:lnTo>
                    <a:pt x="0" y="356"/>
                  </a:lnTo>
                  <a:lnTo>
                    <a:pt x="2" y="348"/>
                  </a:lnTo>
                  <a:lnTo>
                    <a:pt x="8" y="341"/>
                  </a:lnTo>
                  <a:lnTo>
                    <a:pt x="12" y="334"/>
                  </a:lnTo>
                  <a:lnTo>
                    <a:pt x="14" y="325"/>
                  </a:lnTo>
                  <a:lnTo>
                    <a:pt x="15" y="320"/>
                  </a:lnTo>
                  <a:lnTo>
                    <a:pt x="15" y="315"/>
                  </a:lnTo>
                  <a:lnTo>
                    <a:pt x="15" y="307"/>
                  </a:lnTo>
                  <a:lnTo>
                    <a:pt x="15" y="305"/>
                  </a:lnTo>
                  <a:lnTo>
                    <a:pt x="15" y="303"/>
                  </a:lnTo>
                  <a:lnTo>
                    <a:pt x="14" y="302"/>
                  </a:lnTo>
                  <a:lnTo>
                    <a:pt x="14" y="299"/>
                  </a:lnTo>
                  <a:lnTo>
                    <a:pt x="30" y="293"/>
                  </a:lnTo>
                  <a:lnTo>
                    <a:pt x="45" y="286"/>
                  </a:lnTo>
                  <a:lnTo>
                    <a:pt x="59" y="279"/>
                  </a:lnTo>
                  <a:lnTo>
                    <a:pt x="78" y="273"/>
                  </a:lnTo>
                  <a:lnTo>
                    <a:pt x="87" y="270"/>
                  </a:lnTo>
                  <a:lnTo>
                    <a:pt x="98" y="267"/>
                  </a:lnTo>
                  <a:lnTo>
                    <a:pt x="109" y="262"/>
                  </a:lnTo>
                  <a:lnTo>
                    <a:pt x="120" y="255"/>
                  </a:lnTo>
                  <a:lnTo>
                    <a:pt x="127" y="247"/>
                  </a:lnTo>
                  <a:lnTo>
                    <a:pt x="132" y="237"/>
                  </a:lnTo>
                  <a:lnTo>
                    <a:pt x="131" y="234"/>
                  </a:lnTo>
                  <a:lnTo>
                    <a:pt x="129" y="231"/>
                  </a:lnTo>
                  <a:lnTo>
                    <a:pt x="127" y="228"/>
                  </a:lnTo>
                  <a:lnTo>
                    <a:pt x="126" y="225"/>
                  </a:lnTo>
                  <a:lnTo>
                    <a:pt x="124" y="223"/>
                  </a:lnTo>
                  <a:lnTo>
                    <a:pt x="124" y="220"/>
                  </a:lnTo>
                  <a:lnTo>
                    <a:pt x="126" y="215"/>
                  </a:lnTo>
                  <a:lnTo>
                    <a:pt x="129" y="210"/>
                  </a:lnTo>
                  <a:lnTo>
                    <a:pt x="134" y="207"/>
                  </a:lnTo>
                  <a:lnTo>
                    <a:pt x="137" y="201"/>
                  </a:lnTo>
                  <a:lnTo>
                    <a:pt x="140" y="194"/>
                  </a:lnTo>
                  <a:lnTo>
                    <a:pt x="138" y="186"/>
                  </a:lnTo>
                  <a:lnTo>
                    <a:pt x="136" y="181"/>
                  </a:lnTo>
                  <a:lnTo>
                    <a:pt x="133" y="175"/>
                  </a:lnTo>
                  <a:lnTo>
                    <a:pt x="132" y="168"/>
                  </a:lnTo>
                  <a:lnTo>
                    <a:pt x="134" y="163"/>
                  </a:lnTo>
                  <a:lnTo>
                    <a:pt x="137" y="158"/>
                  </a:lnTo>
                  <a:lnTo>
                    <a:pt x="143" y="155"/>
                  </a:lnTo>
                  <a:lnTo>
                    <a:pt x="146" y="149"/>
                  </a:lnTo>
                  <a:lnTo>
                    <a:pt x="154" y="166"/>
                  </a:lnTo>
                  <a:lnTo>
                    <a:pt x="160" y="182"/>
                  </a:lnTo>
                  <a:lnTo>
                    <a:pt x="167" y="198"/>
                  </a:lnTo>
                  <a:lnTo>
                    <a:pt x="173" y="211"/>
                  </a:lnTo>
                  <a:lnTo>
                    <a:pt x="180" y="220"/>
                  </a:lnTo>
                  <a:lnTo>
                    <a:pt x="188" y="223"/>
                  </a:lnTo>
                  <a:lnTo>
                    <a:pt x="195" y="221"/>
                  </a:lnTo>
                  <a:lnTo>
                    <a:pt x="198" y="216"/>
                  </a:lnTo>
                  <a:lnTo>
                    <a:pt x="201" y="210"/>
                  </a:lnTo>
                  <a:lnTo>
                    <a:pt x="201" y="205"/>
                  </a:lnTo>
                  <a:lnTo>
                    <a:pt x="201" y="200"/>
                  </a:lnTo>
                  <a:lnTo>
                    <a:pt x="201" y="198"/>
                  </a:lnTo>
                  <a:lnTo>
                    <a:pt x="197" y="191"/>
                  </a:lnTo>
                  <a:lnTo>
                    <a:pt x="197" y="183"/>
                  </a:lnTo>
                  <a:lnTo>
                    <a:pt x="196" y="175"/>
                  </a:lnTo>
                  <a:lnTo>
                    <a:pt x="194" y="168"/>
                  </a:lnTo>
                  <a:lnTo>
                    <a:pt x="187" y="162"/>
                  </a:lnTo>
                  <a:lnTo>
                    <a:pt x="180" y="155"/>
                  </a:lnTo>
                  <a:lnTo>
                    <a:pt x="178" y="149"/>
                  </a:lnTo>
                  <a:lnTo>
                    <a:pt x="181" y="144"/>
                  </a:lnTo>
                  <a:lnTo>
                    <a:pt x="187" y="138"/>
                  </a:lnTo>
                  <a:lnTo>
                    <a:pt x="193" y="131"/>
                  </a:lnTo>
                  <a:lnTo>
                    <a:pt x="199" y="123"/>
                  </a:lnTo>
                  <a:lnTo>
                    <a:pt x="203" y="113"/>
                  </a:lnTo>
                  <a:lnTo>
                    <a:pt x="210" y="109"/>
                  </a:lnTo>
                  <a:lnTo>
                    <a:pt x="211" y="104"/>
                  </a:lnTo>
                  <a:lnTo>
                    <a:pt x="210" y="100"/>
                  </a:lnTo>
                  <a:lnTo>
                    <a:pt x="207" y="95"/>
                  </a:lnTo>
                  <a:lnTo>
                    <a:pt x="205" y="89"/>
                  </a:lnTo>
                  <a:lnTo>
                    <a:pt x="205" y="84"/>
                  </a:lnTo>
                  <a:lnTo>
                    <a:pt x="207" y="78"/>
                  </a:lnTo>
                  <a:lnTo>
                    <a:pt x="214" y="70"/>
                  </a:lnTo>
                  <a:lnTo>
                    <a:pt x="229" y="69"/>
                  </a:lnTo>
                  <a:lnTo>
                    <a:pt x="241" y="63"/>
                  </a:lnTo>
                  <a:lnTo>
                    <a:pt x="251" y="54"/>
                  </a:lnTo>
                  <a:lnTo>
                    <a:pt x="259" y="44"/>
                  </a:lnTo>
                  <a:lnTo>
                    <a:pt x="266" y="34"/>
                  </a:lnTo>
                  <a:lnTo>
                    <a:pt x="270" y="25"/>
                  </a:lnTo>
                  <a:lnTo>
                    <a:pt x="275" y="17"/>
                  </a:lnTo>
                  <a:lnTo>
                    <a:pt x="277" y="13"/>
                  </a:lnTo>
                  <a:lnTo>
                    <a:pt x="284" y="5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41" name="Freeform 139">
              <a:extLst>
                <a:ext uri="{FF2B5EF4-FFF2-40B4-BE49-F238E27FC236}">
                  <a16:creationId xmlns:a16="http://schemas.microsoft.com/office/drawing/2014/main" id="{E853017A-1FD3-4C0A-BC70-BBEC964D32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0550" y="2211388"/>
              <a:ext cx="661987" cy="450850"/>
            </a:xfrm>
            <a:custGeom>
              <a:avLst/>
              <a:gdLst>
                <a:gd name="T0" fmla="*/ 2147483646 w 417"/>
                <a:gd name="T1" fmla="*/ 2147483646 h 284"/>
                <a:gd name="T2" fmla="*/ 2147483646 w 417"/>
                <a:gd name="T3" fmla="*/ 2147483646 h 284"/>
                <a:gd name="T4" fmla="*/ 2147483646 w 417"/>
                <a:gd name="T5" fmla="*/ 2147483646 h 284"/>
                <a:gd name="T6" fmla="*/ 2147483646 w 417"/>
                <a:gd name="T7" fmla="*/ 2147483646 h 284"/>
                <a:gd name="T8" fmla="*/ 2147483646 w 417"/>
                <a:gd name="T9" fmla="*/ 2147483646 h 284"/>
                <a:gd name="T10" fmla="*/ 2147483646 w 417"/>
                <a:gd name="T11" fmla="*/ 2147483646 h 284"/>
                <a:gd name="T12" fmla="*/ 2147483646 w 417"/>
                <a:gd name="T13" fmla="*/ 2147483646 h 284"/>
                <a:gd name="T14" fmla="*/ 2147483646 w 417"/>
                <a:gd name="T15" fmla="*/ 2147483646 h 284"/>
                <a:gd name="T16" fmla="*/ 2147483646 w 417"/>
                <a:gd name="T17" fmla="*/ 2147483646 h 284"/>
                <a:gd name="T18" fmla="*/ 2147483646 w 417"/>
                <a:gd name="T19" fmla="*/ 2147483646 h 284"/>
                <a:gd name="T20" fmla="*/ 2147483646 w 417"/>
                <a:gd name="T21" fmla="*/ 2147483646 h 284"/>
                <a:gd name="T22" fmla="*/ 2147483646 w 417"/>
                <a:gd name="T23" fmla="*/ 2147483646 h 284"/>
                <a:gd name="T24" fmla="*/ 2147483646 w 417"/>
                <a:gd name="T25" fmla="*/ 2147483646 h 284"/>
                <a:gd name="T26" fmla="*/ 2147483646 w 417"/>
                <a:gd name="T27" fmla="*/ 2147483646 h 284"/>
                <a:gd name="T28" fmla="*/ 2147483646 w 417"/>
                <a:gd name="T29" fmla="*/ 2147483646 h 284"/>
                <a:gd name="T30" fmla="*/ 2147483646 w 417"/>
                <a:gd name="T31" fmla="*/ 2147483646 h 284"/>
                <a:gd name="T32" fmla="*/ 2147483646 w 417"/>
                <a:gd name="T33" fmla="*/ 2147483646 h 284"/>
                <a:gd name="T34" fmla="*/ 2147483646 w 417"/>
                <a:gd name="T35" fmla="*/ 2147483646 h 284"/>
                <a:gd name="T36" fmla="*/ 2147483646 w 417"/>
                <a:gd name="T37" fmla="*/ 2147483646 h 284"/>
                <a:gd name="T38" fmla="*/ 2147483646 w 417"/>
                <a:gd name="T39" fmla="*/ 2147483646 h 284"/>
                <a:gd name="T40" fmla="*/ 2147483646 w 417"/>
                <a:gd name="T41" fmla="*/ 2147483646 h 284"/>
                <a:gd name="T42" fmla="*/ 2147483646 w 417"/>
                <a:gd name="T43" fmla="*/ 2147483646 h 284"/>
                <a:gd name="T44" fmla="*/ 2147483646 w 417"/>
                <a:gd name="T45" fmla="*/ 2147483646 h 284"/>
                <a:gd name="T46" fmla="*/ 2147483646 w 417"/>
                <a:gd name="T47" fmla="*/ 2147483646 h 284"/>
                <a:gd name="T48" fmla="*/ 2147483646 w 417"/>
                <a:gd name="T49" fmla="*/ 2147483646 h 284"/>
                <a:gd name="T50" fmla="*/ 2147483646 w 417"/>
                <a:gd name="T51" fmla="*/ 2147483646 h 284"/>
                <a:gd name="T52" fmla="*/ 2147483646 w 417"/>
                <a:gd name="T53" fmla="*/ 2147483646 h 284"/>
                <a:gd name="T54" fmla="*/ 2147483646 w 417"/>
                <a:gd name="T55" fmla="*/ 2147483646 h 284"/>
                <a:gd name="T56" fmla="*/ 2147483646 w 417"/>
                <a:gd name="T57" fmla="*/ 2147483646 h 284"/>
                <a:gd name="T58" fmla="*/ 2147483646 w 417"/>
                <a:gd name="T59" fmla="*/ 2147483646 h 284"/>
                <a:gd name="T60" fmla="*/ 2147483646 w 417"/>
                <a:gd name="T61" fmla="*/ 2147483646 h 284"/>
                <a:gd name="T62" fmla="*/ 2147483646 w 417"/>
                <a:gd name="T63" fmla="*/ 2147483646 h 284"/>
                <a:gd name="T64" fmla="*/ 2147483646 w 417"/>
                <a:gd name="T65" fmla="*/ 2147483646 h 284"/>
                <a:gd name="T66" fmla="*/ 2147483646 w 417"/>
                <a:gd name="T67" fmla="*/ 2147483646 h 284"/>
                <a:gd name="T68" fmla="*/ 2147483646 w 417"/>
                <a:gd name="T69" fmla="*/ 2147483646 h 284"/>
                <a:gd name="T70" fmla="*/ 2147483646 w 417"/>
                <a:gd name="T71" fmla="*/ 2147483646 h 284"/>
                <a:gd name="T72" fmla="*/ 2147483646 w 417"/>
                <a:gd name="T73" fmla="*/ 2147483646 h 284"/>
                <a:gd name="T74" fmla="*/ 2147483646 w 417"/>
                <a:gd name="T75" fmla="*/ 2147483646 h 284"/>
                <a:gd name="T76" fmla="*/ 2147483646 w 417"/>
                <a:gd name="T77" fmla="*/ 2147483646 h 284"/>
                <a:gd name="T78" fmla="*/ 2147483646 w 417"/>
                <a:gd name="T79" fmla="*/ 2147483646 h 284"/>
                <a:gd name="T80" fmla="*/ 2147483646 w 417"/>
                <a:gd name="T81" fmla="*/ 2147483646 h 284"/>
                <a:gd name="T82" fmla="*/ 2147483646 w 417"/>
                <a:gd name="T83" fmla="*/ 2147483646 h 284"/>
                <a:gd name="T84" fmla="*/ 2147483646 w 417"/>
                <a:gd name="T85" fmla="*/ 2147483646 h 284"/>
                <a:gd name="T86" fmla="*/ 2147483646 w 417"/>
                <a:gd name="T87" fmla="*/ 2147483646 h 284"/>
                <a:gd name="T88" fmla="*/ 2147483646 w 417"/>
                <a:gd name="T89" fmla="*/ 2147483646 h 284"/>
                <a:gd name="T90" fmla="*/ 2147483646 w 417"/>
                <a:gd name="T91" fmla="*/ 2147483646 h 284"/>
                <a:gd name="T92" fmla="*/ 2147483646 w 417"/>
                <a:gd name="T93" fmla="*/ 2147483646 h 284"/>
                <a:gd name="T94" fmla="*/ 2147483646 w 417"/>
                <a:gd name="T95" fmla="*/ 2147483646 h 284"/>
                <a:gd name="T96" fmla="*/ 2147483646 w 417"/>
                <a:gd name="T97" fmla="*/ 2147483646 h 284"/>
                <a:gd name="T98" fmla="*/ 2147483646 w 417"/>
                <a:gd name="T99" fmla="*/ 2147483646 h 284"/>
                <a:gd name="T100" fmla="*/ 2147483646 w 417"/>
                <a:gd name="T101" fmla="*/ 2147483646 h 284"/>
                <a:gd name="T102" fmla="*/ 2147483646 w 417"/>
                <a:gd name="T103" fmla="*/ 2147483646 h 284"/>
                <a:gd name="T104" fmla="*/ 2147483646 w 417"/>
                <a:gd name="T105" fmla="*/ 2147483646 h 2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17" h="284">
                  <a:moveTo>
                    <a:pt x="408" y="247"/>
                  </a:moveTo>
                  <a:lnTo>
                    <a:pt x="407" y="249"/>
                  </a:lnTo>
                  <a:lnTo>
                    <a:pt x="408" y="247"/>
                  </a:lnTo>
                  <a:close/>
                  <a:moveTo>
                    <a:pt x="65" y="0"/>
                  </a:moveTo>
                  <a:lnTo>
                    <a:pt x="68" y="3"/>
                  </a:lnTo>
                  <a:lnTo>
                    <a:pt x="72" y="9"/>
                  </a:lnTo>
                  <a:lnTo>
                    <a:pt x="78" y="17"/>
                  </a:lnTo>
                  <a:lnTo>
                    <a:pt x="84" y="25"/>
                  </a:lnTo>
                  <a:lnTo>
                    <a:pt x="91" y="31"/>
                  </a:lnTo>
                  <a:lnTo>
                    <a:pt x="92" y="38"/>
                  </a:lnTo>
                  <a:lnTo>
                    <a:pt x="93" y="47"/>
                  </a:lnTo>
                  <a:lnTo>
                    <a:pt x="93" y="55"/>
                  </a:lnTo>
                  <a:lnTo>
                    <a:pt x="92" y="64"/>
                  </a:lnTo>
                  <a:lnTo>
                    <a:pt x="90" y="71"/>
                  </a:lnTo>
                  <a:lnTo>
                    <a:pt x="86" y="74"/>
                  </a:lnTo>
                  <a:lnTo>
                    <a:pt x="79" y="73"/>
                  </a:lnTo>
                  <a:lnTo>
                    <a:pt x="68" y="68"/>
                  </a:lnTo>
                  <a:lnTo>
                    <a:pt x="60" y="65"/>
                  </a:lnTo>
                  <a:lnTo>
                    <a:pt x="54" y="65"/>
                  </a:lnTo>
                  <a:lnTo>
                    <a:pt x="49" y="66"/>
                  </a:lnTo>
                  <a:lnTo>
                    <a:pt x="47" y="69"/>
                  </a:lnTo>
                  <a:lnTo>
                    <a:pt x="44" y="71"/>
                  </a:lnTo>
                  <a:lnTo>
                    <a:pt x="40" y="72"/>
                  </a:lnTo>
                  <a:lnTo>
                    <a:pt x="42" y="74"/>
                  </a:lnTo>
                  <a:lnTo>
                    <a:pt x="43" y="81"/>
                  </a:lnTo>
                  <a:lnTo>
                    <a:pt x="44" y="89"/>
                  </a:lnTo>
                  <a:lnTo>
                    <a:pt x="45" y="99"/>
                  </a:lnTo>
                  <a:lnTo>
                    <a:pt x="43" y="109"/>
                  </a:lnTo>
                  <a:lnTo>
                    <a:pt x="47" y="114"/>
                  </a:lnTo>
                  <a:lnTo>
                    <a:pt x="52" y="119"/>
                  </a:lnTo>
                  <a:lnTo>
                    <a:pt x="56" y="124"/>
                  </a:lnTo>
                  <a:lnTo>
                    <a:pt x="61" y="126"/>
                  </a:lnTo>
                  <a:lnTo>
                    <a:pt x="65" y="124"/>
                  </a:lnTo>
                  <a:lnTo>
                    <a:pt x="77" y="113"/>
                  </a:lnTo>
                  <a:lnTo>
                    <a:pt x="87" y="106"/>
                  </a:lnTo>
                  <a:lnTo>
                    <a:pt x="96" y="101"/>
                  </a:lnTo>
                  <a:lnTo>
                    <a:pt x="104" y="100"/>
                  </a:lnTo>
                  <a:lnTo>
                    <a:pt x="112" y="101"/>
                  </a:lnTo>
                  <a:lnTo>
                    <a:pt x="121" y="103"/>
                  </a:lnTo>
                  <a:lnTo>
                    <a:pt x="131" y="105"/>
                  </a:lnTo>
                  <a:lnTo>
                    <a:pt x="143" y="107"/>
                  </a:lnTo>
                  <a:lnTo>
                    <a:pt x="152" y="107"/>
                  </a:lnTo>
                  <a:lnTo>
                    <a:pt x="163" y="107"/>
                  </a:lnTo>
                  <a:lnTo>
                    <a:pt x="174" y="107"/>
                  </a:lnTo>
                  <a:lnTo>
                    <a:pt x="181" y="107"/>
                  </a:lnTo>
                  <a:lnTo>
                    <a:pt x="185" y="117"/>
                  </a:lnTo>
                  <a:lnTo>
                    <a:pt x="188" y="122"/>
                  </a:lnTo>
                  <a:lnTo>
                    <a:pt x="192" y="122"/>
                  </a:lnTo>
                  <a:lnTo>
                    <a:pt x="196" y="119"/>
                  </a:lnTo>
                  <a:lnTo>
                    <a:pt x="200" y="115"/>
                  </a:lnTo>
                  <a:lnTo>
                    <a:pt x="203" y="109"/>
                  </a:lnTo>
                  <a:lnTo>
                    <a:pt x="222" y="110"/>
                  </a:lnTo>
                  <a:lnTo>
                    <a:pt x="232" y="113"/>
                  </a:lnTo>
                  <a:lnTo>
                    <a:pt x="237" y="114"/>
                  </a:lnTo>
                  <a:lnTo>
                    <a:pt x="237" y="116"/>
                  </a:lnTo>
                  <a:lnTo>
                    <a:pt x="233" y="117"/>
                  </a:lnTo>
                  <a:lnTo>
                    <a:pt x="229" y="118"/>
                  </a:lnTo>
                  <a:lnTo>
                    <a:pt x="223" y="121"/>
                  </a:lnTo>
                  <a:lnTo>
                    <a:pt x="218" y="124"/>
                  </a:lnTo>
                  <a:lnTo>
                    <a:pt x="213" y="126"/>
                  </a:lnTo>
                  <a:lnTo>
                    <a:pt x="212" y="131"/>
                  </a:lnTo>
                  <a:lnTo>
                    <a:pt x="206" y="132"/>
                  </a:lnTo>
                  <a:lnTo>
                    <a:pt x="202" y="132"/>
                  </a:lnTo>
                  <a:lnTo>
                    <a:pt x="200" y="133"/>
                  </a:lnTo>
                  <a:lnTo>
                    <a:pt x="198" y="134"/>
                  </a:lnTo>
                  <a:lnTo>
                    <a:pt x="198" y="136"/>
                  </a:lnTo>
                  <a:lnTo>
                    <a:pt x="198" y="138"/>
                  </a:lnTo>
                  <a:lnTo>
                    <a:pt x="201" y="140"/>
                  </a:lnTo>
                  <a:lnTo>
                    <a:pt x="204" y="141"/>
                  </a:lnTo>
                  <a:lnTo>
                    <a:pt x="207" y="143"/>
                  </a:lnTo>
                  <a:lnTo>
                    <a:pt x="212" y="145"/>
                  </a:lnTo>
                  <a:lnTo>
                    <a:pt x="216" y="148"/>
                  </a:lnTo>
                  <a:lnTo>
                    <a:pt x="220" y="149"/>
                  </a:lnTo>
                  <a:lnTo>
                    <a:pt x="221" y="152"/>
                  </a:lnTo>
                  <a:lnTo>
                    <a:pt x="222" y="154"/>
                  </a:lnTo>
                  <a:lnTo>
                    <a:pt x="224" y="156"/>
                  </a:lnTo>
                  <a:lnTo>
                    <a:pt x="229" y="156"/>
                  </a:lnTo>
                  <a:lnTo>
                    <a:pt x="236" y="152"/>
                  </a:lnTo>
                  <a:lnTo>
                    <a:pt x="246" y="145"/>
                  </a:lnTo>
                  <a:lnTo>
                    <a:pt x="256" y="154"/>
                  </a:lnTo>
                  <a:lnTo>
                    <a:pt x="264" y="160"/>
                  </a:lnTo>
                  <a:lnTo>
                    <a:pt x="273" y="163"/>
                  </a:lnTo>
                  <a:lnTo>
                    <a:pt x="283" y="165"/>
                  </a:lnTo>
                  <a:lnTo>
                    <a:pt x="295" y="163"/>
                  </a:lnTo>
                  <a:lnTo>
                    <a:pt x="312" y="161"/>
                  </a:lnTo>
                  <a:lnTo>
                    <a:pt x="315" y="168"/>
                  </a:lnTo>
                  <a:lnTo>
                    <a:pt x="314" y="173"/>
                  </a:lnTo>
                  <a:lnTo>
                    <a:pt x="311" y="176"/>
                  </a:lnTo>
                  <a:lnTo>
                    <a:pt x="308" y="179"/>
                  </a:lnTo>
                  <a:lnTo>
                    <a:pt x="303" y="182"/>
                  </a:lnTo>
                  <a:lnTo>
                    <a:pt x="300" y="184"/>
                  </a:lnTo>
                  <a:lnTo>
                    <a:pt x="299" y="188"/>
                  </a:lnTo>
                  <a:lnTo>
                    <a:pt x="298" y="194"/>
                  </a:lnTo>
                  <a:lnTo>
                    <a:pt x="298" y="197"/>
                  </a:lnTo>
                  <a:lnTo>
                    <a:pt x="299" y="201"/>
                  </a:lnTo>
                  <a:lnTo>
                    <a:pt x="300" y="202"/>
                  </a:lnTo>
                  <a:lnTo>
                    <a:pt x="302" y="203"/>
                  </a:lnTo>
                  <a:lnTo>
                    <a:pt x="305" y="203"/>
                  </a:lnTo>
                  <a:lnTo>
                    <a:pt x="307" y="203"/>
                  </a:lnTo>
                  <a:lnTo>
                    <a:pt x="309" y="202"/>
                  </a:lnTo>
                  <a:lnTo>
                    <a:pt x="311" y="200"/>
                  </a:lnTo>
                  <a:lnTo>
                    <a:pt x="312" y="197"/>
                  </a:lnTo>
                  <a:lnTo>
                    <a:pt x="315" y="194"/>
                  </a:lnTo>
                  <a:lnTo>
                    <a:pt x="315" y="191"/>
                  </a:lnTo>
                  <a:lnTo>
                    <a:pt x="316" y="187"/>
                  </a:lnTo>
                  <a:lnTo>
                    <a:pt x="315" y="184"/>
                  </a:lnTo>
                  <a:lnTo>
                    <a:pt x="318" y="182"/>
                  </a:lnTo>
                  <a:lnTo>
                    <a:pt x="321" y="183"/>
                  </a:lnTo>
                  <a:lnTo>
                    <a:pt x="326" y="184"/>
                  </a:lnTo>
                  <a:lnTo>
                    <a:pt x="330" y="186"/>
                  </a:lnTo>
                  <a:lnTo>
                    <a:pt x="335" y="187"/>
                  </a:lnTo>
                  <a:lnTo>
                    <a:pt x="338" y="186"/>
                  </a:lnTo>
                  <a:lnTo>
                    <a:pt x="341" y="184"/>
                  </a:lnTo>
                  <a:lnTo>
                    <a:pt x="342" y="177"/>
                  </a:lnTo>
                  <a:lnTo>
                    <a:pt x="342" y="166"/>
                  </a:lnTo>
                  <a:lnTo>
                    <a:pt x="343" y="161"/>
                  </a:lnTo>
                  <a:lnTo>
                    <a:pt x="342" y="156"/>
                  </a:lnTo>
                  <a:lnTo>
                    <a:pt x="342" y="150"/>
                  </a:lnTo>
                  <a:lnTo>
                    <a:pt x="342" y="145"/>
                  </a:lnTo>
                  <a:lnTo>
                    <a:pt x="345" y="142"/>
                  </a:lnTo>
                  <a:lnTo>
                    <a:pt x="350" y="141"/>
                  </a:lnTo>
                  <a:lnTo>
                    <a:pt x="354" y="140"/>
                  </a:lnTo>
                  <a:lnTo>
                    <a:pt x="358" y="140"/>
                  </a:lnTo>
                  <a:lnTo>
                    <a:pt x="360" y="140"/>
                  </a:lnTo>
                  <a:lnTo>
                    <a:pt x="361" y="140"/>
                  </a:lnTo>
                  <a:lnTo>
                    <a:pt x="370" y="151"/>
                  </a:lnTo>
                  <a:lnTo>
                    <a:pt x="382" y="160"/>
                  </a:lnTo>
                  <a:lnTo>
                    <a:pt x="395" y="168"/>
                  </a:lnTo>
                  <a:lnTo>
                    <a:pt x="406" y="177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6" y="192"/>
                  </a:lnTo>
                  <a:lnTo>
                    <a:pt x="417" y="194"/>
                  </a:lnTo>
                  <a:lnTo>
                    <a:pt x="417" y="196"/>
                  </a:lnTo>
                  <a:lnTo>
                    <a:pt x="414" y="202"/>
                  </a:lnTo>
                  <a:lnTo>
                    <a:pt x="408" y="205"/>
                  </a:lnTo>
                  <a:lnTo>
                    <a:pt x="405" y="210"/>
                  </a:lnTo>
                  <a:lnTo>
                    <a:pt x="403" y="215"/>
                  </a:lnTo>
                  <a:lnTo>
                    <a:pt x="404" y="222"/>
                  </a:lnTo>
                  <a:lnTo>
                    <a:pt x="407" y="228"/>
                  </a:lnTo>
                  <a:lnTo>
                    <a:pt x="409" y="233"/>
                  </a:lnTo>
                  <a:lnTo>
                    <a:pt x="411" y="241"/>
                  </a:lnTo>
                  <a:lnTo>
                    <a:pt x="409" y="245"/>
                  </a:lnTo>
                  <a:lnTo>
                    <a:pt x="408" y="247"/>
                  </a:lnTo>
                  <a:lnTo>
                    <a:pt x="394" y="248"/>
                  </a:lnTo>
                  <a:lnTo>
                    <a:pt x="381" y="253"/>
                  </a:lnTo>
                  <a:lnTo>
                    <a:pt x="369" y="259"/>
                  </a:lnTo>
                  <a:lnTo>
                    <a:pt x="358" y="267"/>
                  </a:lnTo>
                  <a:lnTo>
                    <a:pt x="346" y="274"/>
                  </a:lnTo>
                  <a:lnTo>
                    <a:pt x="335" y="281"/>
                  </a:lnTo>
                  <a:lnTo>
                    <a:pt x="321" y="284"/>
                  </a:lnTo>
                  <a:lnTo>
                    <a:pt x="308" y="283"/>
                  </a:lnTo>
                  <a:lnTo>
                    <a:pt x="303" y="281"/>
                  </a:lnTo>
                  <a:lnTo>
                    <a:pt x="294" y="276"/>
                  </a:lnTo>
                  <a:lnTo>
                    <a:pt x="283" y="270"/>
                  </a:lnTo>
                  <a:lnTo>
                    <a:pt x="270" y="262"/>
                  </a:lnTo>
                  <a:lnTo>
                    <a:pt x="255" y="253"/>
                  </a:lnTo>
                  <a:lnTo>
                    <a:pt x="239" y="244"/>
                  </a:lnTo>
                  <a:lnTo>
                    <a:pt x="223" y="235"/>
                  </a:lnTo>
                  <a:lnTo>
                    <a:pt x="209" y="226"/>
                  </a:lnTo>
                  <a:lnTo>
                    <a:pt x="195" y="217"/>
                  </a:lnTo>
                  <a:lnTo>
                    <a:pt x="185" y="210"/>
                  </a:lnTo>
                  <a:lnTo>
                    <a:pt x="178" y="203"/>
                  </a:lnTo>
                  <a:lnTo>
                    <a:pt x="171" y="195"/>
                  </a:lnTo>
                  <a:lnTo>
                    <a:pt x="166" y="187"/>
                  </a:lnTo>
                  <a:lnTo>
                    <a:pt x="160" y="180"/>
                  </a:lnTo>
                  <a:lnTo>
                    <a:pt x="153" y="177"/>
                  </a:lnTo>
                  <a:lnTo>
                    <a:pt x="144" y="177"/>
                  </a:lnTo>
                  <a:lnTo>
                    <a:pt x="125" y="180"/>
                  </a:lnTo>
                  <a:lnTo>
                    <a:pt x="106" y="180"/>
                  </a:lnTo>
                  <a:lnTo>
                    <a:pt x="83" y="179"/>
                  </a:lnTo>
                  <a:lnTo>
                    <a:pt x="72" y="178"/>
                  </a:lnTo>
                  <a:lnTo>
                    <a:pt x="64" y="174"/>
                  </a:lnTo>
                  <a:lnTo>
                    <a:pt x="58" y="166"/>
                  </a:lnTo>
                  <a:lnTo>
                    <a:pt x="51" y="167"/>
                  </a:lnTo>
                  <a:lnTo>
                    <a:pt x="44" y="170"/>
                  </a:lnTo>
                  <a:lnTo>
                    <a:pt x="37" y="170"/>
                  </a:lnTo>
                  <a:lnTo>
                    <a:pt x="31" y="168"/>
                  </a:lnTo>
                  <a:lnTo>
                    <a:pt x="28" y="163"/>
                  </a:lnTo>
                  <a:lnTo>
                    <a:pt x="27" y="157"/>
                  </a:lnTo>
                  <a:lnTo>
                    <a:pt x="25" y="150"/>
                  </a:lnTo>
                  <a:lnTo>
                    <a:pt x="20" y="141"/>
                  </a:lnTo>
                  <a:lnTo>
                    <a:pt x="16" y="133"/>
                  </a:lnTo>
                  <a:lnTo>
                    <a:pt x="10" y="126"/>
                  </a:lnTo>
                  <a:lnTo>
                    <a:pt x="4" y="117"/>
                  </a:lnTo>
                  <a:lnTo>
                    <a:pt x="1" y="108"/>
                  </a:lnTo>
                  <a:lnTo>
                    <a:pt x="0" y="96"/>
                  </a:lnTo>
                  <a:lnTo>
                    <a:pt x="3" y="93"/>
                  </a:lnTo>
                  <a:lnTo>
                    <a:pt x="7" y="92"/>
                  </a:lnTo>
                  <a:lnTo>
                    <a:pt x="9" y="91"/>
                  </a:lnTo>
                  <a:lnTo>
                    <a:pt x="11" y="91"/>
                  </a:lnTo>
                  <a:lnTo>
                    <a:pt x="12" y="91"/>
                  </a:lnTo>
                  <a:lnTo>
                    <a:pt x="13" y="91"/>
                  </a:lnTo>
                  <a:lnTo>
                    <a:pt x="21" y="86"/>
                  </a:lnTo>
                  <a:lnTo>
                    <a:pt x="25" y="80"/>
                  </a:lnTo>
                  <a:lnTo>
                    <a:pt x="25" y="75"/>
                  </a:lnTo>
                  <a:lnTo>
                    <a:pt x="22" y="71"/>
                  </a:lnTo>
                  <a:lnTo>
                    <a:pt x="20" y="66"/>
                  </a:lnTo>
                  <a:lnTo>
                    <a:pt x="18" y="62"/>
                  </a:lnTo>
                  <a:lnTo>
                    <a:pt x="19" y="57"/>
                  </a:lnTo>
                  <a:lnTo>
                    <a:pt x="23" y="52"/>
                  </a:lnTo>
                  <a:lnTo>
                    <a:pt x="33" y="46"/>
                  </a:lnTo>
                  <a:lnTo>
                    <a:pt x="46" y="38"/>
                  </a:lnTo>
                  <a:lnTo>
                    <a:pt x="55" y="32"/>
                  </a:lnTo>
                  <a:lnTo>
                    <a:pt x="61" y="27"/>
                  </a:lnTo>
                  <a:lnTo>
                    <a:pt x="63" y="21"/>
                  </a:lnTo>
                  <a:lnTo>
                    <a:pt x="63" y="17"/>
                  </a:lnTo>
                  <a:lnTo>
                    <a:pt x="63" y="10"/>
                  </a:lnTo>
                  <a:lnTo>
                    <a:pt x="63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42" name="Freeform 140">
              <a:extLst>
                <a:ext uri="{FF2B5EF4-FFF2-40B4-BE49-F238E27FC236}">
                  <a16:creationId xmlns:a16="http://schemas.microsoft.com/office/drawing/2014/main" id="{5B20BED7-A8E0-48F3-8BD4-F2154AD72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1263" y="1136651"/>
              <a:ext cx="774700" cy="965200"/>
            </a:xfrm>
            <a:custGeom>
              <a:avLst/>
              <a:gdLst>
                <a:gd name="T0" fmla="*/ 2147483646 w 488"/>
                <a:gd name="T1" fmla="*/ 2147483646 h 608"/>
                <a:gd name="T2" fmla="*/ 2147483646 w 488"/>
                <a:gd name="T3" fmla="*/ 2147483646 h 608"/>
                <a:gd name="T4" fmla="*/ 2147483646 w 488"/>
                <a:gd name="T5" fmla="*/ 2147483646 h 608"/>
                <a:gd name="T6" fmla="*/ 2147483646 w 488"/>
                <a:gd name="T7" fmla="*/ 2147483646 h 608"/>
                <a:gd name="T8" fmla="*/ 2147483646 w 488"/>
                <a:gd name="T9" fmla="*/ 2147483646 h 608"/>
                <a:gd name="T10" fmla="*/ 2147483646 w 488"/>
                <a:gd name="T11" fmla="*/ 2147483646 h 608"/>
                <a:gd name="T12" fmla="*/ 2147483646 w 488"/>
                <a:gd name="T13" fmla="*/ 2147483646 h 608"/>
                <a:gd name="T14" fmla="*/ 2147483646 w 488"/>
                <a:gd name="T15" fmla="*/ 2147483646 h 608"/>
                <a:gd name="T16" fmla="*/ 2147483646 w 488"/>
                <a:gd name="T17" fmla="*/ 2147483646 h 608"/>
                <a:gd name="T18" fmla="*/ 2147483646 w 488"/>
                <a:gd name="T19" fmla="*/ 2147483646 h 608"/>
                <a:gd name="T20" fmla="*/ 2147483646 w 488"/>
                <a:gd name="T21" fmla="*/ 2147483646 h 608"/>
                <a:gd name="T22" fmla="*/ 2147483646 w 488"/>
                <a:gd name="T23" fmla="*/ 2147483646 h 608"/>
                <a:gd name="T24" fmla="*/ 2147483646 w 488"/>
                <a:gd name="T25" fmla="*/ 2147483646 h 608"/>
                <a:gd name="T26" fmla="*/ 2147483646 w 488"/>
                <a:gd name="T27" fmla="*/ 2147483646 h 608"/>
                <a:gd name="T28" fmla="*/ 2147483646 w 488"/>
                <a:gd name="T29" fmla="*/ 2147483646 h 608"/>
                <a:gd name="T30" fmla="*/ 2147483646 w 488"/>
                <a:gd name="T31" fmla="*/ 2147483646 h 608"/>
                <a:gd name="T32" fmla="*/ 2147483646 w 488"/>
                <a:gd name="T33" fmla="*/ 2147483646 h 608"/>
                <a:gd name="T34" fmla="*/ 2147483646 w 488"/>
                <a:gd name="T35" fmla="*/ 2147483646 h 608"/>
                <a:gd name="T36" fmla="*/ 2147483646 w 488"/>
                <a:gd name="T37" fmla="*/ 2147483646 h 608"/>
                <a:gd name="T38" fmla="*/ 2147483646 w 488"/>
                <a:gd name="T39" fmla="*/ 2147483646 h 608"/>
                <a:gd name="T40" fmla="*/ 2147483646 w 488"/>
                <a:gd name="T41" fmla="*/ 2147483646 h 608"/>
                <a:gd name="T42" fmla="*/ 2147483646 w 488"/>
                <a:gd name="T43" fmla="*/ 2147483646 h 608"/>
                <a:gd name="T44" fmla="*/ 2147483646 w 488"/>
                <a:gd name="T45" fmla="*/ 2147483646 h 608"/>
                <a:gd name="T46" fmla="*/ 2147483646 w 488"/>
                <a:gd name="T47" fmla="*/ 2147483646 h 608"/>
                <a:gd name="T48" fmla="*/ 2147483646 w 488"/>
                <a:gd name="T49" fmla="*/ 2147483646 h 608"/>
                <a:gd name="T50" fmla="*/ 2147483646 w 488"/>
                <a:gd name="T51" fmla="*/ 2147483646 h 608"/>
                <a:gd name="T52" fmla="*/ 2147483646 w 488"/>
                <a:gd name="T53" fmla="*/ 2147483646 h 608"/>
                <a:gd name="T54" fmla="*/ 2147483646 w 488"/>
                <a:gd name="T55" fmla="*/ 2147483646 h 608"/>
                <a:gd name="T56" fmla="*/ 2147483646 w 488"/>
                <a:gd name="T57" fmla="*/ 2147483646 h 608"/>
                <a:gd name="T58" fmla="*/ 2147483646 w 488"/>
                <a:gd name="T59" fmla="*/ 2147483646 h 608"/>
                <a:gd name="T60" fmla="*/ 2147483646 w 488"/>
                <a:gd name="T61" fmla="*/ 2147483646 h 608"/>
                <a:gd name="T62" fmla="*/ 2147483646 w 488"/>
                <a:gd name="T63" fmla="*/ 2147483646 h 608"/>
                <a:gd name="T64" fmla="*/ 2147483646 w 488"/>
                <a:gd name="T65" fmla="*/ 2147483646 h 608"/>
                <a:gd name="T66" fmla="*/ 2147483646 w 488"/>
                <a:gd name="T67" fmla="*/ 2147483646 h 608"/>
                <a:gd name="T68" fmla="*/ 2147483646 w 488"/>
                <a:gd name="T69" fmla="*/ 2147483646 h 608"/>
                <a:gd name="T70" fmla="*/ 2147483646 w 488"/>
                <a:gd name="T71" fmla="*/ 2147483646 h 608"/>
                <a:gd name="T72" fmla="*/ 2147483646 w 488"/>
                <a:gd name="T73" fmla="*/ 2147483646 h 608"/>
                <a:gd name="T74" fmla="*/ 2147483646 w 488"/>
                <a:gd name="T75" fmla="*/ 2147483646 h 608"/>
                <a:gd name="T76" fmla="*/ 2147483646 w 488"/>
                <a:gd name="T77" fmla="*/ 2147483646 h 608"/>
                <a:gd name="T78" fmla="*/ 2147483646 w 488"/>
                <a:gd name="T79" fmla="*/ 2147483646 h 608"/>
                <a:gd name="T80" fmla="*/ 2147483646 w 488"/>
                <a:gd name="T81" fmla="*/ 2147483646 h 608"/>
                <a:gd name="T82" fmla="*/ 2147483646 w 488"/>
                <a:gd name="T83" fmla="*/ 2147483646 h 608"/>
                <a:gd name="T84" fmla="*/ 2147483646 w 488"/>
                <a:gd name="T85" fmla="*/ 2147483646 h 608"/>
                <a:gd name="T86" fmla="*/ 2147483646 w 488"/>
                <a:gd name="T87" fmla="*/ 2147483646 h 608"/>
                <a:gd name="T88" fmla="*/ 2147483646 w 488"/>
                <a:gd name="T89" fmla="*/ 2147483646 h 608"/>
                <a:gd name="T90" fmla="*/ 2147483646 w 488"/>
                <a:gd name="T91" fmla="*/ 2147483646 h 608"/>
                <a:gd name="T92" fmla="*/ 2147483646 w 488"/>
                <a:gd name="T93" fmla="*/ 2147483646 h 608"/>
                <a:gd name="T94" fmla="*/ 0 w 488"/>
                <a:gd name="T95" fmla="*/ 2147483646 h 608"/>
                <a:gd name="T96" fmla="*/ 2147483646 w 488"/>
                <a:gd name="T97" fmla="*/ 2147483646 h 608"/>
                <a:gd name="T98" fmla="*/ 2147483646 w 488"/>
                <a:gd name="T99" fmla="*/ 2147483646 h 608"/>
                <a:gd name="T100" fmla="*/ 2147483646 w 488"/>
                <a:gd name="T101" fmla="*/ 2147483646 h 608"/>
                <a:gd name="T102" fmla="*/ 2147483646 w 488"/>
                <a:gd name="T103" fmla="*/ 2147483646 h 608"/>
                <a:gd name="T104" fmla="*/ 2147483646 w 488"/>
                <a:gd name="T105" fmla="*/ 2147483646 h 608"/>
                <a:gd name="T106" fmla="*/ 2147483646 w 488"/>
                <a:gd name="T107" fmla="*/ 2147483646 h 608"/>
                <a:gd name="T108" fmla="*/ 2147483646 w 488"/>
                <a:gd name="T109" fmla="*/ 2147483646 h 608"/>
                <a:gd name="T110" fmla="*/ 2147483646 w 488"/>
                <a:gd name="T111" fmla="*/ 2147483646 h 608"/>
                <a:gd name="T112" fmla="*/ 2147483646 w 488"/>
                <a:gd name="T113" fmla="*/ 2147483646 h 608"/>
                <a:gd name="T114" fmla="*/ 2147483646 w 488"/>
                <a:gd name="T115" fmla="*/ 2147483646 h 608"/>
                <a:gd name="T116" fmla="*/ 2147483646 w 488"/>
                <a:gd name="T117" fmla="*/ 2147483646 h 608"/>
                <a:gd name="T118" fmla="*/ 2147483646 w 488"/>
                <a:gd name="T119" fmla="*/ 2147483646 h 608"/>
                <a:gd name="T120" fmla="*/ 2147483646 w 488"/>
                <a:gd name="T121" fmla="*/ 2147483646 h 608"/>
                <a:gd name="T122" fmla="*/ 2147483646 w 488"/>
                <a:gd name="T123" fmla="*/ 2147483646 h 608"/>
                <a:gd name="T124" fmla="*/ 2147483646 w 488"/>
                <a:gd name="T125" fmla="*/ 2147483646 h 6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88" h="608">
                  <a:moveTo>
                    <a:pt x="379" y="0"/>
                  </a:moveTo>
                  <a:lnTo>
                    <a:pt x="391" y="11"/>
                  </a:lnTo>
                  <a:lnTo>
                    <a:pt x="398" y="22"/>
                  </a:lnTo>
                  <a:lnTo>
                    <a:pt x="399" y="32"/>
                  </a:lnTo>
                  <a:lnTo>
                    <a:pt x="398" y="41"/>
                  </a:lnTo>
                  <a:lnTo>
                    <a:pt x="394" y="50"/>
                  </a:lnTo>
                  <a:lnTo>
                    <a:pt x="391" y="57"/>
                  </a:lnTo>
                  <a:lnTo>
                    <a:pt x="388" y="61"/>
                  </a:lnTo>
                  <a:lnTo>
                    <a:pt x="388" y="62"/>
                  </a:lnTo>
                  <a:lnTo>
                    <a:pt x="392" y="61"/>
                  </a:lnTo>
                  <a:lnTo>
                    <a:pt x="402" y="58"/>
                  </a:lnTo>
                  <a:lnTo>
                    <a:pt x="410" y="58"/>
                  </a:lnTo>
                  <a:lnTo>
                    <a:pt x="416" y="61"/>
                  </a:lnTo>
                  <a:lnTo>
                    <a:pt x="419" y="66"/>
                  </a:lnTo>
                  <a:lnTo>
                    <a:pt x="424" y="70"/>
                  </a:lnTo>
                  <a:lnTo>
                    <a:pt x="428" y="75"/>
                  </a:lnTo>
                  <a:lnTo>
                    <a:pt x="434" y="77"/>
                  </a:lnTo>
                  <a:lnTo>
                    <a:pt x="442" y="77"/>
                  </a:lnTo>
                  <a:lnTo>
                    <a:pt x="453" y="74"/>
                  </a:lnTo>
                  <a:lnTo>
                    <a:pt x="455" y="79"/>
                  </a:lnTo>
                  <a:lnTo>
                    <a:pt x="455" y="87"/>
                  </a:lnTo>
                  <a:lnTo>
                    <a:pt x="452" y="96"/>
                  </a:lnTo>
                  <a:lnTo>
                    <a:pt x="445" y="104"/>
                  </a:lnTo>
                  <a:lnTo>
                    <a:pt x="436" y="111"/>
                  </a:lnTo>
                  <a:lnTo>
                    <a:pt x="425" y="114"/>
                  </a:lnTo>
                  <a:lnTo>
                    <a:pt x="420" y="116"/>
                  </a:lnTo>
                  <a:lnTo>
                    <a:pt x="417" y="120"/>
                  </a:lnTo>
                  <a:lnTo>
                    <a:pt x="416" y="125"/>
                  </a:lnTo>
                  <a:lnTo>
                    <a:pt x="414" y="130"/>
                  </a:lnTo>
                  <a:lnTo>
                    <a:pt x="410" y="135"/>
                  </a:lnTo>
                  <a:lnTo>
                    <a:pt x="406" y="138"/>
                  </a:lnTo>
                  <a:lnTo>
                    <a:pt x="397" y="139"/>
                  </a:lnTo>
                  <a:lnTo>
                    <a:pt x="384" y="137"/>
                  </a:lnTo>
                  <a:lnTo>
                    <a:pt x="380" y="136"/>
                  </a:lnTo>
                  <a:lnTo>
                    <a:pt x="375" y="136"/>
                  </a:lnTo>
                  <a:lnTo>
                    <a:pt x="371" y="136"/>
                  </a:lnTo>
                  <a:lnTo>
                    <a:pt x="367" y="139"/>
                  </a:lnTo>
                  <a:lnTo>
                    <a:pt x="365" y="146"/>
                  </a:lnTo>
                  <a:lnTo>
                    <a:pt x="364" y="157"/>
                  </a:lnTo>
                  <a:lnTo>
                    <a:pt x="365" y="168"/>
                  </a:lnTo>
                  <a:lnTo>
                    <a:pt x="364" y="174"/>
                  </a:lnTo>
                  <a:lnTo>
                    <a:pt x="360" y="179"/>
                  </a:lnTo>
                  <a:lnTo>
                    <a:pt x="354" y="180"/>
                  </a:lnTo>
                  <a:lnTo>
                    <a:pt x="347" y="180"/>
                  </a:lnTo>
                  <a:lnTo>
                    <a:pt x="340" y="180"/>
                  </a:lnTo>
                  <a:lnTo>
                    <a:pt x="332" y="179"/>
                  </a:lnTo>
                  <a:lnTo>
                    <a:pt x="326" y="179"/>
                  </a:lnTo>
                  <a:lnTo>
                    <a:pt x="321" y="181"/>
                  </a:lnTo>
                  <a:lnTo>
                    <a:pt x="317" y="184"/>
                  </a:lnTo>
                  <a:lnTo>
                    <a:pt x="316" y="190"/>
                  </a:lnTo>
                  <a:lnTo>
                    <a:pt x="320" y="197"/>
                  </a:lnTo>
                  <a:lnTo>
                    <a:pt x="326" y="200"/>
                  </a:lnTo>
                  <a:lnTo>
                    <a:pt x="334" y="203"/>
                  </a:lnTo>
                  <a:lnTo>
                    <a:pt x="341" y="205"/>
                  </a:lnTo>
                  <a:lnTo>
                    <a:pt x="349" y="206"/>
                  </a:lnTo>
                  <a:lnTo>
                    <a:pt x="357" y="209"/>
                  </a:lnTo>
                  <a:lnTo>
                    <a:pt x="365" y="215"/>
                  </a:lnTo>
                  <a:lnTo>
                    <a:pt x="371" y="223"/>
                  </a:lnTo>
                  <a:lnTo>
                    <a:pt x="375" y="235"/>
                  </a:lnTo>
                  <a:lnTo>
                    <a:pt x="378" y="251"/>
                  </a:lnTo>
                  <a:lnTo>
                    <a:pt x="376" y="262"/>
                  </a:lnTo>
                  <a:lnTo>
                    <a:pt x="373" y="270"/>
                  </a:lnTo>
                  <a:lnTo>
                    <a:pt x="367" y="276"/>
                  </a:lnTo>
                  <a:lnTo>
                    <a:pt x="361" y="280"/>
                  </a:lnTo>
                  <a:lnTo>
                    <a:pt x="353" y="284"/>
                  </a:lnTo>
                  <a:lnTo>
                    <a:pt x="346" y="289"/>
                  </a:lnTo>
                  <a:lnTo>
                    <a:pt x="341" y="294"/>
                  </a:lnTo>
                  <a:lnTo>
                    <a:pt x="341" y="300"/>
                  </a:lnTo>
                  <a:lnTo>
                    <a:pt x="345" y="304"/>
                  </a:lnTo>
                  <a:lnTo>
                    <a:pt x="352" y="306"/>
                  </a:lnTo>
                  <a:lnTo>
                    <a:pt x="358" y="306"/>
                  </a:lnTo>
                  <a:lnTo>
                    <a:pt x="367" y="301"/>
                  </a:lnTo>
                  <a:lnTo>
                    <a:pt x="376" y="286"/>
                  </a:lnTo>
                  <a:lnTo>
                    <a:pt x="388" y="277"/>
                  </a:lnTo>
                  <a:lnTo>
                    <a:pt x="398" y="274"/>
                  </a:lnTo>
                  <a:lnTo>
                    <a:pt x="410" y="274"/>
                  </a:lnTo>
                  <a:lnTo>
                    <a:pt x="424" y="275"/>
                  </a:lnTo>
                  <a:lnTo>
                    <a:pt x="439" y="276"/>
                  </a:lnTo>
                  <a:lnTo>
                    <a:pt x="455" y="275"/>
                  </a:lnTo>
                  <a:lnTo>
                    <a:pt x="468" y="276"/>
                  </a:lnTo>
                  <a:lnTo>
                    <a:pt x="478" y="280"/>
                  </a:lnTo>
                  <a:lnTo>
                    <a:pt x="484" y="286"/>
                  </a:lnTo>
                  <a:lnTo>
                    <a:pt x="487" y="293"/>
                  </a:lnTo>
                  <a:lnTo>
                    <a:pt x="488" y="301"/>
                  </a:lnTo>
                  <a:lnTo>
                    <a:pt x="485" y="309"/>
                  </a:lnTo>
                  <a:lnTo>
                    <a:pt x="479" y="317"/>
                  </a:lnTo>
                  <a:lnTo>
                    <a:pt x="471" y="323"/>
                  </a:lnTo>
                  <a:lnTo>
                    <a:pt x="463" y="329"/>
                  </a:lnTo>
                  <a:lnTo>
                    <a:pt x="458" y="335"/>
                  </a:lnTo>
                  <a:lnTo>
                    <a:pt x="457" y="340"/>
                  </a:lnTo>
                  <a:lnTo>
                    <a:pt x="460" y="375"/>
                  </a:lnTo>
                  <a:lnTo>
                    <a:pt x="464" y="408"/>
                  </a:lnTo>
                  <a:lnTo>
                    <a:pt x="458" y="409"/>
                  </a:lnTo>
                  <a:lnTo>
                    <a:pt x="452" y="411"/>
                  </a:lnTo>
                  <a:lnTo>
                    <a:pt x="445" y="413"/>
                  </a:lnTo>
                  <a:lnTo>
                    <a:pt x="443" y="413"/>
                  </a:lnTo>
                  <a:lnTo>
                    <a:pt x="441" y="411"/>
                  </a:lnTo>
                  <a:lnTo>
                    <a:pt x="440" y="410"/>
                  </a:lnTo>
                  <a:lnTo>
                    <a:pt x="439" y="409"/>
                  </a:lnTo>
                  <a:lnTo>
                    <a:pt x="436" y="407"/>
                  </a:lnTo>
                  <a:lnTo>
                    <a:pt x="432" y="415"/>
                  </a:lnTo>
                  <a:lnTo>
                    <a:pt x="429" y="424"/>
                  </a:lnTo>
                  <a:lnTo>
                    <a:pt x="428" y="433"/>
                  </a:lnTo>
                  <a:lnTo>
                    <a:pt x="423" y="443"/>
                  </a:lnTo>
                  <a:lnTo>
                    <a:pt x="418" y="453"/>
                  </a:lnTo>
                  <a:lnTo>
                    <a:pt x="416" y="466"/>
                  </a:lnTo>
                  <a:lnTo>
                    <a:pt x="415" y="468"/>
                  </a:lnTo>
                  <a:lnTo>
                    <a:pt x="415" y="471"/>
                  </a:lnTo>
                  <a:lnTo>
                    <a:pt x="415" y="474"/>
                  </a:lnTo>
                  <a:lnTo>
                    <a:pt x="415" y="478"/>
                  </a:lnTo>
                  <a:lnTo>
                    <a:pt x="413" y="486"/>
                  </a:lnTo>
                  <a:lnTo>
                    <a:pt x="407" y="490"/>
                  </a:lnTo>
                  <a:lnTo>
                    <a:pt x="400" y="493"/>
                  </a:lnTo>
                  <a:lnTo>
                    <a:pt x="392" y="493"/>
                  </a:lnTo>
                  <a:lnTo>
                    <a:pt x="384" y="494"/>
                  </a:lnTo>
                  <a:lnTo>
                    <a:pt x="376" y="494"/>
                  </a:lnTo>
                  <a:lnTo>
                    <a:pt x="370" y="496"/>
                  </a:lnTo>
                  <a:lnTo>
                    <a:pt x="364" y="499"/>
                  </a:lnTo>
                  <a:lnTo>
                    <a:pt x="357" y="504"/>
                  </a:lnTo>
                  <a:lnTo>
                    <a:pt x="350" y="505"/>
                  </a:lnTo>
                  <a:lnTo>
                    <a:pt x="344" y="503"/>
                  </a:lnTo>
                  <a:lnTo>
                    <a:pt x="340" y="497"/>
                  </a:lnTo>
                  <a:lnTo>
                    <a:pt x="339" y="490"/>
                  </a:lnTo>
                  <a:lnTo>
                    <a:pt x="338" y="483"/>
                  </a:lnTo>
                  <a:lnTo>
                    <a:pt x="337" y="476"/>
                  </a:lnTo>
                  <a:lnTo>
                    <a:pt x="335" y="470"/>
                  </a:lnTo>
                  <a:lnTo>
                    <a:pt x="330" y="468"/>
                  </a:lnTo>
                  <a:lnTo>
                    <a:pt x="325" y="469"/>
                  </a:lnTo>
                  <a:lnTo>
                    <a:pt x="320" y="472"/>
                  </a:lnTo>
                  <a:lnTo>
                    <a:pt x="317" y="476"/>
                  </a:lnTo>
                  <a:lnTo>
                    <a:pt x="312" y="478"/>
                  </a:lnTo>
                  <a:lnTo>
                    <a:pt x="292" y="483"/>
                  </a:lnTo>
                  <a:lnTo>
                    <a:pt x="276" y="492"/>
                  </a:lnTo>
                  <a:lnTo>
                    <a:pt x="261" y="506"/>
                  </a:lnTo>
                  <a:lnTo>
                    <a:pt x="253" y="514"/>
                  </a:lnTo>
                  <a:lnTo>
                    <a:pt x="244" y="520"/>
                  </a:lnTo>
                  <a:lnTo>
                    <a:pt x="234" y="527"/>
                  </a:lnTo>
                  <a:lnTo>
                    <a:pt x="234" y="529"/>
                  </a:lnTo>
                  <a:lnTo>
                    <a:pt x="233" y="531"/>
                  </a:lnTo>
                  <a:lnTo>
                    <a:pt x="233" y="533"/>
                  </a:lnTo>
                  <a:lnTo>
                    <a:pt x="233" y="536"/>
                  </a:lnTo>
                  <a:lnTo>
                    <a:pt x="233" y="537"/>
                  </a:lnTo>
                  <a:lnTo>
                    <a:pt x="231" y="539"/>
                  </a:lnTo>
                  <a:lnTo>
                    <a:pt x="225" y="541"/>
                  </a:lnTo>
                  <a:lnTo>
                    <a:pt x="221" y="542"/>
                  </a:lnTo>
                  <a:lnTo>
                    <a:pt x="217" y="545"/>
                  </a:lnTo>
                  <a:lnTo>
                    <a:pt x="215" y="549"/>
                  </a:lnTo>
                  <a:lnTo>
                    <a:pt x="214" y="557"/>
                  </a:lnTo>
                  <a:lnTo>
                    <a:pt x="213" y="563"/>
                  </a:lnTo>
                  <a:lnTo>
                    <a:pt x="214" y="568"/>
                  </a:lnTo>
                  <a:lnTo>
                    <a:pt x="213" y="568"/>
                  </a:lnTo>
                  <a:lnTo>
                    <a:pt x="213" y="573"/>
                  </a:lnTo>
                  <a:lnTo>
                    <a:pt x="213" y="575"/>
                  </a:lnTo>
                  <a:lnTo>
                    <a:pt x="212" y="577"/>
                  </a:lnTo>
                  <a:lnTo>
                    <a:pt x="209" y="580"/>
                  </a:lnTo>
                  <a:lnTo>
                    <a:pt x="202" y="584"/>
                  </a:lnTo>
                  <a:lnTo>
                    <a:pt x="194" y="585"/>
                  </a:lnTo>
                  <a:lnTo>
                    <a:pt x="186" y="585"/>
                  </a:lnTo>
                  <a:lnTo>
                    <a:pt x="177" y="590"/>
                  </a:lnTo>
                  <a:lnTo>
                    <a:pt x="174" y="590"/>
                  </a:lnTo>
                  <a:lnTo>
                    <a:pt x="172" y="592"/>
                  </a:lnTo>
                  <a:lnTo>
                    <a:pt x="170" y="594"/>
                  </a:lnTo>
                  <a:lnTo>
                    <a:pt x="168" y="595"/>
                  </a:lnTo>
                  <a:lnTo>
                    <a:pt x="164" y="598"/>
                  </a:lnTo>
                  <a:lnTo>
                    <a:pt x="162" y="599"/>
                  </a:lnTo>
                  <a:lnTo>
                    <a:pt x="159" y="599"/>
                  </a:lnTo>
                  <a:lnTo>
                    <a:pt x="155" y="599"/>
                  </a:lnTo>
                  <a:lnTo>
                    <a:pt x="153" y="599"/>
                  </a:lnTo>
                  <a:lnTo>
                    <a:pt x="150" y="599"/>
                  </a:lnTo>
                  <a:lnTo>
                    <a:pt x="147" y="598"/>
                  </a:lnTo>
                  <a:lnTo>
                    <a:pt x="144" y="598"/>
                  </a:lnTo>
                  <a:lnTo>
                    <a:pt x="138" y="601"/>
                  </a:lnTo>
                  <a:lnTo>
                    <a:pt x="134" y="604"/>
                  </a:lnTo>
                  <a:lnTo>
                    <a:pt x="128" y="607"/>
                  </a:lnTo>
                  <a:lnTo>
                    <a:pt x="120" y="608"/>
                  </a:lnTo>
                  <a:lnTo>
                    <a:pt x="112" y="606"/>
                  </a:lnTo>
                  <a:lnTo>
                    <a:pt x="108" y="601"/>
                  </a:lnTo>
                  <a:lnTo>
                    <a:pt x="104" y="595"/>
                  </a:lnTo>
                  <a:lnTo>
                    <a:pt x="100" y="591"/>
                  </a:lnTo>
                  <a:lnTo>
                    <a:pt x="98" y="592"/>
                  </a:lnTo>
                  <a:lnTo>
                    <a:pt x="95" y="593"/>
                  </a:lnTo>
                  <a:lnTo>
                    <a:pt x="93" y="594"/>
                  </a:lnTo>
                  <a:lnTo>
                    <a:pt x="91" y="595"/>
                  </a:lnTo>
                  <a:lnTo>
                    <a:pt x="89" y="597"/>
                  </a:lnTo>
                  <a:lnTo>
                    <a:pt x="83" y="593"/>
                  </a:lnTo>
                  <a:lnTo>
                    <a:pt x="81" y="589"/>
                  </a:lnTo>
                  <a:lnTo>
                    <a:pt x="80" y="584"/>
                  </a:lnTo>
                  <a:lnTo>
                    <a:pt x="77" y="579"/>
                  </a:lnTo>
                  <a:lnTo>
                    <a:pt x="73" y="574"/>
                  </a:lnTo>
                  <a:lnTo>
                    <a:pt x="65" y="572"/>
                  </a:lnTo>
                  <a:lnTo>
                    <a:pt x="60" y="572"/>
                  </a:lnTo>
                  <a:lnTo>
                    <a:pt x="56" y="573"/>
                  </a:lnTo>
                  <a:lnTo>
                    <a:pt x="53" y="574"/>
                  </a:lnTo>
                  <a:lnTo>
                    <a:pt x="48" y="574"/>
                  </a:lnTo>
                  <a:lnTo>
                    <a:pt x="42" y="574"/>
                  </a:lnTo>
                  <a:lnTo>
                    <a:pt x="38" y="572"/>
                  </a:lnTo>
                  <a:lnTo>
                    <a:pt x="35" y="569"/>
                  </a:lnTo>
                  <a:lnTo>
                    <a:pt x="32" y="567"/>
                  </a:lnTo>
                  <a:lnTo>
                    <a:pt x="30" y="565"/>
                  </a:lnTo>
                  <a:lnTo>
                    <a:pt x="30" y="563"/>
                  </a:lnTo>
                  <a:lnTo>
                    <a:pt x="30" y="560"/>
                  </a:lnTo>
                  <a:lnTo>
                    <a:pt x="30" y="557"/>
                  </a:lnTo>
                  <a:lnTo>
                    <a:pt x="30" y="554"/>
                  </a:lnTo>
                  <a:lnTo>
                    <a:pt x="30" y="550"/>
                  </a:lnTo>
                  <a:lnTo>
                    <a:pt x="25" y="550"/>
                  </a:lnTo>
                  <a:lnTo>
                    <a:pt x="23" y="550"/>
                  </a:lnTo>
                  <a:lnTo>
                    <a:pt x="21" y="549"/>
                  </a:lnTo>
                  <a:lnTo>
                    <a:pt x="19" y="548"/>
                  </a:lnTo>
                  <a:lnTo>
                    <a:pt x="18" y="546"/>
                  </a:lnTo>
                  <a:lnTo>
                    <a:pt x="16" y="544"/>
                  </a:lnTo>
                  <a:lnTo>
                    <a:pt x="16" y="539"/>
                  </a:lnTo>
                  <a:lnTo>
                    <a:pt x="19" y="530"/>
                  </a:lnTo>
                  <a:lnTo>
                    <a:pt x="23" y="523"/>
                  </a:lnTo>
                  <a:lnTo>
                    <a:pt x="29" y="516"/>
                  </a:lnTo>
                  <a:lnTo>
                    <a:pt x="35" y="510"/>
                  </a:lnTo>
                  <a:lnTo>
                    <a:pt x="39" y="502"/>
                  </a:lnTo>
                  <a:lnTo>
                    <a:pt x="40" y="498"/>
                  </a:lnTo>
                  <a:lnTo>
                    <a:pt x="40" y="496"/>
                  </a:lnTo>
                  <a:lnTo>
                    <a:pt x="39" y="493"/>
                  </a:lnTo>
                  <a:lnTo>
                    <a:pt x="39" y="490"/>
                  </a:lnTo>
                  <a:lnTo>
                    <a:pt x="40" y="487"/>
                  </a:lnTo>
                  <a:lnTo>
                    <a:pt x="41" y="486"/>
                  </a:lnTo>
                  <a:lnTo>
                    <a:pt x="42" y="484"/>
                  </a:lnTo>
                  <a:lnTo>
                    <a:pt x="45" y="483"/>
                  </a:lnTo>
                  <a:lnTo>
                    <a:pt x="46" y="481"/>
                  </a:lnTo>
                  <a:lnTo>
                    <a:pt x="48" y="479"/>
                  </a:lnTo>
                  <a:lnTo>
                    <a:pt x="49" y="477"/>
                  </a:lnTo>
                  <a:lnTo>
                    <a:pt x="50" y="474"/>
                  </a:lnTo>
                  <a:lnTo>
                    <a:pt x="50" y="470"/>
                  </a:lnTo>
                  <a:lnTo>
                    <a:pt x="48" y="460"/>
                  </a:lnTo>
                  <a:lnTo>
                    <a:pt x="40" y="451"/>
                  </a:lnTo>
                  <a:lnTo>
                    <a:pt x="30" y="443"/>
                  </a:lnTo>
                  <a:lnTo>
                    <a:pt x="20" y="437"/>
                  </a:lnTo>
                  <a:lnTo>
                    <a:pt x="10" y="435"/>
                  </a:lnTo>
                  <a:lnTo>
                    <a:pt x="9" y="435"/>
                  </a:lnTo>
                  <a:lnTo>
                    <a:pt x="7" y="434"/>
                  </a:lnTo>
                  <a:lnTo>
                    <a:pt x="5" y="434"/>
                  </a:lnTo>
                  <a:lnTo>
                    <a:pt x="3" y="433"/>
                  </a:lnTo>
                  <a:lnTo>
                    <a:pt x="0" y="433"/>
                  </a:lnTo>
                  <a:lnTo>
                    <a:pt x="0" y="429"/>
                  </a:lnTo>
                  <a:lnTo>
                    <a:pt x="0" y="427"/>
                  </a:lnTo>
                  <a:lnTo>
                    <a:pt x="2" y="416"/>
                  </a:lnTo>
                  <a:lnTo>
                    <a:pt x="7" y="407"/>
                  </a:lnTo>
                  <a:lnTo>
                    <a:pt x="15" y="400"/>
                  </a:lnTo>
                  <a:lnTo>
                    <a:pt x="23" y="394"/>
                  </a:lnTo>
                  <a:lnTo>
                    <a:pt x="31" y="389"/>
                  </a:lnTo>
                  <a:lnTo>
                    <a:pt x="38" y="382"/>
                  </a:lnTo>
                  <a:lnTo>
                    <a:pt x="44" y="374"/>
                  </a:lnTo>
                  <a:lnTo>
                    <a:pt x="46" y="365"/>
                  </a:lnTo>
                  <a:lnTo>
                    <a:pt x="46" y="357"/>
                  </a:lnTo>
                  <a:lnTo>
                    <a:pt x="46" y="348"/>
                  </a:lnTo>
                  <a:lnTo>
                    <a:pt x="46" y="341"/>
                  </a:lnTo>
                  <a:lnTo>
                    <a:pt x="46" y="336"/>
                  </a:lnTo>
                  <a:lnTo>
                    <a:pt x="48" y="333"/>
                  </a:lnTo>
                  <a:lnTo>
                    <a:pt x="51" y="335"/>
                  </a:lnTo>
                  <a:lnTo>
                    <a:pt x="60" y="341"/>
                  </a:lnTo>
                  <a:lnTo>
                    <a:pt x="71" y="344"/>
                  </a:lnTo>
                  <a:lnTo>
                    <a:pt x="80" y="343"/>
                  </a:lnTo>
                  <a:lnTo>
                    <a:pt x="89" y="333"/>
                  </a:lnTo>
                  <a:lnTo>
                    <a:pt x="98" y="338"/>
                  </a:lnTo>
                  <a:lnTo>
                    <a:pt x="104" y="338"/>
                  </a:lnTo>
                  <a:lnTo>
                    <a:pt x="108" y="337"/>
                  </a:lnTo>
                  <a:lnTo>
                    <a:pt x="109" y="335"/>
                  </a:lnTo>
                  <a:lnTo>
                    <a:pt x="110" y="331"/>
                  </a:lnTo>
                  <a:lnTo>
                    <a:pt x="112" y="328"/>
                  </a:lnTo>
                  <a:lnTo>
                    <a:pt x="115" y="324"/>
                  </a:lnTo>
                  <a:lnTo>
                    <a:pt x="115" y="323"/>
                  </a:lnTo>
                  <a:lnTo>
                    <a:pt x="113" y="318"/>
                  </a:lnTo>
                  <a:lnTo>
                    <a:pt x="112" y="312"/>
                  </a:lnTo>
                  <a:lnTo>
                    <a:pt x="109" y="306"/>
                  </a:lnTo>
                  <a:lnTo>
                    <a:pt x="104" y="304"/>
                  </a:lnTo>
                  <a:lnTo>
                    <a:pt x="98" y="305"/>
                  </a:lnTo>
                  <a:lnTo>
                    <a:pt x="90" y="303"/>
                  </a:lnTo>
                  <a:lnTo>
                    <a:pt x="83" y="303"/>
                  </a:lnTo>
                  <a:lnTo>
                    <a:pt x="79" y="303"/>
                  </a:lnTo>
                  <a:lnTo>
                    <a:pt x="74" y="302"/>
                  </a:lnTo>
                  <a:lnTo>
                    <a:pt x="67" y="298"/>
                  </a:lnTo>
                  <a:lnTo>
                    <a:pt x="59" y="292"/>
                  </a:lnTo>
                  <a:lnTo>
                    <a:pt x="58" y="287"/>
                  </a:lnTo>
                  <a:lnTo>
                    <a:pt x="63" y="279"/>
                  </a:lnTo>
                  <a:lnTo>
                    <a:pt x="69" y="270"/>
                  </a:lnTo>
                  <a:lnTo>
                    <a:pt x="80" y="258"/>
                  </a:lnTo>
                  <a:lnTo>
                    <a:pt x="91" y="243"/>
                  </a:lnTo>
                  <a:lnTo>
                    <a:pt x="103" y="225"/>
                  </a:lnTo>
                  <a:lnTo>
                    <a:pt x="113" y="205"/>
                  </a:lnTo>
                  <a:lnTo>
                    <a:pt x="125" y="188"/>
                  </a:lnTo>
                  <a:lnTo>
                    <a:pt x="143" y="170"/>
                  </a:lnTo>
                  <a:lnTo>
                    <a:pt x="163" y="154"/>
                  </a:lnTo>
                  <a:lnTo>
                    <a:pt x="185" y="142"/>
                  </a:lnTo>
                  <a:lnTo>
                    <a:pt x="207" y="129"/>
                  </a:lnTo>
                  <a:lnTo>
                    <a:pt x="230" y="117"/>
                  </a:lnTo>
                  <a:lnTo>
                    <a:pt x="251" y="103"/>
                  </a:lnTo>
                  <a:lnTo>
                    <a:pt x="271" y="86"/>
                  </a:lnTo>
                  <a:lnTo>
                    <a:pt x="285" y="83"/>
                  </a:lnTo>
                  <a:lnTo>
                    <a:pt x="295" y="83"/>
                  </a:lnTo>
                  <a:lnTo>
                    <a:pt x="304" y="85"/>
                  </a:lnTo>
                  <a:lnTo>
                    <a:pt x="311" y="87"/>
                  </a:lnTo>
                  <a:lnTo>
                    <a:pt x="317" y="91"/>
                  </a:lnTo>
                  <a:lnTo>
                    <a:pt x="322" y="94"/>
                  </a:lnTo>
                  <a:lnTo>
                    <a:pt x="327" y="95"/>
                  </a:lnTo>
                  <a:lnTo>
                    <a:pt x="336" y="95"/>
                  </a:lnTo>
                  <a:lnTo>
                    <a:pt x="341" y="94"/>
                  </a:lnTo>
                  <a:lnTo>
                    <a:pt x="345" y="91"/>
                  </a:lnTo>
                  <a:lnTo>
                    <a:pt x="346" y="85"/>
                  </a:lnTo>
                  <a:lnTo>
                    <a:pt x="347" y="76"/>
                  </a:lnTo>
                  <a:lnTo>
                    <a:pt x="338" y="70"/>
                  </a:lnTo>
                  <a:lnTo>
                    <a:pt x="329" y="68"/>
                  </a:lnTo>
                  <a:lnTo>
                    <a:pt x="320" y="68"/>
                  </a:lnTo>
                  <a:lnTo>
                    <a:pt x="314" y="69"/>
                  </a:lnTo>
                  <a:lnTo>
                    <a:pt x="311" y="69"/>
                  </a:lnTo>
                  <a:lnTo>
                    <a:pt x="316" y="51"/>
                  </a:lnTo>
                  <a:lnTo>
                    <a:pt x="321" y="38"/>
                  </a:lnTo>
                  <a:lnTo>
                    <a:pt x="330" y="27"/>
                  </a:lnTo>
                  <a:lnTo>
                    <a:pt x="340" y="20"/>
                  </a:lnTo>
                  <a:lnTo>
                    <a:pt x="353" y="13"/>
                  </a:lnTo>
                  <a:lnTo>
                    <a:pt x="365" y="7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43" name="Freeform 141">
              <a:extLst>
                <a:ext uri="{FF2B5EF4-FFF2-40B4-BE49-F238E27FC236}">
                  <a16:creationId xmlns:a16="http://schemas.microsoft.com/office/drawing/2014/main" id="{20698C37-E9DC-4AD2-9E1E-32DC793EB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0" y="1782763"/>
              <a:ext cx="477837" cy="944563"/>
            </a:xfrm>
            <a:custGeom>
              <a:avLst/>
              <a:gdLst>
                <a:gd name="T0" fmla="*/ 2147483646 w 301"/>
                <a:gd name="T1" fmla="*/ 2147483646 h 595"/>
                <a:gd name="T2" fmla="*/ 2147483646 w 301"/>
                <a:gd name="T3" fmla="*/ 2147483646 h 595"/>
                <a:gd name="T4" fmla="*/ 2147483646 w 301"/>
                <a:gd name="T5" fmla="*/ 2147483646 h 595"/>
                <a:gd name="T6" fmla="*/ 2147483646 w 301"/>
                <a:gd name="T7" fmla="*/ 2147483646 h 595"/>
                <a:gd name="T8" fmla="*/ 2147483646 w 301"/>
                <a:gd name="T9" fmla="*/ 2147483646 h 595"/>
                <a:gd name="T10" fmla="*/ 2147483646 w 301"/>
                <a:gd name="T11" fmla="*/ 2147483646 h 595"/>
                <a:gd name="T12" fmla="*/ 2147483646 w 301"/>
                <a:gd name="T13" fmla="*/ 2147483646 h 595"/>
                <a:gd name="T14" fmla="*/ 2147483646 w 301"/>
                <a:gd name="T15" fmla="*/ 2147483646 h 595"/>
                <a:gd name="T16" fmla="*/ 2147483646 w 301"/>
                <a:gd name="T17" fmla="*/ 2147483646 h 595"/>
                <a:gd name="T18" fmla="*/ 2147483646 w 301"/>
                <a:gd name="T19" fmla="*/ 2147483646 h 595"/>
                <a:gd name="T20" fmla="*/ 2147483646 w 301"/>
                <a:gd name="T21" fmla="*/ 2147483646 h 595"/>
                <a:gd name="T22" fmla="*/ 2147483646 w 301"/>
                <a:gd name="T23" fmla="*/ 2147483646 h 595"/>
                <a:gd name="T24" fmla="*/ 2147483646 w 301"/>
                <a:gd name="T25" fmla="*/ 2147483646 h 595"/>
                <a:gd name="T26" fmla="*/ 2147483646 w 301"/>
                <a:gd name="T27" fmla="*/ 2147483646 h 595"/>
                <a:gd name="T28" fmla="*/ 2147483646 w 301"/>
                <a:gd name="T29" fmla="*/ 2147483646 h 595"/>
                <a:gd name="T30" fmla="*/ 2147483646 w 301"/>
                <a:gd name="T31" fmla="*/ 2147483646 h 595"/>
                <a:gd name="T32" fmla="*/ 2147483646 w 301"/>
                <a:gd name="T33" fmla="*/ 2147483646 h 595"/>
                <a:gd name="T34" fmla="*/ 2147483646 w 301"/>
                <a:gd name="T35" fmla="*/ 2147483646 h 595"/>
                <a:gd name="T36" fmla="*/ 2147483646 w 301"/>
                <a:gd name="T37" fmla="*/ 2147483646 h 595"/>
                <a:gd name="T38" fmla="*/ 2147483646 w 301"/>
                <a:gd name="T39" fmla="*/ 2147483646 h 595"/>
                <a:gd name="T40" fmla="*/ 2147483646 w 301"/>
                <a:gd name="T41" fmla="*/ 2147483646 h 595"/>
                <a:gd name="T42" fmla="*/ 2147483646 w 301"/>
                <a:gd name="T43" fmla="*/ 2147483646 h 595"/>
                <a:gd name="T44" fmla="*/ 2147483646 w 301"/>
                <a:gd name="T45" fmla="*/ 2147483646 h 595"/>
                <a:gd name="T46" fmla="*/ 2147483646 w 301"/>
                <a:gd name="T47" fmla="*/ 2147483646 h 595"/>
                <a:gd name="T48" fmla="*/ 2147483646 w 301"/>
                <a:gd name="T49" fmla="*/ 2147483646 h 595"/>
                <a:gd name="T50" fmla="*/ 2147483646 w 301"/>
                <a:gd name="T51" fmla="*/ 2147483646 h 595"/>
                <a:gd name="T52" fmla="*/ 2147483646 w 301"/>
                <a:gd name="T53" fmla="*/ 2147483646 h 595"/>
                <a:gd name="T54" fmla="*/ 2147483646 w 301"/>
                <a:gd name="T55" fmla="*/ 2147483646 h 595"/>
                <a:gd name="T56" fmla="*/ 2147483646 w 301"/>
                <a:gd name="T57" fmla="*/ 2147483646 h 595"/>
                <a:gd name="T58" fmla="*/ 2147483646 w 301"/>
                <a:gd name="T59" fmla="*/ 2147483646 h 595"/>
                <a:gd name="T60" fmla="*/ 2147483646 w 301"/>
                <a:gd name="T61" fmla="*/ 2147483646 h 595"/>
                <a:gd name="T62" fmla="*/ 2147483646 w 301"/>
                <a:gd name="T63" fmla="*/ 2147483646 h 595"/>
                <a:gd name="T64" fmla="*/ 2147483646 w 301"/>
                <a:gd name="T65" fmla="*/ 2147483646 h 595"/>
                <a:gd name="T66" fmla="*/ 2147483646 w 301"/>
                <a:gd name="T67" fmla="*/ 2147483646 h 595"/>
                <a:gd name="T68" fmla="*/ 2147483646 w 301"/>
                <a:gd name="T69" fmla="*/ 2147483646 h 595"/>
                <a:gd name="T70" fmla="*/ 2147483646 w 301"/>
                <a:gd name="T71" fmla="*/ 2147483646 h 595"/>
                <a:gd name="T72" fmla="*/ 2147483646 w 301"/>
                <a:gd name="T73" fmla="*/ 2147483646 h 595"/>
                <a:gd name="T74" fmla="*/ 2147483646 w 301"/>
                <a:gd name="T75" fmla="*/ 2147483646 h 595"/>
                <a:gd name="T76" fmla="*/ 2147483646 w 301"/>
                <a:gd name="T77" fmla="*/ 2147483646 h 595"/>
                <a:gd name="T78" fmla="*/ 2147483646 w 301"/>
                <a:gd name="T79" fmla="*/ 2147483646 h 595"/>
                <a:gd name="T80" fmla="*/ 2147483646 w 301"/>
                <a:gd name="T81" fmla="*/ 2147483646 h 595"/>
                <a:gd name="T82" fmla="*/ 2147483646 w 301"/>
                <a:gd name="T83" fmla="*/ 2147483646 h 595"/>
                <a:gd name="T84" fmla="*/ 2147483646 w 301"/>
                <a:gd name="T85" fmla="*/ 2147483646 h 595"/>
                <a:gd name="T86" fmla="*/ 2147483646 w 301"/>
                <a:gd name="T87" fmla="*/ 2147483646 h 595"/>
                <a:gd name="T88" fmla="*/ 2147483646 w 301"/>
                <a:gd name="T89" fmla="*/ 2147483646 h 595"/>
                <a:gd name="T90" fmla="*/ 2147483646 w 301"/>
                <a:gd name="T91" fmla="*/ 2147483646 h 595"/>
                <a:gd name="T92" fmla="*/ 0 w 301"/>
                <a:gd name="T93" fmla="*/ 2147483646 h 595"/>
                <a:gd name="T94" fmla="*/ 2147483646 w 301"/>
                <a:gd name="T95" fmla="*/ 2147483646 h 595"/>
                <a:gd name="T96" fmla="*/ 2147483646 w 301"/>
                <a:gd name="T97" fmla="*/ 2147483646 h 595"/>
                <a:gd name="T98" fmla="*/ 2147483646 w 301"/>
                <a:gd name="T99" fmla="*/ 2147483646 h 595"/>
                <a:gd name="T100" fmla="*/ 2147483646 w 301"/>
                <a:gd name="T101" fmla="*/ 2147483646 h 595"/>
                <a:gd name="T102" fmla="*/ 2147483646 w 301"/>
                <a:gd name="T103" fmla="*/ 2147483646 h 595"/>
                <a:gd name="T104" fmla="*/ 2147483646 w 301"/>
                <a:gd name="T105" fmla="*/ 2147483646 h 595"/>
                <a:gd name="T106" fmla="*/ 2147483646 w 301"/>
                <a:gd name="T107" fmla="*/ 2147483646 h 595"/>
                <a:gd name="T108" fmla="*/ 2147483646 w 301"/>
                <a:gd name="T109" fmla="*/ 2147483646 h 595"/>
                <a:gd name="T110" fmla="*/ 2147483646 w 301"/>
                <a:gd name="T111" fmla="*/ 2147483646 h 595"/>
                <a:gd name="T112" fmla="*/ 2147483646 w 301"/>
                <a:gd name="T113" fmla="*/ 2147483646 h 595"/>
                <a:gd name="T114" fmla="*/ 2147483646 w 301"/>
                <a:gd name="T115" fmla="*/ 2147483646 h 595"/>
                <a:gd name="T116" fmla="*/ 2147483646 w 301"/>
                <a:gd name="T117" fmla="*/ 2147483646 h 595"/>
                <a:gd name="T118" fmla="*/ 2147483646 w 301"/>
                <a:gd name="T119" fmla="*/ 0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01" h="595">
                  <a:moveTo>
                    <a:pt x="223" y="0"/>
                  </a:moveTo>
                  <a:lnTo>
                    <a:pt x="226" y="2"/>
                  </a:lnTo>
                  <a:lnTo>
                    <a:pt x="227" y="3"/>
                  </a:lnTo>
                  <a:lnTo>
                    <a:pt x="228" y="4"/>
                  </a:lnTo>
                  <a:lnTo>
                    <a:pt x="230" y="6"/>
                  </a:lnTo>
                  <a:lnTo>
                    <a:pt x="232" y="6"/>
                  </a:lnTo>
                  <a:lnTo>
                    <a:pt x="239" y="4"/>
                  </a:lnTo>
                  <a:lnTo>
                    <a:pt x="246" y="2"/>
                  </a:lnTo>
                  <a:lnTo>
                    <a:pt x="253" y="1"/>
                  </a:lnTo>
                  <a:lnTo>
                    <a:pt x="260" y="44"/>
                  </a:lnTo>
                  <a:lnTo>
                    <a:pt x="270" y="80"/>
                  </a:lnTo>
                  <a:lnTo>
                    <a:pt x="277" y="108"/>
                  </a:lnTo>
                  <a:lnTo>
                    <a:pt x="285" y="131"/>
                  </a:lnTo>
                  <a:lnTo>
                    <a:pt x="293" y="146"/>
                  </a:lnTo>
                  <a:lnTo>
                    <a:pt x="293" y="147"/>
                  </a:lnTo>
                  <a:lnTo>
                    <a:pt x="290" y="148"/>
                  </a:lnTo>
                  <a:lnTo>
                    <a:pt x="285" y="148"/>
                  </a:lnTo>
                  <a:lnTo>
                    <a:pt x="279" y="147"/>
                  </a:lnTo>
                  <a:lnTo>
                    <a:pt x="272" y="147"/>
                  </a:lnTo>
                  <a:lnTo>
                    <a:pt x="264" y="149"/>
                  </a:lnTo>
                  <a:lnTo>
                    <a:pt x="255" y="152"/>
                  </a:lnTo>
                  <a:lnTo>
                    <a:pt x="248" y="158"/>
                  </a:lnTo>
                  <a:lnTo>
                    <a:pt x="241" y="166"/>
                  </a:lnTo>
                  <a:lnTo>
                    <a:pt x="236" y="179"/>
                  </a:lnTo>
                  <a:lnTo>
                    <a:pt x="233" y="196"/>
                  </a:lnTo>
                  <a:lnTo>
                    <a:pt x="235" y="202"/>
                  </a:lnTo>
                  <a:lnTo>
                    <a:pt x="238" y="210"/>
                  </a:lnTo>
                  <a:lnTo>
                    <a:pt x="242" y="218"/>
                  </a:lnTo>
                  <a:lnTo>
                    <a:pt x="247" y="226"/>
                  </a:lnTo>
                  <a:lnTo>
                    <a:pt x="249" y="232"/>
                  </a:lnTo>
                  <a:lnTo>
                    <a:pt x="250" y="237"/>
                  </a:lnTo>
                  <a:lnTo>
                    <a:pt x="246" y="239"/>
                  </a:lnTo>
                  <a:lnTo>
                    <a:pt x="241" y="237"/>
                  </a:lnTo>
                  <a:lnTo>
                    <a:pt x="237" y="231"/>
                  </a:lnTo>
                  <a:lnTo>
                    <a:pt x="232" y="226"/>
                  </a:lnTo>
                  <a:lnTo>
                    <a:pt x="229" y="220"/>
                  </a:lnTo>
                  <a:lnTo>
                    <a:pt x="224" y="218"/>
                  </a:lnTo>
                  <a:lnTo>
                    <a:pt x="221" y="220"/>
                  </a:lnTo>
                  <a:lnTo>
                    <a:pt x="219" y="248"/>
                  </a:lnTo>
                  <a:lnTo>
                    <a:pt x="226" y="255"/>
                  </a:lnTo>
                  <a:lnTo>
                    <a:pt x="229" y="262"/>
                  </a:lnTo>
                  <a:lnTo>
                    <a:pt x="228" y="267"/>
                  </a:lnTo>
                  <a:lnTo>
                    <a:pt x="218" y="270"/>
                  </a:lnTo>
                  <a:lnTo>
                    <a:pt x="211" y="272"/>
                  </a:lnTo>
                  <a:lnTo>
                    <a:pt x="206" y="278"/>
                  </a:lnTo>
                  <a:lnTo>
                    <a:pt x="206" y="284"/>
                  </a:lnTo>
                  <a:lnTo>
                    <a:pt x="211" y="292"/>
                  </a:lnTo>
                  <a:lnTo>
                    <a:pt x="220" y="306"/>
                  </a:lnTo>
                  <a:lnTo>
                    <a:pt x="229" y="322"/>
                  </a:lnTo>
                  <a:lnTo>
                    <a:pt x="238" y="340"/>
                  </a:lnTo>
                  <a:lnTo>
                    <a:pt x="247" y="357"/>
                  </a:lnTo>
                  <a:lnTo>
                    <a:pt x="255" y="373"/>
                  </a:lnTo>
                  <a:lnTo>
                    <a:pt x="263" y="384"/>
                  </a:lnTo>
                  <a:lnTo>
                    <a:pt x="271" y="389"/>
                  </a:lnTo>
                  <a:lnTo>
                    <a:pt x="275" y="391"/>
                  </a:lnTo>
                  <a:lnTo>
                    <a:pt x="279" y="388"/>
                  </a:lnTo>
                  <a:lnTo>
                    <a:pt x="279" y="385"/>
                  </a:lnTo>
                  <a:lnTo>
                    <a:pt x="277" y="380"/>
                  </a:lnTo>
                  <a:lnTo>
                    <a:pt x="276" y="376"/>
                  </a:lnTo>
                  <a:lnTo>
                    <a:pt x="276" y="371"/>
                  </a:lnTo>
                  <a:lnTo>
                    <a:pt x="277" y="368"/>
                  </a:lnTo>
                  <a:lnTo>
                    <a:pt x="283" y="360"/>
                  </a:lnTo>
                  <a:lnTo>
                    <a:pt x="289" y="359"/>
                  </a:lnTo>
                  <a:lnTo>
                    <a:pt x="292" y="360"/>
                  </a:lnTo>
                  <a:lnTo>
                    <a:pt x="295" y="362"/>
                  </a:lnTo>
                  <a:lnTo>
                    <a:pt x="295" y="363"/>
                  </a:lnTo>
                  <a:lnTo>
                    <a:pt x="298" y="376"/>
                  </a:lnTo>
                  <a:lnTo>
                    <a:pt x="301" y="384"/>
                  </a:lnTo>
                  <a:lnTo>
                    <a:pt x="297" y="394"/>
                  </a:lnTo>
                  <a:lnTo>
                    <a:pt x="291" y="404"/>
                  </a:lnTo>
                  <a:lnTo>
                    <a:pt x="283" y="412"/>
                  </a:lnTo>
                  <a:lnTo>
                    <a:pt x="276" y="415"/>
                  </a:lnTo>
                  <a:lnTo>
                    <a:pt x="268" y="420"/>
                  </a:lnTo>
                  <a:lnTo>
                    <a:pt x="263" y="424"/>
                  </a:lnTo>
                  <a:lnTo>
                    <a:pt x="259" y="431"/>
                  </a:lnTo>
                  <a:lnTo>
                    <a:pt x="262" y="445"/>
                  </a:lnTo>
                  <a:lnTo>
                    <a:pt x="267" y="457"/>
                  </a:lnTo>
                  <a:lnTo>
                    <a:pt x="273" y="468"/>
                  </a:lnTo>
                  <a:lnTo>
                    <a:pt x="274" y="480"/>
                  </a:lnTo>
                  <a:lnTo>
                    <a:pt x="272" y="489"/>
                  </a:lnTo>
                  <a:lnTo>
                    <a:pt x="268" y="497"/>
                  </a:lnTo>
                  <a:lnTo>
                    <a:pt x="266" y="505"/>
                  </a:lnTo>
                  <a:lnTo>
                    <a:pt x="267" y="515"/>
                  </a:lnTo>
                  <a:lnTo>
                    <a:pt x="270" y="524"/>
                  </a:lnTo>
                  <a:lnTo>
                    <a:pt x="272" y="533"/>
                  </a:lnTo>
                  <a:lnTo>
                    <a:pt x="274" y="543"/>
                  </a:lnTo>
                  <a:lnTo>
                    <a:pt x="275" y="555"/>
                  </a:lnTo>
                  <a:lnTo>
                    <a:pt x="271" y="566"/>
                  </a:lnTo>
                  <a:lnTo>
                    <a:pt x="264" y="576"/>
                  </a:lnTo>
                  <a:lnTo>
                    <a:pt x="254" y="585"/>
                  </a:lnTo>
                  <a:lnTo>
                    <a:pt x="246" y="592"/>
                  </a:lnTo>
                  <a:lnTo>
                    <a:pt x="238" y="595"/>
                  </a:lnTo>
                  <a:lnTo>
                    <a:pt x="226" y="579"/>
                  </a:lnTo>
                  <a:lnTo>
                    <a:pt x="218" y="566"/>
                  </a:lnTo>
                  <a:lnTo>
                    <a:pt x="213" y="553"/>
                  </a:lnTo>
                  <a:lnTo>
                    <a:pt x="211" y="544"/>
                  </a:lnTo>
                  <a:lnTo>
                    <a:pt x="211" y="535"/>
                  </a:lnTo>
                  <a:lnTo>
                    <a:pt x="210" y="528"/>
                  </a:lnTo>
                  <a:lnTo>
                    <a:pt x="207" y="522"/>
                  </a:lnTo>
                  <a:lnTo>
                    <a:pt x="202" y="516"/>
                  </a:lnTo>
                  <a:lnTo>
                    <a:pt x="193" y="508"/>
                  </a:lnTo>
                  <a:lnTo>
                    <a:pt x="189" y="502"/>
                  </a:lnTo>
                  <a:lnTo>
                    <a:pt x="188" y="497"/>
                  </a:lnTo>
                  <a:lnTo>
                    <a:pt x="189" y="491"/>
                  </a:lnTo>
                  <a:lnTo>
                    <a:pt x="192" y="485"/>
                  </a:lnTo>
                  <a:lnTo>
                    <a:pt x="195" y="479"/>
                  </a:lnTo>
                  <a:lnTo>
                    <a:pt x="196" y="468"/>
                  </a:lnTo>
                  <a:lnTo>
                    <a:pt x="196" y="456"/>
                  </a:lnTo>
                  <a:lnTo>
                    <a:pt x="194" y="439"/>
                  </a:lnTo>
                  <a:lnTo>
                    <a:pt x="191" y="420"/>
                  </a:lnTo>
                  <a:lnTo>
                    <a:pt x="186" y="401"/>
                  </a:lnTo>
                  <a:lnTo>
                    <a:pt x="180" y="384"/>
                  </a:lnTo>
                  <a:lnTo>
                    <a:pt x="176" y="370"/>
                  </a:lnTo>
                  <a:lnTo>
                    <a:pt x="169" y="350"/>
                  </a:lnTo>
                  <a:lnTo>
                    <a:pt x="166" y="333"/>
                  </a:lnTo>
                  <a:lnTo>
                    <a:pt x="165" y="318"/>
                  </a:lnTo>
                  <a:lnTo>
                    <a:pt x="165" y="307"/>
                  </a:lnTo>
                  <a:lnTo>
                    <a:pt x="166" y="296"/>
                  </a:lnTo>
                  <a:lnTo>
                    <a:pt x="166" y="284"/>
                  </a:lnTo>
                  <a:lnTo>
                    <a:pt x="165" y="273"/>
                  </a:lnTo>
                  <a:lnTo>
                    <a:pt x="160" y="258"/>
                  </a:lnTo>
                  <a:lnTo>
                    <a:pt x="158" y="254"/>
                  </a:lnTo>
                  <a:lnTo>
                    <a:pt x="152" y="248"/>
                  </a:lnTo>
                  <a:lnTo>
                    <a:pt x="144" y="244"/>
                  </a:lnTo>
                  <a:lnTo>
                    <a:pt x="136" y="238"/>
                  </a:lnTo>
                  <a:lnTo>
                    <a:pt x="128" y="231"/>
                  </a:lnTo>
                  <a:lnTo>
                    <a:pt x="123" y="223"/>
                  </a:lnTo>
                  <a:lnTo>
                    <a:pt x="118" y="216"/>
                  </a:lnTo>
                  <a:lnTo>
                    <a:pt x="116" y="205"/>
                  </a:lnTo>
                  <a:lnTo>
                    <a:pt x="118" y="193"/>
                  </a:lnTo>
                  <a:lnTo>
                    <a:pt x="124" y="178"/>
                  </a:lnTo>
                  <a:lnTo>
                    <a:pt x="116" y="179"/>
                  </a:lnTo>
                  <a:lnTo>
                    <a:pt x="109" y="185"/>
                  </a:lnTo>
                  <a:lnTo>
                    <a:pt x="103" y="193"/>
                  </a:lnTo>
                  <a:lnTo>
                    <a:pt x="97" y="203"/>
                  </a:lnTo>
                  <a:lnTo>
                    <a:pt x="93" y="212"/>
                  </a:lnTo>
                  <a:lnTo>
                    <a:pt x="91" y="219"/>
                  </a:lnTo>
                  <a:lnTo>
                    <a:pt x="93" y="220"/>
                  </a:lnTo>
                  <a:lnTo>
                    <a:pt x="99" y="223"/>
                  </a:lnTo>
                  <a:lnTo>
                    <a:pt x="107" y="229"/>
                  </a:lnTo>
                  <a:lnTo>
                    <a:pt x="115" y="236"/>
                  </a:lnTo>
                  <a:lnTo>
                    <a:pt x="122" y="245"/>
                  </a:lnTo>
                  <a:lnTo>
                    <a:pt x="126" y="255"/>
                  </a:lnTo>
                  <a:lnTo>
                    <a:pt x="124" y="257"/>
                  </a:lnTo>
                  <a:lnTo>
                    <a:pt x="121" y="260"/>
                  </a:lnTo>
                  <a:lnTo>
                    <a:pt x="118" y="261"/>
                  </a:lnTo>
                  <a:lnTo>
                    <a:pt x="114" y="262"/>
                  </a:lnTo>
                  <a:lnTo>
                    <a:pt x="112" y="261"/>
                  </a:lnTo>
                  <a:lnTo>
                    <a:pt x="108" y="258"/>
                  </a:lnTo>
                  <a:lnTo>
                    <a:pt x="107" y="256"/>
                  </a:lnTo>
                  <a:lnTo>
                    <a:pt x="106" y="254"/>
                  </a:lnTo>
                  <a:lnTo>
                    <a:pt x="105" y="254"/>
                  </a:lnTo>
                  <a:lnTo>
                    <a:pt x="103" y="254"/>
                  </a:lnTo>
                  <a:lnTo>
                    <a:pt x="101" y="255"/>
                  </a:lnTo>
                  <a:lnTo>
                    <a:pt x="99" y="256"/>
                  </a:lnTo>
                  <a:lnTo>
                    <a:pt x="97" y="256"/>
                  </a:lnTo>
                  <a:lnTo>
                    <a:pt x="95" y="255"/>
                  </a:lnTo>
                  <a:lnTo>
                    <a:pt x="93" y="249"/>
                  </a:lnTo>
                  <a:lnTo>
                    <a:pt x="92" y="244"/>
                  </a:lnTo>
                  <a:lnTo>
                    <a:pt x="91" y="238"/>
                  </a:lnTo>
                  <a:lnTo>
                    <a:pt x="88" y="232"/>
                  </a:lnTo>
                  <a:lnTo>
                    <a:pt x="83" y="230"/>
                  </a:lnTo>
                  <a:lnTo>
                    <a:pt x="74" y="229"/>
                  </a:lnTo>
                  <a:lnTo>
                    <a:pt x="68" y="228"/>
                  </a:lnTo>
                  <a:lnTo>
                    <a:pt x="62" y="226"/>
                  </a:lnTo>
                  <a:lnTo>
                    <a:pt x="58" y="220"/>
                  </a:lnTo>
                  <a:lnTo>
                    <a:pt x="58" y="211"/>
                  </a:lnTo>
                  <a:lnTo>
                    <a:pt x="37" y="191"/>
                  </a:lnTo>
                  <a:lnTo>
                    <a:pt x="34" y="191"/>
                  </a:lnTo>
                  <a:lnTo>
                    <a:pt x="30" y="190"/>
                  </a:lnTo>
                  <a:lnTo>
                    <a:pt x="27" y="190"/>
                  </a:lnTo>
                  <a:lnTo>
                    <a:pt x="25" y="188"/>
                  </a:lnTo>
                  <a:lnTo>
                    <a:pt x="22" y="186"/>
                  </a:lnTo>
                  <a:lnTo>
                    <a:pt x="20" y="185"/>
                  </a:lnTo>
                  <a:lnTo>
                    <a:pt x="19" y="182"/>
                  </a:lnTo>
                  <a:lnTo>
                    <a:pt x="20" y="179"/>
                  </a:lnTo>
                  <a:lnTo>
                    <a:pt x="20" y="176"/>
                  </a:lnTo>
                  <a:lnTo>
                    <a:pt x="21" y="173"/>
                  </a:lnTo>
                  <a:lnTo>
                    <a:pt x="21" y="170"/>
                  </a:lnTo>
                  <a:lnTo>
                    <a:pt x="21" y="168"/>
                  </a:lnTo>
                  <a:lnTo>
                    <a:pt x="20" y="166"/>
                  </a:lnTo>
                  <a:lnTo>
                    <a:pt x="18" y="164"/>
                  </a:lnTo>
                  <a:lnTo>
                    <a:pt x="12" y="164"/>
                  </a:lnTo>
                  <a:lnTo>
                    <a:pt x="5" y="162"/>
                  </a:lnTo>
                  <a:lnTo>
                    <a:pt x="0" y="161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0" y="153"/>
                  </a:lnTo>
                  <a:lnTo>
                    <a:pt x="1" y="150"/>
                  </a:lnTo>
                  <a:lnTo>
                    <a:pt x="2" y="142"/>
                  </a:lnTo>
                  <a:lnTo>
                    <a:pt x="4" y="138"/>
                  </a:lnTo>
                  <a:lnTo>
                    <a:pt x="8" y="135"/>
                  </a:lnTo>
                  <a:lnTo>
                    <a:pt x="12" y="134"/>
                  </a:lnTo>
                  <a:lnTo>
                    <a:pt x="18" y="132"/>
                  </a:lnTo>
                  <a:lnTo>
                    <a:pt x="20" y="130"/>
                  </a:lnTo>
                  <a:lnTo>
                    <a:pt x="20" y="129"/>
                  </a:lnTo>
                  <a:lnTo>
                    <a:pt x="20" y="126"/>
                  </a:lnTo>
                  <a:lnTo>
                    <a:pt x="20" y="124"/>
                  </a:lnTo>
                  <a:lnTo>
                    <a:pt x="21" y="122"/>
                  </a:lnTo>
                  <a:lnTo>
                    <a:pt x="21" y="120"/>
                  </a:lnTo>
                  <a:lnTo>
                    <a:pt x="31" y="113"/>
                  </a:lnTo>
                  <a:lnTo>
                    <a:pt x="40" y="107"/>
                  </a:lnTo>
                  <a:lnTo>
                    <a:pt x="48" y="99"/>
                  </a:lnTo>
                  <a:lnTo>
                    <a:pt x="63" y="85"/>
                  </a:lnTo>
                  <a:lnTo>
                    <a:pt x="80" y="76"/>
                  </a:lnTo>
                  <a:lnTo>
                    <a:pt x="100" y="71"/>
                  </a:lnTo>
                  <a:lnTo>
                    <a:pt x="103" y="70"/>
                  </a:lnTo>
                  <a:lnTo>
                    <a:pt x="105" y="68"/>
                  </a:lnTo>
                  <a:lnTo>
                    <a:pt x="107" y="65"/>
                  </a:lnTo>
                  <a:lnTo>
                    <a:pt x="109" y="64"/>
                  </a:lnTo>
                  <a:lnTo>
                    <a:pt x="112" y="62"/>
                  </a:lnTo>
                  <a:lnTo>
                    <a:pt x="114" y="61"/>
                  </a:lnTo>
                  <a:lnTo>
                    <a:pt x="117" y="61"/>
                  </a:lnTo>
                  <a:lnTo>
                    <a:pt x="122" y="63"/>
                  </a:lnTo>
                  <a:lnTo>
                    <a:pt x="124" y="69"/>
                  </a:lnTo>
                  <a:lnTo>
                    <a:pt x="125" y="76"/>
                  </a:lnTo>
                  <a:lnTo>
                    <a:pt x="126" y="83"/>
                  </a:lnTo>
                  <a:lnTo>
                    <a:pt x="127" y="90"/>
                  </a:lnTo>
                  <a:lnTo>
                    <a:pt x="131" y="96"/>
                  </a:lnTo>
                  <a:lnTo>
                    <a:pt x="137" y="98"/>
                  </a:lnTo>
                  <a:lnTo>
                    <a:pt x="144" y="97"/>
                  </a:lnTo>
                  <a:lnTo>
                    <a:pt x="151" y="92"/>
                  </a:lnTo>
                  <a:lnTo>
                    <a:pt x="157" y="89"/>
                  </a:lnTo>
                  <a:lnTo>
                    <a:pt x="163" y="87"/>
                  </a:lnTo>
                  <a:lnTo>
                    <a:pt x="171" y="87"/>
                  </a:lnTo>
                  <a:lnTo>
                    <a:pt x="179" y="86"/>
                  </a:lnTo>
                  <a:lnTo>
                    <a:pt x="187" y="86"/>
                  </a:lnTo>
                  <a:lnTo>
                    <a:pt x="194" y="83"/>
                  </a:lnTo>
                  <a:lnTo>
                    <a:pt x="200" y="79"/>
                  </a:lnTo>
                  <a:lnTo>
                    <a:pt x="202" y="71"/>
                  </a:lnTo>
                  <a:lnTo>
                    <a:pt x="202" y="67"/>
                  </a:lnTo>
                  <a:lnTo>
                    <a:pt x="202" y="64"/>
                  </a:lnTo>
                  <a:lnTo>
                    <a:pt x="202" y="61"/>
                  </a:lnTo>
                  <a:lnTo>
                    <a:pt x="203" y="59"/>
                  </a:lnTo>
                  <a:lnTo>
                    <a:pt x="205" y="46"/>
                  </a:lnTo>
                  <a:lnTo>
                    <a:pt x="210" y="36"/>
                  </a:lnTo>
                  <a:lnTo>
                    <a:pt x="215" y="26"/>
                  </a:lnTo>
                  <a:lnTo>
                    <a:pt x="216" y="17"/>
                  </a:lnTo>
                  <a:lnTo>
                    <a:pt x="219" y="8"/>
                  </a:lnTo>
                  <a:lnTo>
                    <a:pt x="22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44" name="Freeform 142">
              <a:extLst>
                <a:ext uri="{FF2B5EF4-FFF2-40B4-BE49-F238E27FC236}">
                  <a16:creationId xmlns:a16="http://schemas.microsoft.com/office/drawing/2014/main" id="{18E90656-4FF6-4C24-A291-699DAAF54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1913" y="3849688"/>
              <a:ext cx="214312" cy="168275"/>
            </a:xfrm>
            <a:custGeom>
              <a:avLst/>
              <a:gdLst>
                <a:gd name="T0" fmla="*/ 2147483646 w 135"/>
                <a:gd name="T1" fmla="*/ 0 h 106"/>
                <a:gd name="T2" fmla="*/ 2147483646 w 135"/>
                <a:gd name="T3" fmla="*/ 2147483646 h 106"/>
                <a:gd name="T4" fmla="*/ 2147483646 w 135"/>
                <a:gd name="T5" fmla="*/ 2147483646 h 106"/>
                <a:gd name="T6" fmla="*/ 2147483646 w 135"/>
                <a:gd name="T7" fmla="*/ 2147483646 h 106"/>
                <a:gd name="T8" fmla="*/ 2147483646 w 135"/>
                <a:gd name="T9" fmla="*/ 2147483646 h 106"/>
                <a:gd name="T10" fmla="*/ 2147483646 w 135"/>
                <a:gd name="T11" fmla="*/ 2147483646 h 106"/>
                <a:gd name="T12" fmla="*/ 2147483646 w 135"/>
                <a:gd name="T13" fmla="*/ 2147483646 h 106"/>
                <a:gd name="T14" fmla="*/ 2147483646 w 135"/>
                <a:gd name="T15" fmla="*/ 2147483646 h 106"/>
                <a:gd name="T16" fmla="*/ 2147483646 w 135"/>
                <a:gd name="T17" fmla="*/ 2147483646 h 106"/>
                <a:gd name="T18" fmla="*/ 2147483646 w 135"/>
                <a:gd name="T19" fmla="*/ 2147483646 h 106"/>
                <a:gd name="T20" fmla="*/ 2147483646 w 135"/>
                <a:gd name="T21" fmla="*/ 2147483646 h 106"/>
                <a:gd name="T22" fmla="*/ 2147483646 w 135"/>
                <a:gd name="T23" fmla="*/ 2147483646 h 106"/>
                <a:gd name="T24" fmla="*/ 2147483646 w 135"/>
                <a:gd name="T25" fmla="*/ 2147483646 h 106"/>
                <a:gd name="T26" fmla="*/ 2147483646 w 135"/>
                <a:gd name="T27" fmla="*/ 2147483646 h 106"/>
                <a:gd name="T28" fmla="*/ 2147483646 w 135"/>
                <a:gd name="T29" fmla="*/ 2147483646 h 106"/>
                <a:gd name="T30" fmla="*/ 0 w 135"/>
                <a:gd name="T31" fmla="*/ 2147483646 h 106"/>
                <a:gd name="T32" fmla="*/ 2147483646 w 135"/>
                <a:gd name="T33" fmla="*/ 2147483646 h 106"/>
                <a:gd name="T34" fmla="*/ 2147483646 w 135"/>
                <a:gd name="T35" fmla="*/ 2147483646 h 106"/>
                <a:gd name="T36" fmla="*/ 2147483646 w 135"/>
                <a:gd name="T37" fmla="*/ 2147483646 h 106"/>
                <a:gd name="T38" fmla="*/ 2147483646 w 135"/>
                <a:gd name="T39" fmla="*/ 2147483646 h 106"/>
                <a:gd name="T40" fmla="*/ 2147483646 w 135"/>
                <a:gd name="T41" fmla="*/ 2147483646 h 106"/>
                <a:gd name="T42" fmla="*/ 2147483646 w 135"/>
                <a:gd name="T43" fmla="*/ 2147483646 h 106"/>
                <a:gd name="T44" fmla="*/ 2147483646 w 135"/>
                <a:gd name="T45" fmla="*/ 2147483646 h 106"/>
                <a:gd name="T46" fmla="*/ 2147483646 w 135"/>
                <a:gd name="T47" fmla="*/ 2147483646 h 106"/>
                <a:gd name="T48" fmla="*/ 2147483646 w 135"/>
                <a:gd name="T49" fmla="*/ 2147483646 h 106"/>
                <a:gd name="T50" fmla="*/ 2147483646 w 135"/>
                <a:gd name="T51" fmla="*/ 2147483646 h 106"/>
                <a:gd name="T52" fmla="*/ 2147483646 w 135"/>
                <a:gd name="T53" fmla="*/ 2147483646 h 106"/>
                <a:gd name="T54" fmla="*/ 2147483646 w 135"/>
                <a:gd name="T55" fmla="*/ 2147483646 h 106"/>
                <a:gd name="T56" fmla="*/ 2147483646 w 135"/>
                <a:gd name="T57" fmla="*/ 2147483646 h 106"/>
                <a:gd name="T58" fmla="*/ 2147483646 w 135"/>
                <a:gd name="T59" fmla="*/ 2147483646 h 106"/>
                <a:gd name="T60" fmla="*/ 2147483646 w 135"/>
                <a:gd name="T61" fmla="*/ 2147483646 h 106"/>
                <a:gd name="T62" fmla="*/ 2147483646 w 135"/>
                <a:gd name="T63" fmla="*/ 2147483646 h 106"/>
                <a:gd name="T64" fmla="*/ 2147483646 w 135"/>
                <a:gd name="T65" fmla="*/ 2147483646 h 106"/>
                <a:gd name="T66" fmla="*/ 2147483646 w 135"/>
                <a:gd name="T67" fmla="*/ 2147483646 h 106"/>
                <a:gd name="T68" fmla="*/ 2147483646 w 135"/>
                <a:gd name="T69" fmla="*/ 2147483646 h 106"/>
                <a:gd name="T70" fmla="*/ 2147483646 w 135"/>
                <a:gd name="T71" fmla="*/ 2147483646 h 106"/>
                <a:gd name="T72" fmla="*/ 2147483646 w 135"/>
                <a:gd name="T73" fmla="*/ 2147483646 h 106"/>
                <a:gd name="T74" fmla="*/ 2147483646 w 135"/>
                <a:gd name="T75" fmla="*/ 2147483646 h 106"/>
                <a:gd name="T76" fmla="*/ 2147483646 w 135"/>
                <a:gd name="T77" fmla="*/ 0 h 1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35" h="106">
                  <a:moveTo>
                    <a:pt x="118" y="0"/>
                  </a:moveTo>
                  <a:lnTo>
                    <a:pt x="123" y="0"/>
                  </a:lnTo>
                  <a:lnTo>
                    <a:pt x="129" y="0"/>
                  </a:lnTo>
                  <a:lnTo>
                    <a:pt x="135" y="1"/>
                  </a:lnTo>
                  <a:lnTo>
                    <a:pt x="133" y="5"/>
                  </a:lnTo>
                  <a:lnTo>
                    <a:pt x="133" y="9"/>
                  </a:lnTo>
                  <a:lnTo>
                    <a:pt x="132" y="11"/>
                  </a:lnTo>
                  <a:lnTo>
                    <a:pt x="132" y="13"/>
                  </a:lnTo>
                  <a:lnTo>
                    <a:pt x="132" y="17"/>
                  </a:lnTo>
                  <a:lnTo>
                    <a:pt x="131" y="17"/>
                  </a:lnTo>
                  <a:lnTo>
                    <a:pt x="130" y="14"/>
                  </a:lnTo>
                  <a:lnTo>
                    <a:pt x="129" y="13"/>
                  </a:lnTo>
                  <a:lnTo>
                    <a:pt x="127" y="12"/>
                  </a:lnTo>
                  <a:lnTo>
                    <a:pt x="124" y="11"/>
                  </a:lnTo>
                  <a:lnTo>
                    <a:pt x="114" y="21"/>
                  </a:lnTo>
                  <a:lnTo>
                    <a:pt x="106" y="35"/>
                  </a:lnTo>
                  <a:lnTo>
                    <a:pt x="97" y="51"/>
                  </a:lnTo>
                  <a:lnTo>
                    <a:pt x="89" y="65"/>
                  </a:lnTo>
                  <a:lnTo>
                    <a:pt x="80" y="77"/>
                  </a:lnTo>
                  <a:lnTo>
                    <a:pt x="71" y="87"/>
                  </a:lnTo>
                  <a:lnTo>
                    <a:pt x="62" y="96"/>
                  </a:lnTo>
                  <a:lnTo>
                    <a:pt x="52" y="101"/>
                  </a:lnTo>
                  <a:lnTo>
                    <a:pt x="43" y="105"/>
                  </a:lnTo>
                  <a:lnTo>
                    <a:pt x="34" y="106"/>
                  </a:lnTo>
                  <a:lnTo>
                    <a:pt x="27" y="104"/>
                  </a:lnTo>
                  <a:lnTo>
                    <a:pt x="23" y="97"/>
                  </a:lnTo>
                  <a:lnTo>
                    <a:pt x="18" y="86"/>
                  </a:lnTo>
                  <a:lnTo>
                    <a:pt x="15" y="78"/>
                  </a:lnTo>
                  <a:lnTo>
                    <a:pt x="14" y="71"/>
                  </a:lnTo>
                  <a:lnTo>
                    <a:pt x="10" y="68"/>
                  </a:lnTo>
                  <a:lnTo>
                    <a:pt x="7" y="64"/>
                  </a:lnTo>
                  <a:lnTo>
                    <a:pt x="0" y="63"/>
                  </a:lnTo>
                  <a:lnTo>
                    <a:pt x="4" y="60"/>
                  </a:lnTo>
                  <a:lnTo>
                    <a:pt x="6" y="56"/>
                  </a:lnTo>
                  <a:lnTo>
                    <a:pt x="7" y="53"/>
                  </a:lnTo>
                  <a:lnTo>
                    <a:pt x="8" y="49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8" y="43"/>
                  </a:lnTo>
                  <a:lnTo>
                    <a:pt x="8" y="42"/>
                  </a:lnTo>
                  <a:lnTo>
                    <a:pt x="8" y="39"/>
                  </a:lnTo>
                  <a:lnTo>
                    <a:pt x="9" y="36"/>
                  </a:lnTo>
                  <a:lnTo>
                    <a:pt x="10" y="35"/>
                  </a:lnTo>
                  <a:lnTo>
                    <a:pt x="12" y="33"/>
                  </a:lnTo>
                  <a:lnTo>
                    <a:pt x="14" y="31"/>
                  </a:lnTo>
                  <a:lnTo>
                    <a:pt x="15" y="30"/>
                  </a:lnTo>
                  <a:lnTo>
                    <a:pt x="16" y="28"/>
                  </a:lnTo>
                  <a:lnTo>
                    <a:pt x="17" y="25"/>
                  </a:lnTo>
                  <a:lnTo>
                    <a:pt x="21" y="27"/>
                  </a:lnTo>
                  <a:lnTo>
                    <a:pt x="24" y="27"/>
                  </a:lnTo>
                  <a:lnTo>
                    <a:pt x="26" y="26"/>
                  </a:lnTo>
                  <a:lnTo>
                    <a:pt x="28" y="25"/>
                  </a:lnTo>
                  <a:lnTo>
                    <a:pt x="30" y="24"/>
                  </a:lnTo>
                  <a:lnTo>
                    <a:pt x="31" y="19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2" y="9"/>
                  </a:lnTo>
                  <a:lnTo>
                    <a:pt x="35" y="8"/>
                  </a:lnTo>
                  <a:lnTo>
                    <a:pt x="39" y="9"/>
                  </a:lnTo>
                  <a:lnTo>
                    <a:pt x="44" y="10"/>
                  </a:lnTo>
                  <a:lnTo>
                    <a:pt x="51" y="10"/>
                  </a:lnTo>
                  <a:lnTo>
                    <a:pt x="52" y="10"/>
                  </a:lnTo>
                  <a:lnTo>
                    <a:pt x="54" y="8"/>
                  </a:lnTo>
                  <a:lnTo>
                    <a:pt x="56" y="7"/>
                  </a:lnTo>
                  <a:lnTo>
                    <a:pt x="58" y="5"/>
                  </a:lnTo>
                  <a:lnTo>
                    <a:pt x="71" y="9"/>
                  </a:lnTo>
                  <a:lnTo>
                    <a:pt x="84" y="13"/>
                  </a:lnTo>
                  <a:lnTo>
                    <a:pt x="97" y="17"/>
                  </a:lnTo>
                  <a:lnTo>
                    <a:pt x="102" y="17"/>
                  </a:lnTo>
                  <a:lnTo>
                    <a:pt x="104" y="16"/>
                  </a:lnTo>
                  <a:lnTo>
                    <a:pt x="106" y="14"/>
                  </a:lnTo>
                  <a:lnTo>
                    <a:pt x="107" y="13"/>
                  </a:lnTo>
                  <a:lnTo>
                    <a:pt x="107" y="11"/>
                  </a:lnTo>
                  <a:lnTo>
                    <a:pt x="109" y="9"/>
                  </a:lnTo>
                  <a:lnTo>
                    <a:pt x="109" y="5"/>
                  </a:lnTo>
                  <a:lnTo>
                    <a:pt x="110" y="2"/>
                  </a:lnTo>
                  <a:lnTo>
                    <a:pt x="113" y="0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45" name="Freeform 143">
              <a:extLst>
                <a:ext uri="{FF2B5EF4-FFF2-40B4-BE49-F238E27FC236}">
                  <a16:creationId xmlns:a16="http://schemas.microsoft.com/office/drawing/2014/main" id="{FC74AF7D-621D-42E1-81D4-0B593D7E1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775" y="3783013"/>
              <a:ext cx="244475" cy="385763"/>
            </a:xfrm>
            <a:custGeom>
              <a:avLst/>
              <a:gdLst>
                <a:gd name="T0" fmla="*/ 2147483646 w 154"/>
                <a:gd name="T1" fmla="*/ 2147483646 h 243"/>
                <a:gd name="T2" fmla="*/ 2147483646 w 154"/>
                <a:gd name="T3" fmla="*/ 2147483646 h 243"/>
                <a:gd name="T4" fmla="*/ 2147483646 w 154"/>
                <a:gd name="T5" fmla="*/ 2147483646 h 243"/>
                <a:gd name="T6" fmla="*/ 2147483646 w 154"/>
                <a:gd name="T7" fmla="*/ 2147483646 h 243"/>
                <a:gd name="T8" fmla="*/ 2147483646 w 154"/>
                <a:gd name="T9" fmla="*/ 2147483646 h 243"/>
                <a:gd name="T10" fmla="*/ 2147483646 w 154"/>
                <a:gd name="T11" fmla="*/ 2147483646 h 243"/>
                <a:gd name="T12" fmla="*/ 2147483646 w 154"/>
                <a:gd name="T13" fmla="*/ 2147483646 h 243"/>
                <a:gd name="T14" fmla="*/ 2147483646 w 154"/>
                <a:gd name="T15" fmla="*/ 2147483646 h 243"/>
                <a:gd name="T16" fmla="*/ 2147483646 w 154"/>
                <a:gd name="T17" fmla="*/ 2147483646 h 243"/>
                <a:gd name="T18" fmla="*/ 2147483646 w 154"/>
                <a:gd name="T19" fmla="*/ 2147483646 h 243"/>
                <a:gd name="T20" fmla="*/ 2147483646 w 154"/>
                <a:gd name="T21" fmla="*/ 2147483646 h 243"/>
                <a:gd name="T22" fmla="*/ 2147483646 w 154"/>
                <a:gd name="T23" fmla="*/ 2147483646 h 243"/>
                <a:gd name="T24" fmla="*/ 2147483646 w 154"/>
                <a:gd name="T25" fmla="*/ 2147483646 h 243"/>
                <a:gd name="T26" fmla="*/ 2147483646 w 154"/>
                <a:gd name="T27" fmla="*/ 2147483646 h 243"/>
                <a:gd name="T28" fmla="*/ 2147483646 w 154"/>
                <a:gd name="T29" fmla="*/ 2147483646 h 243"/>
                <a:gd name="T30" fmla="*/ 2147483646 w 154"/>
                <a:gd name="T31" fmla="*/ 2147483646 h 243"/>
                <a:gd name="T32" fmla="*/ 2147483646 w 154"/>
                <a:gd name="T33" fmla="*/ 2147483646 h 243"/>
                <a:gd name="T34" fmla="*/ 2147483646 w 154"/>
                <a:gd name="T35" fmla="*/ 2147483646 h 243"/>
                <a:gd name="T36" fmla="*/ 2147483646 w 154"/>
                <a:gd name="T37" fmla="*/ 2147483646 h 243"/>
                <a:gd name="T38" fmla="*/ 2147483646 w 154"/>
                <a:gd name="T39" fmla="*/ 2147483646 h 243"/>
                <a:gd name="T40" fmla="*/ 2147483646 w 154"/>
                <a:gd name="T41" fmla="*/ 2147483646 h 243"/>
                <a:gd name="T42" fmla="*/ 2147483646 w 154"/>
                <a:gd name="T43" fmla="*/ 2147483646 h 243"/>
                <a:gd name="T44" fmla="*/ 2147483646 w 154"/>
                <a:gd name="T45" fmla="*/ 2147483646 h 243"/>
                <a:gd name="T46" fmla="*/ 2147483646 w 154"/>
                <a:gd name="T47" fmla="*/ 2147483646 h 243"/>
                <a:gd name="T48" fmla="*/ 2147483646 w 154"/>
                <a:gd name="T49" fmla="*/ 2147483646 h 243"/>
                <a:gd name="T50" fmla="*/ 2147483646 w 154"/>
                <a:gd name="T51" fmla="*/ 2147483646 h 243"/>
                <a:gd name="T52" fmla="*/ 2147483646 w 154"/>
                <a:gd name="T53" fmla="*/ 2147483646 h 243"/>
                <a:gd name="T54" fmla="*/ 2147483646 w 154"/>
                <a:gd name="T55" fmla="*/ 2147483646 h 243"/>
                <a:gd name="T56" fmla="*/ 2147483646 w 154"/>
                <a:gd name="T57" fmla="*/ 2147483646 h 243"/>
                <a:gd name="T58" fmla="*/ 2147483646 w 154"/>
                <a:gd name="T59" fmla="*/ 2147483646 h 243"/>
                <a:gd name="T60" fmla="*/ 2147483646 w 154"/>
                <a:gd name="T61" fmla="*/ 2147483646 h 243"/>
                <a:gd name="T62" fmla="*/ 2147483646 w 154"/>
                <a:gd name="T63" fmla="*/ 2147483646 h 243"/>
                <a:gd name="T64" fmla="*/ 2147483646 w 154"/>
                <a:gd name="T65" fmla="*/ 2147483646 h 243"/>
                <a:gd name="T66" fmla="*/ 2147483646 w 154"/>
                <a:gd name="T67" fmla="*/ 2147483646 h 243"/>
                <a:gd name="T68" fmla="*/ 0 w 154"/>
                <a:gd name="T69" fmla="*/ 2147483646 h 243"/>
                <a:gd name="T70" fmla="*/ 2147483646 w 154"/>
                <a:gd name="T71" fmla="*/ 2147483646 h 243"/>
                <a:gd name="T72" fmla="*/ 2147483646 w 154"/>
                <a:gd name="T73" fmla="*/ 2147483646 h 243"/>
                <a:gd name="T74" fmla="*/ 2147483646 w 154"/>
                <a:gd name="T75" fmla="*/ 2147483646 h 243"/>
                <a:gd name="T76" fmla="*/ 2147483646 w 154"/>
                <a:gd name="T77" fmla="*/ 2147483646 h 243"/>
                <a:gd name="T78" fmla="*/ 2147483646 w 154"/>
                <a:gd name="T79" fmla="*/ 2147483646 h 243"/>
                <a:gd name="T80" fmla="*/ 2147483646 w 154"/>
                <a:gd name="T81" fmla="*/ 2147483646 h 243"/>
                <a:gd name="T82" fmla="*/ 2147483646 w 154"/>
                <a:gd name="T83" fmla="*/ 2147483646 h 243"/>
                <a:gd name="T84" fmla="*/ 2147483646 w 154"/>
                <a:gd name="T85" fmla="*/ 2147483646 h 243"/>
                <a:gd name="T86" fmla="*/ 2147483646 w 154"/>
                <a:gd name="T87" fmla="*/ 2147483646 h 243"/>
                <a:gd name="T88" fmla="*/ 2147483646 w 154"/>
                <a:gd name="T89" fmla="*/ 2147483646 h 243"/>
                <a:gd name="T90" fmla="*/ 2147483646 w 154"/>
                <a:gd name="T91" fmla="*/ 2147483646 h 243"/>
                <a:gd name="T92" fmla="*/ 2147483646 w 154"/>
                <a:gd name="T93" fmla="*/ 2147483646 h 243"/>
                <a:gd name="T94" fmla="*/ 2147483646 w 154"/>
                <a:gd name="T95" fmla="*/ 2147483646 h 243"/>
                <a:gd name="T96" fmla="*/ 2147483646 w 154"/>
                <a:gd name="T97" fmla="*/ 2147483646 h 243"/>
                <a:gd name="T98" fmla="*/ 2147483646 w 154"/>
                <a:gd name="T99" fmla="*/ 2147483646 h 243"/>
                <a:gd name="T100" fmla="*/ 2147483646 w 154"/>
                <a:gd name="T101" fmla="*/ 2147483646 h 243"/>
                <a:gd name="T102" fmla="*/ 2147483646 w 154"/>
                <a:gd name="T103" fmla="*/ 2147483646 h 243"/>
                <a:gd name="T104" fmla="*/ 2147483646 w 154"/>
                <a:gd name="T105" fmla="*/ 2147483646 h 243"/>
                <a:gd name="T106" fmla="*/ 2147483646 w 154"/>
                <a:gd name="T107" fmla="*/ 2147483646 h 243"/>
                <a:gd name="T108" fmla="*/ 2147483646 w 154"/>
                <a:gd name="T109" fmla="*/ 2147483646 h 243"/>
                <a:gd name="T110" fmla="*/ 2147483646 w 154"/>
                <a:gd name="T111" fmla="*/ 2147483646 h 243"/>
                <a:gd name="T112" fmla="*/ 2147483646 w 154"/>
                <a:gd name="T113" fmla="*/ 2147483646 h 24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4" h="243">
                  <a:moveTo>
                    <a:pt x="141" y="0"/>
                  </a:moveTo>
                  <a:lnTo>
                    <a:pt x="145" y="3"/>
                  </a:lnTo>
                  <a:lnTo>
                    <a:pt x="147" y="11"/>
                  </a:lnTo>
                  <a:lnTo>
                    <a:pt x="149" y="20"/>
                  </a:lnTo>
                  <a:lnTo>
                    <a:pt x="151" y="28"/>
                  </a:lnTo>
                  <a:lnTo>
                    <a:pt x="151" y="33"/>
                  </a:lnTo>
                  <a:lnTo>
                    <a:pt x="146" y="55"/>
                  </a:lnTo>
                  <a:lnTo>
                    <a:pt x="148" y="58"/>
                  </a:lnTo>
                  <a:lnTo>
                    <a:pt x="150" y="64"/>
                  </a:lnTo>
                  <a:lnTo>
                    <a:pt x="152" y="71"/>
                  </a:lnTo>
                  <a:lnTo>
                    <a:pt x="154" y="78"/>
                  </a:lnTo>
                  <a:lnTo>
                    <a:pt x="154" y="82"/>
                  </a:lnTo>
                  <a:lnTo>
                    <a:pt x="151" y="94"/>
                  </a:lnTo>
                  <a:lnTo>
                    <a:pt x="147" y="101"/>
                  </a:lnTo>
                  <a:lnTo>
                    <a:pt x="141" y="103"/>
                  </a:lnTo>
                  <a:lnTo>
                    <a:pt x="140" y="103"/>
                  </a:lnTo>
                  <a:lnTo>
                    <a:pt x="139" y="103"/>
                  </a:lnTo>
                  <a:lnTo>
                    <a:pt x="139" y="104"/>
                  </a:lnTo>
                  <a:lnTo>
                    <a:pt x="138" y="104"/>
                  </a:lnTo>
                  <a:lnTo>
                    <a:pt x="137" y="103"/>
                  </a:lnTo>
                  <a:lnTo>
                    <a:pt x="134" y="103"/>
                  </a:lnTo>
                  <a:lnTo>
                    <a:pt x="134" y="108"/>
                  </a:lnTo>
                  <a:lnTo>
                    <a:pt x="134" y="115"/>
                  </a:lnTo>
                  <a:lnTo>
                    <a:pt x="136" y="114"/>
                  </a:lnTo>
                  <a:lnTo>
                    <a:pt x="138" y="114"/>
                  </a:lnTo>
                  <a:lnTo>
                    <a:pt x="140" y="114"/>
                  </a:lnTo>
                  <a:lnTo>
                    <a:pt x="141" y="114"/>
                  </a:lnTo>
                  <a:lnTo>
                    <a:pt x="143" y="114"/>
                  </a:lnTo>
                  <a:lnTo>
                    <a:pt x="145" y="115"/>
                  </a:lnTo>
                  <a:lnTo>
                    <a:pt x="146" y="116"/>
                  </a:lnTo>
                  <a:lnTo>
                    <a:pt x="146" y="120"/>
                  </a:lnTo>
                  <a:lnTo>
                    <a:pt x="143" y="125"/>
                  </a:lnTo>
                  <a:lnTo>
                    <a:pt x="138" y="132"/>
                  </a:lnTo>
                  <a:lnTo>
                    <a:pt x="132" y="138"/>
                  </a:lnTo>
                  <a:lnTo>
                    <a:pt x="126" y="142"/>
                  </a:lnTo>
                  <a:lnTo>
                    <a:pt x="125" y="147"/>
                  </a:lnTo>
                  <a:lnTo>
                    <a:pt x="124" y="152"/>
                  </a:lnTo>
                  <a:lnTo>
                    <a:pt x="123" y="157"/>
                  </a:lnTo>
                  <a:lnTo>
                    <a:pt x="119" y="161"/>
                  </a:lnTo>
                  <a:lnTo>
                    <a:pt x="112" y="164"/>
                  </a:lnTo>
                  <a:lnTo>
                    <a:pt x="104" y="167"/>
                  </a:lnTo>
                  <a:lnTo>
                    <a:pt x="97" y="172"/>
                  </a:lnTo>
                  <a:lnTo>
                    <a:pt x="95" y="174"/>
                  </a:lnTo>
                  <a:lnTo>
                    <a:pt x="94" y="176"/>
                  </a:lnTo>
                  <a:lnTo>
                    <a:pt x="92" y="180"/>
                  </a:lnTo>
                  <a:lnTo>
                    <a:pt x="89" y="183"/>
                  </a:lnTo>
                  <a:lnTo>
                    <a:pt x="86" y="186"/>
                  </a:lnTo>
                  <a:lnTo>
                    <a:pt x="84" y="187"/>
                  </a:lnTo>
                  <a:lnTo>
                    <a:pt x="81" y="189"/>
                  </a:lnTo>
                  <a:lnTo>
                    <a:pt x="79" y="189"/>
                  </a:lnTo>
                  <a:lnTo>
                    <a:pt x="78" y="189"/>
                  </a:lnTo>
                  <a:lnTo>
                    <a:pt x="77" y="190"/>
                  </a:lnTo>
                  <a:lnTo>
                    <a:pt x="76" y="192"/>
                  </a:lnTo>
                  <a:lnTo>
                    <a:pt x="76" y="195"/>
                  </a:lnTo>
                  <a:lnTo>
                    <a:pt x="75" y="198"/>
                  </a:lnTo>
                  <a:lnTo>
                    <a:pt x="75" y="200"/>
                  </a:lnTo>
                  <a:lnTo>
                    <a:pt x="75" y="204"/>
                  </a:lnTo>
                  <a:lnTo>
                    <a:pt x="75" y="209"/>
                  </a:lnTo>
                  <a:lnTo>
                    <a:pt x="71" y="219"/>
                  </a:lnTo>
                  <a:lnTo>
                    <a:pt x="63" y="228"/>
                  </a:lnTo>
                  <a:lnTo>
                    <a:pt x="52" y="235"/>
                  </a:lnTo>
                  <a:lnTo>
                    <a:pt x="40" y="239"/>
                  </a:lnTo>
                  <a:lnTo>
                    <a:pt x="27" y="243"/>
                  </a:lnTo>
                  <a:lnTo>
                    <a:pt x="16" y="243"/>
                  </a:lnTo>
                  <a:lnTo>
                    <a:pt x="13" y="243"/>
                  </a:lnTo>
                  <a:lnTo>
                    <a:pt x="9" y="242"/>
                  </a:lnTo>
                  <a:lnTo>
                    <a:pt x="7" y="242"/>
                  </a:lnTo>
                  <a:lnTo>
                    <a:pt x="3" y="241"/>
                  </a:lnTo>
                  <a:lnTo>
                    <a:pt x="1" y="239"/>
                  </a:lnTo>
                  <a:lnTo>
                    <a:pt x="0" y="237"/>
                  </a:lnTo>
                  <a:lnTo>
                    <a:pt x="0" y="235"/>
                  </a:lnTo>
                  <a:lnTo>
                    <a:pt x="2" y="233"/>
                  </a:lnTo>
                  <a:lnTo>
                    <a:pt x="9" y="228"/>
                  </a:lnTo>
                  <a:lnTo>
                    <a:pt x="17" y="224"/>
                  </a:lnTo>
                  <a:lnTo>
                    <a:pt x="25" y="219"/>
                  </a:lnTo>
                  <a:lnTo>
                    <a:pt x="33" y="216"/>
                  </a:lnTo>
                  <a:lnTo>
                    <a:pt x="36" y="213"/>
                  </a:lnTo>
                  <a:lnTo>
                    <a:pt x="47" y="202"/>
                  </a:lnTo>
                  <a:lnTo>
                    <a:pt x="57" y="190"/>
                  </a:lnTo>
                  <a:lnTo>
                    <a:pt x="66" y="177"/>
                  </a:lnTo>
                  <a:lnTo>
                    <a:pt x="73" y="167"/>
                  </a:lnTo>
                  <a:lnTo>
                    <a:pt x="79" y="157"/>
                  </a:lnTo>
                  <a:lnTo>
                    <a:pt x="86" y="145"/>
                  </a:lnTo>
                  <a:lnTo>
                    <a:pt x="87" y="141"/>
                  </a:lnTo>
                  <a:lnTo>
                    <a:pt x="89" y="140"/>
                  </a:lnTo>
                  <a:lnTo>
                    <a:pt x="92" y="138"/>
                  </a:lnTo>
                  <a:lnTo>
                    <a:pt x="94" y="137"/>
                  </a:lnTo>
                  <a:lnTo>
                    <a:pt x="95" y="134"/>
                  </a:lnTo>
                  <a:lnTo>
                    <a:pt x="96" y="131"/>
                  </a:lnTo>
                  <a:lnTo>
                    <a:pt x="96" y="129"/>
                  </a:lnTo>
                  <a:lnTo>
                    <a:pt x="96" y="126"/>
                  </a:lnTo>
                  <a:lnTo>
                    <a:pt x="97" y="123"/>
                  </a:lnTo>
                  <a:lnTo>
                    <a:pt x="97" y="121"/>
                  </a:lnTo>
                  <a:lnTo>
                    <a:pt x="98" y="119"/>
                  </a:lnTo>
                  <a:lnTo>
                    <a:pt x="105" y="111"/>
                  </a:lnTo>
                  <a:lnTo>
                    <a:pt x="112" y="104"/>
                  </a:lnTo>
                  <a:lnTo>
                    <a:pt x="119" y="95"/>
                  </a:lnTo>
                  <a:lnTo>
                    <a:pt x="121" y="63"/>
                  </a:lnTo>
                  <a:lnTo>
                    <a:pt x="123" y="60"/>
                  </a:lnTo>
                  <a:lnTo>
                    <a:pt x="125" y="52"/>
                  </a:lnTo>
                  <a:lnTo>
                    <a:pt x="129" y="44"/>
                  </a:lnTo>
                  <a:lnTo>
                    <a:pt x="131" y="37"/>
                  </a:lnTo>
                  <a:lnTo>
                    <a:pt x="132" y="33"/>
                  </a:lnTo>
                  <a:lnTo>
                    <a:pt x="131" y="29"/>
                  </a:lnTo>
                  <a:lnTo>
                    <a:pt x="131" y="27"/>
                  </a:lnTo>
                  <a:lnTo>
                    <a:pt x="129" y="25"/>
                  </a:lnTo>
                  <a:lnTo>
                    <a:pt x="128" y="21"/>
                  </a:lnTo>
                  <a:lnTo>
                    <a:pt x="126" y="19"/>
                  </a:lnTo>
                  <a:lnTo>
                    <a:pt x="126" y="16"/>
                  </a:lnTo>
                  <a:lnTo>
                    <a:pt x="128" y="11"/>
                  </a:lnTo>
                  <a:lnTo>
                    <a:pt x="129" y="8"/>
                  </a:lnTo>
                  <a:lnTo>
                    <a:pt x="131" y="5"/>
                  </a:lnTo>
                  <a:lnTo>
                    <a:pt x="134" y="2"/>
                  </a:lnTo>
                  <a:lnTo>
                    <a:pt x="138" y="1"/>
                  </a:lnTo>
                  <a:lnTo>
                    <a:pt x="14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46" name="Freeform 144">
              <a:extLst>
                <a:ext uri="{FF2B5EF4-FFF2-40B4-BE49-F238E27FC236}">
                  <a16:creationId xmlns:a16="http://schemas.microsoft.com/office/drawing/2014/main" id="{0DEF4E8C-0F3C-4040-930B-BADF1D8D6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463" y="2268538"/>
              <a:ext cx="107950" cy="139700"/>
            </a:xfrm>
            <a:custGeom>
              <a:avLst/>
              <a:gdLst>
                <a:gd name="T0" fmla="*/ 2147483646 w 68"/>
                <a:gd name="T1" fmla="*/ 0 h 88"/>
                <a:gd name="T2" fmla="*/ 2147483646 w 68"/>
                <a:gd name="T3" fmla="*/ 2147483646 h 88"/>
                <a:gd name="T4" fmla="*/ 2147483646 w 68"/>
                <a:gd name="T5" fmla="*/ 2147483646 h 88"/>
                <a:gd name="T6" fmla="*/ 2147483646 w 68"/>
                <a:gd name="T7" fmla="*/ 2147483646 h 88"/>
                <a:gd name="T8" fmla="*/ 2147483646 w 68"/>
                <a:gd name="T9" fmla="*/ 2147483646 h 88"/>
                <a:gd name="T10" fmla="*/ 2147483646 w 68"/>
                <a:gd name="T11" fmla="*/ 2147483646 h 88"/>
                <a:gd name="T12" fmla="*/ 2147483646 w 68"/>
                <a:gd name="T13" fmla="*/ 2147483646 h 88"/>
                <a:gd name="T14" fmla="*/ 2147483646 w 68"/>
                <a:gd name="T15" fmla="*/ 2147483646 h 88"/>
                <a:gd name="T16" fmla="*/ 2147483646 w 68"/>
                <a:gd name="T17" fmla="*/ 2147483646 h 88"/>
                <a:gd name="T18" fmla="*/ 2147483646 w 68"/>
                <a:gd name="T19" fmla="*/ 2147483646 h 88"/>
                <a:gd name="T20" fmla="*/ 2147483646 w 68"/>
                <a:gd name="T21" fmla="*/ 2147483646 h 88"/>
                <a:gd name="T22" fmla="*/ 2147483646 w 68"/>
                <a:gd name="T23" fmla="*/ 2147483646 h 88"/>
                <a:gd name="T24" fmla="*/ 2147483646 w 68"/>
                <a:gd name="T25" fmla="*/ 2147483646 h 88"/>
                <a:gd name="T26" fmla="*/ 2147483646 w 68"/>
                <a:gd name="T27" fmla="*/ 2147483646 h 88"/>
                <a:gd name="T28" fmla="*/ 2147483646 w 68"/>
                <a:gd name="T29" fmla="*/ 2147483646 h 88"/>
                <a:gd name="T30" fmla="*/ 2147483646 w 68"/>
                <a:gd name="T31" fmla="*/ 2147483646 h 88"/>
                <a:gd name="T32" fmla="*/ 2147483646 w 68"/>
                <a:gd name="T33" fmla="*/ 2147483646 h 88"/>
                <a:gd name="T34" fmla="*/ 2147483646 w 68"/>
                <a:gd name="T35" fmla="*/ 2147483646 h 88"/>
                <a:gd name="T36" fmla="*/ 2147483646 w 68"/>
                <a:gd name="T37" fmla="*/ 2147483646 h 88"/>
                <a:gd name="T38" fmla="*/ 2147483646 w 68"/>
                <a:gd name="T39" fmla="*/ 2147483646 h 88"/>
                <a:gd name="T40" fmla="*/ 2147483646 w 68"/>
                <a:gd name="T41" fmla="*/ 2147483646 h 88"/>
                <a:gd name="T42" fmla="*/ 2147483646 w 68"/>
                <a:gd name="T43" fmla="*/ 2147483646 h 88"/>
                <a:gd name="T44" fmla="*/ 2147483646 w 68"/>
                <a:gd name="T45" fmla="*/ 2147483646 h 88"/>
                <a:gd name="T46" fmla="*/ 2147483646 w 68"/>
                <a:gd name="T47" fmla="*/ 2147483646 h 88"/>
                <a:gd name="T48" fmla="*/ 2147483646 w 68"/>
                <a:gd name="T49" fmla="*/ 2147483646 h 88"/>
                <a:gd name="T50" fmla="*/ 2147483646 w 68"/>
                <a:gd name="T51" fmla="*/ 2147483646 h 88"/>
                <a:gd name="T52" fmla="*/ 2147483646 w 68"/>
                <a:gd name="T53" fmla="*/ 2147483646 h 88"/>
                <a:gd name="T54" fmla="*/ 2147483646 w 68"/>
                <a:gd name="T55" fmla="*/ 2147483646 h 88"/>
                <a:gd name="T56" fmla="*/ 2147483646 w 68"/>
                <a:gd name="T57" fmla="*/ 2147483646 h 88"/>
                <a:gd name="T58" fmla="*/ 2147483646 w 68"/>
                <a:gd name="T59" fmla="*/ 2147483646 h 88"/>
                <a:gd name="T60" fmla="*/ 2147483646 w 68"/>
                <a:gd name="T61" fmla="*/ 2147483646 h 88"/>
                <a:gd name="T62" fmla="*/ 2147483646 w 68"/>
                <a:gd name="T63" fmla="*/ 2147483646 h 88"/>
                <a:gd name="T64" fmla="*/ 2147483646 w 68"/>
                <a:gd name="T65" fmla="*/ 2147483646 h 88"/>
                <a:gd name="T66" fmla="*/ 2147483646 w 68"/>
                <a:gd name="T67" fmla="*/ 2147483646 h 88"/>
                <a:gd name="T68" fmla="*/ 2147483646 w 68"/>
                <a:gd name="T69" fmla="*/ 2147483646 h 88"/>
                <a:gd name="T70" fmla="*/ 2147483646 w 68"/>
                <a:gd name="T71" fmla="*/ 2147483646 h 88"/>
                <a:gd name="T72" fmla="*/ 2147483646 w 68"/>
                <a:gd name="T73" fmla="*/ 2147483646 h 88"/>
                <a:gd name="T74" fmla="*/ 2147483646 w 68"/>
                <a:gd name="T75" fmla="*/ 2147483646 h 88"/>
                <a:gd name="T76" fmla="*/ 2147483646 w 68"/>
                <a:gd name="T77" fmla="*/ 2147483646 h 88"/>
                <a:gd name="T78" fmla="*/ 2147483646 w 68"/>
                <a:gd name="T79" fmla="*/ 2147483646 h 88"/>
                <a:gd name="T80" fmla="*/ 2147483646 w 68"/>
                <a:gd name="T81" fmla="*/ 2147483646 h 88"/>
                <a:gd name="T82" fmla="*/ 0 w 68"/>
                <a:gd name="T83" fmla="*/ 2147483646 h 88"/>
                <a:gd name="T84" fmla="*/ 2147483646 w 68"/>
                <a:gd name="T85" fmla="*/ 2147483646 h 88"/>
                <a:gd name="T86" fmla="*/ 2147483646 w 68"/>
                <a:gd name="T87" fmla="*/ 2147483646 h 88"/>
                <a:gd name="T88" fmla="*/ 2147483646 w 68"/>
                <a:gd name="T89" fmla="*/ 2147483646 h 88"/>
                <a:gd name="T90" fmla="*/ 2147483646 w 68"/>
                <a:gd name="T91" fmla="*/ 2147483646 h 88"/>
                <a:gd name="T92" fmla="*/ 2147483646 w 68"/>
                <a:gd name="T93" fmla="*/ 2147483646 h 88"/>
                <a:gd name="T94" fmla="*/ 2147483646 w 68"/>
                <a:gd name="T95" fmla="*/ 2147483646 h 88"/>
                <a:gd name="T96" fmla="*/ 2147483646 w 68"/>
                <a:gd name="T97" fmla="*/ 2147483646 h 88"/>
                <a:gd name="T98" fmla="*/ 2147483646 w 68"/>
                <a:gd name="T99" fmla="*/ 2147483646 h 88"/>
                <a:gd name="T100" fmla="*/ 2147483646 w 68"/>
                <a:gd name="T101" fmla="*/ 2147483646 h 88"/>
                <a:gd name="T102" fmla="*/ 2147483646 w 68"/>
                <a:gd name="T103" fmla="*/ 2147483646 h 88"/>
                <a:gd name="T104" fmla="*/ 2147483646 w 68"/>
                <a:gd name="T105" fmla="*/ 2147483646 h 88"/>
                <a:gd name="T106" fmla="*/ 2147483646 w 68"/>
                <a:gd name="T107" fmla="*/ 2147483646 h 88"/>
                <a:gd name="T108" fmla="*/ 2147483646 w 68"/>
                <a:gd name="T109" fmla="*/ 2147483646 h 88"/>
                <a:gd name="T110" fmla="*/ 2147483646 w 68"/>
                <a:gd name="T111" fmla="*/ 0 h 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8" h="88">
                  <a:moveTo>
                    <a:pt x="46" y="0"/>
                  </a:moveTo>
                  <a:lnTo>
                    <a:pt x="47" y="2"/>
                  </a:lnTo>
                  <a:lnTo>
                    <a:pt x="48" y="3"/>
                  </a:lnTo>
                  <a:lnTo>
                    <a:pt x="49" y="6"/>
                  </a:lnTo>
                  <a:lnTo>
                    <a:pt x="50" y="7"/>
                  </a:lnTo>
                  <a:lnTo>
                    <a:pt x="53" y="7"/>
                  </a:lnTo>
                  <a:lnTo>
                    <a:pt x="54" y="7"/>
                  </a:lnTo>
                  <a:lnTo>
                    <a:pt x="55" y="6"/>
                  </a:lnTo>
                  <a:lnTo>
                    <a:pt x="57" y="4"/>
                  </a:lnTo>
                  <a:lnTo>
                    <a:pt x="58" y="3"/>
                  </a:lnTo>
                  <a:lnTo>
                    <a:pt x="60" y="3"/>
                  </a:lnTo>
                  <a:lnTo>
                    <a:pt x="63" y="3"/>
                  </a:lnTo>
                  <a:lnTo>
                    <a:pt x="65" y="4"/>
                  </a:lnTo>
                  <a:lnTo>
                    <a:pt x="68" y="4"/>
                  </a:lnTo>
                  <a:lnTo>
                    <a:pt x="67" y="7"/>
                  </a:lnTo>
                  <a:lnTo>
                    <a:pt x="68" y="9"/>
                  </a:lnTo>
                  <a:lnTo>
                    <a:pt x="68" y="10"/>
                  </a:lnTo>
                  <a:lnTo>
                    <a:pt x="67" y="13"/>
                  </a:lnTo>
                  <a:lnTo>
                    <a:pt x="66" y="17"/>
                  </a:lnTo>
                  <a:lnTo>
                    <a:pt x="65" y="20"/>
                  </a:lnTo>
                  <a:lnTo>
                    <a:pt x="64" y="22"/>
                  </a:lnTo>
                  <a:lnTo>
                    <a:pt x="63" y="26"/>
                  </a:lnTo>
                  <a:lnTo>
                    <a:pt x="64" y="39"/>
                  </a:lnTo>
                  <a:lnTo>
                    <a:pt x="65" y="52"/>
                  </a:lnTo>
                  <a:lnTo>
                    <a:pt x="62" y="63"/>
                  </a:lnTo>
                  <a:lnTo>
                    <a:pt x="57" y="73"/>
                  </a:lnTo>
                  <a:lnTo>
                    <a:pt x="50" y="80"/>
                  </a:lnTo>
                  <a:lnTo>
                    <a:pt x="47" y="81"/>
                  </a:lnTo>
                  <a:lnTo>
                    <a:pt x="45" y="81"/>
                  </a:lnTo>
                  <a:lnTo>
                    <a:pt x="42" y="81"/>
                  </a:lnTo>
                  <a:lnTo>
                    <a:pt x="40" y="81"/>
                  </a:lnTo>
                  <a:lnTo>
                    <a:pt x="38" y="82"/>
                  </a:lnTo>
                  <a:lnTo>
                    <a:pt x="37" y="83"/>
                  </a:lnTo>
                  <a:lnTo>
                    <a:pt x="36" y="85"/>
                  </a:lnTo>
                  <a:lnTo>
                    <a:pt x="35" y="88"/>
                  </a:lnTo>
                  <a:lnTo>
                    <a:pt x="27" y="87"/>
                  </a:lnTo>
                  <a:lnTo>
                    <a:pt x="24" y="86"/>
                  </a:lnTo>
                  <a:lnTo>
                    <a:pt x="20" y="82"/>
                  </a:lnTo>
                  <a:lnTo>
                    <a:pt x="13" y="79"/>
                  </a:lnTo>
                  <a:lnTo>
                    <a:pt x="6" y="74"/>
                  </a:lnTo>
                  <a:lnTo>
                    <a:pt x="2" y="71"/>
                  </a:lnTo>
                  <a:lnTo>
                    <a:pt x="0" y="69"/>
                  </a:lnTo>
                  <a:lnTo>
                    <a:pt x="3" y="59"/>
                  </a:lnTo>
                  <a:lnTo>
                    <a:pt x="7" y="50"/>
                  </a:lnTo>
                  <a:lnTo>
                    <a:pt x="14" y="42"/>
                  </a:lnTo>
                  <a:lnTo>
                    <a:pt x="20" y="34"/>
                  </a:lnTo>
                  <a:lnTo>
                    <a:pt x="26" y="25"/>
                  </a:lnTo>
                  <a:lnTo>
                    <a:pt x="27" y="18"/>
                  </a:lnTo>
                  <a:lnTo>
                    <a:pt x="28" y="10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7" y="2"/>
                  </a:lnTo>
                  <a:lnTo>
                    <a:pt x="40" y="2"/>
                  </a:lnTo>
                  <a:lnTo>
                    <a:pt x="44" y="1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47" name="Freeform 145">
              <a:extLst>
                <a:ext uri="{FF2B5EF4-FFF2-40B4-BE49-F238E27FC236}">
                  <a16:creationId xmlns:a16="http://schemas.microsoft.com/office/drawing/2014/main" id="{77BB4152-FE80-4B23-B53A-6894E78A5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563" y="2333626"/>
              <a:ext cx="109537" cy="144463"/>
            </a:xfrm>
            <a:custGeom>
              <a:avLst/>
              <a:gdLst>
                <a:gd name="T0" fmla="*/ 2147483646 w 69"/>
                <a:gd name="T1" fmla="*/ 2147483646 h 91"/>
                <a:gd name="T2" fmla="*/ 2147483646 w 69"/>
                <a:gd name="T3" fmla="*/ 2147483646 h 91"/>
                <a:gd name="T4" fmla="*/ 2147483646 w 69"/>
                <a:gd name="T5" fmla="*/ 2147483646 h 91"/>
                <a:gd name="T6" fmla="*/ 2147483646 w 69"/>
                <a:gd name="T7" fmla="*/ 2147483646 h 91"/>
                <a:gd name="T8" fmla="*/ 2147483646 w 69"/>
                <a:gd name="T9" fmla="*/ 2147483646 h 91"/>
                <a:gd name="T10" fmla="*/ 2147483646 w 69"/>
                <a:gd name="T11" fmla="*/ 2147483646 h 91"/>
                <a:gd name="T12" fmla="*/ 2147483646 w 69"/>
                <a:gd name="T13" fmla="*/ 2147483646 h 91"/>
                <a:gd name="T14" fmla="*/ 2147483646 w 69"/>
                <a:gd name="T15" fmla="*/ 2147483646 h 91"/>
                <a:gd name="T16" fmla="*/ 2147483646 w 69"/>
                <a:gd name="T17" fmla="*/ 2147483646 h 91"/>
                <a:gd name="T18" fmla="*/ 2147483646 w 69"/>
                <a:gd name="T19" fmla="*/ 2147483646 h 91"/>
                <a:gd name="T20" fmla="*/ 2147483646 w 69"/>
                <a:gd name="T21" fmla="*/ 2147483646 h 91"/>
                <a:gd name="T22" fmla="*/ 2147483646 w 69"/>
                <a:gd name="T23" fmla="*/ 2147483646 h 91"/>
                <a:gd name="T24" fmla="*/ 2147483646 w 69"/>
                <a:gd name="T25" fmla="*/ 2147483646 h 91"/>
                <a:gd name="T26" fmla="*/ 0 w 69"/>
                <a:gd name="T27" fmla="*/ 2147483646 h 91"/>
                <a:gd name="T28" fmla="*/ 2147483646 w 69"/>
                <a:gd name="T29" fmla="*/ 2147483646 h 91"/>
                <a:gd name="T30" fmla="*/ 2147483646 w 69"/>
                <a:gd name="T31" fmla="*/ 2147483646 h 91"/>
                <a:gd name="T32" fmla="*/ 2147483646 w 69"/>
                <a:gd name="T33" fmla="*/ 2147483646 h 91"/>
                <a:gd name="T34" fmla="*/ 2147483646 w 69"/>
                <a:gd name="T35" fmla="*/ 2147483646 h 91"/>
                <a:gd name="T36" fmla="*/ 2147483646 w 69"/>
                <a:gd name="T37" fmla="*/ 2147483646 h 91"/>
                <a:gd name="T38" fmla="*/ 2147483646 w 69"/>
                <a:gd name="T39" fmla="*/ 2147483646 h 91"/>
                <a:gd name="T40" fmla="*/ 2147483646 w 69"/>
                <a:gd name="T41" fmla="*/ 2147483646 h 91"/>
                <a:gd name="T42" fmla="*/ 2147483646 w 69"/>
                <a:gd name="T43" fmla="*/ 2147483646 h 91"/>
                <a:gd name="T44" fmla="*/ 2147483646 w 69"/>
                <a:gd name="T45" fmla="*/ 2147483646 h 91"/>
                <a:gd name="T46" fmla="*/ 2147483646 w 69"/>
                <a:gd name="T47" fmla="*/ 2147483646 h 91"/>
                <a:gd name="T48" fmla="*/ 2147483646 w 69"/>
                <a:gd name="T49" fmla="*/ 2147483646 h 91"/>
                <a:gd name="T50" fmla="*/ 2147483646 w 69"/>
                <a:gd name="T51" fmla="*/ 2147483646 h 91"/>
                <a:gd name="T52" fmla="*/ 2147483646 w 69"/>
                <a:gd name="T53" fmla="*/ 2147483646 h 91"/>
                <a:gd name="T54" fmla="*/ 2147483646 w 69"/>
                <a:gd name="T55" fmla="*/ 2147483646 h 91"/>
                <a:gd name="T56" fmla="*/ 2147483646 w 69"/>
                <a:gd name="T57" fmla="*/ 2147483646 h 91"/>
                <a:gd name="T58" fmla="*/ 2147483646 w 69"/>
                <a:gd name="T59" fmla="*/ 2147483646 h 91"/>
                <a:gd name="T60" fmla="*/ 2147483646 w 69"/>
                <a:gd name="T61" fmla="*/ 2147483646 h 91"/>
                <a:gd name="T62" fmla="*/ 2147483646 w 69"/>
                <a:gd name="T63" fmla="*/ 2147483646 h 91"/>
                <a:gd name="T64" fmla="*/ 2147483646 w 69"/>
                <a:gd name="T65" fmla="*/ 2147483646 h 91"/>
                <a:gd name="T66" fmla="*/ 2147483646 w 69"/>
                <a:gd name="T67" fmla="*/ 2147483646 h 91"/>
                <a:gd name="T68" fmla="*/ 2147483646 w 69"/>
                <a:gd name="T69" fmla="*/ 2147483646 h 91"/>
                <a:gd name="T70" fmla="*/ 2147483646 w 69"/>
                <a:gd name="T71" fmla="*/ 2147483646 h 91"/>
                <a:gd name="T72" fmla="*/ 2147483646 w 69"/>
                <a:gd name="T73" fmla="*/ 2147483646 h 91"/>
                <a:gd name="T74" fmla="*/ 2147483646 w 69"/>
                <a:gd name="T75" fmla="*/ 2147483646 h 91"/>
                <a:gd name="T76" fmla="*/ 2147483646 w 69"/>
                <a:gd name="T77" fmla="*/ 2147483646 h 91"/>
                <a:gd name="T78" fmla="*/ 2147483646 w 69"/>
                <a:gd name="T79" fmla="*/ 2147483646 h 91"/>
                <a:gd name="T80" fmla="*/ 2147483646 w 69"/>
                <a:gd name="T81" fmla="*/ 2147483646 h 91"/>
                <a:gd name="T82" fmla="*/ 2147483646 w 69"/>
                <a:gd name="T83" fmla="*/ 2147483646 h 91"/>
                <a:gd name="T84" fmla="*/ 2147483646 w 69"/>
                <a:gd name="T85" fmla="*/ 2147483646 h 91"/>
                <a:gd name="T86" fmla="*/ 2147483646 w 69"/>
                <a:gd name="T87" fmla="*/ 2147483646 h 91"/>
                <a:gd name="T88" fmla="*/ 2147483646 w 69"/>
                <a:gd name="T89" fmla="*/ 2147483646 h 9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9" h="91">
                  <a:moveTo>
                    <a:pt x="60" y="0"/>
                  </a:moveTo>
                  <a:lnTo>
                    <a:pt x="65" y="2"/>
                  </a:lnTo>
                  <a:lnTo>
                    <a:pt x="67" y="9"/>
                  </a:lnTo>
                  <a:lnTo>
                    <a:pt x="69" y="15"/>
                  </a:lnTo>
                  <a:lnTo>
                    <a:pt x="69" y="21"/>
                  </a:lnTo>
                  <a:lnTo>
                    <a:pt x="67" y="29"/>
                  </a:lnTo>
                  <a:lnTo>
                    <a:pt x="63" y="35"/>
                  </a:lnTo>
                  <a:lnTo>
                    <a:pt x="56" y="38"/>
                  </a:lnTo>
                  <a:lnTo>
                    <a:pt x="50" y="42"/>
                  </a:lnTo>
                  <a:lnTo>
                    <a:pt x="47" y="48"/>
                  </a:lnTo>
                  <a:lnTo>
                    <a:pt x="47" y="49"/>
                  </a:lnTo>
                  <a:lnTo>
                    <a:pt x="46" y="51"/>
                  </a:lnTo>
                  <a:lnTo>
                    <a:pt x="45" y="54"/>
                  </a:lnTo>
                  <a:lnTo>
                    <a:pt x="43" y="56"/>
                  </a:lnTo>
                  <a:lnTo>
                    <a:pt x="42" y="59"/>
                  </a:lnTo>
                  <a:lnTo>
                    <a:pt x="41" y="61"/>
                  </a:lnTo>
                  <a:lnTo>
                    <a:pt x="40" y="62"/>
                  </a:lnTo>
                  <a:lnTo>
                    <a:pt x="37" y="63"/>
                  </a:lnTo>
                  <a:lnTo>
                    <a:pt x="34" y="67"/>
                  </a:lnTo>
                  <a:lnTo>
                    <a:pt x="33" y="73"/>
                  </a:lnTo>
                  <a:lnTo>
                    <a:pt x="31" y="80"/>
                  </a:lnTo>
                  <a:lnTo>
                    <a:pt x="29" y="85"/>
                  </a:lnTo>
                  <a:lnTo>
                    <a:pt x="24" y="90"/>
                  </a:lnTo>
                  <a:lnTo>
                    <a:pt x="19" y="91"/>
                  </a:lnTo>
                  <a:lnTo>
                    <a:pt x="14" y="91"/>
                  </a:lnTo>
                  <a:lnTo>
                    <a:pt x="7" y="89"/>
                  </a:lnTo>
                  <a:lnTo>
                    <a:pt x="3" y="86"/>
                  </a:lnTo>
                  <a:lnTo>
                    <a:pt x="0" y="83"/>
                  </a:lnTo>
                  <a:lnTo>
                    <a:pt x="2" y="80"/>
                  </a:lnTo>
                  <a:lnTo>
                    <a:pt x="5" y="76"/>
                  </a:lnTo>
                  <a:lnTo>
                    <a:pt x="10" y="74"/>
                  </a:lnTo>
                  <a:lnTo>
                    <a:pt x="13" y="70"/>
                  </a:lnTo>
                  <a:lnTo>
                    <a:pt x="15" y="62"/>
                  </a:lnTo>
                  <a:lnTo>
                    <a:pt x="15" y="53"/>
                  </a:lnTo>
                  <a:lnTo>
                    <a:pt x="15" y="45"/>
                  </a:lnTo>
                  <a:lnTo>
                    <a:pt x="15" y="35"/>
                  </a:lnTo>
                  <a:lnTo>
                    <a:pt x="16" y="31"/>
                  </a:lnTo>
                  <a:lnTo>
                    <a:pt x="19" y="28"/>
                  </a:lnTo>
                  <a:lnTo>
                    <a:pt x="20" y="29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5" y="30"/>
                  </a:lnTo>
                  <a:lnTo>
                    <a:pt x="26" y="20"/>
                  </a:lnTo>
                  <a:lnTo>
                    <a:pt x="30" y="9"/>
                  </a:lnTo>
                  <a:lnTo>
                    <a:pt x="34" y="0"/>
                  </a:lnTo>
                  <a:lnTo>
                    <a:pt x="35" y="4"/>
                  </a:lnTo>
                  <a:lnTo>
                    <a:pt x="35" y="7"/>
                  </a:lnTo>
                  <a:lnTo>
                    <a:pt x="35" y="10"/>
                  </a:lnTo>
                  <a:lnTo>
                    <a:pt x="34" y="12"/>
                  </a:lnTo>
                  <a:lnTo>
                    <a:pt x="32" y="13"/>
                  </a:lnTo>
                  <a:lnTo>
                    <a:pt x="31" y="21"/>
                  </a:lnTo>
                  <a:lnTo>
                    <a:pt x="33" y="20"/>
                  </a:lnTo>
                  <a:lnTo>
                    <a:pt x="35" y="18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2" y="11"/>
                  </a:lnTo>
                  <a:lnTo>
                    <a:pt x="45" y="10"/>
                  </a:lnTo>
                  <a:lnTo>
                    <a:pt x="45" y="14"/>
                  </a:lnTo>
                  <a:lnTo>
                    <a:pt x="43" y="16"/>
                  </a:lnTo>
                  <a:lnTo>
                    <a:pt x="41" y="19"/>
                  </a:lnTo>
                  <a:lnTo>
                    <a:pt x="40" y="22"/>
                  </a:lnTo>
                  <a:lnTo>
                    <a:pt x="38" y="26"/>
                  </a:lnTo>
                  <a:lnTo>
                    <a:pt x="37" y="29"/>
                  </a:lnTo>
                  <a:lnTo>
                    <a:pt x="38" y="30"/>
                  </a:lnTo>
                  <a:lnTo>
                    <a:pt x="39" y="30"/>
                  </a:lnTo>
                  <a:lnTo>
                    <a:pt x="40" y="30"/>
                  </a:lnTo>
                  <a:lnTo>
                    <a:pt x="41" y="30"/>
                  </a:lnTo>
                  <a:lnTo>
                    <a:pt x="42" y="30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3"/>
                  </a:lnTo>
                  <a:lnTo>
                    <a:pt x="47" y="35"/>
                  </a:lnTo>
                  <a:lnTo>
                    <a:pt x="49" y="35"/>
                  </a:lnTo>
                  <a:lnTo>
                    <a:pt x="51" y="35"/>
                  </a:lnTo>
                  <a:lnTo>
                    <a:pt x="54" y="33"/>
                  </a:lnTo>
                  <a:lnTo>
                    <a:pt x="55" y="32"/>
                  </a:lnTo>
                  <a:lnTo>
                    <a:pt x="56" y="29"/>
                  </a:lnTo>
                  <a:lnTo>
                    <a:pt x="57" y="27"/>
                  </a:lnTo>
                  <a:lnTo>
                    <a:pt x="57" y="23"/>
                  </a:lnTo>
                  <a:lnTo>
                    <a:pt x="57" y="20"/>
                  </a:lnTo>
                  <a:lnTo>
                    <a:pt x="57" y="16"/>
                  </a:lnTo>
                  <a:lnTo>
                    <a:pt x="56" y="14"/>
                  </a:lnTo>
                  <a:lnTo>
                    <a:pt x="55" y="13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4" y="7"/>
                  </a:lnTo>
                  <a:lnTo>
                    <a:pt x="55" y="4"/>
                  </a:lnTo>
                  <a:lnTo>
                    <a:pt x="57" y="2"/>
                  </a:lnTo>
                  <a:lnTo>
                    <a:pt x="59" y="1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48" name="Freeform 146">
              <a:extLst>
                <a:ext uri="{FF2B5EF4-FFF2-40B4-BE49-F238E27FC236}">
                  <a16:creationId xmlns:a16="http://schemas.microsoft.com/office/drawing/2014/main" id="{827B0500-A10D-4B04-9D67-D83145D35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00" y="2201863"/>
              <a:ext cx="42862" cy="30163"/>
            </a:xfrm>
            <a:custGeom>
              <a:avLst/>
              <a:gdLst>
                <a:gd name="T0" fmla="*/ 0 w 27"/>
                <a:gd name="T1" fmla="*/ 0 h 19"/>
                <a:gd name="T2" fmla="*/ 2147483646 w 27"/>
                <a:gd name="T3" fmla="*/ 2147483646 h 19"/>
                <a:gd name="T4" fmla="*/ 2147483646 w 27"/>
                <a:gd name="T5" fmla="*/ 2147483646 h 19"/>
                <a:gd name="T6" fmla="*/ 2147483646 w 27"/>
                <a:gd name="T7" fmla="*/ 2147483646 h 19"/>
                <a:gd name="T8" fmla="*/ 2147483646 w 27"/>
                <a:gd name="T9" fmla="*/ 2147483646 h 19"/>
                <a:gd name="T10" fmla="*/ 2147483646 w 27"/>
                <a:gd name="T11" fmla="*/ 2147483646 h 19"/>
                <a:gd name="T12" fmla="*/ 2147483646 w 27"/>
                <a:gd name="T13" fmla="*/ 2147483646 h 19"/>
                <a:gd name="T14" fmla="*/ 2147483646 w 27"/>
                <a:gd name="T15" fmla="*/ 2147483646 h 19"/>
                <a:gd name="T16" fmla="*/ 2147483646 w 27"/>
                <a:gd name="T17" fmla="*/ 2147483646 h 19"/>
                <a:gd name="T18" fmla="*/ 2147483646 w 27"/>
                <a:gd name="T19" fmla="*/ 2147483646 h 19"/>
                <a:gd name="T20" fmla="*/ 2147483646 w 27"/>
                <a:gd name="T21" fmla="*/ 2147483646 h 19"/>
                <a:gd name="T22" fmla="*/ 2147483646 w 27"/>
                <a:gd name="T23" fmla="*/ 2147483646 h 19"/>
                <a:gd name="T24" fmla="*/ 2147483646 w 27"/>
                <a:gd name="T25" fmla="*/ 2147483646 h 19"/>
                <a:gd name="T26" fmla="*/ 2147483646 w 27"/>
                <a:gd name="T27" fmla="*/ 2147483646 h 19"/>
                <a:gd name="T28" fmla="*/ 2147483646 w 27"/>
                <a:gd name="T29" fmla="*/ 2147483646 h 19"/>
                <a:gd name="T30" fmla="*/ 0 w 27"/>
                <a:gd name="T31" fmla="*/ 0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7" h="19">
                  <a:moveTo>
                    <a:pt x="0" y="0"/>
                  </a:moveTo>
                  <a:lnTo>
                    <a:pt x="4" y="2"/>
                  </a:lnTo>
                  <a:lnTo>
                    <a:pt x="7" y="3"/>
                  </a:lnTo>
                  <a:lnTo>
                    <a:pt x="12" y="5"/>
                  </a:lnTo>
                  <a:lnTo>
                    <a:pt x="16" y="5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2" y="6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23" y="13"/>
                  </a:lnTo>
                  <a:lnTo>
                    <a:pt x="15" y="17"/>
                  </a:lnTo>
                  <a:lnTo>
                    <a:pt x="8" y="19"/>
                  </a:lnTo>
                  <a:lnTo>
                    <a:pt x="4" y="16"/>
                  </a:lnTo>
                  <a:lnTo>
                    <a:pt x="1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49" name="Freeform 147">
              <a:extLst>
                <a:ext uri="{FF2B5EF4-FFF2-40B4-BE49-F238E27FC236}">
                  <a16:creationId xmlns:a16="http://schemas.microsoft.com/office/drawing/2014/main" id="{41D86D6B-C25F-4160-A240-DEAF95942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63" y="3155951"/>
              <a:ext cx="190500" cy="204788"/>
            </a:xfrm>
            <a:custGeom>
              <a:avLst/>
              <a:gdLst>
                <a:gd name="T0" fmla="*/ 2147483646 w 120"/>
                <a:gd name="T1" fmla="*/ 2147483646 h 129"/>
                <a:gd name="T2" fmla="*/ 2147483646 w 120"/>
                <a:gd name="T3" fmla="*/ 2147483646 h 129"/>
                <a:gd name="T4" fmla="*/ 2147483646 w 120"/>
                <a:gd name="T5" fmla="*/ 2147483646 h 129"/>
                <a:gd name="T6" fmla="*/ 2147483646 w 120"/>
                <a:gd name="T7" fmla="*/ 2147483646 h 129"/>
                <a:gd name="T8" fmla="*/ 2147483646 w 120"/>
                <a:gd name="T9" fmla="*/ 2147483646 h 129"/>
                <a:gd name="T10" fmla="*/ 2147483646 w 120"/>
                <a:gd name="T11" fmla="*/ 2147483646 h 129"/>
                <a:gd name="T12" fmla="*/ 2147483646 w 120"/>
                <a:gd name="T13" fmla="*/ 2147483646 h 129"/>
                <a:gd name="T14" fmla="*/ 2147483646 w 120"/>
                <a:gd name="T15" fmla="*/ 2147483646 h 129"/>
                <a:gd name="T16" fmla="*/ 2147483646 w 120"/>
                <a:gd name="T17" fmla="*/ 2147483646 h 129"/>
                <a:gd name="T18" fmla="*/ 2147483646 w 120"/>
                <a:gd name="T19" fmla="*/ 2147483646 h 129"/>
                <a:gd name="T20" fmla="*/ 2147483646 w 120"/>
                <a:gd name="T21" fmla="*/ 2147483646 h 129"/>
                <a:gd name="T22" fmla="*/ 2147483646 w 120"/>
                <a:gd name="T23" fmla="*/ 2147483646 h 129"/>
                <a:gd name="T24" fmla="*/ 2147483646 w 120"/>
                <a:gd name="T25" fmla="*/ 2147483646 h 129"/>
                <a:gd name="T26" fmla="*/ 2147483646 w 120"/>
                <a:gd name="T27" fmla="*/ 2147483646 h 129"/>
                <a:gd name="T28" fmla="*/ 2147483646 w 120"/>
                <a:gd name="T29" fmla="*/ 2147483646 h 129"/>
                <a:gd name="T30" fmla="*/ 2147483646 w 120"/>
                <a:gd name="T31" fmla="*/ 2147483646 h 129"/>
                <a:gd name="T32" fmla="*/ 2147483646 w 120"/>
                <a:gd name="T33" fmla="*/ 2147483646 h 129"/>
                <a:gd name="T34" fmla="*/ 2147483646 w 120"/>
                <a:gd name="T35" fmla="*/ 2147483646 h 129"/>
                <a:gd name="T36" fmla="*/ 2147483646 w 120"/>
                <a:gd name="T37" fmla="*/ 2147483646 h 129"/>
                <a:gd name="T38" fmla="*/ 2147483646 w 120"/>
                <a:gd name="T39" fmla="*/ 2147483646 h 129"/>
                <a:gd name="T40" fmla="*/ 2147483646 w 120"/>
                <a:gd name="T41" fmla="*/ 2147483646 h 129"/>
                <a:gd name="T42" fmla="*/ 2147483646 w 120"/>
                <a:gd name="T43" fmla="*/ 2147483646 h 129"/>
                <a:gd name="T44" fmla="*/ 2147483646 w 120"/>
                <a:gd name="T45" fmla="*/ 2147483646 h 129"/>
                <a:gd name="T46" fmla="*/ 2147483646 w 120"/>
                <a:gd name="T47" fmla="*/ 2147483646 h 129"/>
                <a:gd name="T48" fmla="*/ 2147483646 w 120"/>
                <a:gd name="T49" fmla="*/ 2147483646 h 129"/>
                <a:gd name="T50" fmla="*/ 2147483646 w 120"/>
                <a:gd name="T51" fmla="*/ 2147483646 h 129"/>
                <a:gd name="T52" fmla="*/ 2147483646 w 120"/>
                <a:gd name="T53" fmla="*/ 2147483646 h 129"/>
                <a:gd name="T54" fmla="*/ 2147483646 w 120"/>
                <a:gd name="T55" fmla="*/ 2147483646 h 129"/>
                <a:gd name="T56" fmla="*/ 2147483646 w 120"/>
                <a:gd name="T57" fmla="*/ 2147483646 h 129"/>
                <a:gd name="T58" fmla="*/ 2147483646 w 120"/>
                <a:gd name="T59" fmla="*/ 2147483646 h 129"/>
                <a:gd name="T60" fmla="*/ 2147483646 w 120"/>
                <a:gd name="T61" fmla="*/ 2147483646 h 129"/>
                <a:gd name="T62" fmla="*/ 2147483646 w 120"/>
                <a:gd name="T63" fmla="*/ 2147483646 h 129"/>
                <a:gd name="T64" fmla="*/ 2147483646 w 120"/>
                <a:gd name="T65" fmla="*/ 2147483646 h 129"/>
                <a:gd name="T66" fmla="*/ 2147483646 w 120"/>
                <a:gd name="T67" fmla="*/ 2147483646 h 129"/>
                <a:gd name="T68" fmla="*/ 2147483646 w 120"/>
                <a:gd name="T69" fmla="*/ 2147483646 h 129"/>
                <a:gd name="T70" fmla="*/ 2147483646 w 120"/>
                <a:gd name="T71" fmla="*/ 2147483646 h 129"/>
                <a:gd name="T72" fmla="*/ 2147483646 w 120"/>
                <a:gd name="T73" fmla="*/ 2147483646 h 129"/>
                <a:gd name="T74" fmla="*/ 2147483646 w 120"/>
                <a:gd name="T75" fmla="*/ 2147483646 h 129"/>
                <a:gd name="T76" fmla="*/ 2147483646 w 120"/>
                <a:gd name="T77" fmla="*/ 2147483646 h 129"/>
                <a:gd name="T78" fmla="*/ 2147483646 w 120"/>
                <a:gd name="T79" fmla="*/ 2147483646 h 129"/>
                <a:gd name="T80" fmla="*/ 2147483646 w 120"/>
                <a:gd name="T81" fmla="*/ 2147483646 h 129"/>
                <a:gd name="T82" fmla="*/ 2147483646 w 120"/>
                <a:gd name="T83" fmla="*/ 2147483646 h 129"/>
                <a:gd name="T84" fmla="*/ 2147483646 w 120"/>
                <a:gd name="T85" fmla="*/ 2147483646 h 129"/>
                <a:gd name="T86" fmla="*/ 2147483646 w 120"/>
                <a:gd name="T87" fmla="*/ 2147483646 h 129"/>
                <a:gd name="T88" fmla="*/ 2147483646 w 120"/>
                <a:gd name="T89" fmla="*/ 2147483646 h 129"/>
                <a:gd name="T90" fmla="*/ 2147483646 w 120"/>
                <a:gd name="T91" fmla="*/ 2147483646 h 129"/>
                <a:gd name="T92" fmla="*/ 2147483646 w 120"/>
                <a:gd name="T93" fmla="*/ 2147483646 h 129"/>
                <a:gd name="T94" fmla="*/ 2147483646 w 120"/>
                <a:gd name="T95" fmla="*/ 2147483646 h 129"/>
                <a:gd name="T96" fmla="*/ 2147483646 w 120"/>
                <a:gd name="T97" fmla="*/ 2147483646 h 129"/>
                <a:gd name="T98" fmla="*/ 2147483646 w 120"/>
                <a:gd name="T99" fmla="*/ 2147483646 h 129"/>
                <a:gd name="T100" fmla="*/ 2147483646 w 120"/>
                <a:gd name="T101" fmla="*/ 2147483646 h 129"/>
                <a:gd name="T102" fmla="*/ 2147483646 w 120"/>
                <a:gd name="T103" fmla="*/ 2147483646 h 129"/>
                <a:gd name="T104" fmla="*/ 2147483646 w 120"/>
                <a:gd name="T105" fmla="*/ 2147483646 h 129"/>
                <a:gd name="T106" fmla="*/ 2147483646 w 120"/>
                <a:gd name="T107" fmla="*/ 2147483646 h 129"/>
                <a:gd name="T108" fmla="*/ 2147483646 w 120"/>
                <a:gd name="T109" fmla="*/ 2147483646 h 129"/>
                <a:gd name="T110" fmla="*/ 2147483646 w 120"/>
                <a:gd name="T111" fmla="*/ 2147483646 h 129"/>
                <a:gd name="T112" fmla="*/ 2147483646 w 120"/>
                <a:gd name="T113" fmla="*/ 2147483646 h 129"/>
                <a:gd name="T114" fmla="*/ 2147483646 w 120"/>
                <a:gd name="T115" fmla="*/ 2147483646 h 129"/>
                <a:gd name="T116" fmla="*/ 2147483646 w 120"/>
                <a:gd name="T117" fmla="*/ 2147483646 h 129"/>
                <a:gd name="T118" fmla="*/ 2147483646 w 120"/>
                <a:gd name="T119" fmla="*/ 2147483646 h 129"/>
                <a:gd name="T120" fmla="*/ 2147483646 w 120"/>
                <a:gd name="T121" fmla="*/ 2147483646 h 1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20" h="129">
                  <a:moveTo>
                    <a:pt x="17" y="0"/>
                  </a:moveTo>
                  <a:lnTo>
                    <a:pt x="18" y="0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29" y="7"/>
                  </a:lnTo>
                  <a:lnTo>
                    <a:pt x="30" y="7"/>
                  </a:lnTo>
                  <a:lnTo>
                    <a:pt x="30" y="5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41" y="7"/>
                  </a:lnTo>
                  <a:lnTo>
                    <a:pt x="42" y="8"/>
                  </a:lnTo>
                  <a:lnTo>
                    <a:pt x="43" y="8"/>
                  </a:lnTo>
                  <a:lnTo>
                    <a:pt x="43" y="9"/>
                  </a:lnTo>
                  <a:lnTo>
                    <a:pt x="44" y="9"/>
                  </a:lnTo>
                  <a:lnTo>
                    <a:pt x="45" y="9"/>
                  </a:lnTo>
                  <a:lnTo>
                    <a:pt x="46" y="10"/>
                  </a:lnTo>
                  <a:lnTo>
                    <a:pt x="46" y="11"/>
                  </a:lnTo>
                  <a:lnTo>
                    <a:pt x="47" y="11"/>
                  </a:lnTo>
                  <a:lnTo>
                    <a:pt x="49" y="11"/>
                  </a:lnTo>
                  <a:lnTo>
                    <a:pt x="50" y="12"/>
                  </a:lnTo>
                  <a:lnTo>
                    <a:pt x="51" y="12"/>
                  </a:lnTo>
                  <a:lnTo>
                    <a:pt x="52" y="12"/>
                  </a:lnTo>
                  <a:lnTo>
                    <a:pt x="53" y="12"/>
                  </a:lnTo>
                  <a:lnTo>
                    <a:pt x="54" y="12"/>
                  </a:lnTo>
                  <a:lnTo>
                    <a:pt x="54" y="13"/>
                  </a:lnTo>
                  <a:lnTo>
                    <a:pt x="54" y="14"/>
                  </a:lnTo>
                  <a:lnTo>
                    <a:pt x="55" y="14"/>
                  </a:lnTo>
                  <a:lnTo>
                    <a:pt x="55" y="13"/>
                  </a:lnTo>
                  <a:lnTo>
                    <a:pt x="56" y="13"/>
                  </a:lnTo>
                  <a:lnTo>
                    <a:pt x="56" y="14"/>
                  </a:lnTo>
                  <a:lnTo>
                    <a:pt x="56" y="16"/>
                  </a:lnTo>
                  <a:lnTo>
                    <a:pt x="58" y="16"/>
                  </a:lnTo>
                  <a:lnTo>
                    <a:pt x="58" y="17"/>
                  </a:lnTo>
                  <a:lnTo>
                    <a:pt x="56" y="17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59" y="16"/>
                  </a:lnTo>
                  <a:lnTo>
                    <a:pt x="60" y="17"/>
                  </a:lnTo>
                  <a:lnTo>
                    <a:pt x="61" y="17"/>
                  </a:lnTo>
                  <a:lnTo>
                    <a:pt x="61" y="18"/>
                  </a:lnTo>
                  <a:lnTo>
                    <a:pt x="61" y="19"/>
                  </a:lnTo>
                  <a:lnTo>
                    <a:pt x="61" y="20"/>
                  </a:lnTo>
                  <a:lnTo>
                    <a:pt x="60" y="20"/>
                  </a:lnTo>
                  <a:lnTo>
                    <a:pt x="61" y="21"/>
                  </a:lnTo>
                  <a:lnTo>
                    <a:pt x="62" y="20"/>
                  </a:lnTo>
                  <a:lnTo>
                    <a:pt x="62" y="19"/>
                  </a:lnTo>
                  <a:lnTo>
                    <a:pt x="63" y="19"/>
                  </a:lnTo>
                  <a:lnTo>
                    <a:pt x="64" y="18"/>
                  </a:lnTo>
                  <a:lnTo>
                    <a:pt x="64" y="19"/>
                  </a:lnTo>
                  <a:lnTo>
                    <a:pt x="65" y="19"/>
                  </a:lnTo>
                  <a:lnTo>
                    <a:pt x="65" y="20"/>
                  </a:lnTo>
                  <a:lnTo>
                    <a:pt x="64" y="21"/>
                  </a:lnTo>
                  <a:lnTo>
                    <a:pt x="63" y="22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5" y="22"/>
                  </a:lnTo>
                  <a:lnTo>
                    <a:pt x="67" y="21"/>
                  </a:lnTo>
                  <a:lnTo>
                    <a:pt x="68" y="21"/>
                  </a:lnTo>
                  <a:lnTo>
                    <a:pt x="68" y="19"/>
                  </a:lnTo>
                  <a:lnTo>
                    <a:pt x="68" y="18"/>
                  </a:lnTo>
                  <a:lnTo>
                    <a:pt x="67" y="17"/>
                  </a:lnTo>
                  <a:lnTo>
                    <a:pt x="65" y="16"/>
                  </a:lnTo>
                  <a:lnTo>
                    <a:pt x="64" y="16"/>
                  </a:lnTo>
                  <a:lnTo>
                    <a:pt x="64" y="14"/>
                  </a:lnTo>
                  <a:lnTo>
                    <a:pt x="65" y="14"/>
                  </a:lnTo>
                  <a:lnTo>
                    <a:pt x="67" y="13"/>
                  </a:lnTo>
                  <a:lnTo>
                    <a:pt x="68" y="13"/>
                  </a:lnTo>
                  <a:lnTo>
                    <a:pt x="68" y="14"/>
                  </a:lnTo>
                  <a:lnTo>
                    <a:pt x="69" y="13"/>
                  </a:lnTo>
                  <a:lnTo>
                    <a:pt x="68" y="12"/>
                  </a:lnTo>
                  <a:lnTo>
                    <a:pt x="68" y="11"/>
                  </a:lnTo>
                  <a:lnTo>
                    <a:pt x="69" y="11"/>
                  </a:lnTo>
                  <a:lnTo>
                    <a:pt x="69" y="10"/>
                  </a:lnTo>
                  <a:lnTo>
                    <a:pt x="70" y="11"/>
                  </a:lnTo>
                  <a:lnTo>
                    <a:pt x="70" y="10"/>
                  </a:lnTo>
                  <a:lnTo>
                    <a:pt x="71" y="10"/>
                  </a:lnTo>
                  <a:lnTo>
                    <a:pt x="71" y="9"/>
                  </a:lnTo>
                  <a:lnTo>
                    <a:pt x="71" y="8"/>
                  </a:lnTo>
                  <a:lnTo>
                    <a:pt x="72" y="8"/>
                  </a:lnTo>
                  <a:lnTo>
                    <a:pt x="72" y="7"/>
                  </a:lnTo>
                  <a:lnTo>
                    <a:pt x="73" y="8"/>
                  </a:lnTo>
                  <a:lnTo>
                    <a:pt x="74" y="8"/>
                  </a:lnTo>
                  <a:lnTo>
                    <a:pt x="76" y="9"/>
                  </a:lnTo>
                  <a:lnTo>
                    <a:pt x="77" y="9"/>
                  </a:lnTo>
                  <a:lnTo>
                    <a:pt x="78" y="9"/>
                  </a:lnTo>
                  <a:lnTo>
                    <a:pt x="79" y="10"/>
                  </a:lnTo>
                  <a:lnTo>
                    <a:pt x="79" y="11"/>
                  </a:lnTo>
                  <a:lnTo>
                    <a:pt x="79" y="12"/>
                  </a:lnTo>
                  <a:lnTo>
                    <a:pt x="79" y="13"/>
                  </a:lnTo>
                  <a:lnTo>
                    <a:pt x="79" y="14"/>
                  </a:lnTo>
                  <a:lnTo>
                    <a:pt x="79" y="16"/>
                  </a:lnTo>
                  <a:lnTo>
                    <a:pt x="79" y="17"/>
                  </a:lnTo>
                  <a:lnTo>
                    <a:pt x="79" y="18"/>
                  </a:lnTo>
                  <a:lnTo>
                    <a:pt x="79" y="19"/>
                  </a:lnTo>
                  <a:lnTo>
                    <a:pt x="80" y="20"/>
                  </a:lnTo>
                  <a:lnTo>
                    <a:pt x="81" y="21"/>
                  </a:lnTo>
                  <a:lnTo>
                    <a:pt x="81" y="22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2" y="27"/>
                  </a:lnTo>
                  <a:lnTo>
                    <a:pt x="82" y="28"/>
                  </a:lnTo>
                  <a:lnTo>
                    <a:pt x="84" y="28"/>
                  </a:lnTo>
                  <a:lnTo>
                    <a:pt x="84" y="29"/>
                  </a:lnTo>
                  <a:lnTo>
                    <a:pt x="84" y="30"/>
                  </a:lnTo>
                  <a:lnTo>
                    <a:pt x="85" y="30"/>
                  </a:lnTo>
                  <a:lnTo>
                    <a:pt x="86" y="31"/>
                  </a:lnTo>
                  <a:lnTo>
                    <a:pt x="86" y="33"/>
                  </a:lnTo>
                  <a:lnTo>
                    <a:pt x="86" y="34"/>
                  </a:lnTo>
                  <a:lnTo>
                    <a:pt x="86" y="35"/>
                  </a:lnTo>
                  <a:lnTo>
                    <a:pt x="85" y="36"/>
                  </a:lnTo>
                  <a:lnTo>
                    <a:pt x="85" y="38"/>
                  </a:lnTo>
                  <a:lnTo>
                    <a:pt x="85" y="39"/>
                  </a:lnTo>
                  <a:lnTo>
                    <a:pt x="84" y="40"/>
                  </a:lnTo>
                  <a:lnTo>
                    <a:pt x="84" y="42"/>
                  </a:lnTo>
                  <a:lnTo>
                    <a:pt x="82" y="43"/>
                  </a:lnTo>
                  <a:lnTo>
                    <a:pt x="84" y="43"/>
                  </a:lnTo>
                  <a:lnTo>
                    <a:pt x="85" y="43"/>
                  </a:lnTo>
                  <a:lnTo>
                    <a:pt x="87" y="43"/>
                  </a:lnTo>
                  <a:lnTo>
                    <a:pt x="87" y="44"/>
                  </a:lnTo>
                  <a:lnTo>
                    <a:pt x="88" y="43"/>
                  </a:lnTo>
                  <a:lnTo>
                    <a:pt x="88" y="42"/>
                  </a:lnTo>
                  <a:lnTo>
                    <a:pt x="89" y="42"/>
                  </a:lnTo>
                  <a:lnTo>
                    <a:pt x="89" y="43"/>
                  </a:lnTo>
                  <a:lnTo>
                    <a:pt x="89" y="44"/>
                  </a:lnTo>
                  <a:lnTo>
                    <a:pt x="89" y="45"/>
                  </a:lnTo>
                  <a:lnTo>
                    <a:pt x="88" y="45"/>
                  </a:lnTo>
                  <a:lnTo>
                    <a:pt x="87" y="46"/>
                  </a:lnTo>
                  <a:lnTo>
                    <a:pt x="86" y="46"/>
                  </a:lnTo>
                  <a:lnTo>
                    <a:pt x="86" y="45"/>
                  </a:lnTo>
                  <a:lnTo>
                    <a:pt x="85" y="45"/>
                  </a:lnTo>
                  <a:lnTo>
                    <a:pt x="84" y="45"/>
                  </a:lnTo>
                  <a:lnTo>
                    <a:pt x="82" y="45"/>
                  </a:lnTo>
                  <a:lnTo>
                    <a:pt x="81" y="45"/>
                  </a:lnTo>
                  <a:lnTo>
                    <a:pt x="80" y="45"/>
                  </a:lnTo>
                  <a:lnTo>
                    <a:pt x="80" y="46"/>
                  </a:lnTo>
                  <a:lnTo>
                    <a:pt x="81" y="47"/>
                  </a:lnTo>
                  <a:lnTo>
                    <a:pt x="82" y="47"/>
                  </a:lnTo>
                  <a:lnTo>
                    <a:pt x="84" y="47"/>
                  </a:lnTo>
                  <a:lnTo>
                    <a:pt x="85" y="47"/>
                  </a:lnTo>
                  <a:lnTo>
                    <a:pt x="86" y="47"/>
                  </a:lnTo>
                  <a:lnTo>
                    <a:pt x="87" y="48"/>
                  </a:lnTo>
                  <a:lnTo>
                    <a:pt x="88" y="48"/>
                  </a:lnTo>
                  <a:lnTo>
                    <a:pt x="88" y="49"/>
                  </a:lnTo>
                  <a:lnTo>
                    <a:pt x="87" y="49"/>
                  </a:lnTo>
                  <a:lnTo>
                    <a:pt x="86" y="49"/>
                  </a:lnTo>
                  <a:lnTo>
                    <a:pt x="85" y="49"/>
                  </a:lnTo>
                  <a:lnTo>
                    <a:pt x="84" y="49"/>
                  </a:lnTo>
                  <a:lnTo>
                    <a:pt x="84" y="51"/>
                  </a:lnTo>
                  <a:lnTo>
                    <a:pt x="85" y="51"/>
                  </a:lnTo>
                  <a:lnTo>
                    <a:pt x="86" y="51"/>
                  </a:lnTo>
                  <a:lnTo>
                    <a:pt x="87" y="52"/>
                  </a:lnTo>
                  <a:lnTo>
                    <a:pt x="87" y="53"/>
                  </a:lnTo>
                  <a:lnTo>
                    <a:pt x="86" y="53"/>
                  </a:lnTo>
                  <a:lnTo>
                    <a:pt x="86" y="54"/>
                  </a:lnTo>
                  <a:lnTo>
                    <a:pt x="85" y="54"/>
                  </a:lnTo>
                  <a:lnTo>
                    <a:pt x="84" y="54"/>
                  </a:lnTo>
                  <a:lnTo>
                    <a:pt x="82" y="54"/>
                  </a:lnTo>
                  <a:lnTo>
                    <a:pt x="82" y="53"/>
                  </a:lnTo>
                  <a:lnTo>
                    <a:pt x="81" y="53"/>
                  </a:lnTo>
                  <a:lnTo>
                    <a:pt x="81" y="54"/>
                  </a:lnTo>
                  <a:lnTo>
                    <a:pt x="82" y="55"/>
                  </a:lnTo>
                  <a:lnTo>
                    <a:pt x="84" y="56"/>
                  </a:lnTo>
                  <a:lnTo>
                    <a:pt x="85" y="56"/>
                  </a:lnTo>
                  <a:lnTo>
                    <a:pt x="85" y="57"/>
                  </a:lnTo>
                  <a:lnTo>
                    <a:pt x="87" y="59"/>
                  </a:lnTo>
                  <a:lnTo>
                    <a:pt x="86" y="59"/>
                  </a:lnTo>
                  <a:lnTo>
                    <a:pt x="85" y="59"/>
                  </a:lnTo>
                  <a:lnTo>
                    <a:pt x="85" y="60"/>
                  </a:lnTo>
                  <a:lnTo>
                    <a:pt x="84" y="60"/>
                  </a:lnTo>
                  <a:lnTo>
                    <a:pt x="85" y="60"/>
                  </a:lnTo>
                  <a:lnTo>
                    <a:pt x="86" y="60"/>
                  </a:lnTo>
                  <a:lnTo>
                    <a:pt x="86" y="61"/>
                  </a:lnTo>
                  <a:lnTo>
                    <a:pt x="85" y="61"/>
                  </a:lnTo>
                  <a:lnTo>
                    <a:pt x="85" y="62"/>
                  </a:lnTo>
                  <a:lnTo>
                    <a:pt x="85" y="63"/>
                  </a:lnTo>
                  <a:lnTo>
                    <a:pt x="86" y="64"/>
                  </a:lnTo>
                  <a:lnTo>
                    <a:pt x="86" y="65"/>
                  </a:lnTo>
                  <a:lnTo>
                    <a:pt x="87" y="65"/>
                  </a:lnTo>
                  <a:lnTo>
                    <a:pt x="86" y="66"/>
                  </a:lnTo>
                  <a:lnTo>
                    <a:pt x="86" y="68"/>
                  </a:lnTo>
                  <a:lnTo>
                    <a:pt x="86" y="69"/>
                  </a:lnTo>
                  <a:lnTo>
                    <a:pt x="85" y="69"/>
                  </a:lnTo>
                  <a:lnTo>
                    <a:pt x="85" y="70"/>
                  </a:lnTo>
                  <a:lnTo>
                    <a:pt x="85" y="71"/>
                  </a:lnTo>
                  <a:lnTo>
                    <a:pt x="84" y="71"/>
                  </a:lnTo>
                  <a:lnTo>
                    <a:pt x="84" y="72"/>
                  </a:lnTo>
                  <a:lnTo>
                    <a:pt x="82" y="73"/>
                  </a:lnTo>
                  <a:lnTo>
                    <a:pt x="82" y="74"/>
                  </a:lnTo>
                  <a:lnTo>
                    <a:pt x="81" y="74"/>
                  </a:lnTo>
                  <a:lnTo>
                    <a:pt x="80" y="74"/>
                  </a:lnTo>
                  <a:lnTo>
                    <a:pt x="79" y="74"/>
                  </a:lnTo>
                  <a:lnTo>
                    <a:pt x="78" y="73"/>
                  </a:lnTo>
                  <a:lnTo>
                    <a:pt x="78" y="74"/>
                  </a:lnTo>
                  <a:lnTo>
                    <a:pt x="78" y="75"/>
                  </a:lnTo>
                  <a:lnTo>
                    <a:pt x="77" y="77"/>
                  </a:lnTo>
                  <a:lnTo>
                    <a:pt x="77" y="78"/>
                  </a:lnTo>
                  <a:lnTo>
                    <a:pt x="76" y="79"/>
                  </a:lnTo>
                  <a:lnTo>
                    <a:pt x="77" y="80"/>
                  </a:lnTo>
                  <a:lnTo>
                    <a:pt x="77" y="81"/>
                  </a:lnTo>
                  <a:lnTo>
                    <a:pt x="76" y="81"/>
                  </a:lnTo>
                  <a:lnTo>
                    <a:pt x="77" y="82"/>
                  </a:lnTo>
                  <a:lnTo>
                    <a:pt x="78" y="82"/>
                  </a:lnTo>
                  <a:lnTo>
                    <a:pt x="78" y="83"/>
                  </a:lnTo>
                  <a:lnTo>
                    <a:pt x="78" y="85"/>
                  </a:lnTo>
                  <a:lnTo>
                    <a:pt x="79" y="86"/>
                  </a:lnTo>
                  <a:lnTo>
                    <a:pt x="79" y="87"/>
                  </a:lnTo>
                  <a:lnTo>
                    <a:pt x="79" y="88"/>
                  </a:lnTo>
                  <a:lnTo>
                    <a:pt x="80" y="89"/>
                  </a:lnTo>
                  <a:lnTo>
                    <a:pt x="80" y="90"/>
                  </a:lnTo>
                  <a:lnTo>
                    <a:pt x="79" y="90"/>
                  </a:lnTo>
                  <a:lnTo>
                    <a:pt x="78" y="90"/>
                  </a:lnTo>
                  <a:lnTo>
                    <a:pt x="78" y="91"/>
                  </a:lnTo>
                  <a:lnTo>
                    <a:pt x="79" y="91"/>
                  </a:lnTo>
                  <a:lnTo>
                    <a:pt x="80" y="91"/>
                  </a:lnTo>
                  <a:lnTo>
                    <a:pt x="81" y="92"/>
                  </a:lnTo>
                  <a:lnTo>
                    <a:pt x="82" y="92"/>
                  </a:lnTo>
                  <a:lnTo>
                    <a:pt x="82" y="91"/>
                  </a:lnTo>
                  <a:lnTo>
                    <a:pt x="82" y="90"/>
                  </a:lnTo>
                  <a:lnTo>
                    <a:pt x="82" y="88"/>
                  </a:lnTo>
                  <a:lnTo>
                    <a:pt x="82" y="87"/>
                  </a:lnTo>
                  <a:lnTo>
                    <a:pt x="84" y="86"/>
                  </a:lnTo>
                  <a:lnTo>
                    <a:pt x="84" y="82"/>
                  </a:lnTo>
                  <a:lnTo>
                    <a:pt x="84" y="80"/>
                  </a:lnTo>
                  <a:lnTo>
                    <a:pt x="85" y="79"/>
                  </a:lnTo>
                  <a:lnTo>
                    <a:pt x="85" y="77"/>
                  </a:lnTo>
                  <a:lnTo>
                    <a:pt x="86" y="74"/>
                  </a:lnTo>
                  <a:lnTo>
                    <a:pt x="86" y="72"/>
                  </a:lnTo>
                  <a:lnTo>
                    <a:pt x="86" y="71"/>
                  </a:lnTo>
                  <a:lnTo>
                    <a:pt x="87" y="70"/>
                  </a:lnTo>
                  <a:lnTo>
                    <a:pt x="87" y="69"/>
                  </a:lnTo>
                  <a:lnTo>
                    <a:pt x="87" y="66"/>
                  </a:lnTo>
                  <a:lnTo>
                    <a:pt x="88" y="66"/>
                  </a:lnTo>
                  <a:lnTo>
                    <a:pt x="88" y="65"/>
                  </a:lnTo>
                  <a:lnTo>
                    <a:pt x="88" y="64"/>
                  </a:lnTo>
                  <a:lnTo>
                    <a:pt x="88" y="63"/>
                  </a:lnTo>
                  <a:lnTo>
                    <a:pt x="89" y="61"/>
                  </a:lnTo>
                  <a:lnTo>
                    <a:pt x="90" y="60"/>
                  </a:lnTo>
                  <a:lnTo>
                    <a:pt x="90" y="59"/>
                  </a:lnTo>
                  <a:lnTo>
                    <a:pt x="91" y="57"/>
                  </a:lnTo>
                  <a:lnTo>
                    <a:pt x="91" y="55"/>
                  </a:lnTo>
                  <a:lnTo>
                    <a:pt x="90" y="55"/>
                  </a:lnTo>
                  <a:lnTo>
                    <a:pt x="89" y="54"/>
                  </a:lnTo>
                  <a:lnTo>
                    <a:pt x="89" y="53"/>
                  </a:lnTo>
                  <a:lnTo>
                    <a:pt x="90" y="53"/>
                  </a:lnTo>
                  <a:lnTo>
                    <a:pt x="91" y="52"/>
                  </a:lnTo>
                  <a:lnTo>
                    <a:pt x="93" y="52"/>
                  </a:lnTo>
                  <a:lnTo>
                    <a:pt x="93" y="51"/>
                  </a:lnTo>
                  <a:lnTo>
                    <a:pt x="94" y="51"/>
                  </a:lnTo>
                  <a:lnTo>
                    <a:pt x="94" y="49"/>
                  </a:lnTo>
                  <a:lnTo>
                    <a:pt x="95" y="49"/>
                  </a:lnTo>
                  <a:lnTo>
                    <a:pt x="95" y="48"/>
                  </a:lnTo>
                  <a:lnTo>
                    <a:pt x="96" y="48"/>
                  </a:lnTo>
                  <a:lnTo>
                    <a:pt x="97" y="47"/>
                  </a:lnTo>
                  <a:lnTo>
                    <a:pt x="97" y="46"/>
                  </a:lnTo>
                  <a:lnTo>
                    <a:pt x="98" y="45"/>
                  </a:lnTo>
                  <a:lnTo>
                    <a:pt x="99" y="44"/>
                  </a:lnTo>
                  <a:lnTo>
                    <a:pt x="100" y="43"/>
                  </a:lnTo>
                  <a:lnTo>
                    <a:pt x="100" y="42"/>
                  </a:lnTo>
                  <a:lnTo>
                    <a:pt x="102" y="42"/>
                  </a:lnTo>
                  <a:lnTo>
                    <a:pt x="102" y="43"/>
                  </a:lnTo>
                  <a:lnTo>
                    <a:pt x="102" y="44"/>
                  </a:lnTo>
                  <a:lnTo>
                    <a:pt x="100" y="44"/>
                  </a:lnTo>
                  <a:lnTo>
                    <a:pt x="100" y="45"/>
                  </a:lnTo>
                  <a:lnTo>
                    <a:pt x="99" y="46"/>
                  </a:lnTo>
                  <a:lnTo>
                    <a:pt x="98" y="47"/>
                  </a:lnTo>
                  <a:lnTo>
                    <a:pt x="97" y="48"/>
                  </a:lnTo>
                  <a:lnTo>
                    <a:pt x="96" y="49"/>
                  </a:lnTo>
                  <a:lnTo>
                    <a:pt x="96" y="51"/>
                  </a:lnTo>
                  <a:lnTo>
                    <a:pt x="95" y="51"/>
                  </a:lnTo>
                  <a:lnTo>
                    <a:pt x="95" y="52"/>
                  </a:lnTo>
                  <a:lnTo>
                    <a:pt x="94" y="53"/>
                  </a:lnTo>
                  <a:lnTo>
                    <a:pt x="94" y="54"/>
                  </a:lnTo>
                  <a:lnTo>
                    <a:pt x="93" y="56"/>
                  </a:lnTo>
                  <a:lnTo>
                    <a:pt x="93" y="57"/>
                  </a:lnTo>
                  <a:lnTo>
                    <a:pt x="91" y="57"/>
                  </a:lnTo>
                  <a:lnTo>
                    <a:pt x="91" y="59"/>
                  </a:lnTo>
                  <a:lnTo>
                    <a:pt x="91" y="60"/>
                  </a:lnTo>
                  <a:lnTo>
                    <a:pt x="90" y="61"/>
                  </a:lnTo>
                  <a:lnTo>
                    <a:pt x="90" y="62"/>
                  </a:lnTo>
                  <a:lnTo>
                    <a:pt x="89" y="63"/>
                  </a:lnTo>
                  <a:lnTo>
                    <a:pt x="89" y="64"/>
                  </a:lnTo>
                  <a:lnTo>
                    <a:pt x="89" y="65"/>
                  </a:lnTo>
                  <a:lnTo>
                    <a:pt x="88" y="66"/>
                  </a:lnTo>
                  <a:lnTo>
                    <a:pt x="88" y="68"/>
                  </a:lnTo>
                  <a:lnTo>
                    <a:pt x="88" y="69"/>
                  </a:lnTo>
                  <a:lnTo>
                    <a:pt x="88" y="70"/>
                  </a:lnTo>
                  <a:lnTo>
                    <a:pt x="87" y="71"/>
                  </a:lnTo>
                  <a:lnTo>
                    <a:pt x="87" y="72"/>
                  </a:lnTo>
                  <a:lnTo>
                    <a:pt x="87" y="73"/>
                  </a:lnTo>
                  <a:lnTo>
                    <a:pt x="87" y="74"/>
                  </a:lnTo>
                  <a:lnTo>
                    <a:pt x="86" y="75"/>
                  </a:lnTo>
                  <a:lnTo>
                    <a:pt x="86" y="77"/>
                  </a:lnTo>
                  <a:lnTo>
                    <a:pt x="86" y="78"/>
                  </a:lnTo>
                  <a:lnTo>
                    <a:pt x="85" y="79"/>
                  </a:lnTo>
                  <a:lnTo>
                    <a:pt x="85" y="80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5" y="85"/>
                  </a:lnTo>
                  <a:lnTo>
                    <a:pt x="85" y="87"/>
                  </a:lnTo>
                  <a:lnTo>
                    <a:pt x="85" y="88"/>
                  </a:lnTo>
                  <a:lnTo>
                    <a:pt x="84" y="89"/>
                  </a:lnTo>
                  <a:lnTo>
                    <a:pt x="84" y="90"/>
                  </a:lnTo>
                  <a:lnTo>
                    <a:pt x="84" y="91"/>
                  </a:lnTo>
                  <a:lnTo>
                    <a:pt x="84" y="92"/>
                  </a:lnTo>
                  <a:lnTo>
                    <a:pt x="84" y="94"/>
                  </a:lnTo>
                  <a:lnTo>
                    <a:pt x="85" y="94"/>
                  </a:lnTo>
                  <a:lnTo>
                    <a:pt x="85" y="95"/>
                  </a:lnTo>
                  <a:lnTo>
                    <a:pt x="86" y="95"/>
                  </a:lnTo>
                  <a:lnTo>
                    <a:pt x="87" y="95"/>
                  </a:lnTo>
                  <a:lnTo>
                    <a:pt x="88" y="96"/>
                  </a:lnTo>
                  <a:lnTo>
                    <a:pt x="89" y="96"/>
                  </a:lnTo>
                  <a:lnTo>
                    <a:pt x="90" y="97"/>
                  </a:lnTo>
                  <a:lnTo>
                    <a:pt x="91" y="98"/>
                  </a:lnTo>
                  <a:lnTo>
                    <a:pt x="93" y="98"/>
                  </a:lnTo>
                  <a:lnTo>
                    <a:pt x="94" y="98"/>
                  </a:lnTo>
                  <a:lnTo>
                    <a:pt x="95" y="98"/>
                  </a:lnTo>
                  <a:lnTo>
                    <a:pt x="95" y="97"/>
                  </a:lnTo>
                  <a:lnTo>
                    <a:pt x="96" y="97"/>
                  </a:lnTo>
                  <a:lnTo>
                    <a:pt x="97" y="97"/>
                  </a:lnTo>
                  <a:lnTo>
                    <a:pt x="98" y="97"/>
                  </a:lnTo>
                  <a:lnTo>
                    <a:pt x="99" y="96"/>
                  </a:lnTo>
                  <a:lnTo>
                    <a:pt x="100" y="97"/>
                  </a:lnTo>
                  <a:lnTo>
                    <a:pt x="100" y="98"/>
                  </a:lnTo>
                  <a:lnTo>
                    <a:pt x="99" y="98"/>
                  </a:lnTo>
                  <a:lnTo>
                    <a:pt x="98" y="98"/>
                  </a:lnTo>
                  <a:lnTo>
                    <a:pt x="98" y="99"/>
                  </a:lnTo>
                  <a:lnTo>
                    <a:pt x="99" y="99"/>
                  </a:lnTo>
                  <a:lnTo>
                    <a:pt x="99" y="100"/>
                  </a:lnTo>
                  <a:lnTo>
                    <a:pt x="99" y="101"/>
                  </a:lnTo>
                  <a:lnTo>
                    <a:pt x="99" y="103"/>
                  </a:lnTo>
                  <a:lnTo>
                    <a:pt x="100" y="104"/>
                  </a:lnTo>
                  <a:lnTo>
                    <a:pt x="100" y="105"/>
                  </a:lnTo>
                  <a:lnTo>
                    <a:pt x="102" y="106"/>
                  </a:lnTo>
                  <a:lnTo>
                    <a:pt x="103" y="106"/>
                  </a:lnTo>
                  <a:lnTo>
                    <a:pt x="104" y="105"/>
                  </a:lnTo>
                  <a:lnTo>
                    <a:pt x="105" y="105"/>
                  </a:lnTo>
                  <a:lnTo>
                    <a:pt x="106" y="105"/>
                  </a:lnTo>
                  <a:lnTo>
                    <a:pt x="107" y="105"/>
                  </a:lnTo>
                  <a:lnTo>
                    <a:pt x="108" y="106"/>
                  </a:lnTo>
                  <a:lnTo>
                    <a:pt x="109" y="106"/>
                  </a:lnTo>
                  <a:lnTo>
                    <a:pt x="109" y="107"/>
                  </a:lnTo>
                  <a:lnTo>
                    <a:pt x="111" y="108"/>
                  </a:lnTo>
                  <a:lnTo>
                    <a:pt x="112" y="108"/>
                  </a:lnTo>
                  <a:lnTo>
                    <a:pt x="112" y="109"/>
                  </a:lnTo>
                  <a:lnTo>
                    <a:pt x="113" y="109"/>
                  </a:lnTo>
                  <a:lnTo>
                    <a:pt x="113" y="110"/>
                  </a:lnTo>
                  <a:lnTo>
                    <a:pt x="114" y="112"/>
                  </a:lnTo>
                  <a:lnTo>
                    <a:pt x="114" y="113"/>
                  </a:lnTo>
                  <a:lnTo>
                    <a:pt x="114" y="114"/>
                  </a:lnTo>
                  <a:lnTo>
                    <a:pt x="115" y="115"/>
                  </a:lnTo>
                  <a:lnTo>
                    <a:pt x="116" y="115"/>
                  </a:lnTo>
                  <a:lnTo>
                    <a:pt x="116" y="116"/>
                  </a:lnTo>
                  <a:lnTo>
                    <a:pt x="116" y="117"/>
                  </a:lnTo>
                  <a:lnTo>
                    <a:pt x="116" y="118"/>
                  </a:lnTo>
                  <a:lnTo>
                    <a:pt x="117" y="118"/>
                  </a:lnTo>
                  <a:lnTo>
                    <a:pt x="120" y="121"/>
                  </a:lnTo>
                  <a:lnTo>
                    <a:pt x="117" y="121"/>
                  </a:lnTo>
                  <a:lnTo>
                    <a:pt x="117" y="122"/>
                  </a:lnTo>
                  <a:lnTo>
                    <a:pt x="116" y="123"/>
                  </a:lnTo>
                  <a:lnTo>
                    <a:pt x="115" y="123"/>
                  </a:lnTo>
                  <a:lnTo>
                    <a:pt x="115" y="122"/>
                  </a:lnTo>
                  <a:lnTo>
                    <a:pt x="114" y="122"/>
                  </a:lnTo>
                  <a:lnTo>
                    <a:pt x="114" y="121"/>
                  </a:lnTo>
                  <a:lnTo>
                    <a:pt x="114" y="120"/>
                  </a:lnTo>
                  <a:lnTo>
                    <a:pt x="113" y="120"/>
                  </a:lnTo>
                  <a:lnTo>
                    <a:pt x="113" y="117"/>
                  </a:lnTo>
                  <a:lnTo>
                    <a:pt x="112" y="117"/>
                  </a:lnTo>
                  <a:lnTo>
                    <a:pt x="111" y="118"/>
                  </a:lnTo>
                  <a:lnTo>
                    <a:pt x="111" y="120"/>
                  </a:lnTo>
                  <a:lnTo>
                    <a:pt x="111" y="121"/>
                  </a:lnTo>
                  <a:lnTo>
                    <a:pt x="111" y="122"/>
                  </a:lnTo>
                  <a:lnTo>
                    <a:pt x="109" y="121"/>
                  </a:lnTo>
                  <a:lnTo>
                    <a:pt x="108" y="121"/>
                  </a:lnTo>
                  <a:lnTo>
                    <a:pt x="107" y="122"/>
                  </a:lnTo>
                  <a:lnTo>
                    <a:pt x="106" y="122"/>
                  </a:lnTo>
                  <a:lnTo>
                    <a:pt x="105" y="122"/>
                  </a:lnTo>
                  <a:lnTo>
                    <a:pt x="104" y="122"/>
                  </a:lnTo>
                  <a:lnTo>
                    <a:pt x="104" y="123"/>
                  </a:lnTo>
                  <a:lnTo>
                    <a:pt x="103" y="123"/>
                  </a:lnTo>
                  <a:lnTo>
                    <a:pt x="102" y="122"/>
                  </a:lnTo>
                  <a:lnTo>
                    <a:pt x="102" y="121"/>
                  </a:lnTo>
                  <a:lnTo>
                    <a:pt x="100" y="121"/>
                  </a:lnTo>
                  <a:lnTo>
                    <a:pt x="100" y="122"/>
                  </a:lnTo>
                  <a:lnTo>
                    <a:pt x="100" y="123"/>
                  </a:lnTo>
                  <a:lnTo>
                    <a:pt x="102" y="123"/>
                  </a:lnTo>
                  <a:lnTo>
                    <a:pt x="102" y="124"/>
                  </a:lnTo>
                  <a:lnTo>
                    <a:pt x="103" y="124"/>
                  </a:lnTo>
                  <a:lnTo>
                    <a:pt x="103" y="125"/>
                  </a:lnTo>
                  <a:lnTo>
                    <a:pt x="102" y="125"/>
                  </a:lnTo>
                  <a:lnTo>
                    <a:pt x="102" y="126"/>
                  </a:lnTo>
                  <a:lnTo>
                    <a:pt x="102" y="127"/>
                  </a:lnTo>
                  <a:lnTo>
                    <a:pt x="100" y="129"/>
                  </a:lnTo>
                  <a:lnTo>
                    <a:pt x="99" y="127"/>
                  </a:lnTo>
                  <a:lnTo>
                    <a:pt x="98" y="127"/>
                  </a:lnTo>
                  <a:lnTo>
                    <a:pt x="97" y="127"/>
                  </a:lnTo>
                  <a:lnTo>
                    <a:pt x="97" y="126"/>
                  </a:lnTo>
                  <a:lnTo>
                    <a:pt x="96" y="126"/>
                  </a:lnTo>
                  <a:lnTo>
                    <a:pt x="95" y="125"/>
                  </a:lnTo>
                  <a:lnTo>
                    <a:pt x="95" y="124"/>
                  </a:lnTo>
                  <a:lnTo>
                    <a:pt x="94" y="124"/>
                  </a:lnTo>
                  <a:lnTo>
                    <a:pt x="93" y="124"/>
                  </a:lnTo>
                  <a:lnTo>
                    <a:pt x="91" y="124"/>
                  </a:lnTo>
                  <a:lnTo>
                    <a:pt x="91" y="123"/>
                  </a:lnTo>
                  <a:lnTo>
                    <a:pt x="91" y="122"/>
                  </a:lnTo>
                  <a:lnTo>
                    <a:pt x="90" y="122"/>
                  </a:lnTo>
                  <a:lnTo>
                    <a:pt x="91" y="121"/>
                  </a:lnTo>
                  <a:lnTo>
                    <a:pt x="91" y="120"/>
                  </a:lnTo>
                  <a:lnTo>
                    <a:pt x="91" y="118"/>
                  </a:lnTo>
                  <a:lnTo>
                    <a:pt x="93" y="117"/>
                  </a:lnTo>
                  <a:lnTo>
                    <a:pt x="91" y="117"/>
                  </a:lnTo>
                  <a:lnTo>
                    <a:pt x="90" y="117"/>
                  </a:lnTo>
                  <a:lnTo>
                    <a:pt x="90" y="118"/>
                  </a:lnTo>
                  <a:lnTo>
                    <a:pt x="89" y="118"/>
                  </a:lnTo>
                  <a:lnTo>
                    <a:pt x="89" y="120"/>
                  </a:lnTo>
                  <a:lnTo>
                    <a:pt x="89" y="118"/>
                  </a:lnTo>
                  <a:lnTo>
                    <a:pt x="88" y="118"/>
                  </a:lnTo>
                  <a:lnTo>
                    <a:pt x="88" y="117"/>
                  </a:lnTo>
                  <a:lnTo>
                    <a:pt x="87" y="117"/>
                  </a:lnTo>
                  <a:lnTo>
                    <a:pt x="86" y="117"/>
                  </a:lnTo>
                  <a:lnTo>
                    <a:pt x="85" y="117"/>
                  </a:lnTo>
                  <a:lnTo>
                    <a:pt x="84" y="116"/>
                  </a:lnTo>
                  <a:lnTo>
                    <a:pt x="85" y="116"/>
                  </a:lnTo>
                  <a:lnTo>
                    <a:pt x="84" y="116"/>
                  </a:lnTo>
                  <a:lnTo>
                    <a:pt x="84" y="115"/>
                  </a:lnTo>
                  <a:lnTo>
                    <a:pt x="82" y="115"/>
                  </a:lnTo>
                  <a:lnTo>
                    <a:pt x="81" y="114"/>
                  </a:lnTo>
                  <a:lnTo>
                    <a:pt x="81" y="113"/>
                  </a:lnTo>
                  <a:lnTo>
                    <a:pt x="81" y="112"/>
                  </a:lnTo>
                  <a:lnTo>
                    <a:pt x="82" y="109"/>
                  </a:lnTo>
                  <a:lnTo>
                    <a:pt x="82" y="106"/>
                  </a:lnTo>
                  <a:lnTo>
                    <a:pt x="81" y="103"/>
                  </a:lnTo>
                  <a:lnTo>
                    <a:pt x="78" y="99"/>
                  </a:lnTo>
                  <a:lnTo>
                    <a:pt x="76" y="99"/>
                  </a:lnTo>
                  <a:lnTo>
                    <a:pt x="73" y="98"/>
                  </a:lnTo>
                  <a:lnTo>
                    <a:pt x="71" y="98"/>
                  </a:lnTo>
                  <a:lnTo>
                    <a:pt x="70" y="98"/>
                  </a:lnTo>
                  <a:lnTo>
                    <a:pt x="70" y="99"/>
                  </a:lnTo>
                  <a:lnTo>
                    <a:pt x="70" y="100"/>
                  </a:lnTo>
                  <a:lnTo>
                    <a:pt x="71" y="100"/>
                  </a:lnTo>
                  <a:lnTo>
                    <a:pt x="71" y="101"/>
                  </a:lnTo>
                  <a:lnTo>
                    <a:pt x="70" y="101"/>
                  </a:lnTo>
                  <a:lnTo>
                    <a:pt x="69" y="100"/>
                  </a:lnTo>
                  <a:lnTo>
                    <a:pt x="68" y="100"/>
                  </a:lnTo>
                  <a:lnTo>
                    <a:pt x="68" y="101"/>
                  </a:lnTo>
                  <a:lnTo>
                    <a:pt x="67" y="101"/>
                  </a:lnTo>
                  <a:lnTo>
                    <a:pt x="67" y="100"/>
                  </a:lnTo>
                  <a:lnTo>
                    <a:pt x="65" y="99"/>
                  </a:lnTo>
                  <a:lnTo>
                    <a:pt x="65" y="98"/>
                  </a:lnTo>
                  <a:lnTo>
                    <a:pt x="64" y="97"/>
                  </a:lnTo>
                  <a:lnTo>
                    <a:pt x="63" y="97"/>
                  </a:lnTo>
                  <a:lnTo>
                    <a:pt x="63" y="98"/>
                  </a:lnTo>
                  <a:lnTo>
                    <a:pt x="62" y="99"/>
                  </a:lnTo>
                  <a:lnTo>
                    <a:pt x="61" y="98"/>
                  </a:lnTo>
                  <a:lnTo>
                    <a:pt x="59" y="98"/>
                  </a:lnTo>
                  <a:lnTo>
                    <a:pt x="58" y="98"/>
                  </a:lnTo>
                  <a:lnTo>
                    <a:pt x="55" y="99"/>
                  </a:lnTo>
                  <a:lnTo>
                    <a:pt x="54" y="99"/>
                  </a:lnTo>
                  <a:lnTo>
                    <a:pt x="53" y="99"/>
                  </a:lnTo>
                  <a:lnTo>
                    <a:pt x="53" y="98"/>
                  </a:lnTo>
                  <a:lnTo>
                    <a:pt x="53" y="97"/>
                  </a:lnTo>
                  <a:lnTo>
                    <a:pt x="53" y="96"/>
                  </a:lnTo>
                  <a:lnTo>
                    <a:pt x="53" y="95"/>
                  </a:lnTo>
                  <a:lnTo>
                    <a:pt x="53" y="94"/>
                  </a:lnTo>
                  <a:lnTo>
                    <a:pt x="52" y="94"/>
                  </a:lnTo>
                  <a:lnTo>
                    <a:pt x="51" y="94"/>
                  </a:lnTo>
                  <a:lnTo>
                    <a:pt x="51" y="92"/>
                  </a:lnTo>
                  <a:lnTo>
                    <a:pt x="50" y="92"/>
                  </a:lnTo>
                  <a:lnTo>
                    <a:pt x="49" y="92"/>
                  </a:lnTo>
                  <a:lnTo>
                    <a:pt x="49" y="91"/>
                  </a:lnTo>
                  <a:lnTo>
                    <a:pt x="47" y="91"/>
                  </a:lnTo>
                  <a:lnTo>
                    <a:pt x="47" y="90"/>
                  </a:lnTo>
                  <a:lnTo>
                    <a:pt x="47" y="89"/>
                  </a:lnTo>
                  <a:lnTo>
                    <a:pt x="46" y="89"/>
                  </a:lnTo>
                  <a:lnTo>
                    <a:pt x="45" y="88"/>
                  </a:lnTo>
                  <a:lnTo>
                    <a:pt x="44" y="88"/>
                  </a:lnTo>
                  <a:lnTo>
                    <a:pt x="43" y="87"/>
                  </a:lnTo>
                  <a:lnTo>
                    <a:pt x="39" y="86"/>
                  </a:lnTo>
                  <a:lnTo>
                    <a:pt x="37" y="85"/>
                  </a:lnTo>
                  <a:lnTo>
                    <a:pt x="36" y="85"/>
                  </a:lnTo>
                  <a:lnTo>
                    <a:pt x="34" y="83"/>
                  </a:lnTo>
                  <a:lnTo>
                    <a:pt x="33" y="83"/>
                  </a:lnTo>
                  <a:lnTo>
                    <a:pt x="32" y="83"/>
                  </a:lnTo>
                  <a:lnTo>
                    <a:pt x="28" y="83"/>
                  </a:lnTo>
                  <a:lnTo>
                    <a:pt x="27" y="85"/>
                  </a:lnTo>
                  <a:lnTo>
                    <a:pt x="26" y="85"/>
                  </a:lnTo>
                  <a:lnTo>
                    <a:pt x="25" y="85"/>
                  </a:lnTo>
                  <a:lnTo>
                    <a:pt x="25" y="86"/>
                  </a:lnTo>
                  <a:lnTo>
                    <a:pt x="24" y="86"/>
                  </a:lnTo>
                  <a:lnTo>
                    <a:pt x="23" y="85"/>
                  </a:lnTo>
                  <a:lnTo>
                    <a:pt x="21" y="85"/>
                  </a:lnTo>
                  <a:lnTo>
                    <a:pt x="20" y="85"/>
                  </a:lnTo>
                  <a:lnTo>
                    <a:pt x="19" y="85"/>
                  </a:lnTo>
                  <a:lnTo>
                    <a:pt x="18" y="83"/>
                  </a:lnTo>
                  <a:lnTo>
                    <a:pt x="17" y="82"/>
                  </a:lnTo>
                  <a:lnTo>
                    <a:pt x="16" y="82"/>
                  </a:lnTo>
                  <a:lnTo>
                    <a:pt x="15" y="82"/>
                  </a:lnTo>
                  <a:lnTo>
                    <a:pt x="15" y="83"/>
                  </a:lnTo>
                  <a:lnTo>
                    <a:pt x="14" y="83"/>
                  </a:lnTo>
                  <a:lnTo>
                    <a:pt x="12" y="83"/>
                  </a:lnTo>
                  <a:lnTo>
                    <a:pt x="12" y="82"/>
                  </a:lnTo>
                  <a:lnTo>
                    <a:pt x="11" y="82"/>
                  </a:lnTo>
                  <a:lnTo>
                    <a:pt x="10" y="81"/>
                  </a:lnTo>
                  <a:lnTo>
                    <a:pt x="9" y="81"/>
                  </a:lnTo>
                  <a:lnTo>
                    <a:pt x="7" y="79"/>
                  </a:lnTo>
                  <a:lnTo>
                    <a:pt x="6" y="78"/>
                  </a:lnTo>
                  <a:lnTo>
                    <a:pt x="6" y="77"/>
                  </a:lnTo>
                  <a:lnTo>
                    <a:pt x="6" y="75"/>
                  </a:lnTo>
                  <a:lnTo>
                    <a:pt x="5" y="75"/>
                  </a:lnTo>
                  <a:lnTo>
                    <a:pt x="3" y="75"/>
                  </a:lnTo>
                  <a:lnTo>
                    <a:pt x="2" y="75"/>
                  </a:lnTo>
                  <a:lnTo>
                    <a:pt x="1" y="74"/>
                  </a:lnTo>
                  <a:lnTo>
                    <a:pt x="1" y="73"/>
                  </a:lnTo>
                  <a:lnTo>
                    <a:pt x="1" y="72"/>
                  </a:lnTo>
                  <a:lnTo>
                    <a:pt x="1" y="71"/>
                  </a:lnTo>
                  <a:lnTo>
                    <a:pt x="1" y="70"/>
                  </a:lnTo>
                  <a:lnTo>
                    <a:pt x="1" y="69"/>
                  </a:lnTo>
                  <a:lnTo>
                    <a:pt x="2" y="69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2" y="65"/>
                  </a:lnTo>
                  <a:lnTo>
                    <a:pt x="1" y="65"/>
                  </a:lnTo>
                  <a:lnTo>
                    <a:pt x="1" y="64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1" y="56"/>
                  </a:lnTo>
                  <a:lnTo>
                    <a:pt x="1" y="57"/>
                  </a:lnTo>
                  <a:lnTo>
                    <a:pt x="2" y="57"/>
                  </a:lnTo>
                  <a:lnTo>
                    <a:pt x="3" y="57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5" y="60"/>
                  </a:lnTo>
                  <a:lnTo>
                    <a:pt x="6" y="60"/>
                  </a:lnTo>
                  <a:lnTo>
                    <a:pt x="6" y="61"/>
                  </a:lnTo>
                  <a:lnTo>
                    <a:pt x="6" y="62"/>
                  </a:lnTo>
                  <a:lnTo>
                    <a:pt x="7" y="62"/>
                  </a:lnTo>
                  <a:lnTo>
                    <a:pt x="7" y="61"/>
                  </a:lnTo>
                  <a:lnTo>
                    <a:pt x="7" y="60"/>
                  </a:lnTo>
                  <a:lnTo>
                    <a:pt x="6" y="59"/>
                  </a:lnTo>
                  <a:lnTo>
                    <a:pt x="7" y="59"/>
                  </a:lnTo>
                  <a:lnTo>
                    <a:pt x="8" y="59"/>
                  </a:lnTo>
                  <a:lnTo>
                    <a:pt x="9" y="57"/>
                  </a:lnTo>
                  <a:lnTo>
                    <a:pt x="9" y="56"/>
                  </a:lnTo>
                  <a:lnTo>
                    <a:pt x="10" y="56"/>
                  </a:lnTo>
                  <a:lnTo>
                    <a:pt x="11" y="55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4" y="53"/>
                  </a:lnTo>
                  <a:lnTo>
                    <a:pt x="15" y="53"/>
                  </a:lnTo>
                  <a:lnTo>
                    <a:pt x="16" y="52"/>
                  </a:lnTo>
                  <a:lnTo>
                    <a:pt x="17" y="53"/>
                  </a:lnTo>
                  <a:lnTo>
                    <a:pt x="18" y="53"/>
                  </a:lnTo>
                  <a:lnTo>
                    <a:pt x="20" y="52"/>
                  </a:lnTo>
                  <a:lnTo>
                    <a:pt x="21" y="51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4" y="47"/>
                  </a:lnTo>
                  <a:lnTo>
                    <a:pt x="25" y="47"/>
                  </a:lnTo>
                  <a:lnTo>
                    <a:pt x="25" y="46"/>
                  </a:lnTo>
                  <a:lnTo>
                    <a:pt x="26" y="46"/>
                  </a:lnTo>
                  <a:lnTo>
                    <a:pt x="26" y="47"/>
                  </a:lnTo>
                  <a:lnTo>
                    <a:pt x="27" y="47"/>
                  </a:lnTo>
                  <a:lnTo>
                    <a:pt x="27" y="46"/>
                  </a:lnTo>
                  <a:lnTo>
                    <a:pt x="26" y="45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27" y="43"/>
                  </a:lnTo>
                  <a:lnTo>
                    <a:pt x="28" y="43"/>
                  </a:lnTo>
                  <a:lnTo>
                    <a:pt x="29" y="44"/>
                  </a:lnTo>
                  <a:lnTo>
                    <a:pt x="29" y="43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7" y="40"/>
                  </a:lnTo>
                  <a:lnTo>
                    <a:pt x="28" y="39"/>
                  </a:lnTo>
                  <a:lnTo>
                    <a:pt x="28" y="40"/>
                  </a:lnTo>
                  <a:lnTo>
                    <a:pt x="29" y="40"/>
                  </a:lnTo>
                  <a:lnTo>
                    <a:pt x="30" y="39"/>
                  </a:lnTo>
                  <a:lnTo>
                    <a:pt x="32" y="39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3" y="37"/>
                  </a:lnTo>
                  <a:lnTo>
                    <a:pt x="33" y="36"/>
                  </a:lnTo>
                  <a:lnTo>
                    <a:pt x="32" y="36"/>
                  </a:lnTo>
                  <a:lnTo>
                    <a:pt x="30" y="36"/>
                  </a:lnTo>
                  <a:lnTo>
                    <a:pt x="29" y="35"/>
                  </a:lnTo>
                  <a:lnTo>
                    <a:pt x="28" y="35"/>
                  </a:lnTo>
                  <a:lnTo>
                    <a:pt x="28" y="34"/>
                  </a:lnTo>
                  <a:lnTo>
                    <a:pt x="27" y="33"/>
                  </a:lnTo>
                  <a:lnTo>
                    <a:pt x="26" y="33"/>
                  </a:lnTo>
                  <a:lnTo>
                    <a:pt x="25" y="34"/>
                  </a:lnTo>
                  <a:lnTo>
                    <a:pt x="24" y="34"/>
                  </a:lnTo>
                  <a:lnTo>
                    <a:pt x="24" y="33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1" y="29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3" y="24"/>
                  </a:lnTo>
                  <a:lnTo>
                    <a:pt x="23" y="22"/>
                  </a:lnTo>
                  <a:lnTo>
                    <a:pt x="24" y="21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28" y="20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33" y="20"/>
                  </a:lnTo>
                  <a:lnTo>
                    <a:pt x="32" y="19"/>
                  </a:lnTo>
                  <a:lnTo>
                    <a:pt x="30" y="19"/>
                  </a:lnTo>
                  <a:lnTo>
                    <a:pt x="28" y="19"/>
                  </a:lnTo>
                  <a:lnTo>
                    <a:pt x="27" y="19"/>
                  </a:lnTo>
                  <a:lnTo>
                    <a:pt x="26" y="18"/>
                  </a:lnTo>
                  <a:lnTo>
                    <a:pt x="25" y="18"/>
                  </a:lnTo>
                  <a:lnTo>
                    <a:pt x="24" y="17"/>
                  </a:lnTo>
                  <a:lnTo>
                    <a:pt x="23" y="16"/>
                  </a:lnTo>
                  <a:lnTo>
                    <a:pt x="21" y="14"/>
                  </a:lnTo>
                  <a:lnTo>
                    <a:pt x="21" y="13"/>
                  </a:lnTo>
                  <a:lnTo>
                    <a:pt x="20" y="13"/>
                  </a:lnTo>
                  <a:lnTo>
                    <a:pt x="20" y="12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6E4EA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30" name="Прямоугольник 329">
            <a:extLst>
              <a:ext uri="{FF2B5EF4-FFF2-40B4-BE49-F238E27FC236}">
                <a16:creationId xmlns:a16="http://schemas.microsoft.com/office/drawing/2014/main" id="{7F7D52B0-9D19-432C-8C92-5D3361575112}"/>
              </a:ext>
            </a:extLst>
          </p:cNvPr>
          <p:cNvSpPr/>
          <p:nvPr/>
        </p:nvSpPr>
        <p:spPr>
          <a:xfrm>
            <a:off x="9302044" y="1049529"/>
            <a:ext cx="2908219" cy="5552261"/>
          </a:xfrm>
          <a:prstGeom prst="rect">
            <a:avLst/>
          </a:prstGeom>
          <a:gradFill>
            <a:gsLst>
              <a:gs pos="100000">
                <a:srgbClr val="09BEAB"/>
              </a:gs>
              <a:gs pos="0">
                <a:srgbClr val="41CED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Verdana"/>
            </a:endParaRPr>
          </a:p>
        </p:txBody>
      </p:sp>
      <p:sp>
        <p:nvSpPr>
          <p:cNvPr id="331" name="Прямоугольник 330">
            <a:extLst>
              <a:ext uri="{FF2B5EF4-FFF2-40B4-BE49-F238E27FC236}">
                <a16:creationId xmlns:a16="http://schemas.microsoft.com/office/drawing/2014/main" id="{84BC3D6E-0B95-4A8F-944E-B609494CCFD9}"/>
              </a:ext>
            </a:extLst>
          </p:cNvPr>
          <p:cNvSpPr/>
          <p:nvPr/>
        </p:nvSpPr>
        <p:spPr>
          <a:xfrm>
            <a:off x="9361080" y="1164004"/>
            <a:ext cx="27367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04C5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Топ-20 регионов</a:t>
            </a:r>
          </a:p>
        </p:txBody>
      </p:sp>
      <p:sp>
        <p:nvSpPr>
          <p:cNvPr id="332" name="Прямоугольник 331">
            <a:extLst>
              <a:ext uri="{FF2B5EF4-FFF2-40B4-BE49-F238E27FC236}">
                <a16:creationId xmlns:a16="http://schemas.microsoft.com/office/drawing/2014/main" id="{45B5CA5E-9B5C-4273-BA6E-29654243150D}"/>
              </a:ext>
            </a:extLst>
          </p:cNvPr>
          <p:cNvSpPr/>
          <p:nvPr/>
        </p:nvSpPr>
        <p:spPr>
          <a:xfrm>
            <a:off x="9361080" y="1645554"/>
            <a:ext cx="267185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Москва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prstClr val="white"/>
              </a:solidFill>
              <a:latin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Новосибирская область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Ярославская область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Московская область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Приморский край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Республика Мордовия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Кемеровская область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Ставропольский край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Иркутская область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Республика Башкортостан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Челябинская область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Самарская область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Тюменская область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Пензенская область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Белгородская область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Саратовская область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Астраханская область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Свердловская область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Смоленская область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Забайкальский край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Нижегородская область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95A88-8D17-4A6D-834B-C8F68F759F1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Voice2Med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в 65 регионах РФ</a:t>
            </a:r>
          </a:p>
        </p:txBody>
      </p:sp>
    </p:spTree>
    <p:extLst>
      <p:ext uri="{BB962C8B-B14F-4D97-AF65-F5344CB8AC3E}">
        <p14:creationId xmlns:p14="http://schemas.microsoft.com/office/powerpoint/2010/main" val="1365511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A5D410-3CFC-48A6-BC22-CA29E97814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531" y="4002511"/>
            <a:ext cx="9160030" cy="404854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2E3545-FD09-4E4D-A8E1-8B52AB651611}"/>
              </a:ext>
            </a:extLst>
          </p:cNvPr>
          <p:cNvSpPr/>
          <p:nvPr/>
        </p:nvSpPr>
        <p:spPr>
          <a:xfrm rot="5400000">
            <a:off x="7341395" y="478855"/>
            <a:ext cx="3826591" cy="5900289"/>
          </a:xfrm>
          <a:prstGeom prst="rect">
            <a:avLst/>
          </a:prstGeom>
          <a:gradFill>
            <a:gsLst>
              <a:gs pos="1000">
                <a:srgbClr val="41CED9">
                  <a:alpha val="25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A56AB1D-A187-4D93-8504-73A48BE0C5A2}"/>
              </a:ext>
            </a:extLst>
          </p:cNvPr>
          <p:cNvSpPr/>
          <p:nvPr/>
        </p:nvSpPr>
        <p:spPr>
          <a:xfrm rot="5400000">
            <a:off x="1084972" y="430730"/>
            <a:ext cx="3826591" cy="5996539"/>
          </a:xfrm>
          <a:prstGeom prst="rect">
            <a:avLst/>
          </a:prstGeom>
          <a:gradFill>
            <a:gsLst>
              <a:gs pos="1000">
                <a:srgbClr val="41CED9">
                  <a:alpha val="25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B105FD61-33DA-DA48-8932-1A310943AD3D}"/>
              </a:ext>
            </a:extLst>
          </p:cNvPr>
          <p:cNvSpPr txBox="1"/>
          <p:nvPr/>
        </p:nvSpPr>
        <p:spPr>
          <a:xfrm>
            <a:off x="6514623" y="1753728"/>
            <a:ext cx="56468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361950">
              <a:buClrTx/>
              <a:buFont typeface="Wingdings 3" charset="2"/>
              <a:buChar char=""/>
              <a:defRPr sz="140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indent="0">
              <a:buNone/>
            </a:pPr>
            <a:r>
              <a:rPr lang="ru-RU" sz="1800" dirty="0"/>
              <a:t>Тематические языковые модели строятся </a:t>
            </a:r>
            <a:br>
              <a:rPr lang="ru-RU" sz="1800" dirty="0"/>
            </a:br>
            <a:r>
              <a:rPr lang="ru-RU" sz="1800" dirty="0"/>
              <a:t>по каждому виду медицинской специализации на основе анализа </a:t>
            </a:r>
            <a:br>
              <a:rPr lang="ru-RU" sz="1800" dirty="0"/>
            </a:br>
            <a:r>
              <a:rPr lang="ru-RU" sz="1800" dirty="0"/>
              <a:t>и обработки сотен тысяч протоколов </a:t>
            </a:r>
            <a:br>
              <a:rPr lang="ru-RU" sz="1800" dirty="0"/>
            </a:br>
            <a:r>
              <a:rPr lang="ru-RU" sz="1800" dirty="0"/>
              <a:t>по данному направлению со всех ЛПУ РФ. </a:t>
            </a:r>
            <a:br>
              <a:rPr lang="ru-RU" sz="1800" dirty="0"/>
            </a:br>
            <a:endParaRPr lang="ru-RU" sz="1800" dirty="0"/>
          </a:p>
          <a:p>
            <a:pPr indent="0">
              <a:buNone/>
            </a:pPr>
            <a:r>
              <a:rPr lang="ru-RU" sz="1800" dirty="0"/>
              <a:t>Такой подход позволяет обеспечить </a:t>
            </a:r>
            <a:r>
              <a:rPr lang="ru-RU" sz="1800" b="1" dirty="0"/>
              <a:t>беспрецедентно высокое качество распознавания</a:t>
            </a:r>
            <a:r>
              <a:rPr lang="ru-RU" sz="1800" dirty="0"/>
              <a:t> за счет наиболее </a:t>
            </a:r>
            <a:r>
              <a:rPr lang="ru-RU" sz="1800" b="1" dirty="0"/>
              <a:t>полного покрытия статистики «медицинского» </a:t>
            </a:r>
            <a:br>
              <a:rPr lang="ru-RU" sz="1800" b="1" dirty="0"/>
            </a:br>
            <a:r>
              <a:rPr lang="ru-RU" sz="1800" b="1" dirty="0"/>
              <a:t>языка и лексики.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714B73-A797-475C-9A1F-B150BEC0678C}"/>
              </a:ext>
            </a:extLst>
          </p:cNvPr>
          <p:cNvSpPr txBox="1"/>
          <p:nvPr/>
        </p:nvSpPr>
        <p:spPr>
          <a:xfrm>
            <a:off x="197964" y="256210"/>
            <a:ext cx="64899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3300"/>
              </a:lnSpc>
              <a:spcBef>
                <a:spcPct val="0"/>
              </a:spcBef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Инновационность, уникальность проекта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DC39EC4-8843-4B9D-8891-68DCA79EA885}"/>
              </a:ext>
            </a:extLst>
          </p:cNvPr>
          <p:cNvSpPr/>
          <p:nvPr/>
        </p:nvSpPr>
        <p:spPr>
          <a:xfrm>
            <a:off x="197964" y="1753728"/>
            <a:ext cx="57985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Это направление для России принципиально новое, при этом на Западе использование систем голосового заполнения медицинских протоколов уже давно стандарт. Бизнес-процессы и подходы к решаемым задачам врача на Западе и в России отличаются. </a:t>
            </a:r>
            <a:b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fontAlgn="t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И с точки зрения погружения в бизнес-процессы российских врачей – это новый, инновационный подход.</a:t>
            </a:r>
          </a:p>
        </p:txBody>
      </p:sp>
    </p:spTree>
    <p:extLst>
      <p:ext uri="{BB962C8B-B14F-4D97-AF65-F5344CB8AC3E}">
        <p14:creationId xmlns:p14="http://schemas.microsoft.com/office/powerpoint/2010/main" val="1587749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BBF456-FBFC-6E45-90ED-0A0D472415C1}"/>
              </a:ext>
            </a:extLst>
          </p:cNvPr>
          <p:cNvSpPr txBox="1"/>
          <p:nvPr/>
        </p:nvSpPr>
        <p:spPr>
          <a:xfrm>
            <a:off x="214604" y="2185197"/>
            <a:ext cx="46654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 время приема врач должен просто общаться с пациентом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естественном языке,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«незаметная информационная» система должна сама слушая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их речь заполнять поля структурированного протокола.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604" y="257750"/>
            <a:ext cx="11139196" cy="515526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Наша мечта — 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2" r="20422"/>
          <a:stretch/>
        </p:blipFill>
        <p:spPr/>
      </p:pic>
      <p:sp>
        <p:nvSpPr>
          <p:cNvPr id="4" name="Прямоугольник 3"/>
          <p:cNvSpPr/>
          <p:nvPr/>
        </p:nvSpPr>
        <p:spPr>
          <a:xfrm>
            <a:off x="214604" y="773276"/>
            <a:ext cx="495703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41CE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полностью убрать компьютер со стола врача</a:t>
            </a:r>
          </a:p>
        </p:txBody>
      </p:sp>
    </p:spTree>
    <p:extLst>
      <p:ext uri="{BB962C8B-B14F-4D97-AF65-F5344CB8AC3E}">
        <p14:creationId xmlns:p14="http://schemas.microsoft.com/office/powerpoint/2010/main" val="1154135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B188D9-2F63-4CD6-B766-AB47D566E64B}"/>
              </a:ext>
            </a:extLst>
          </p:cNvPr>
          <p:cNvSpPr/>
          <p:nvPr/>
        </p:nvSpPr>
        <p:spPr>
          <a:xfrm>
            <a:off x="2205" y="3870326"/>
            <a:ext cx="12187592" cy="2987673"/>
          </a:xfrm>
          <a:prstGeom prst="rect">
            <a:avLst/>
          </a:prstGeom>
          <a:solidFill>
            <a:srgbClr val="002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26"/>
            <a:endParaRPr lang="ru-RU" sz="240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36BCA26-5F31-4462-8ED2-DE2826213F59}"/>
              </a:ext>
            </a:extLst>
          </p:cNvPr>
          <p:cNvSpPr txBox="1"/>
          <p:nvPr/>
        </p:nvSpPr>
        <p:spPr>
          <a:xfrm>
            <a:off x="190476" y="257418"/>
            <a:ext cx="84366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3300"/>
              </a:lnSpc>
              <a:spcBef>
                <a:spcPct val="0"/>
              </a:spcBef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Награды</a:t>
            </a:r>
            <a:endParaRPr lang="en-US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746BF04B-61DF-4330-B3F5-84DBD5F5F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26" y="4296270"/>
            <a:ext cx="3010892" cy="21363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4FB7D76-9D14-4205-800E-73499D7BC2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863" y="4343338"/>
            <a:ext cx="3010892" cy="214346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D46ACA0D-7D66-4899-AC9B-A0BB3AB86D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691" y="4522970"/>
            <a:ext cx="2743692" cy="194209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26222232-3E7E-464C-A085-944260477AB5}"/>
              </a:ext>
            </a:extLst>
          </p:cNvPr>
          <p:cNvSpPr txBox="1"/>
          <p:nvPr/>
        </p:nvSpPr>
        <p:spPr>
          <a:xfrm>
            <a:off x="216731" y="4031157"/>
            <a:ext cx="3871260" cy="39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accent1"/>
                </a:solidFill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defTabSz="1218560">
              <a:defRPr/>
            </a:pPr>
            <a:r>
              <a:rPr lang="ru-RU" dirty="0">
                <a:solidFill>
                  <a:srgbClr val="41CED9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Лучшие технологии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594C78A-9043-48A6-B20D-FE0128F0807B}"/>
              </a:ext>
            </a:extLst>
          </p:cNvPr>
          <p:cNvSpPr txBox="1"/>
          <p:nvPr/>
        </p:nvSpPr>
        <p:spPr>
          <a:xfrm>
            <a:off x="216731" y="4609447"/>
            <a:ext cx="3368572" cy="399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0">
              <a:defRPr/>
            </a:pPr>
            <a:r>
              <a:rPr lang="ru-RU" sz="20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Распознавание речи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5361E31-6214-43CE-B8EF-1BCE95C8F5A1}"/>
              </a:ext>
            </a:extLst>
          </p:cNvPr>
          <p:cNvSpPr txBox="1"/>
          <p:nvPr/>
        </p:nvSpPr>
        <p:spPr>
          <a:xfrm>
            <a:off x="4269595" y="5072260"/>
            <a:ext cx="35521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115887" indent="-171450">
              <a:buFont typeface="Arial" panose="020B0604020202020204" pitchFamily="34" charset="0"/>
              <a:buChar char="•"/>
              <a:defRPr sz="1000"/>
            </a:lvl1pPr>
          </a:lstStyle>
          <a:p>
            <a:pPr marL="115829" indent="-171365" defTabSz="1218560">
              <a:spcBef>
                <a:spcPts val="600"/>
              </a:spcBef>
              <a:buClr>
                <a:srgbClr val="41CED9"/>
              </a:buClr>
              <a:defRPr/>
            </a:pPr>
            <a:r>
              <a:rPr lang="en-US" sz="1200" dirty="0">
                <a:solidFill>
                  <a:schemeClr val="bg1"/>
                </a:solidFill>
                <a:latin typeface="Verdana"/>
                <a:ea typeface="Verdana" panose="020B0604030504040204" pitchFamily="34" charset="0"/>
              </a:rPr>
              <a:t>NIST SRE 2021 </a:t>
            </a:r>
            <a:r>
              <a:rPr lang="ru-RU" sz="1200" dirty="0">
                <a:solidFill>
                  <a:prstClr val="white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r>
              <a:rPr lang="en-US" sz="1200" dirty="0">
                <a:solidFill>
                  <a:schemeClr val="bg1"/>
                </a:solidFill>
                <a:latin typeface="Verdana"/>
                <a:ea typeface="Verdana" panose="020B0604030504040204" pitchFamily="34" charset="0"/>
              </a:rPr>
              <a:t>1</a:t>
            </a:r>
            <a:r>
              <a:rPr lang="ru-RU" sz="1200" dirty="0">
                <a:solidFill>
                  <a:schemeClr val="bg1"/>
                </a:solidFill>
                <a:latin typeface="Verdana"/>
                <a:ea typeface="Verdana" panose="020B0604030504040204" pitchFamily="34" charset="0"/>
              </a:rPr>
              <a:t>е место</a:t>
            </a:r>
            <a:endParaRPr lang="en-US" sz="1200" dirty="0">
              <a:solidFill>
                <a:schemeClr val="bg1"/>
              </a:solidFill>
              <a:latin typeface="Verdana"/>
              <a:ea typeface="Verdana" panose="020B0604030504040204" pitchFamily="34" charset="0"/>
            </a:endParaRPr>
          </a:p>
          <a:p>
            <a:pPr marL="115829" indent="-171365" defTabSz="1218560">
              <a:spcBef>
                <a:spcPts val="600"/>
              </a:spcBef>
              <a:buClr>
                <a:srgbClr val="41CED9"/>
              </a:buClr>
              <a:defRPr/>
            </a:pPr>
            <a:r>
              <a:rPr lang="en-US" sz="1200" dirty="0">
                <a:solidFill>
                  <a:schemeClr val="bg1"/>
                </a:solidFill>
                <a:latin typeface="Verdana"/>
                <a:ea typeface="Verdana" panose="020B0604030504040204" pitchFamily="34" charset="0"/>
              </a:rPr>
              <a:t>NIST SRE 2020 </a:t>
            </a:r>
            <a:r>
              <a:rPr lang="ru-RU" sz="1200" dirty="0">
                <a:solidFill>
                  <a:prstClr val="white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r>
              <a:rPr lang="en-US" sz="1200" dirty="0">
                <a:solidFill>
                  <a:schemeClr val="bg1"/>
                </a:solidFill>
                <a:latin typeface="Verdana"/>
                <a:ea typeface="Verdana" panose="020B0604030504040204" pitchFamily="34" charset="0"/>
              </a:rPr>
              <a:t>2</a:t>
            </a:r>
            <a:r>
              <a:rPr lang="ru-RU" sz="1200" dirty="0">
                <a:solidFill>
                  <a:schemeClr val="bg1"/>
                </a:solidFill>
                <a:latin typeface="Verdana"/>
                <a:ea typeface="Verdana" panose="020B0604030504040204" pitchFamily="34" charset="0"/>
              </a:rPr>
              <a:t>е</a:t>
            </a:r>
            <a:r>
              <a:rPr lang="en-US" sz="1200" dirty="0">
                <a:solidFill>
                  <a:schemeClr val="bg1"/>
                </a:solidFill>
                <a:latin typeface="Verdana"/>
                <a:ea typeface="Verdana" panose="020B060403050404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Verdana"/>
                <a:ea typeface="Verdana" panose="020B0604030504040204" pitchFamily="34" charset="0"/>
              </a:rPr>
              <a:t>место</a:t>
            </a:r>
            <a:endParaRPr lang="en-US" sz="1200" dirty="0">
              <a:solidFill>
                <a:schemeClr val="bg1"/>
              </a:solidFill>
              <a:latin typeface="Verdana"/>
              <a:ea typeface="Verdana" panose="020B0604030504040204" pitchFamily="34" charset="0"/>
            </a:endParaRPr>
          </a:p>
          <a:p>
            <a:pPr marL="115829" indent="-171365" defTabSz="1218560">
              <a:spcBef>
                <a:spcPts val="600"/>
              </a:spcBef>
              <a:buClr>
                <a:srgbClr val="41CED9"/>
              </a:buClr>
              <a:defRPr/>
            </a:pPr>
            <a:r>
              <a:rPr lang="en-US" sz="1200" dirty="0" err="1">
                <a:solidFill>
                  <a:schemeClr val="bg1"/>
                </a:solidFill>
                <a:latin typeface="Verdana"/>
                <a:ea typeface="Verdana" panose="020B0604030504040204" pitchFamily="34" charset="0"/>
              </a:rPr>
              <a:t>ASVspoof</a:t>
            </a:r>
            <a:r>
              <a:rPr lang="en-US" sz="1200" dirty="0">
                <a:solidFill>
                  <a:schemeClr val="bg1"/>
                </a:solidFill>
                <a:latin typeface="Verdana"/>
                <a:ea typeface="Verdana" panose="020B0604030504040204" pitchFamily="34" charset="0"/>
              </a:rPr>
              <a:t> 2021 </a:t>
            </a:r>
            <a:r>
              <a:rPr lang="ru-RU" sz="1200" dirty="0">
                <a:solidFill>
                  <a:prstClr val="white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r>
              <a:rPr lang="en-US" sz="1200" dirty="0">
                <a:solidFill>
                  <a:schemeClr val="bg1"/>
                </a:solidFill>
                <a:latin typeface="Verdana"/>
                <a:ea typeface="Verdana" panose="020B0604030504040204" pitchFamily="34" charset="0"/>
              </a:rPr>
              <a:t>1</a:t>
            </a:r>
            <a:r>
              <a:rPr lang="ru-RU" sz="1200" dirty="0">
                <a:solidFill>
                  <a:schemeClr val="bg1"/>
                </a:solidFill>
                <a:latin typeface="Verdana"/>
                <a:ea typeface="Verdana" panose="020B0604030504040204" pitchFamily="34" charset="0"/>
              </a:rPr>
              <a:t>е место</a:t>
            </a:r>
            <a:endParaRPr lang="en-US" sz="1200" dirty="0">
              <a:solidFill>
                <a:schemeClr val="bg1"/>
              </a:solidFill>
              <a:latin typeface="Verdana"/>
              <a:ea typeface="Verdana" panose="020B060403050404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4F7132-2A5E-4D2E-B438-CFA433AE00D5}"/>
              </a:ext>
            </a:extLst>
          </p:cNvPr>
          <p:cNvSpPr txBox="1"/>
          <p:nvPr/>
        </p:nvSpPr>
        <p:spPr>
          <a:xfrm>
            <a:off x="4274213" y="4609447"/>
            <a:ext cx="3363955" cy="399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0">
              <a:defRPr/>
            </a:pPr>
            <a:r>
              <a:rPr lang="ru-RU" sz="20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Биометрия по голосу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F9C38B1-0A63-49F3-8F4C-D042D7BDC03E}"/>
              </a:ext>
            </a:extLst>
          </p:cNvPr>
          <p:cNvSpPr txBox="1"/>
          <p:nvPr/>
        </p:nvSpPr>
        <p:spPr>
          <a:xfrm>
            <a:off x="8060799" y="5072260"/>
            <a:ext cx="440787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pPr marL="115817" indent="-171348" defTabSz="1218560">
              <a:spcBef>
                <a:spcPts val="600"/>
              </a:spcBef>
              <a:buClr>
                <a:srgbClr val="41CED9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NIST FRVT 1:1 2018 </a:t>
            </a:r>
            <a:r>
              <a:rPr lang="ru-RU" dirty="0">
                <a:solidFill>
                  <a:prstClr val="white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r>
              <a:rPr lang="en-US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е и </a:t>
            </a:r>
            <a:r>
              <a:rPr lang="en-US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ru-RU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е</a:t>
            </a:r>
            <a:r>
              <a:rPr lang="en-US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места</a:t>
            </a:r>
          </a:p>
          <a:p>
            <a:pPr marL="115817" indent="-171348" defTabSz="1218560">
              <a:spcBef>
                <a:spcPts val="600"/>
              </a:spcBef>
              <a:buClr>
                <a:srgbClr val="41CED9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DFW 2018 </a:t>
            </a:r>
            <a:r>
              <a:rPr lang="ru-RU" dirty="0">
                <a:solidFill>
                  <a:prstClr val="white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r>
              <a:rPr lang="en-US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ru-RU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е</a:t>
            </a:r>
            <a:r>
              <a:rPr lang="en-US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место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5460300-51DB-404C-BFAA-6CD1B8342FCA}"/>
              </a:ext>
            </a:extLst>
          </p:cNvPr>
          <p:cNvSpPr txBox="1"/>
          <p:nvPr/>
        </p:nvSpPr>
        <p:spPr>
          <a:xfrm>
            <a:off x="8060801" y="4609447"/>
            <a:ext cx="3391793" cy="399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0">
              <a:defRPr/>
            </a:pPr>
            <a:r>
              <a:rPr lang="ru-RU" sz="20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Биометрия по лицу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CE6744-0B66-45AB-9BCD-D417B5D8BB4D}"/>
              </a:ext>
            </a:extLst>
          </p:cNvPr>
          <p:cNvSpPr txBox="1"/>
          <p:nvPr/>
        </p:nvSpPr>
        <p:spPr>
          <a:xfrm>
            <a:off x="229523" y="5074027"/>
            <a:ext cx="3870364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pPr marL="115794" indent="-171314" defTabSz="1218682">
              <a:spcBef>
                <a:spcPts val="600"/>
              </a:spcBef>
              <a:buClr>
                <a:srgbClr val="41CED9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GRAM VAANI ASR Challenge 2020 </a:t>
            </a:r>
            <a:r>
              <a:rPr lang="ru-RU" dirty="0">
                <a:solidFill>
                  <a:prstClr val="white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r>
              <a:rPr lang="en-US" dirty="0">
                <a:solidFill>
                  <a:prstClr val="white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ru-RU" dirty="0">
                <a:solidFill>
                  <a:schemeClr val="bg1"/>
                </a:solidFill>
                <a:latin typeface="Verdana"/>
                <a:ea typeface="Verdana" panose="020B0604030504040204" pitchFamily="34" charset="0"/>
              </a:rPr>
              <a:t>е место</a:t>
            </a:r>
            <a:endParaRPr lang="en-US" dirty="0">
              <a:solidFill>
                <a:prstClr val="white"/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5794" indent="-171314" defTabSz="1218682">
              <a:spcBef>
                <a:spcPts val="600"/>
              </a:spcBef>
              <a:buClr>
                <a:srgbClr val="41CED9"/>
              </a:buClr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prstClr val="white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CHiME</a:t>
            </a:r>
            <a:r>
              <a:rPr lang="en-US" dirty="0">
                <a:solidFill>
                  <a:prstClr val="white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 Challenge 2020 </a:t>
            </a:r>
            <a:r>
              <a:rPr lang="ru-RU" dirty="0">
                <a:solidFill>
                  <a:prstClr val="white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r>
              <a:rPr lang="en-US" dirty="0">
                <a:solidFill>
                  <a:prstClr val="white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ru-RU" dirty="0">
                <a:solidFill>
                  <a:schemeClr val="bg1"/>
                </a:solidFill>
                <a:latin typeface="Verdana"/>
                <a:ea typeface="Verdana" panose="020B0604030504040204" pitchFamily="34" charset="0"/>
              </a:rPr>
              <a:t>е место</a:t>
            </a:r>
            <a:endParaRPr lang="ru-RU" dirty="0">
              <a:solidFill>
                <a:prstClr val="white"/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5794" indent="-171314" defTabSz="1218316">
              <a:spcBef>
                <a:spcPts val="600"/>
              </a:spcBef>
              <a:buClr>
                <a:srgbClr val="41CED9"/>
              </a:buClr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prstClr val="white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VOiCES</a:t>
            </a:r>
            <a:r>
              <a:rPr lang="en-US" dirty="0">
                <a:solidFill>
                  <a:prstClr val="white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 2019 </a:t>
            </a:r>
            <a:r>
              <a:rPr lang="ru-RU" dirty="0">
                <a:solidFill>
                  <a:prstClr val="white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r>
              <a:rPr lang="en-US" dirty="0">
                <a:solidFill>
                  <a:prstClr val="white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ru-RU" dirty="0">
                <a:solidFill>
                  <a:schemeClr val="bg1"/>
                </a:solidFill>
                <a:latin typeface="Verdana"/>
                <a:ea typeface="Verdana" panose="020B0604030504040204" pitchFamily="34" charset="0"/>
              </a:rPr>
              <a:t>е место</a:t>
            </a:r>
            <a:endParaRPr lang="en-US" dirty="0">
              <a:solidFill>
                <a:schemeClr val="bg1"/>
              </a:solidFill>
              <a:latin typeface="Verdana"/>
              <a:ea typeface="Verdana" panose="020B0604030504040204" pitchFamily="34" charset="0"/>
            </a:endParaRPr>
          </a:p>
          <a:p>
            <a:pPr defTabSz="1218316">
              <a:spcBef>
                <a:spcPts val="600"/>
              </a:spcBef>
              <a:buClr>
                <a:srgbClr val="41CED9"/>
              </a:buClr>
              <a:defRPr/>
            </a:pPr>
            <a:endParaRPr lang="ru-RU" sz="1600" dirty="0">
              <a:solidFill>
                <a:prstClr val="white"/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4F4EB0A-C1B4-4984-B67A-AE2A3532D356}"/>
              </a:ext>
            </a:extLst>
          </p:cNvPr>
          <p:cNvSpPr txBox="1"/>
          <p:nvPr/>
        </p:nvSpPr>
        <p:spPr>
          <a:xfrm>
            <a:off x="216731" y="976110"/>
            <a:ext cx="3141508" cy="39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accent1"/>
                </a:solidFill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defTabSz="1218560">
              <a:defRPr/>
            </a:pPr>
            <a:r>
              <a:rPr lang="en-US" dirty="0">
                <a:solidFill>
                  <a:srgbClr val="41CED9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Voice2Med</a:t>
            </a:r>
            <a:endParaRPr lang="ru-RU" dirty="0">
              <a:solidFill>
                <a:srgbClr val="41CED9"/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D6B661-2C1C-4FF5-A09C-7E9606206848}"/>
              </a:ext>
            </a:extLst>
          </p:cNvPr>
          <p:cNvSpPr/>
          <p:nvPr/>
        </p:nvSpPr>
        <p:spPr>
          <a:xfrm>
            <a:off x="190477" y="1646528"/>
            <a:ext cx="71632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I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Национальном конкурсе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IT-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решений</a:t>
            </a:r>
            <a:b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ru-R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Проф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IT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.Инновация» в номинации</a:t>
            </a:r>
            <a:b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«Искусственный интеллект»</a:t>
            </a:r>
            <a:b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первое место получил</a:t>
            </a:r>
            <a:b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проект Voice2Med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FA2944-544D-4978-8872-0FBFAE0902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24" y="825049"/>
            <a:ext cx="3877949" cy="290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28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C099103-04C4-47DC-B4DA-6FF23D0A4753}"/>
              </a:ext>
            </a:extLst>
          </p:cNvPr>
          <p:cNvSpPr/>
          <p:nvPr/>
        </p:nvSpPr>
        <p:spPr>
          <a:xfrm rot="5400000">
            <a:off x="7237121" y="139043"/>
            <a:ext cx="3826591" cy="6108834"/>
          </a:xfrm>
          <a:prstGeom prst="rect">
            <a:avLst/>
          </a:prstGeom>
          <a:gradFill>
            <a:gsLst>
              <a:gs pos="1000">
                <a:srgbClr val="41CED9">
                  <a:alpha val="4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66104F1-76D3-47A6-A294-5E320AD238A2}"/>
              </a:ext>
            </a:extLst>
          </p:cNvPr>
          <p:cNvSpPr/>
          <p:nvPr/>
        </p:nvSpPr>
        <p:spPr>
          <a:xfrm rot="5400000">
            <a:off x="964656" y="315505"/>
            <a:ext cx="3826591" cy="5755909"/>
          </a:xfrm>
          <a:prstGeom prst="rect">
            <a:avLst/>
          </a:prstGeom>
          <a:gradFill>
            <a:gsLst>
              <a:gs pos="1000">
                <a:srgbClr val="41CED9">
                  <a:alpha val="4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D6077D-AB3D-4F50-9204-7C192F84CE4E}"/>
              </a:ext>
            </a:extLst>
          </p:cNvPr>
          <p:cNvSpPr txBox="1"/>
          <p:nvPr/>
        </p:nvSpPr>
        <p:spPr>
          <a:xfrm>
            <a:off x="6518330" y="1505461"/>
            <a:ext cx="5673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accent1"/>
                </a:solidFill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defTabSz="1218560"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Научная база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 panose="020B0604030504040204" pitchFamily="34" charset="0"/>
              </a:rPr>
              <a:t>/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 panose="020B0604030504040204" pitchFamily="34" charset="0"/>
              </a:rPr>
              <a:t> 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 panose="020B0604030504040204" pitchFamily="34" charset="0"/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 panose="020B0604030504040204" pitchFamily="34" charset="0"/>
              </a:rPr>
              <a:t>In-house R&amp;D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 panose="020B0604030504040204" pitchFamily="34" charset="0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14374-F5B8-4D79-B9ED-1AEDE5CB49B5}"/>
              </a:ext>
            </a:extLst>
          </p:cNvPr>
          <p:cNvSpPr txBox="1"/>
          <p:nvPr/>
        </p:nvSpPr>
        <p:spPr>
          <a:xfrm>
            <a:off x="214353" y="1505606"/>
            <a:ext cx="4165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accent1"/>
                </a:solidFill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defTabSz="1218560"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Сильная 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команда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B59D6A-CB20-424F-B74E-090E39FB047B}"/>
              </a:ext>
            </a:extLst>
          </p:cNvPr>
          <p:cNvSpPr txBox="1"/>
          <p:nvPr/>
        </p:nvSpPr>
        <p:spPr>
          <a:xfrm>
            <a:off x="473153" y="4509099"/>
            <a:ext cx="1260281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8560">
              <a:defRPr/>
            </a:pPr>
            <a:r>
              <a:rPr lang="ru-RU" sz="2799" b="1" dirty="0">
                <a:solidFill>
                  <a:srgbClr val="41CED9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sz="2799" b="1" dirty="0">
                <a:solidFill>
                  <a:srgbClr val="41CED9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ru-RU" sz="2799" b="1" dirty="0">
                <a:solidFill>
                  <a:srgbClr val="41CED9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0+</a:t>
            </a:r>
            <a:endParaRPr lang="ru-RU" sz="2799" dirty="0">
              <a:solidFill>
                <a:srgbClr val="41CED9"/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68AE0E-0963-4F3C-97D3-C5CB7A1A04EC}"/>
              </a:ext>
            </a:extLst>
          </p:cNvPr>
          <p:cNvSpPr txBox="1"/>
          <p:nvPr/>
        </p:nvSpPr>
        <p:spPr>
          <a:xfrm>
            <a:off x="473154" y="3723075"/>
            <a:ext cx="1260281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8560">
              <a:defRPr/>
            </a:pPr>
            <a:r>
              <a:rPr lang="ru-RU" sz="2799" b="1" dirty="0">
                <a:solidFill>
                  <a:srgbClr val="41CED9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350+</a:t>
            </a:r>
            <a:endParaRPr lang="ru-RU" sz="2799" dirty="0">
              <a:solidFill>
                <a:srgbClr val="41CED9"/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D01689-1CCE-4CF8-89FC-BE5A84F6AB43}"/>
              </a:ext>
            </a:extLst>
          </p:cNvPr>
          <p:cNvSpPr txBox="1"/>
          <p:nvPr/>
        </p:nvSpPr>
        <p:spPr>
          <a:xfrm>
            <a:off x="162170" y="2844781"/>
            <a:ext cx="1571264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8560">
              <a:defRPr/>
            </a:pPr>
            <a:r>
              <a:rPr lang="ru-RU" sz="3599" b="1" dirty="0">
                <a:solidFill>
                  <a:srgbClr val="41CED9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650+</a:t>
            </a:r>
            <a:endParaRPr lang="ru-RU" sz="3599" dirty="0">
              <a:solidFill>
                <a:srgbClr val="41CED9"/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C2EEEE-6842-4A70-B12E-68CC54917113}"/>
              </a:ext>
            </a:extLst>
          </p:cNvPr>
          <p:cNvSpPr txBox="1"/>
          <p:nvPr/>
        </p:nvSpPr>
        <p:spPr>
          <a:xfrm>
            <a:off x="1820076" y="4478258"/>
            <a:ext cx="1774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0">
              <a:defRPr/>
            </a:pPr>
            <a:r>
              <a:rPr lang="ru-RU" sz="1600" dirty="0"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разработчиков</a:t>
            </a:r>
            <a:endParaRPr lang="en-US" sz="1600" dirty="0"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1218560">
              <a:defRPr/>
            </a:pPr>
            <a:r>
              <a:rPr lang="ru-RU" sz="1600" dirty="0"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технологий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5930D3-D09E-4EBD-8E23-5EBF6870DFFB}"/>
              </a:ext>
            </a:extLst>
          </p:cNvPr>
          <p:cNvSpPr txBox="1"/>
          <p:nvPr/>
        </p:nvSpPr>
        <p:spPr>
          <a:xfrm>
            <a:off x="1820076" y="3692234"/>
            <a:ext cx="1792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0">
              <a:defRPr/>
            </a:pPr>
            <a:r>
              <a:rPr lang="ru-RU" sz="1600" dirty="0"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программистов</a:t>
            </a:r>
            <a:endParaRPr lang="en-US" sz="1600" dirty="0"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1218560">
              <a:defRPr/>
            </a:pPr>
            <a:r>
              <a:rPr lang="ru-RU" sz="1600" dirty="0"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и инженеров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ABC585-3629-40AA-A751-27DB6F6E97B6}"/>
              </a:ext>
            </a:extLst>
          </p:cNvPr>
          <p:cNvSpPr txBox="1"/>
          <p:nvPr/>
        </p:nvSpPr>
        <p:spPr>
          <a:xfrm>
            <a:off x="1820077" y="2875562"/>
            <a:ext cx="2119000" cy="584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0">
              <a:defRPr/>
            </a:pPr>
            <a:r>
              <a:rPr lang="ru-RU" sz="1600" dirty="0"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сотрудников</a:t>
            </a:r>
            <a:endParaRPr lang="en-US" sz="1600" dirty="0"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1218560">
              <a:defRPr/>
            </a:pPr>
            <a:r>
              <a:rPr lang="ru-RU" sz="1600" dirty="0"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в штате компании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36BCA26-5F31-4462-8ED2-DE2826213F59}"/>
              </a:ext>
            </a:extLst>
          </p:cNvPr>
          <p:cNvSpPr txBox="1"/>
          <p:nvPr/>
        </p:nvSpPr>
        <p:spPr>
          <a:xfrm>
            <a:off x="190476" y="257418"/>
            <a:ext cx="84366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3300"/>
              </a:lnSpc>
              <a:spcBef>
                <a:spcPct val="0"/>
              </a:spcBef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Группа компаний ЦРТ</a:t>
            </a:r>
            <a:endParaRPr lang="en-US" dirty="0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E25339F-7068-4745-B9A8-6822DAE6AF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38" y="1476044"/>
            <a:ext cx="1875600" cy="8922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C64B7C-FC13-4528-8CE9-1D9BB886F2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02" y="1603061"/>
            <a:ext cx="2288575" cy="51653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0A81958-53DD-4935-96EA-AFAE70E7DB4E}"/>
              </a:ext>
            </a:extLst>
          </p:cNvPr>
          <p:cNvSpPr txBox="1"/>
          <p:nvPr/>
        </p:nvSpPr>
        <p:spPr>
          <a:xfrm>
            <a:off x="7035772" y="4509099"/>
            <a:ext cx="694422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8560">
              <a:defRPr/>
            </a:pPr>
            <a:r>
              <a:rPr lang="en-US" sz="2799" b="1" dirty="0">
                <a:solidFill>
                  <a:srgbClr val="41CED9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endParaRPr lang="ru-RU" sz="2799" dirty="0">
              <a:solidFill>
                <a:srgbClr val="41CED9"/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A5686F-29CE-45CB-AB96-3734D584D52D}"/>
              </a:ext>
            </a:extLst>
          </p:cNvPr>
          <p:cNvSpPr txBox="1"/>
          <p:nvPr/>
        </p:nvSpPr>
        <p:spPr>
          <a:xfrm>
            <a:off x="6724791" y="3723075"/>
            <a:ext cx="1005404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8560">
              <a:defRPr/>
            </a:pPr>
            <a:r>
              <a:rPr lang="ru-RU" sz="2799" b="1" dirty="0">
                <a:solidFill>
                  <a:srgbClr val="41CED9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25+</a:t>
            </a:r>
            <a:endParaRPr lang="ru-RU" sz="2799" dirty="0">
              <a:solidFill>
                <a:srgbClr val="41CED9"/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25D87F-FF06-4789-840C-3BA0F880480B}"/>
              </a:ext>
            </a:extLst>
          </p:cNvPr>
          <p:cNvSpPr txBox="1"/>
          <p:nvPr/>
        </p:nvSpPr>
        <p:spPr>
          <a:xfrm>
            <a:off x="6487546" y="2844781"/>
            <a:ext cx="1242648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8560">
              <a:defRPr/>
            </a:pPr>
            <a:r>
              <a:rPr lang="ru-RU" sz="3599" b="1" dirty="0">
                <a:solidFill>
                  <a:srgbClr val="41CED9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50+</a:t>
            </a:r>
            <a:endParaRPr lang="ru-RU" sz="3599" dirty="0">
              <a:solidFill>
                <a:srgbClr val="41CED9"/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E20981-A7AA-41C9-9B53-88B8FCE5EEA2}"/>
              </a:ext>
            </a:extLst>
          </p:cNvPr>
          <p:cNvSpPr txBox="1"/>
          <p:nvPr/>
        </p:nvSpPr>
        <p:spPr>
          <a:xfrm>
            <a:off x="7807211" y="4478258"/>
            <a:ext cx="1804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defTabSz="1218560">
              <a:defRPr sz="1600">
                <a:latin typeface="Verdana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научных статей в год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1095C2A-D15F-486D-A222-5015B1ABB95B}"/>
              </a:ext>
            </a:extLst>
          </p:cNvPr>
          <p:cNvSpPr txBox="1"/>
          <p:nvPr/>
        </p:nvSpPr>
        <p:spPr>
          <a:xfrm>
            <a:off x="7807211" y="3692234"/>
            <a:ext cx="209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defTabSz="1218560">
              <a:defRPr sz="1600">
                <a:latin typeface="Verdana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кандидатов </a:t>
            </a:r>
            <a:br>
              <a:rPr lang="en-US" dirty="0"/>
            </a:br>
            <a:r>
              <a:rPr lang="ru-RU" dirty="0"/>
              <a:t>и докторов наук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11B1F4-4B9A-4F40-BDA2-3F416C98D46D}"/>
              </a:ext>
            </a:extLst>
          </p:cNvPr>
          <p:cNvSpPr txBox="1"/>
          <p:nvPr/>
        </p:nvSpPr>
        <p:spPr>
          <a:xfrm>
            <a:off x="7807212" y="2875495"/>
            <a:ext cx="3364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defTabSz="1218560">
              <a:defRPr sz="1600">
                <a:latin typeface="Verdana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человек владеют методами </a:t>
            </a:r>
            <a:r>
              <a:rPr lang="ru-RU" dirty="0" err="1"/>
              <a:t>machine</a:t>
            </a:r>
            <a:r>
              <a:rPr lang="ru-RU" dirty="0"/>
              <a:t> </a:t>
            </a:r>
            <a:r>
              <a:rPr lang="ru-RU" dirty="0" err="1"/>
              <a:t>learning</a:t>
            </a:r>
            <a:r>
              <a:rPr lang="ru-RU" dirty="0"/>
              <a:t>/DNN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F522A208-8D12-4EBE-BD5C-6104595E30A2}"/>
              </a:ext>
            </a:extLst>
          </p:cNvPr>
          <p:cNvCxnSpPr>
            <a:cxnSpLocks/>
          </p:cNvCxnSpPr>
          <p:nvPr/>
        </p:nvCxnSpPr>
        <p:spPr>
          <a:xfrm>
            <a:off x="6630944" y="2586716"/>
            <a:ext cx="1996221" cy="0"/>
          </a:xfrm>
          <a:prstGeom prst="line">
            <a:avLst/>
          </a:prstGeom>
          <a:ln w="38100">
            <a:solidFill>
              <a:srgbClr val="41C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719EE61-BE4D-4A8C-A5CB-509BD9676D9E}"/>
              </a:ext>
            </a:extLst>
          </p:cNvPr>
          <p:cNvCxnSpPr>
            <a:cxnSpLocks/>
          </p:cNvCxnSpPr>
          <p:nvPr/>
        </p:nvCxnSpPr>
        <p:spPr>
          <a:xfrm>
            <a:off x="326396" y="2586716"/>
            <a:ext cx="1996221" cy="0"/>
          </a:xfrm>
          <a:prstGeom prst="line">
            <a:avLst/>
          </a:prstGeom>
          <a:ln w="38100">
            <a:solidFill>
              <a:srgbClr val="41C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7CA2151-A350-44B8-B6FE-0527D60928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439" y="3920065"/>
            <a:ext cx="4891395" cy="294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86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603" y="1590299"/>
            <a:ext cx="8230897" cy="1325563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404C55"/>
                </a:solidFill>
              </a:rPr>
              <a:t>Спасибо за внимание!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8" r="18548"/>
          <a:stretch/>
        </p:blipFill>
        <p:spPr/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04B1EA2-FC72-453B-A475-6D2B792B4F5A}"/>
              </a:ext>
            </a:extLst>
          </p:cNvPr>
          <p:cNvSpPr/>
          <p:nvPr/>
        </p:nvSpPr>
        <p:spPr>
          <a:xfrm>
            <a:off x="214603" y="2944408"/>
            <a:ext cx="380974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Москва</a:t>
            </a:r>
            <a:br>
              <a:rPr lang="ru-RU" alt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Адрес: 109004, г. Москва, </a:t>
            </a:r>
            <a:br>
              <a:rPr lang="ru-RU" alt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Земляной Вал, д. 59 стр.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Тел.: +7 495 669 7440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Факс: +7 495 669 7444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Эл. почта: </a:t>
            </a:r>
            <a:r>
              <a:rPr lang="ru-RU" alt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stc-msk@speechpro.com</a:t>
            </a:r>
            <a:endParaRPr lang="ru-RU" alt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52FEE86-D3FB-4821-BCAE-D14566639573}"/>
              </a:ext>
            </a:extLst>
          </p:cNvPr>
          <p:cNvSpPr/>
          <p:nvPr/>
        </p:nvSpPr>
        <p:spPr>
          <a:xfrm>
            <a:off x="214603" y="4380770"/>
            <a:ext cx="609520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Санкт-Петербург </a:t>
            </a:r>
            <a:br>
              <a:rPr lang="ru-RU" altLang="ru-RU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Адрес: 194044, г. Санкт-Петербург,</a:t>
            </a:r>
          </a:p>
          <a:p>
            <a:r>
              <a:rPr lang="ru-RU" alt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Выборгская набережная, дом 45, литера Е</a:t>
            </a:r>
          </a:p>
          <a:p>
            <a:r>
              <a:rPr lang="ru-RU" alt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Тел.: (+7 812) 325-88-48 </a:t>
            </a:r>
            <a:br>
              <a:rPr lang="ru-RU" alt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Факс: (+7 812) 327-92-97 </a:t>
            </a:r>
            <a:br>
              <a:rPr lang="ru-RU" alt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Эл. почта: </a:t>
            </a:r>
            <a:r>
              <a:rPr lang="ru-RU" alt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stc-spb@speechpro.com</a:t>
            </a:r>
            <a:endParaRPr lang="ru-RU" alt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alt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025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3213" y="2010244"/>
            <a:ext cx="6129047" cy="190723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41CED9"/>
                </a:solidFill>
              </a:rPr>
              <a:t>Наша миссия – </a:t>
            </a:r>
            <a:br>
              <a:rPr lang="en-US" sz="3400" dirty="0">
                <a:solidFill>
                  <a:srgbClr val="41CED9"/>
                </a:solidFill>
              </a:rPr>
            </a:br>
            <a:r>
              <a:rPr lang="ru-RU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увеличение количества времени, которое врач уделяет непосредственной работе </a:t>
            </a:r>
            <a:br>
              <a:rPr lang="ru-RU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 пациентом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4" t="-139" r="25870" b="139"/>
          <a:stretch/>
        </p:blipFill>
        <p:spPr/>
      </p:pic>
    </p:spTree>
    <p:extLst>
      <p:ext uri="{BB962C8B-B14F-4D97-AF65-F5344CB8AC3E}">
        <p14:creationId xmlns:p14="http://schemas.microsoft.com/office/powerpoint/2010/main" val="999688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Voice2Med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3" r="12965"/>
          <a:stretch/>
        </p:blipFill>
        <p:spPr>
          <a:xfrm>
            <a:off x="6089715" y="-9427"/>
            <a:ext cx="6102285" cy="6876952"/>
          </a:xfr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E3C9DC85-91CE-4301-B18F-48489674B112}"/>
              </a:ext>
            </a:extLst>
          </p:cNvPr>
          <p:cNvSpPr/>
          <p:nvPr/>
        </p:nvSpPr>
        <p:spPr>
          <a:xfrm>
            <a:off x="214604" y="791501"/>
            <a:ext cx="7365591" cy="6461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1CE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Программа для голосового заполнения </a:t>
            </a:r>
          </a:p>
          <a:p>
            <a:r>
              <a:rPr lang="ru-RU" b="1" dirty="0">
                <a:solidFill>
                  <a:srgbClr val="41CE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медицинской документации</a:t>
            </a:r>
          </a:p>
        </p:txBody>
      </p:sp>
      <p:grpSp>
        <p:nvGrpSpPr>
          <p:cNvPr id="1064" name="Группа 1063"/>
          <p:cNvGrpSpPr/>
          <p:nvPr/>
        </p:nvGrpSpPr>
        <p:grpSpPr>
          <a:xfrm>
            <a:off x="979503" y="1864192"/>
            <a:ext cx="4484193" cy="872646"/>
            <a:chOff x="1623402" y="2340161"/>
            <a:chExt cx="4485231" cy="872848"/>
          </a:xfrm>
        </p:grpSpPr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E3C9DC85-91CE-4301-B18F-48489674B112}"/>
                </a:ext>
              </a:extLst>
            </p:cNvPr>
            <p:cNvSpPr/>
            <p:nvPr/>
          </p:nvSpPr>
          <p:spPr>
            <a:xfrm>
              <a:off x="1623403" y="2340161"/>
              <a:ext cx="420900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Экономия времени врачей</a:t>
              </a: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E3C9DC85-91CE-4301-B18F-48489674B112}"/>
                </a:ext>
              </a:extLst>
            </p:cNvPr>
            <p:cNvSpPr/>
            <p:nvPr/>
          </p:nvSpPr>
          <p:spPr>
            <a:xfrm>
              <a:off x="1623402" y="2689789"/>
              <a:ext cx="448523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Голосовой набор текста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выигрывает</a:t>
              </a:r>
              <a:b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у опытного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стенографиста в 1.5-3 раза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065" name="Группа 1064"/>
          <p:cNvGrpSpPr/>
          <p:nvPr/>
        </p:nvGrpSpPr>
        <p:grpSpPr>
          <a:xfrm>
            <a:off x="979503" y="3017162"/>
            <a:ext cx="5179424" cy="1088210"/>
            <a:chOff x="1623402" y="3480219"/>
            <a:chExt cx="5180623" cy="1088462"/>
          </a:xfrm>
        </p:grpSpPr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E3C9DC85-91CE-4301-B18F-48489674B112}"/>
                </a:ext>
              </a:extLst>
            </p:cNvPr>
            <p:cNvSpPr/>
            <p:nvPr/>
          </p:nvSpPr>
          <p:spPr>
            <a:xfrm>
              <a:off x="1623403" y="3480219"/>
              <a:ext cx="518062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Специализированные словари</a:t>
              </a: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E3C9DC85-91CE-4301-B18F-48489674B112}"/>
                </a:ext>
              </a:extLst>
            </p:cNvPr>
            <p:cNvSpPr/>
            <p:nvPr/>
          </p:nvSpPr>
          <p:spPr>
            <a:xfrm>
              <a:off x="1623402" y="3829846"/>
              <a:ext cx="4912295" cy="7388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Поддержка специализированных словарей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позволяет точно распознавать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и корректно оформлять медицинские термины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066" name="Группа 1065"/>
          <p:cNvGrpSpPr/>
          <p:nvPr/>
        </p:nvGrpSpPr>
        <p:grpSpPr>
          <a:xfrm>
            <a:off x="979503" y="4385377"/>
            <a:ext cx="5179424" cy="1088040"/>
            <a:chOff x="1623402" y="4983998"/>
            <a:chExt cx="5180623" cy="1088292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E3C9DC85-91CE-4301-B18F-48489674B112}"/>
                </a:ext>
              </a:extLst>
            </p:cNvPr>
            <p:cNvSpPr/>
            <p:nvPr/>
          </p:nvSpPr>
          <p:spPr>
            <a:xfrm>
              <a:off x="1623403" y="4983998"/>
              <a:ext cx="518062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Работа без интернета</a:t>
              </a: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E3C9DC85-91CE-4301-B18F-48489674B112}"/>
                </a:ext>
              </a:extLst>
            </p:cNvPr>
            <p:cNvSpPr/>
            <p:nvPr/>
          </p:nvSpPr>
          <p:spPr>
            <a:xfrm>
              <a:off x="1623402" y="5333626"/>
              <a:ext cx="4485231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Распознавание осуществляется локально</a:t>
              </a:r>
              <a:b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 компьютере пользователя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даже при отсутствии сети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063" name="Группа 1062"/>
          <p:cNvGrpSpPr/>
          <p:nvPr/>
        </p:nvGrpSpPr>
        <p:grpSpPr>
          <a:xfrm>
            <a:off x="335604" y="1943810"/>
            <a:ext cx="529512" cy="489771"/>
            <a:chOff x="13214350" y="-401638"/>
            <a:chExt cx="1565275" cy="1447800"/>
          </a:xfrm>
          <a:solidFill>
            <a:srgbClr val="41CED9"/>
          </a:solidFill>
        </p:grpSpPr>
        <p:sp>
          <p:nvSpPr>
            <p:cNvPr id="1045" name="Freeform 190"/>
            <p:cNvSpPr>
              <a:spLocks/>
            </p:cNvSpPr>
            <p:nvPr/>
          </p:nvSpPr>
          <p:spPr bwMode="auto">
            <a:xfrm>
              <a:off x="13331825" y="-401638"/>
              <a:ext cx="1447800" cy="1447800"/>
            </a:xfrm>
            <a:custGeom>
              <a:avLst/>
              <a:gdLst>
                <a:gd name="T0" fmla="*/ 412 w 912"/>
                <a:gd name="T1" fmla="*/ 910 h 912"/>
                <a:gd name="T2" fmla="*/ 284 w 912"/>
                <a:gd name="T3" fmla="*/ 878 h 912"/>
                <a:gd name="T4" fmla="*/ 170 w 912"/>
                <a:gd name="T5" fmla="*/ 812 h 912"/>
                <a:gd name="T6" fmla="*/ 106 w 912"/>
                <a:gd name="T7" fmla="*/ 748 h 912"/>
                <a:gd name="T8" fmla="*/ 38 w 912"/>
                <a:gd name="T9" fmla="*/ 638 h 912"/>
                <a:gd name="T10" fmla="*/ 4 w 912"/>
                <a:gd name="T11" fmla="*/ 510 h 912"/>
                <a:gd name="T12" fmla="*/ 0 w 912"/>
                <a:gd name="T13" fmla="*/ 398 h 912"/>
                <a:gd name="T14" fmla="*/ 8 w 912"/>
                <a:gd name="T15" fmla="*/ 378 h 912"/>
                <a:gd name="T16" fmla="*/ 28 w 912"/>
                <a:gd name="T17" fmla="*/ 370 h 912"/>
                <a:gd name="T18" fmla="*/ 54 w 912"/>
                <a:gd name="T19" fmla="*/ 388 h 912"/>
                <a:gd name="T20" fmla="*/ 56 w 912"/>
                <a:gd name="T21" fmla="*/ 464 h 912"/>
                <a:gd name="T22" fmla="*/ 66 w 912"/>
                <a:gd name="T23" fmla="*/ 544 h 912"/>
                <a:gd name="T24" fmla="*/ 108 w 912"/>
                <a:gd name="T25" fmla="*/ 650 h 912"/>
                <a:gd name="T26" fmla="*/ 176 w 912"/>
                <a:gd name="T27" fmla="*/ 742 h 912"/>
                <a:gd name="T28" fmla="*/ 268 w 912"/>
                <a:gd name="T29" fmla="*/ 808 h 912"/>
                <a:gd name="T30" fmla="*/ 376 w 912"/>
                <a:gd name="T31" fmla="*/ 848 h 912"/>
                <a:gd name="T32" fmla="*/ 456 w 912"/>
                <a:gd name="T33" fmla="*/ 856 h 912"/>
                <a:gd name="T34" fmla="*/ 574 w 912"/>
                <a:gd name="T35" fmla="*/ 838 h 912"/>
                <a:gd name="T36" fmla="*/ 680 w 912"/>
                <a:gd name="T37" fmla="*/ 788 h 912"/>
                <a:gd name="T38" fmla="*/ 764 w 912"/>
                <a:gd name="T39" fmla="*/ 710 h 912"/>
                <a:gd name="T40" fmla="*/ 824 w 912"/>
                <a:gd name="T41" fmla="*/ 612 h 912"/>
                <a:gd name="T42" fmla="*/ 854 w 912"/>
                <a:gd name="T43" fmla="*/ 496 h 912"/>
                <a:gd name="T44" fmla="*/ 854 w 912"/>
                <a:gd name="T45" fmla="*/ 414 h 912"/>
                <a:gd name="T46" fmla="*/ 824 w 912"/>
                <a:gd name="T47" fmla="*/ 300 h 912"/>
                <a:gd name="T48" fmla="*/ 764 w 912"/>
                <a:gd name="T49" fmla="*/ 202 h 912"/>
                <a:gd name="T50" fmla="*/ 680 w 912"/>
                <a:gd name="T51" fmla="*/ 124 h 912"/>
                <a:gd name="T52" fmla="*/ 574 w 912"/>
                <a:gd name="T53" fmla="*/ 74 h 912"/>
                <a:gd name="T54" fmla="*/ 456 w 912"/>
                <a:gd name="T55" fmla="*/ 56 h 912"/>
                <a:gd name="T56" fmla="*/ 436 w 912"/>
                <a:gd name="T57" fmla="*/ 48 h 912"/>
                <a:gd name="T58" fmla="*/ 428 w 912"/>
                <a:gd name="T59" fmla="*/ 28 h 912"/>
                <a:gd name="T60" fmla="*/ 444 w 912"/>
                <a:gd name="T61" fmla="*/ 2 h 912"/>
                <a:gd name="T62" fmla="*/ 502 w 912"/>
                <a:gd name="T63" fmla="*/ 2 h 912"/>
                <a:gd name="T64" fmla="*/ 634 w 912"/>
                <a:gd name="T65" fmla="*/ 36 h 912"/>
                <a:gd name="T66" fmla="*/ 746 w 912"/>
                <a:gd name="T67" fmla="*/ 104 h 912"/>
                <a:gd name="T68" fmla="*/ 834 w 912"/>
                <a:gd name="T69" fmla="*/ 202 h 912"/>
                <a:gd name="T70" fmla="*/ 892 w 912"/>
                <a:gd name="T71" fmla="*/ 320 h 912"/>
                <a:gd name="T72" fmla="*/ 912 w 912"/>
                <a:gd name="T73" fmla="*/ 456 h 912"/>
                <a:gd name="T74" fmla="*/ 902 w 912"/>
                <a:gd name="T75" fmla="*/ 548 h 912"/>
                <a:gd name="T76" fmla="*/ 856 w 912"/>
                <a:gd name="T77" fmla="*/ 672 h 912"/>
                <a:gd name="T78" fmla="*/ 778 w 912"/>
                <a:gd name="T79" fmla="*/ 778 h 912"/>
                <a:gd name="T80" fmla="*/ 672 w 912"/>
                <a:gd name="T81" fmla="*/ 856 h 912"/>
                <a:gd name="T82" fmla="*/ 548 w 912"/>
                <a:gd name="T83" fmla="*/ 902 h 912"/>
                <a:gd name="T84" fmla="*/ 456 w 912"/>
                <a:gd name="T85" fmla="*/ 91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2" h="912">
                  <a:moveTo>
                    <a:pt x="456" y="912"/>
                  </a:moveTo>
                  <a:lnTo>
                    <a:pt x="456" y="912"/>
                  </a:lnTo>
                  <a:lnTo>
                    <a:pt x="412" y="910"/>
                  </a:lnTo>
                  <a:lnTo>
                    <a:pt x="368" y="904"/>
                  </a:lnTo>
                  <a:lnTo>
                    <a:pt x="324" y="892"/>
                  </a:lnTo>
                  <a:lnTo>
                    <a:pt x="284" y="878"/>
                  </a:lnTo>
                  <a:lnTo>
                    <a:pt x="244" y="860"/>
                  </a:lnTo>
                  <a:lnTo>
                    <a:pt x="206" y="838"/>
                  </a:lnTo>
                  <a:lnTo>
                    <a:pt x="170" y="812"/>
                  </a:lnTo>
                  <a:lnTo>
                    <a:pt x="136" y="782"/>
                  </a:lnTo>
                  <a:lnTo>
                    <a:pt x="136" y="782"/>
                  </a:lnTo>
                  <a:lnTo>
                    <a:pt x="106" y="748"/>
                  </a:lnTo>
                  <a:lnTo>
                    <a:pt x="80" y="714"/>
                  </a:lnTo>
                  <a:lnTo>
                    <a:pt x="56" y="676"/>
                  </a:lnTo>
                  <a:lnTo>
                    <a:pt x="38" y="638"/>
                  </a:lnTo>
                  <a:lnTo>
                    <a:pt x="22" y="596"/>
                  </a:lnTo>
                  <a:lnTo>
                    <a:pt x="10" y="554"/>
                  </a:lnTo>
                  <a:lnTo>
                    <a:pt x="4" y="510"/>
                  </a:lnTo>
                  <a:lnTo>
                    <a:pt x="0" y="466"/>
                  </a:lnTo>
                  <a:lnTo>
                    <a:pt x="0" y="466"/>
                  </a:lnTo>
                  <a:lnTo>
                    <a:pt x="0" y="398"/>
                  </a:lnTo>
                  <a:lnTo>
                    <a:pt x="0" y="398"/>
                  </a:lnTo>
                  <a:lnTo>
                    <a:pt x="2" y="388"/>
                  </a:lnTo>
                  <a:lnTo>
                    <a:pt x="8" y="378"/>
                  </a:lnTo>
                  <a:lnTo>
                    <a:pt x="16" y="372"/>
                  </a:lnTo>
                  <a:lnTo>
                    <a:pt x="28" y="370"/>
                  </a:lnTo>
                  <a:lnTo>
                    <a:pt x="28" y="370"/>
                  </a:lnTo>
                  <a:lnTo>
                    <a:pt x="38" y="372"/>
                  </a:lnTo>
                  <a:lnTo>
                    <a:pt x="48" y="378"/>
                  </a:lnTo>
                  <a:lnTo>
                    <a:pt x="54" y="388"/>
                  </a:lnTo>
                  <a:lnTo>
                    <a:pt x="56" y="398"/>
                  </a:lnTo>
                  <a:lnTo>
                    <a:pt x="56" y="398"/>
                  </a:lnTo>
                  <a:lnTo>
                    <a:pt x="56" y="464"/>
                  </a:lnTo>
                  <a:lnTo>
                    <a:pt x="56" y="464"/>
                  </a:lnTo>
                  <a:lnTo>
                    <a:pt x="58" y="504"/>
                  </a:lnTo>
                  <a:lnTo>
                    <a:pt x="66" y="544"/>
                  </a:lnTo>
                  <a:lnTo>
                    <a:pt x="76" y="580"/>
                  </a:lnTo>
                  <a:lnTo>
                    <a:pt x="90" y="616"/>
                  </a:lnTo>
                  <a:lnTo>
                    <a:pt x="108" y="650"/>
                  </a:lnTo>
                  <a:lnTo>
                    <a:pt x="128" y="684"/>
                  </a:lnTo>
                  <a:lnTo>
                    <a:pt x="150" y="714"/>
                  </a:lnTo>
                  <a:lnTo>
                    <a:pt x="176" y="742"/>
                  </a:lnTo>
                  <a:lnTo>
                    <a:pt x="206" y="766"/>
                  </a:lnTo>
                  <a:lnTo>
                    <a:pt x="236" y="788"/>
                  </a:lnTo>
                  <a:lnTo>
                    <a:pt x="268" y="808"/>
                  </a:lnTo>
                  <a:lnTo>
                    <a:pt x="302" y="824"/>
                  </a:lnTo>
                  <a:lnTo>
                    <a:pt x="340" y="838"/>
                  </a:lnTo>
                  <a:lnTo>
                    <a:pt x="376" y="848"/>
                  </a:lnTo>
                  <a:lnTo>
                    <a:pt x="416" y="854"/>
                  </a:lnTo>
                  <a:lnTo>
                    <a:pt x="456" y="856"/>
                  </a:lnTo>
                  <a:lnTo>
                    <a:pt x="456" y="856"/>
                  </a:lnTo>
                  <a:lnTo>
                    <a:pt x="496" y="854"/>
                  </a:lnTo>
                  <a:lnTo>
                    <a:pt x="536" y="848"/>
                  </a:lnTo>
                  <a:lnTo>
                    <a:pt x="574" y="838"/>
                  </a:lnTo>
                  <a:lnTo>
                    <a:pt x="612" y="824"/>
                  </a:lnTo>
                  <a:lnTo>
                    <a:pt x="646" y="808"/>
                  </a:lnTo>
                  <a:lnTo>
                    <a:pt x="680" y="788"/>
                  </a:lnTo>
                  <a:lnTo>
                    <a:pt x="710" y="764"/>
                  </a:lnTo>
                  <a:lnTo>
                    <a:pt x="738" y="738"/>
                  </a:lnTo>
                  <a:lnTo>
                    <a:pt x="764" y="710"/>
                  </a:lnTo>
                  <a:lnTo>
                    <a:pt x="788" y="680"/>
                  </a:lnTo>
                  <a:lnTo>
                    <a:pt x="808" y="646"/>
                  </a:lnTo>
                  <a:lnTo>
                    <a:pt x="824" y="612"/>
                  </a:lnTo>
                  <a:lnTo>
                    <a:pt x="838" y="574"/>
                  </a:lnTo>
                  <a:lnTo>
                    <a:pt x="848" y="536"/>
                  </a:lnTo>
                  <a:lnTo>
                    <a:pt x="854" y="496"/>
                  </a:lnTo>
                  <a:lnTo>
                    <a:pt x="856" y="456"/>
                  </a:lnTo>
                  <a:lnTo>
                    <a:pt x="856" y="456"/>
                  </a:lnTo>
                  <a:lnTo>
                    <a:pt x="854" y="414"/>
                  </a:lnTo>
                  <a:lnTo>
                    <a:pt x="848" y="376"/>
                  </a:lnTo>
                  <a:lnTo>
                    <a:pt x="838" y="336"/>
                  </a:lnTo>
                  <a:lnTo>
                    <a:pt x="824" y="300"/>
                  </a:lnTo>
                  <a:lnTo>
                    <a:pt x="808" y="266"/>
                  </a:lnTo>
                  <a:lnTo>
                    <a:pt x="788" y="232"/>
                  </a:lnTo>
                  <a:lnTo>
                    <a:pt x="764" y="202"/>
                  </a:lnTo>
                  <a:lnTo>
                    <a:pt x="738" y="174"/>
                  </a:lnTo>
                  <a:lnTo>
                    <a:pt x="710" y="148"/>
                  </a:lnTo>
                  <a:lnTo>
                    <a:pt x="680" y="124"/>
                  </a:lnTo>
                  <a:lnTo>
                    <a:pt x="646" y="104"/>
                  </a:lnTo>
                  <a:lnTo>
                    <a:pt x="612" y="88"/>
                  </a:lnTo>
                  <a:lnTo>
                    <a:pt x="574" y="74"/>
                  </a:lnTo>
                  <a:lnTo>
                    <a:pt x="536" y="64"/>
                  </a:lnTo>
                  <a:lnTo>
                    <a:pt x="496" y="58"/>
                  </a:lnTo>
                  <a:lnTo>
                    <a:pt x="456" y="56"/>
                  </a:lnTo>
                  <a:lnTo>
                    <a:pt x="456" y="56"/>
                  </a:lnTo>
                  <a:lnTo>
                    <a:pt x="444" y="54"/>
                  </a:lnTo>
                  <a:lnTo>
                    <a:pt x="436" y="48"/>
                  </a:lnTo>
                  <a:lnTo>
                    <a:pt x="430" y="38"/>
                  </a:lnTo>
                  <a:lnTo>
                    <a:pt x="428" y="28"/>
                  </a:lnTo>
                  <a:lnTo>
                    <a:pt x="428" y="28"/>
                  </a:lnTo>
                  <a:lnTo>
                    <a:pt x="430" y="16"/>
                  </a:lnTo>
                  <a:lnTo>
                    <a:pt x="436" y="8"/>
                  </a:lnTo>
                  <a:lnTo>
                    <a:pt x="444" y="2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502" y="2"/>
                  </a:lnTo>
                  <a:lnTo>
                    <a:pt x="548" y="10"/>
                  </a:lnTo>
                  <a:lnTo>
                    <a:pt x="592" y="20"/>
                  </a:lnTo>
                  <a:lnTo>
                    <a:pt x="634" y="36"/>
                  </a:lnTo>
                  <a:lnTo>
                    <a:pt x="672" y="54"/>
                  </a:lnTo>
                  <a:lnTo>
                    <a:pt x="710" y="78"/>
                  </a:lnTo>
                  <a:lnTo>
                    <a:pt x="746" y="104"/>
                  </a:lnTo>
                  <a:lnTo>
                    <a:pt x="778" y="134"/>
                  </a:lnTo>
                  <a:lnTo>
                    <a:pt x="808" y="166"/>
                  </a:lnTo>
                  <a:lnTo>
                    <a:pt x="834" y="202"/>
                  </a:lnTo>
                  <a:lnTo>
                    <a:pt x="856" y="238"/>
                  </a:lnTo>
                  <a:lnTo>
                    <a:pt x="876" y="278"/>
                  </a:lnTo>
                  <a:lnTo>
                    <a:pt x="892" y="320"/>
                  </a:lnTo>
                  <a:lnTo>
                    <a:pt x="902" y="364"/>
                  </a:lnTo>
                  <a:lnTo>
                    <a:pt x="910" y="410"/>
                  </a:lnTo>
                  <a:lnTo>
                    <a:pt x="912" y="456"/>
                  </a:lnTo>
                  <a:lnTo>
                    <a:pt x="912" y="456"/>
                  </a:lnTo>
                  <a:lnTo>
                    <a:pt x="910" y="502"/>
                  </a:lnTo>
                  <a:lnTo>
                    <a:pt x="902" y="548"/>
                  </a:lnTo>
                  <a:lnTo>
                    <a:pt x="892" y="592"/>
                  </a:lnTo>
                  <a:lnTo>
                    <a:pt x="876" y="634"/>
                  </a:lnTo>
                  <a:lnTo>
                    <a:pt x="856" y="672"/>
                  </a:lnTo>
                  <a:lnTo>
                    <a:pt x="834" y="710"/>
                  </a:lnTo>
                  <a:lnTo>
                    <a:pt x="808" y="746"/>
                  </a:lnTo>
                  <a:lnTo>
                    <a:pt x="778" y="778"/>
                  </a:lnTo>
                  <a:lnTo>
                    <a:pt x="746" y="808"/>
                  </a:lnTo>
                  <a:lnTo>
                    <a:pt x="710" y="834"/>
                  </a:lnTo>
                  <a:lnTo>
                    <a:pt x="672" y="856"/>
                  </a:lnTo>
                  <a:lnTo>
                    <a:pt x="634" y="876"/>
                  </a:lnTo>
                  <a:lnTo>
                    <a:pt x="592" y="892"/>
                  </a:lnTo>
                  <a:lnTo>
                    <a:pt x="548" y="902"/>
                  </a:lnTo>
                  <a:lnTo>
                    <a:pt x="502" y="910"/>
                  </a:lnTo>
                  <a:lnTo>
                    <a:pt x="456" y="912"/>
                  </a:lnTo>
                  <a:lnTo>
                    <a:pt x="456" y="9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Freeform 191"/>
            <p:cNvSpPr>
              <a:spLocks/>
            </p:cNvSpPr>
            <p:nvPr/>
          </p:nvSpPr>
          <p:spPr bwMode="auto">
            <a:xfrm>
              <a:off x="14011275" y="-166688"/>
              <a:ext cx="88900" cy="533400"/>
            </a:xfrm>
            <a:custGeom>
              <a:avLst/>
              <a:gdLst>
                <a:gd name="T0" fmla="*/ 28 w 56"/>
                <a:gd name="T1" fmla="*/ 336 h 336"/>
                <a:gd name="T2" fmla="*/ 28 w 56"/>
                <a:gd name="T3" fmla="*/ 336 h 336"/>
                <a:gd name="T4" fmla="*/ 16 w 56"/>
                <a:gd name="T5" fmla="*/ 334 h 336"/>
                <a:gd name="T6" fmla="*/ 8 w 56"/>
                <a:gd name="T7" fmla="*/ 328 h 336"/>
                <a:gd name="T8" fmla="*/ 2 w 56"/>
                <a:gd name="T9" fmla="*/ 318 h 336"/>
                <a:gd name="T10" fmla="*/ 0 w 56"/>
                <a:gd name="T11" fmla="*/ 308 h 336"/>
                <a:gd name="T12" fmla="*/ 0 w 56"/>
                <a:gd name="T13" fmla="*/ 28 h 336"/>
                <a:gd name="T14" fmla="*/ 0 w 56"/>
                <a:gd name="T15" fmla="*/ 28 h 336"/>
                <a:gd name="T16" fmla="*/ 2 w 56"/>
                <a:gd name="T17" fmla="*/ 18 h 336"/>
                <a:gd name="T18" fmla="*/ 8 w 56"/>
                <a:gd name="T19" fmla="*/ 8 h 336"/>
                <a:gd name="T20" fmla="*/ 16 w 56"/>
                <a:gd name="T21" fmla="*/ 2 h 336"/>
                <a:gd name="T22" fmla="*/ 28 w 56"/>
                <a:gd name="T23" fmla="*/ 0 h 336"/>
                <a:gd name="T24" fmla="*/ 28 w 56"/>
                <a:gd name="T25" fmla="*/ 0 h 336"/>
                <a:gd name="T26" fmla="*/ 38 w 56"/>
                <a:gd name="T27" fmla="*/ 2 h 336"/>
                <a:gd name="T28" fmla="*/ 48 w 56"/>
                <a:gd name="T29" fmla="*/ 8 h 336"/>
                <a:gd name="T30" fmla="*/ 54 w 56"/>
                <a:gd name="T31" fmla="*/ 18 h 336"/>
                <a:gd name="T32" fmla="*/ 56 w 56"/>
                <a:gd name="T33" fmla="*/ 28 h 336"/>
                <a:gd name="T34" fmla="*/ 56 w 56"/>
                <a:gd name="T35" fmla="*/ 308 h 336"/>
                <a:gd name="T36" fmla="*/ 56 w 56"/>
                <a:gd name="T37" fmla="*/ 308 h 336"/>
                <a:gd name="T38" fmla="*/ 54 w 56"/>
                <a:gd name="T39" fmla="*/ 318 h 336"/>
                <a:gd name="T40" fmla="*/ 48 w 56"/>
                <a:gd name="T41" fmla="*/ 328 h 336"/>
                <a:gd name="T42" fmla="*/ 38 w 56"/>
                <a:gd name="T43" fmla="*/ 334 h 336"/>
                <a:gd name="T44" fmla="*/ 28 w 56"/>
                <a:gd name="T45" fmla="*/ 336 h 336"/>
                <a:gd name="T46" fmla="*/ 28 w 56"/>
                <a:gd name="T4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336">
                  <a:moveTo>
                    <a:pt x="28" y="336"/>
                  </a:moveTo>
                  <a:lnTo>
                    <a:pt x="28" y="336"/>
                  </a:lnTo>
                  <a:lnTo>
                    <a:pt x="16" y="334"/>
                  </a:lnTo>
                  <a:lnTo>
                    <a:pt x="8" y="328"/>
                  </a:lnTo>
                  <a:lnTo>
                    <a:pt x="2" y="318"/>
                  </a:lnTo>
                  <a:lnTo>
                    <a:pt x="0" y="30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8"/>
                  </a:lnTo>
                  <a:lnTo>
                    <a:pt x="56" y="28"/>
                  </a:lnTo>
                  <a:lnTo>
                    <a:pt x="56" y="308"/>
                  </a:lnTo>
                  <a:lnTo>
                    <a:pt x="56" y="308"/>
                  </a:lnTo>
                  <a:lnTo>
                    <a:pt x="54" y="318"/>
                  </a:lnTo>
                  <a:lnTo>
                    <a:pt x="48" y="328"/>
                  </a:lnTo>
                  <a:lnTo>
                    <a:pt x="38" y="334"/>
                  </a:lnTo>
                  <a:lnTo>
                    <a:pt x="28" y="336"/>
                  </a:lnTo>
                  <a:lnTo>
                    <a:pt x="28" y="3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7" name="Freeform 192"/>
            <p:cNvSpPr>
              <a:spLocks/>
            </p:cNvSpPr>
            <p:nvPr/>
          </p:nvSpPr>
          <p:spPr bwMode="auto">
            <a:xfrm>
              <a:off x="13703300" y="277812"/>
              <a:ext cx="396875" cy="396875"/>
            </a:xfrm>
            <a:custGeom>
              <a:avLst/>
              <a:gdLst>
                <a:gd name="T0" fmla="*/ 28 w 250"/>
                <a:gd name="T1" fmla="*/ 250 h 250"/>
                <a:gd name="T2" fmla="*/ 28 w 250"/>
                <a:gd name="T3" fmla="*/ 250 h 250"/>
                <a:gd name="T4" fmla="*/ 18 w 250"/>
                <a:gd name="T5" fmla="*/ 246 h 250"/>
                <a:gd name="T6" fmla="*/ 8 w 250"/>
                <a:gd name="T7" fmla="*/ 240 h 250"/>
                <a:gd name="T8" fmla="*/ 8 w 250"/>
                <a:gd name="T9" fmla="*/ 240 h 250"/>
                <a:gd name="T10" fmla="*/ 2 w 250"/>
                <a:gd name="T11" fmla="*/ 232 h 250"/>
                <a:gd name="T12" fmla="*/ 0 w 250"/>
                <a:gd name="T13" fmla="*/ 222 h 250"/>
                <a:gd name="T14" fmla="*/ 2 w 250"/>
                <a:gd name="T15" fmla="*/ 210 h 250"/>
                <a:gd name="T16" fmla="*/ 8 w 250"/>
                <a:gd name="T17" fmla="*/ 202 h 250"/>
                <a:gd name="T18" fmla="*/ 202 w 250"/>
                <a:gd name="T19" fmla="*/ 8 h 250"/>
                <a:gd name="T20" fmla="*/ 202 w 250"/>
                <a:gd name="T21" fmla="*/ 8 h 250"/>
                <a:gd name="T22" fmla="*/ 212 w 250"/>
                <a:gd name="T23" fmla="*/ 2 h 250"/>
                <a:gd name="T24" fmla="*/ 222 w 250"/>
                <a:gd name="T25" fmla="*/ 0 h 250"/>
                <a:gd name="T26" fmla="*/ 232 w 250"/>
                <a:gd name="T27" fmla="*/ 2 h 250"/>
                <a:gd name="T28" fmla="*/ 242 w 250"/>
                <a:gd name="T29" fmla="*/ 8 h 250"/>
                <a:gd name="T30" fmla="*/ 242 w 250"/>
                <a:gd name="T31" fmla="*/ 8 h 250"/>
                <a:gd name="T32" fmla="*/ 248 w 250"/>
                <a:gd name="T33" fmla="*/ 18 h 250"/>
                <a:gd name="T34" fmla="*/ 250 w 250"/>
                <a:gd name="T35" fmla="*/ 28 h 250"/>
                <a:gd name="T36" fmla="*/ 248 w 250"/>
                <a:gd name="T37" fmla="*/ 38 h 250"/>
                <a:gd name="T38" fmla="*/ 242 w 250"/>
                <a:gd name="T39" fmla="*/ 48 h 250"/>
                <a:gd name="T40" fmla="*/ 48 w 250"/>
                <a:gd name="T41" fmla="*/ 240 h 250"/>
                <a:gd name="T42" fmla="*/ 48 w 250"/>
                <a:gd name="T43" fmla="*/ 240 h 250"/>
                <a:gd name="T44" fmla="*/ 40 w 250"/>
                <a:gd name="T45" fmla="*/ 246 h 250"/>
                <a:gd name="T46" fmla="*/ 28 w 250"/>
                <a:gd name="T47" fmla="*/ 250 h 250"/>
                <a:gd name="T48" fmla="*/ 28 w 250"/>
                <a:gd name="T4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0" h="250">
                  <a:moveTo>
                    <a:pt x="28" y="250"/>
                  </a:moveTo>
                  <a:lnTo>
                    <a:pt x="28" y="250"/>
                  </a:lnTo>
                  <a:lnTo>
                    <a:pt x="18" y="246"/>
                  </a:lnTo>
                  <a:lnTo>
                    <a:pt x="8" y="240"/>
                  </a:lnTo>
                  <a:lnTo>
                    <a:pt x="8" y="240"/>
                  </a:lnTo>
                  <a:lnTo>
                    <a:pt x="2" y="232"/>
                  </a:lnTo>
                  <a:lnTo>
                    <a:pt x="0" y="222"/>
                  </a:lnTo>
                  <a:lnTo>
                    <a:pt x="2" y="210"/>
                  </a:lnTo>
                  <a:lnTo>
                    <a:pt x="8" y="202"/>
                  </a:lnTo>
                  <a:lnTo>
                    <a:pt x="202" y="8"/>
                  </a:lnTo>
                  <a:lnTo>
                    <a:pt x="202" y="8"/>
                  </a:lnTo>
                  <a:lnTo>
                    <a:pt x="212" y="2"/>
                  </a:lnTo>
                  <a:lnTo>
                    <a:pt x="222" y="0"/>
                  </a:lnTo>
                  <a:lnTo>
                    <a:pt x="232" y="2"/>
                  </a:lnTo>
                  <a:lnTo>
                    <a:pt x="242" y="8"/>
                  </a:lnTo>
                  <a:lnTo>
                    <a:pt x="242" y="8"/>
                  </a:lnTo>
                  <a:lnTo>
                    <a:pt x="248" y="18"/>
                  </a:lnTo>
                  <a:lnTo>
                    <a:pt x="250" y="28"/>
                  </a:lnTo>
                  <a:lnTo>
                    <a:pt x="248" y="38"/>
                  </a:lnTo>
                  <a:lnTo>
                    <a:pt x="242" y="48"/>
                  </a:lnTo>
                  <a:lnTo>
                    <a:pt x="48" y="240"/>
                  </a:lnTo>
                  <a:lnTo>
                    <a:pt x="48" y="240"/>
                  </a:lnTo>
                  <a:lnTo>
                    <a:pt x="40" y="246"/>
                  </a:lnTo>
                  <a:lnTo>
                    <a:pt x="28" y="250"/>
                  </a:lnTo>
                  <a:lnTo>
                    <a:pt x="28" y="2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" name="Freeform 193"/>
            <p:cNvSpPr>
              <a:spLocks/>
            </p:cNvSpPr>
            <p:nvPr/>
          </p:nvSpPr>
          <p:spPr bwMode="auto">
            <a:xfrm>
              <a:off x="13214350" y="119062"/>
              <a:ext cx="206375" cy="269875"/>
            </a:xfrm>
            <a:custGeom>
              <a:avLst/>
              <a:gdLst>
                <a:gd name="T0" fmla="*/ 26 w 130"/>
                <a:gd name="T1" fmla="*/ 170 h 170"/>
                <a:gd name="T2" fmla="*/ 26 w 130"/>
                <a:gd name="T3" fmla="*/ 170 h 170"/>
                <a:gd name="T4" fmla="*/ 18 w 130"/>
                <a:gd name="T5" fmla="*/ 170 h 170"/>
                <a:gd name="T6" fmla="*/ 12 w 130"/>
                <a:gd name="T7" fmla="*/ 166 h 170"/>
                <a:gd name="T8" fmla="*/ 12 w 130"/>
                <a:gd name="T9" fmla="*/ 166 h 170"/>
                <a:gd name="T10" fmla="*/ 4 w 130"/>
                <a:gd name="T11" fmla="*/ 158 h 170"/>
                <a:gd name="T12" fmla="*/ 0 w 130"/>
                <a:gd name="T13" fmla="*/ 148 h 170"/>
                <a:gd name="T14" fmla="*/ 0 w 130"/>
                <a:gd name="T15" fmla="*/ 138 h 170"/>
                <a:gd name="T16" fmla="*/ 4 w 130"/>
                <a:gd name="T17" fmla="*/ 126 h 170"/>
                <a:gd name="T18" fmla="*/ 78 w 130"/>
                <a:gd name="T19" fmla="*/ 12 h 170"/>
                <a:gd name="T20" fmla="*/ 78 w 130"/>
                <a:gd name="T21" fmla="*/ 12 h 170"/>
                <a:gd name="T22" fmla="*/ 86 w 130"/>
                <a:gd name="T23" fmla="*/ 4 h 170"/>
                <a:gd name="T24" fmla="*/ 96 w 130"/>
                <a:gd name="T25" fmla="*/ 0 h 170"/>
                <a:gd name="T26" fmla="*/ 108 w 130"/>
                <a:gd name="T27" fmla="*/ 0 h 170"/>
                <a:gd name="T28" fmla="*/ 118 w 130"/>
                <a:gd name="T29" fmla="*/ 4 h 170"/>
                <a:gd name="T30" fmla="*/ 118 w 130"/>
                <a:gd name="T31" fmla="*/ 4 h 170"/>
                <a:gd name="T32" fmla="*/ 126 w 130"/>
                <a:gd name="T33" fmla="*/ 12 h 170"/>
                <a:gd name="T34" fmla="*/ 130 w 130"/>
                <a:gd name="T35" fmla="*/ 20 h 170"/>
                <a:gd name="T36" fmla="*/ 130 w 130"/>
                <a:gd name="T37" fmla="*/ 32 h 170"/>
                <a:gd name="T38" fmla="*/ 126 w 130"/>
                <a:gd name="T39" fmla="*/ 42 h 170"/>
                <a:gd name="T40" fmla="*/ 50 w 130"/>
                <a:gd name="T41" fmla="*/ 158 h 170"/>
                <a:gd name="T42" fmla="*/ 50 w 130"/>
                <a:gd name="T43" fmla="*/ 158 h 170"/>
                <a:gd name="T44" fmla="*/ 46 w 130"/>
                <a:gd name="T45" fmla="*/ 162 h 170"/>
                <a:gd name="T46" fmla="*/ 40 w 130"/>
                <a:gd name="T47" fmla="*/ 166 h 170"/>
                <a:gd name="T48" fmla="*/ 34 w 130"/>
                <a:gd name="T49" fmla="*/ 170 h 170"/>
                <a:gd name="T50" fmla="*/ 26 w 130"/>
                <a:gd name="T51" fmla="*/ 170 h 170"/>
                <a:gd name="T52" fmla="*/ 26 w 130"/>
                <a:gd name="T53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" h="170">
                  <a:moveTo>
                    <a:pt x="26" y="170"/>
                  </a:moveTo>
                  <a:lnTo>
                    <a:pt x="26" y="170"/>
                  </a:lnTo>
                  <a:lnTo>
                    <a:pt x="18" y="170"/>
                  </a:lnTo>
                  <a:lnTo>
                    <a:pt x="12" y="166"/>
                  </a:lnTo>
                  <a:lnTo>
                    <a:pt x="12" y="166"/>
                  </a:lnTo>
                  <a:lnTo>
                    <a:pt x="4" y="158"/>
                  </a:lnTo>
                  <a:lnTo>
                    <a:pt x="0" y="148"/>
                  </a:lnTo>
                  <a:lnTo>
                    <a:pt x="0" y="138"/>
                  </a:lnTo>
                  <a:lnTo>
                    <a:pt x="4" y="12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6" y="4"/>
                  </a:lnTo>
                  <a:lnTo>
                    <a:pt x="96" y="0"/>
                  </a:lnTo>
                  <a:lnTo>
                    <a:pt x="108" y="0"/>
                  </a:lnTo>
                  <a:lnTo>
                    <a:pt x="118" y="4"/>
                  </a:lnTo>
                  <a:lnTo>
                    <a:pt x="118" y="4"/>
                  </a:lnTo>
                  <a:lnTo>
                    <a:pt x="126" y="12"/>
                  </a:lnTo>
                  <a:lnTo>
                    <a:pt x="130" y="20"/>
                  </a:lnTo>
                  <a:lnTo>
                    <a:pt x="130" y="32"/>
                  </a:lnTo>
                  <a:lnTo>
                    <a:pt x="126" y="42"/>
                  </a:lnTo>
                  <a:lnTo>
                    <a:pt x="50" y="158"/>
                  </a:lnTo>
                  <a:lnTo>
                    <a:pt x="50" y="158"/>
                  </a:lnTo>
                  <a:lnTo>
                    <a:pt x="46" y="162"/>
                  </a:lnTo>
                  <a:lnTo>
                    <a:pt x="40" y="166"/>
                  </a:lnTo>
                  <a:lnTo>
                    <a:pt x="34" y="170"/>
                  </a:lnTo>
                  <a:lnTo>
                    <a:pt x="26" y="170"/>
                  </a:lnTo>
                  <a:lnTo>
                    <a:pt x="26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9" name="Freeform 194"/>
            <p:cNvSpPr>
              <a:spLocks/>
            </p:cNvSpPr>
            <p:nvPr/>
          </p:nvSpPr>
          <p:spPr bwMode="auto">
            <a:xfrm>
              <a:off x="13331825" y="119062"/>
              <a:ext cx="209550" cy="269875"/>
            </a:xfrm>
            <a:custGeom>
              <a:avLst/>
              <a:gdLst>
                <a:gd name="T0" fmla="*/ 104 w 132"/>
                <a:gd name="T1" fmla="*/ 170 h 170"/>
                <a:gd name="T2" fmla="*/ 104 w 132"/>
                <a:gd name="T3" fmla="*/ 170 h 170"/>
                <a:gd name="T4" fmla="*/ 98 w 132"/>
                <a:gd name="T5" fmla="*/ 170 h 170"/>
                <a:gd name="T6" fmla="*/ 92 w 132"/>
                <a:gd name="T7" fmla="*/ 166 h 170"/>
                <a:gd name="T8" fmla="*/ 86 w 132"/>
                <a:gd name="T9" fmla="*/ 162 h 170"/>
                <a:gd name="T10" fmla="*/ 80 w 132"/>
                <a:gd name="T11" fmla="*/ 158 h 170"/>
                <a:gd name="T12" fmla="*/ 4 w 132"/>
                <a:gd name="T13" fmla="*/ 42 h 170"/>
                <a:gd name="T14" fmla="*/ 4 w 132"/>
                <a:gd name="T15" fmla="*/ 42 h 170"/>
                <a:gd name="T16" fmla="*/ 0 w 132"/>
                <a:gd name="T17" fmla="*/ 32 h 170"/>
                <a:gd name="T18" fmla="*/ 0 w 132"/>
                <a:gd name="T19" fmla="*/ 20 h 170"/>
                <a:gd name="T20" fmla="*/ 6 w 132"/>
                <a:gd name="T21" fmla="*/ 12 h 170"/>
                <a:gd name="T22" fmla="*/ 14 w 132"/>
                <a:gd name="T23" fmla="*/ 4 h 170"/>
                <a:gd name="T24" fmla="*/ 14 w 132"/>
                <a:gd name="T25" fmla="*/ 4 h 170"/>
                <a:gd name="T26" fmla="*/ 24 w 132"/>
                <a:gd name="T27" fmla="*/ 0 h 170"/>
                <a:gd name="T28" fmla="*/ 34 w 132"/>
                <a:gd name="T29" fmla="*/ 0 h 170"/>
                <a:gd name="T30" fmla="*/ 44 w 132"/>
                <a:gd name="T31" fmla="*/ 4 h 170"/>
                <a:gd name="T32" fmla="*/ 52 w 132"/>
                <a:gd name="T33" fmla="*/ 12 h 170"/>
                <a:gd name="T34" fmla="*/ 128 w 132"/>
                <a:gd name="T35" fmla="*/ 126 h 170"/>
                <a:gd name="T36" fmla="*/ 128 w 132"/>
                <a:gd name="T37" fmla="*/ 126 h 170"/>
                <a:gd name="T38" fmla="*/ 132 w 132"/>
                <a:gd name="T39" fmla="*/ 138 h 170"/>
                <a:gd name="T40" fmla="*/ 132 w 132"/>
                <a:gd name="T41" fmla="*/ 148 h 170"/>
                <a:gd name="T42" fmla="*/ 128 w 132"/>
                <a:gd name="T43" fmla="*/ 158 h 170"/>
                <a:gd name="T44" fmla="*/ 120 w 132"/>
                <a:gd name="T45" fmla="*/ 166 h 170"/>
                <a:gd name="T46" fmla="*/ 120 w 132"/>
                <a:gd name="T47" fmla="*/ 166 h 170"/>
                <a:gd name="T48" fmla="*/ 112 w 132"/>
                <a:gd name="T49" fmla="*/ 170 h 170"/>
                <a:gd name="T50" fmla="*/ 104 w 132"/>
                <a:gd name="T51" fmla="*/ 170 h 170"/>
                <a:gd name="T52" fmla="*/ 104 w 132"/>
                <a:gd name="T53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2" h="170">
                  <a:moveTo>
                    <a:pt x="104" y="170"/>
                  </a:moveTo>
                  <a:lnTo>
                    <a:pt x="104" y="170"/>
                  </a:lnTo>
                  <a:lnTo>
                    <a:pt x="98" y="170"/>
                  </a:lnTo>
                  <a:lnTo>
                    <a:pt x="92" y="166"/>
                  </a:lnTo>
                  <a:lnTo>
                    <a:pt x="86" y="162"/>
                  </a:lnTo>
                  <a:lnTo>
                    <a:pt x="80" y="15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0" y="32"/>
                  </a:lnTo>
                  <a:lnTo>
                    <a:pt x="0" y="20"/>
                  </a:lnTo>
                  <a:lnTo>
                    <a:pt x="6" y="1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4" y="4"/>
                  </a:lnTo>
                  <a:lnTo>
                    <a:pt x="52" y="12"/>
                  </a:lnTo>
                  <a:lnTo>
                    <a:pt x="128" y="126"/>
                  </a:lnTo>
                  <a:lnTo>
                    <a:pt x="128" y="126"/>
                  </a:lnTo>
                  <a:lnTo>
                    <a:pt x="132" y="138"/>
                  </a:lnTo>
                  <a:lnTo>
                    <a:pt x="132" y="148"/>
                  </a:lnTo>
                  <a:lnTo>
                    <a:pt x="128" y="158"/>
                  </a:lnTo>
                  <a:lnTo>
                    <a:pt x="120" y="166"/>
                  </a:lnTo>
                  <a:lnTo>
                    <a:pt x="120" y="166"/>
                  </a:lnTo>
                  <a:lnTo>
                    <a:pt x="112" y="170"/>
                  </a:lnTo>
                  <a:lnTo>
                    <a:pt x="104" y="170"/>
                  </a:lnTo>
                  <a:lnTo>
                    <a:pt x="104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0" name="Freeform 195"/>
            <p:cNvSpPr>
              <a:spLocks noEditPoints="1"/>
            </p:cNvSpPr>
            <p:nvPr/>
          </p:nvSpPr>
          <p:spPr bwMode="auto">
            <a:xfrm>
              <a:off x="13385800" y="-392113"/>
              <a:ext cx="587375" cy="482600"/>
            </a:xfrm>
            <a:custGeom>
              <a:avLst/>
              <a:gdLst>
                <a:gd name="T0" fmla="*/ 28 w 370"/>
                <a:gd name="T1" fmla="*/ 304 h 304"/>
                <a:gd name="T2" fmla="*/ 16 w 370"/>
                <a:gd name="T3" fmla="*/ 302 h 304"/>
                <a:gd name="T4" fmla="*/ 8 w 370"/>
                <a:gd name="T5" fmla="*/ 296 h 304"/>
                <a:gd name="T6" fmla="*/ 0 w 370"/>
                <a:gd name="T7" fmla="*/ 276 h 304"/>
                <a:gd name="T8" fmla="*/ 2 w 370"/>
                <a:gd name="T9" fmla="*/ 266 h 304"/>
                <a:gd name="T10" fmla="*/ 34 w 370"/>
                <a:gd name="T11" fmla="*/ 206 h 304"/>
                <a:gd name="T12" fmla="*/ 42 w 370"/>
                <a:gd name="T13" fmla="*/ 198 h 304"/>
                <a:gd name="T14" fmla="*/ 64 w 370"/>
                <a:gd name="T15" fmla="*/ 192 h 304"/>
                <a:gd name="T16" fmla="*/ 74 w 370"/>
                <a:gd name="T17" fmla="*/ 196 h 304"/>
                <a:gd name="T18" fmla="*/ 86 w 370"/>
                <a:gd name="T19" fmla="*/ 214 h 304"/>
                <a:gd name="T20" fmla="*/ 82 w 370"/>
                <a:gd name="T21" fmla="*/ 236 h 304"/>
                <a:gd name="T22" fmla="*/ 66 w 370"/>
                <a:gd name="T23" fmla="*/ 262 h 304"/>
                <a:gd name="T24" fmla="*/ 54 w 370"/>
                <a:gd name="T25" fmla="*/ 288 h 304"/>
                <a:gd name="T26" fmla="*/ 44 w 370"/>
                <a:gd name="T27" fmla="*/ 300 h 304"/>
                <a:gd name="T28" fmla="*/ 28 w 370"/>
                <a:gd name="T29" fmla="*/ 304 h 304"/>
                <a:gd name="T30" fmla="*/ 130 w 370"/>
                <a:gd name="T31" fmla="*/ 162 h 304"/>
                <a:gd name="T32" fmla="*/ 120 w 370"/>
                <a:gd name="T33" fmla="*/ 160 h 304"/>
                <a:gd name="T34" fmla="*/ 110 w 370"/>
                <a:gd name="T35" fmla="*/ 154 h 304"/>
                <a:gd name="T36" fmla="*/ 104 w 370"/>
                <a:gd name="T37" fmla="*/ 144 h 304"/>
                <a:gd name="T38" fmla="*/ 104 w 370"/>
                <a:gd name="T39" fmla="*/ 124 h 304"/>
                <a:gd name="T40" fmla="*/ 112 w 370"/>
                <a:gd name="T41" fmla="*/ 114 h 304"/>
                <a:gd name="T42" fmla="*/ 164 w 370"/>
                <a:gd name="T43" fmla="*/ 72 h 304"/>
                <a:gd name="T44" fmla="*/ 174 w 370"/>
                <a:gd name="T45" fmla="*/ 68 h 304"/>
                <a:gd name="T46" fmla="*/ 196 w 370"/>
                <a:gd name="T47" fmla="*/ 72 h 304"/>
                <a:gd name="T48" fmla="*/ 204 w 370"/>
                <a:gd name="T49" fmla="*/ 80 h 304"/>
                <a:gd name="T50" fmla="*/ 208 w 370"/>
                <a:gd name="T51" fmla="*/ 100 h 304"/>
                <a:gd name="T52" fmla="*/ 196 w 370"/>
                <a:gd name="T53" fmla="*/ 118 h 304"/>
                <a:gd name="T54" fmla="*/ 172 w 370"/>
                <a:gd name="T55" fmla="*/ 136 h 304"/>
                <a:gd name="T56" fmla="*/ 150 w 370"/>
                <a:gd name="T57" fmla="*/ 156 h 304"/>
                <a:gd name="T58" fmla="*/ 130 w 370"/>
                <a:gd name="T59" fmla="*/ 162 h 304"/>
                <a:gd name="T60" fmla="*/ 280 w 370"/>
                <a:gd name="T61" fmla="*/ 72 h 304"/>
                <a:gd name="T62" fmla="*/ 272 w 370"/>
                <a:gd name="T63" fmla="*/ 72 h 304"/>
                <a:gd name="T64" fmla="*/ 258 w 370"/>
                <a:gd name="T65" fmla="*/ 62 h 304"/>
                <a:gd name="T66" fmla="*/ 254 w 370"/>
                <a:gd name="T67" fmla="*/ 54 h 304"/>
                <a:gd name="T68" fmla="*/ 254 w 370"/>
                <a:gd name="T69" fmla="*/ 32 h 304"/>
                <a:gd name="T70" fmla="*/ 270 w 370"/>
                <a:gd name="T71" fmla="*/ 18 h 304"/>
                <a:gd name="T72" fmla="*/ 304 w 370"/>
                <a:gd name="T73" fmla="*/ 8 h 304"/>
                <a:gd name="T74" fmla="*/ 336 w 370"/>
                <a:gd name="T75" fmla="*/ 0 h 304"/>
                <a:gd name="T76" fmla="*/ 358 w 370"/>
                <a:gd name="T77" fmla="*/ 6 h 304"/>
                <a:gd name="T78" fmla="*/ 370 w 370"/>
                <a:gd name="T79" fmla="*/ 24 h 304"/>
                <a:gd name="T80" fmla="*/ 370 w 370"/>
                <a:gd name="T81" fmla="*/ 34 h 304"/>
                <a:gd name="T82" fmla="*/ 358 w 370"/>
                <a:gd name="T83" fmla="*/ 52 h 304"/>
                <a:gd name="T84" fmla="*/ 346 w 370"/>
                <a:gd name="T85" fmla="*/ 56 h 304"/>
                <a:gd name="T86" fmla="*/ 290 w 370"/>
                <a:gd name="T87" fmla="*/ 72 h 304"/>
                <a:gd name="T88" fmla="*/ 280 w 370"/>
                <a:gd name="T89" fmla="*/ 7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70" h="304">
                  <a:moveTo>
                    <a:pt x="28" y="304"/>
                  </a:moveTo>
                  <a:lnTo>
                    <a:pt x="28" y="304"/>
                  </a:lnTo>
                  <a:lnTo>
                    <a:pt x="22" y="304"/>
                  </a:lnTo>
                  <a:lnTo>
                    <a:pt x="16" y="302"/>
                  </a:lnTo>
                  <a:lnTo>
                    <a:pt x="16" y="302"/>
                  </a:lnTo>
                  <a:lnTo>
                    <a:pt x="8" y="296"/>
                  </a:lnTo>
                  <a:lnTo>
                    <a:pt x="2" y="286"/>
                  </a:lnTo>
                  <a:lnTo>
                    <a:pt x="0" y="276"/>
                  </a:lnTo>
                  <a:lnTo>
                    <a:pt x="2" y="266"/>
                  </a:lnTo>
                  <a:lnTo>
                    <a:pt x="2" y="266"/>
                  </a:lnTo>
                  <a:lnTo>
                    <a:pt x="18" y="234"/>
                  </a:lnTo>
                  <a:lnTo>
                    <a:pt x="34" y="206"/>
                  </a:lnTo>
                  <a:lnTo>
                    <a:pt x="34" y="206"/>
                  </a:lnTo>
                  <a:lnTo>
                    <a:pt x="42" y="198"/>
                  </a:lnTo>
                  <a:lnTo>
                    <a:pt x="52" y="192"/>
                  </a:lnTo>
                  <a:lnTo>
                    <a:pt x="64" y="192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82" y="204"/>
                  </a:lnTo>
                  <a:lnTo>
                    <a:pt x="86" y="214"/>
                  </a:lnTo>
                  <a:lnTo>
                    <a:pt x="86" y="226"/>
                  </a:lnTo>
                  <a:lnTo>
                    <a:pt x="82" y="236"/>
                  </a:lnTo>
                  <a:lnTo>
                    <a:pt x="82" y="236"/>
                  </a:lnTo>
                  <a:lnTo>
                    <a:pt x="66" y="262"/>
                  </a:lnTo>
                  <a:lnTo>
                    <a:pt x="54" y="288"/>
                  </a:lnTo>
                  <a:lnTo>
                    <a:pt x="54" y="288"/>
                  </a:lnTo>
                  <a:lnTo>
                    <a:pt x="50" y="296"/>
                  </a:lnTo>
                  <a:lnTo>
                    <a:pt x="44" y="300"/>
                  </a:lnTo>
                  <a:lnTo>
                    <a:pt x="36" y="304"/>
                  </a:lnTo>
                  <a:lnTo>
                    <a:pt x="28" y="304"/>
                  </a:lnTo>
                  <a:lnTo>
                    <a:pt x="28" y="304"/>
                  </a:lnTo>
                  <a:close/>
                  <a:moveTo>
                    <a:pt x="130" y="162"/>
                  </a:moveTo>
                  <a:lnTo>
                    <a:pt x="130" y="162"/>
                  </a:lnTo>
                  <a:lnTo>
                    <a:pt x="120" y="160"/>
                  </a:lnTo>
                  <a:lnTo>
                    <a:pt x="114" y="158"/>
                  </a:lnTo>
                  <a:lnTo>
                    <a:pt x="110" y="154"/>
                  </a:lnTo>
                  <a:lnTo>
                    <a:pt x="110" y="154"/>
                  </a:lnTo>
                  <a:lnTo>
                    <a:pt x="104" y="144"/>
                  </a:lnTo>
                  <a:lnTo>
                    <a:pt x="102" y="134"/>
                  </a:lnTo>
                  <a:lnTo>
                    <a:pt x="104" y="124"/>
                  </a:lnTo>
                  <a:lnTo>
                    <a:pt x="112" y="114"/>
                  </a:lnTo>
                  <a:lnTo>
                    <a:pt x="112" y="114"/>
                  </a:lnTo>
                  <a:lnTo>
                    <a:pt x="138" y="92"/>
                  </a:lnTo>
                  <a:lnTo>
                    <a:pt x="164" y="72"/>
                  </a:lnTo>
                  <a:lnTo>
                    <a:pt x="164" y="72"/>
                  </a:lnTo>
                  <a:lnTo>
                    <a:pt x="174" y="68"/>
                  </a:lnTo>
                  <a:lnTo>
                    <a:pt x="186" y="68"/>
                  </a:lnTo>
                  <a:lnTo>
                    <a:pt x="196" y="72"/>
                  </a:lnTo>
                  <a:lnTo>
                    <a:pt x="204" y="80"/>
                  </a:lnTo>
                  <a:lnTo>
                    <a:pt x="204" y="80"/>
                  </a:lnTo>
                  <a:lnTo>
                    <a:pt x="208" y="90"/>
                  </a:lnTo>
                  <a:lnTo>
                    <a:pt x="208" y="100"/>
                  </a:lnTo>
                  <a:lnTo>
                    <a:pt x="204" y="110"/>
                  </a:lnTo>
                  <a:lnTo>
                    <a:pt x="196" y="118"/>
                  </a:lnTo>
                  <a:lnTo>
                    <a:pt x="196" y="118"/>
                  </a:lnTo>
                  <a:lnTo>
                    <a:pt x="172" y="136"/>
                  </a:lnTo>
                  <a:lnTo>
                    <a:pt x="150" y="156"/>
                  </a:lnTo>
                  <a:lnTo>
                    <a:pt x="150" y="156"/>
                  </a:lnTo>
                  <a:lnTo>
                    <a:pt x="140" y="160"/>
                  </a:lnTo>
                  <a:lnTo>
                    <a:pt x="130" y="162"/>
                  </a:lnTo>
                  <a:lnTo>
                    <a:pt x="130" y="162"/>
                  </a:lnTo>
                  <a:close/>
                  <a:moveTo>
                    <a:pt x="280" y="72"/>
                  </a:moveTo>
                  <a:lnTo>
                    <a:pt x="280" y="72"/>
                  </a:lnTo>
                  <a:lnTo>
                    <a:pt x="272" y="72"/>
                  </a:lnTo>
                  <a:lnTo>
                    <a:pt x="264" y="68"/>
                  </a:lnTo>
                  <a:lnTo>
                    <a:pt x="258" y="62"/>
                  </a:lnTo>
                  <a:lnTo>
                    <a:pt x="254" y="54"/>
                  </a:lnTo>
                  <a:lnTo>
                    <a:pt x="254" y="54"/>
                  </a:lnTo>
                  <a:lnTo>
                    <a:pt x="252" y="44"/>
                  </a:lnTo>
                  <a:lnTo>
                    <a:pt x="254" y="32"/>
                  </a:lnTo>
                  <a:lnTo>
                    <a:pt x="262" y="24"/>
                  </a:lnTo>
                  <a:lnTo>
                    <a:pt x="270" y="18"/>
                  </a:lnTo>
                  <a:lnTo>
                    <a:pt x="270" y="18"/>
                  </a:lnTo>
                  <a:lnTo>
                    <a:pt x="304" y="8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48" y="2"/>
                  </a:lnTo>
                  <a:lnTo>
                    <a:pt x="358" y="6"/>
                  </a:lnTo>
                  <a:lnTo>
                    <a:pt x="366" y="14"/>
                  </a:lnTo>
                  <a:lnTo>
                    <a:pt x="370" y="24"/>
                  </a:lnTo>
                  <a:lnTo>
                    <a:pt x="370" y="24"/>
                  </a:lnTo>
                  <a:lnTo>
                    <a:pt x="370" y="34"/>
                  </a:lnTo>
                  <a:lnTo>
                    <a:pt x="364" y="44"/>
                  </a:lnTo>
                  <a:lnTo>
                    <a:pt x="358" y="52"/>
                  </a:lnTo>
                  <a:lnTo>
                    <a:pt x="346" y="56"/>
                  </a:lnTo>
                  <a:lnTo>
                    <a:pt x="346" y="56"/>
                  </a:lnTo>
                  <a:lnTo>
                    <a:pt x="318" y="62"/>
                  </a:lnTo>
                  <a:lnTo>
                    <a:pt x="290" y="72"/>
                  </a:lnTo>
                  <a:lnTo>
                    <a:pt x="290" y="72"/>
                  </a:lnTo>
                  <a:lnTo>
                    <a:pt x="280" y="72"/>
                  </a:lnTo>
                  <a:lnTo>
                    <a:pt x="280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61" name="Группа 1060"/>
          <p:cNvGrpSpPr/>
          <p:nvPr/>
        </p:nvGrpSpPr>
        <p:grpSpPr>
          <a:xfrm>
            <a:off x="393067" y="3154289"/>
            <a:ext cx="414586" cy="523068"/>
            <a:chOff x="13382625" y="1957387"/>
            <a:chExt cx="1225550" cy="1546225"/>
          </a:xfrm>
          <a:solidFill>
            <a:srgbClr val="41CED9"/>
          </a:solidFill>
        </p:grpSpPr>
        <p:sp>
          <p:nvSpPr>
            <p:cNvPr id="1051" name="Freeform 196"/>
            <p:cNvSpPr>
              <a:spLocks noEditPoints="1"/>
            </p:cNvSpPr>
            <p:nvPr/>
          </p:nvSpPr>
          <p:spPr bwMode="auto">
            <a:xfrm>
              <a:off x="13382625" y="1957387"/>
              <a:ext cx="1225550" cy="1546225"/>
            </a:xfrm>
            <a:custGeom>
              <a:avLst/>
              <a:gdLst>
                <a:gd name="T0" fmla="*/ 152 w 772"/>
                <a:gd name="T1" fmla="*/ 254 h 974"/>
                <a:gd name="T2" fmla="*/ 132 w 772"/>
                <a:gd name="T3" fmla="*/ 252 h 974"/>
                <a:gd name="T4" fmla="*/ 96 w 772"/>
                <a:gd name="T5" fmla="*/ 236 h 974"/>
                <a:gd name="T6" fmla="*/ 70 w 772"/>
                <a:gd name="T7" fmla="*/ 210 h 974"/>
                <a:gd name="T8" fmla="*/ 54 w 772"/>
                <a:gd name="T9" fmla="*/ 174 h 974"/>
                <a:gd name="T10" fmla="*/ 52 w 772"/>
                <a:gd name="T11" fmla="*/ 154 h 974"/>
                <a:gd name="T12" fmla="*/ 60 w 772"/>
                <a:gd name="T13" fmla="*/ 116 h 974"/>
                <a:gd name="T14" fmla="*/ 82 w 772"/>
                <a:gd name="T15" fmla="*/ 84 h 974"/>
                <a:gd name="T16" fmla="*/ 114 w 772"/>
                <a:gd name="T17" fmla="*/ 62 h 974"/>
                <a:gd name="T18" fmla="*/ 152 w 772"/>
                <a:gd name="T19" fmla="*/ 54 h 974"/>
                <a:gd name="T20" fmla="*/ 746 w 772"/>
                <a:gd name="T21" fmla="*/ 54 h 974"/>
                <a:gd name="T22" fmla="*/ 766 w 772"/>
                <a:gd name="T23" fmla="*/ 46 h 974"/>
                <a:gd name="T24" fmla="*/ 772 w 772"/>
                <a:gd name="T25" fmla="*/ 28 h 974"/>
                <a:gd name="T26" fmla="*/ 770 w 772"/>
                <a:gd name="T27" fmla="*/ 16 h 974"/>
                <a:gd name="T28" fmla="*/ 756 w 772"/>
                <a:gd name="T29" fmla="*/ 2 h 974"/>
                <a:gd name="T30" fmla="*/ 152 w 772"/>
                <a:gd name="T31" fmla="*/ 0 h 974"/>
                <a:gd name="T32" fmla="*/ 138 w 772"/>
                <a:gd name="T33" fmla="*/ 2 h 974"/>
                <a:gd name="T34" fmla="*/ 108 w 772"/>
                <a:gd name="T35" fmla="*/ 8 h 974"/>
                <a:gd name="T36" fmla="*/ 80 w 772"/>
                <a:gd name="T37" fmla="*/ 20 h 974"/>
                <a:gd name="T38" fmla="*/ 56 w 772"/>
                <a:gd name="T39" fmla="*/ 36 h 974"/>
                <a:gd name="T40" fmla="*/ 34 w 772"/>
                <a:gd name="T41" fmla="*/ 56 h 974"/>
                <a:gd name="T42" fmla="*/ 18 w 772"/>
                <a:gd name="T43" fmla="*/ 82 h 974"/>
                <a:gd name="T44" fmla="*/ 6 w 772"/>
                <a:gd name="T45" fmla="*/ 108 h 974"/>
                <a:gd name="T46" fmla="*/ 0 w 772"/>
                <a:gd name="T47" fmla="*/ 138 h 974"/>
                <a:gd name="T48" fmla="*/ 0 w 772"/>
                <a:gd name="T49" fmla="*/ 822 h 974"/>
                <a:gd name="T50" fmla="*/ 0 w 772"/>
                <a:gd name="T51" fmla="*/ 838 h 974"/>
                <a:gd name="T52" fmla="*/ 6 w 772"/>
                <a:gd name="T53" fmla="*/ 868 h 974"/>
                <a:gd name="T54" fmla="*/ 18 w 772"/>
                <a:gd name="T55" fmla="*/ 894 h 974"/>
                <a:gd name="T56" fmla="*/ 34 w 772"/>
                <a:gd name="T57" fmla="*/ 920 h 974"/>
                <a:gd name="T58" fmla="*/ 56 w 772"/>
                <a:gd name="T59" fmla="*/ 940 h 974"/>
                <a:gd name="T60" fmla="*/ 80 w 772"/>
                <a:gd name="T61" fmla="*/ 956 h 974"/>
                <a:gd name="T62" fmla="*/ 108 w 772"/>
                <a:gd name="T63" fmla="*/ 968 h 974"/>
                <a:gd name="T64" fmla="*/ 138 w 772"/>
                <a:gd name="T65" fmla="*/ 974 h 974"/>
                <a:gd name="T66" fmla="*/ 746 w 772"/>
                <a:gd name="T67" fmla="*/ 974 h 974"/>
                <a:gd name="T68" fmla="*/ 756 w 772"/>
                <a:gd name="T69" fmla="*/ 972 h 974"/>
                <a:gd name="T70" fmla="*/ 770 w 772"/>
                <a:gd name="T71" fmla="*/ 958 h 974"/>
                <a:gd name="T72" fmla="*/ 772 w 772"/>
                <a:gd name="T73" fmla="*/ 280 h 974"/>
                <a:gd name="T74" fmla="*/ 770 w 772"/>
                <a:gd name="T75" fmla="*/ 270 h 974"/>
                <a:gd name="T76" fmla="*/ 756 w 772"/>
                <a:gd name="T77" fmla="*/ 256 h 974"/>
                <a:gd name="T78" fmla="*/ 746 w 772"/>
                <a:gd name="T79" fmla="*/ 254 h 974"/>
                <a:gd name="T80" fmla="*/ 152 w 772"/>
                <a:gd name="T81" fmla="*/ 922 h 974"/>
                <a:gd name="T82" fmla="*/ 132 w 772"/>
                <a:gd name="T83" fmla="*/ 920 h 974"/>
                <a:gd name="T84" fmla="*/ 96 w 772"/>
                <a:gd name="T85" fmla="*/ 904 h 974"/>
                <a:gd name="T86" fmla="*/ 70 w 772"/>
                <a:gd name="T87" fmla="*/ 878 h 974"/>
                <a:gd name="T88" fmla="*/ 54 w 772"/>
                <a:gd name="T89" fmla="*/ 842 h 974"/>
                <a:gd name="T90" fmla="*/ 52 w 772"/>
                <a:gd name="T91" fmla="*/ 270 h 974"/>
                <a:gd name="T92" fmla="*/ 74 w 772"/>
                <a:gd name="T93" fmla="*/ 286 h 974"/>
                <a:gd name="T94" fmla="*/ 112 w 772"/>
                <a:gd name="T95" fmla="*/ 302 h 974"/>
                <a:gd name="T96" fmla="*/ 138 w 772"/>
                <a:gd name="T97" fmla="*/ 306 h 974"/>
                <a:gd name="T98" fmla="*/ 720 w 772"/>
                <a:gd name="T99" fmla="*/ 308 h 974"/>
                <a:gd name="T100" fmla="*/ 720 w 772"/>
                <a:gd name="T101" fmla="*/ 922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2" h="974">
                  <a:moveTo>
                    <a:pt x="746" y="254"/>
                  </a:moveTo>
                  <a:lnTo>
                    <a:pt x="152" y="254"/>
                  </a:lnTo>
                  <a:lnTo>
                    <a:pt x="152" y="254"/>
                  </a:lnTo>
                  <a:lnTo>
                    <a:pt x="132" y="252"/>
                  </a:lnTo>
                  <a:lnTo>
                    <a:pt x="114" y="246"/>
                  </a:lnTo>
                  <a:lnTo>
                    <a:pt x="96" y="236"/>
                  </a:lnTo>
                  <a:lnTo>
                    <a:pt x="82" y="224"/>
                  </a:lnTo>
                  <a:lnTo>
                    <a:pt x="70" y="210"/>
                  </a:lnTo>
                  <a:lnTo>
                    <a:pt x="60" y="192"/>
                  </a:lnTo>
                  <a:lnTo>
                    <a:pt x="54" y="174"/>
                  </a:lnTo>
                  <a:lnTo>
                    <a:pt x="52" y="154"/>
                  </a:lnTo>
                  <a:lnTo>
                    <a:pt x="52" y="154"/>
                  </a:lnTo>
                  <a:lnTo>
                    <a:pt x="54" y="134"/>
                  </a:lnTo>
                  <a:lnTo>
                    <a:pt x="60" y="116"/>
                  </a:lnTo>
                  <a:lnTo>
                    <a:pt x="70" y="98"/>
                  </a:lnTo>
                  <a:lnTo>
                    <a:pt x="82" y="84"/>
                  </a:lnTo>
                  <a:lnTo>
                    <a:pt x="96" y="72"/>
                  </a:lnTo>
                  <a:lnTo>
                    <a:pt x="114" y="62"/>
                  </a:lnTo>
                  <a:lnTo>
                    <a:pt x="132" y="56"/>
                  </a:lnTo>
                  <a:lnTo>
                    <a:pt x="152" y="54"/>
                  </a:lnTo>
                  <a:lnTo>
                    <a:pt x="746" y="54"/>
                  </a:lnTo>
                  <a:lnTo>
                    <a:pt x="746" y="54"/>
                  </a:lnTo>
                  <a:lnTo>
                    <a:pt x="756" y="52"/>
                  </a:lnTo>
                  <a:lnTo>
                    <a:pt x="766" y="46"/>
                  </a:lnTo>
                  <a:lnTo>
                    <a:pt x="770" y="38"/>
                  </a:lnTo>
                  <a:lnTo>
                    <a:pt x="772" y="28"/>
                  </a:lnTo>
                  <a:lnTo>
                    <a:pt x="772" y="28"/>
                  </a:lnTo>
                  <a:lnTo>
                    <a:pt x="770" y="16"/>
                  </a:lnTo>
                  <a:lnTo>
                    <a:pt x="766" y="8"/>
                  </a:lnTo>
                  <a:lnTo>
                    <a:pt x="756" y="2"/>
                  </a:lnTo>
                  <a:lnTo>
                    <a:pt x="746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38" y="2"/>
                  </a:lnTo>
                  <a:lnTo>
                    <a:pt x="122" y="4"/>
                  </a:lnTo>
                  <a:lnTo>
                    <a:pt x="108" y="8"/>
                  </a:lnTo>
                  <a:lnTo>
                    <a:pt x="94" y="12"/>
                  </a:lnTo>
                  <a:lnTo>
                    <a:pt x="80" y="20"/>
                  </a:lnTo>
                  <a:lnTo>
                    <a:pt x="68" y="26"/>
                  </a:lnTo>
                  <a:lnTo>
                    <a:pt x="56" y="36"/>
                  </a:lnTo>
                  <a:lnTo>
                    <a:pt x="44" y="46"/>
                  </a:lnTo>
                  <a:lnTo>
                    <a:pt x="34" y="56"/>
                  </a:lnTo>
                  <a:lnTo>
                    <a:pt x="26" y="68"/>
                  </a:lnTo>
                  <a:lnTo>
                    <a:pt x="18" y="82"/>
                  </a:lnTo>
                  <a:lnTo>
                    <a:pt x="12" y="94"/>
                  </a:lnTo>
                  <a:lnTo>
                    <a:pt x="6" y="108"/>
                  </a:lnTo>
                  <a:lnTo>
                    <a:pt x="2" y="124"/>
                  </a:lnTo>
                  <a:lnTo>
                    <a:pt x="0" y="138"/>
                  </a:lnTo>
                  <a:lnTo>
                    <a:pt x="0" y="154"/>
                  </a:lnTo>
                  <a:lnTo>
                    <a:pt x="0" y="822"/>
                  </a:lnTo>
                  <a:lnTo>
                    <a:pt x="0" y="822"/>
                  </a:lnTo>
                  <a:lnTo>
                    <a:pt x="0" y="838"/>
                  </a:lnTo>
                  <a:lnTo>
                    <a:pt x="2" y="852"/>
                  </a:lnTo>
                  <a:lnTo>
                    <a:pt x="6" y="868"/>
                  </a:lnTo>
                  <a:lnTo>
                    <a:pt x="12" y="882"/>
                  </a:lnTo>
                  <a:lnTo>
                    <a:pt x="18" y="894"/>
                  </a:lnTo>
                  <a:lnTo>
                    <a:pt x="26" y="908"/>
                  </a:lnTo>
                  <a:lnTo>
                    <a:pt x="34" y="920"/>
                  </a:lnTo>
                  <a:lnTo>
                    <a:pt x="44" y="930"/>
                  </a:lnTo>
                  <a:lnTo>
                    <a:pt x="56" y="940"/>
                  </a:lnTo>
                  <a:lnTo>
                    <a:pt x="68" y="948"/>
                  </a:lnTo>
                  <a:lnTo>
                    <a:pt x="80" y="956"/>
                  </a:lnTo>
                  <a:lnTo>
                    <a:pt x="94" y="962"/>
                  </a:lnTo>
                  <a:lnTo>
                    <a:pt x="108" y="968"/>
                  </a:lnTo>
                  <a:lnTo>
                    <a:pt x="122" y="972"/>
                  </a:lnTo>
                  <a:lnTo>
                    <a:pt x="138" y="974"/>
                  </a:lnTo>
                  <a:lnTo>
                    <a:pt x="152" y="974"/>
                  </a:lnTo>
                  <a:lnTo>
                    <a:pt x="746" y="974"/>
                  </a:lnTo>
                  <a:lnTo>
                    <a:pt x="746" y="974"/>
                  </a:lnTo>
                  <a:lnTo>
                    <a:pt x="756" y="972"/>
                  </a:lnTo>
                  <a:lnTo>
                    <a:pt x="766" y="968"/>
                  </a:lnTo>
                  <a:lnTo>
                    <a:pt x="770" y="958"/>
                  </a:lnTo>
                  <a:lnTo>
                    <a:pt x="772" y="948"/>
                  </a:lnTo>
                  <a:lnTo>
                    <a:pt x="772" y="280"/>
                  </a:lnTo>
                  <a:lnTo>
                    <a:pt x="772" y="280"/>
                  </a:lnTo>
                  <a:lnTo>
                    <a:pt x="770" y="270"/>
                  </a:lnTo>
                  <a:lnTo>
                    <a:pt x="764" y="262"/>
                  </a:lnTo>
                  <a:lnTo>
                    <a:pt x="756" y="256"/>
                  </a:lnTo>
                  <a:lnTo>
                    <a:pt x="746" y="254"/>
                  </a:lnTo>
                  <a:lnTo>
                    <a:pt x="746" y="254"/>
                  </a:lnTo>
                  <a:close/>
                  <a:moveTo>
                    <a:pt x="720" y="922"/>
                  </a:moveTo>
                  <a:lnTo>
                    <a:pt x="152" y="922"/>
                  </a:lnTo>
                  <a:lnTo>
                    <a:pt x="152" y="922"/>
                  </a:lnTo>
                  <a:lnTo>
                    <a:pt x="132" y="920"/>
                  </a:lnTo>
                  <a:lnTo>
                    <a:pt x="114" y="914"/>
                  </a:lnTo>
                  <a:lnTo>
                    <a:pt x="96" y="904"/>
                  </a:lnTo>
                  <a:lnTo>
                    <a:pt x="82" y="892"/>
                  </a:lnTo>
                  <a:lnTo>
                    <a:pt x="70" y="878"/>
                  </a:lnTo>
                  <a:lnTo>
                    <a:pt x="60" y="860"/>
                  </a:lnTo>
                  <a:lnTo>
                    <a:pt x="54" y="842"/>
                  </a:lnTo>
                  <a:lnTo>
                    <a:pt x="52" y="822"/>
                  </a:lnTo>
                  <a:lnTo>
                    <a:pt x="52" y="270"/>
                  </a:lnTo>
                  <a:lnTo>
                    <a:pt x="52" y="270"/>
                  </a:lnTo>
                  <a:lnTo>
                    <a:pt x="74" y="286"/>
                  </a:lnTo>
                  <a:lnTo>
                    <a:pt x="98" y="298"/>
                  </a:lnTo>
                  <a:lnTo>
                    <a:pt x="112" y="302"/>
                  </a:lnTo>
                  <a:lnTo>
                    <a:pt x="124" y="304"/>
                  </a:lnTo>
                  <a:lnTo>
                    <a:pt x="138" y="306"/>
                  </a:lnTo>
                  <a:lnTo>
                    <a:pt x="152" y="308"/>
                  </a:lnTo>
                  <a:lnTo>
                    <a:pt x="720" y="308"/>
                  </a:lnTo>
                  <a:lnTo>
                    <a:pt x="720" y="922"/>
                  </a:lnTo>
                  <a:lnTo>
                    <a:pt x="720" y="9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Freeform 197"/>
            <p:cNvSpPr>
              <a:spLocks/>
            </p:cNvSpPr>
            <p:nvPr/>
          </p:nvSpPr>
          <p:spPr bwMode="auto">
            <a:xfrm>
              <a:off x="13595350" y="2163762"/>
              <a:ext cx="882650" cy="85725"/>
            </a:xfrm>
            <a:custGeom>
              <a:avLst/>
              <a:gdLst>
                <a:gd name="T0" fmla="*/ 28 w 556"/>
                <a:gd name="T1" fmla="*/ 0 h 54"/>
                <a:gd name="T2" fmla="*/ 28 w 556"/>
                <a:gd name="T3" fmla="*/ 0 h 54"/>
                <a:gd name="T4" fmla="*/ 16 w 556"/>
                <a:gd name="T5" fmla="*/ 2 h 54"/>
                <a:gd name="T6" fmla="*/ 8 w 556"/>
                <a:gd name="T7" fmla="*/ 8 h 54"/>
                <a:gd name="T8" fmla="*/ 2 w 556"/>
                <a:gd name="T9" fmla="*/ 16 h 54"/>
                <a:gd name="T10" fmla="*/ 0 w 556"/>
                <a:gd name="T11" fmla="*/ 26 h 54"/>
                <a:gd name="T12" fmla="*/ 0 w 556"/>
                <a:gd name="T13" fmla="*/ 26 h 54"/>
                <a:gd name="T14" fmla="*/ 2 w 556"/>
                <a:gd name="T15" fmla="*/ 36 h 54"/>
                <a:gd name="T16" fmla="*/ 8 w 556"/>
                <a:gd name="T17" fmla="*/ 46 h 54"/>
                <a:gd name="T18" fmla="*/ 16 w 556"/>
                <a:gd name="T19" fmla="*/ 52 h 54"/>
                <a:gd name="T20" fmla="*/ 28 w 556"/>
                <a:gd name="T21" fmla="*/ 54 h 54"/>
                <a:gd name="T22" fmla="*/ 528 w 556"/>
                <a:gd name="T23" fmla="*/ 54 h 54"/>
                <a:gd name="T24" fmla="*/ 528 w 556"/>
                <a:gd name="T25" fmla="*/ 54 h 54"/>
                <a:gd name="T26" fmla="*/ 538 w 556"/>
                <a:gd name="T27" fmla="*/ 52 h 54"/>
                <a:gd name="T28" fmla="*/ 548 w 556"/>
                <a:gd name="T29" fmla="*/ 46 h 54"/>
                <a:gd name="T30" fmla="*/ 552 w 556"/>
                <a:gd name="T31" fmla="*/ 36 h 54"/>
                <a:gd name="T32" fmla="*/ 556 w 556"/>
                <a:gd name="T33" fmla="*/ 26 h 54"/>
                <a:gd name="T34" fmla="*/ 556 w 556"/>
                <a:gd name="T35" fmla="*/ 26 h 54"/>
                <a:gd name="T36" fmla="*/ 552 w 556"/>
                <a:gd name="T37" fmla="*/ 16 h 54"/>
                <a:gd name="T38" fmla="*/ 548 w 556"/>
                <a:gd name="T39" fmla="*/ 8 h 54"/>
                <a:gd name="T40" fmla="*/ 538 w 556"/>
                <a:gd name="T41" fmla="*/ 2 h 54"/>
                <a:gd name="T42" fmla="*/ 528 w 556"/>
                <a:gd name="T43" fmla="*/ 0 h 54"/>
                <a:gd name="T44" fmla="*/ 28 w 556"/>
                <a:gd name="T4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6" h="54">
                  <a:moveTo>
                    <a:pt x="28" y="0"/>
                  </a:move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36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8" y="54"/>
                  </a:lnTo>
                  <a:lnTo>
                    <a:pt x="528" y="54"/>
                  </a:lnTo>
                  <a:lnTo>
                    <a:pt x="528" y="54"/>
                  </a:lnTo>
                  <a:lnTo>
                    <a:pt x="538" y="52"/>
                  </a:lnTo>
                  <a:lnTo>
                    <a:pt x="548" y="46"/>
                  </a:lnTo>
                  <a:lnTo>
                    <a:pt x="552" y="36"/>
                  </a:lnTo>
                  <a:lnTo>
                    <a:pt x="556" y="26"/>
                  </a:lnTo>
                  <a:lnTo>
                    <a:pt x="556" y="26"/>
                  </a:lnTo>
                  <a:lnTo>
                    <a:pt x="552" y="16"/>
                  </a:lnTo>
                  <a:lnTo>
                    <a:pt x="548" y="8"/>
                  </a:lnTo>
                  <a:lnTo>
                    <a:pt x="538" y="2"/>
                  </a:lnTo>
                  <a:lnTo>
                    <a:pt x="5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3" name="Freeform 198"/>
            <p:cNvSpPr>
              <a:spLocks noEditPoints="1"/>
            </p:cNvSpPr>
            <p:nvPr/>
          </p:nvSpPr>
          <p:spPr bwMode="auto">
            <a:xfrm>
              <a:off x="13760450" y="2611437"/>
              <a:ext cx="469900" cy="625475"/>
            </a:xfrm>
            <a:custGeom>
              <a:avLst/>
              <a:gdLst>
                <a:gd name="T0" fmla="*/ 26 w 296"/>
                <a:gd name="T1" fmla="*/ 394 h 394"/>
                <a:gd name="T2" fmla="*/ 42 w 296"/>
                <a:gd name="T3" fmla="*/ 390 h 394"/>
                <a:gd name="T4" fmla="*/ 84 w 296"/>
                <a:gd name="T5" fmla="*/ 286 h 394"/>
                <a:gd name="T6" fmla="*/ 212 w 296"/>
                <a:gd name="T7" fmla="*/ 286 h 394"/>
                <a:gd name="T8" fmla="*/ 248 w 296"/>
                <a:gd name="T9" fmla="*/ 384 h 394"/>
                <a:gd name="T10" fmla="*/ 270 w 296"/>
                <a:gd name="T11" fmla="*/ 394 h 394"/>
                <a:gd name="T12" fmla="*/ 278 w 296"/>
                <a:gd name="T13" fmla="*/ 392 h 394"/>
                <a:gd name="T14" fmla="*/ 296 w 296"/>
                <a:gd name="T15" fmla="*/ 370 h 394"/>
                <a:gd name="T16" fmla="*/ 174 w 296"/>
                <a:gd name="T17" fmla="*/ 18 h 394"/>
                <a:gd name="T18" fmla="*/ 172 w 296"/>
                <a:gd name="T19" fmla="*/ 16 h 394"/>
                <a:gd name="T20" fmla="*/ 170 w 296"/>
                <a:gd name="T21" fmla="*/ 12 h 394"/>
                <a:gd name="T22" fmla="*/ 170 w 296"/>
                <a:gd name="T23" fmla="*/ 12 h 394"/>
                <a:gd name="T24" fmla="*/ 168 w 296"/>
                <a:gd name="T25" fmla="*/ 10 h 394"/>
                <a:gd name="T26" fmla="*/ 168 w 296"/>
                <a:gd name="T27" fmla="*/ 8 h 394"/>
                <a:gd name="T28" fmla="*/ 166 w 296"/>
                <a:gd name="T29" fmla="*/ 6 h 394"/>
                <a:gd name="T30" fmla="*/ 164 w 296"/>
                <a:gd name="T31" fmla="*/ 6 h 394"/>
                <a:gd name="T32" fmla="*/ 162 w 296"/>
                <a:gd name="T33" fmla="*/ 4 h 394"/>
                <a:gd name="T34" fmla="*/ 162 w 296"/>
                <a:gd name="T35" fmla="*/ 4 h 394"/>
                <a:gd name="T36" fmla="*/ 160 w 296"/>
                <a:gd name="T37" fmla="*/ 2 h 394"/>
                <a:gd name="T38" fmla="*/ 156 w 296"/>
                <a:gd name="T39" fmla="*/ 2 h 394"/>
                <a:gd name="T40" fmla="*/ 154 w 296"/>
                <a:gd name="T41" fmla="*/ 0 h 394"/>
                <a:gd name="T42" fmla="*/ 154 w 296"/>
                <a:gd name="T43" fmla="*/ 0 h 394"/>
                <a:gd name="T44" fmla="*/ 150 w 296"/>
                <a:gd name="T45" fmla="*/ 0 h 394"/>
                <a:gd name="T46" fmla="*/ 150 w 296"/>
                <a:gd name="T47" fmla="*/ 0 h 394"/>
                <a:gd name="T48" fmla="*/ 146 w 296"/>
                <a:gd name="T49" fmla="*/ 0 h 394"/>
                <a:gd name="T50" fmla="*/ 146 w 296"/>
                <a:gd name="T51" fmla="*/ 0 h 394"/>
                <a:gd name="T52" fmla="*/ 142 w 296"/>
                <a:gd name="T53" fmla="*/ 0 h 394"/>
                <a:gd name="T54" fmla="*/ 142 w 296"/>
                <a:gd name="T55" fmla="*/ 0 h 394"/>
                <a:gd name="T56" fmla="*/ 138 w 296"/>
                <a:gd name="T57" fmla="*/ 2 h 394"/>
                <a:gd name="T58" fmla="*/ 136 w 296"/>
                <a:gd name="T59" fmla="*/ 2 h 394"/>
                <a:gd name="T60" fmla="*/ 134 w 296"/>
                <a:gd name="T61" fmla="*/ 4 h 394"/>
                <a:gd name="T62" fmla="*/ 132 w 296"/>
                <a:gd name="T63" fmla="*/ 4 h 394"/>
                <a:gd name="T64" fmla="*/ 130 w 296"/>
                <a:gd name="T65" fmla="*/ 6 h 394"/>
                <a:gd name="T66" fmla="*/ 130 w 296"/>
                <a:gd name="T67" fmla="*/ 6 h 394"/>
                <a:gd name="T68" fmla="*/ 128 w 296"/>
                <a:gd name="T69" fmla="*/ 8 h 394"/>
                <a:gd name="T70" fmla="*/ 128 w 296"/>
                <a:gd name="T71" fmla="*/ 10 h 394"/>
                <a:gd name="T72" fmla="*/ 126 w 296"/>
                <a:gd name="T73" fmla="*/ 12 h 394"/>
                <a:gd name="T74" fmla="*/ 124 w 296"/>
                <a:gd name="T75" fmla="*/ 12 h 394"/>
                <a:gd name="T76" fmla="*/ 124 w 296"/>
                <a:gd name="T77" fmla="*/ 16 h 394"/>
                <a:gd name="T78" fmla="*/ 122 w 296"/>
                <a:gd name="T79" fmla="*/ 18 h 394"/>
                <a:gd name="T80" fmla="*/ 0 w 296"/>
                <a:gd name="T81" fmla="*/ 370 h 394"/>
                <a:gd name="T82" fmla="*/ 18 w 296"/>
                <a:gd name="T83" fmla="*/ 392 h 394"/>
                <a:gd name="T84" fmla="*/ 194 w 296"/>
                <a:gd name="T85" fmla="*/ 232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6" h="394">
                  <a:moveTo>
                    <a:pt x="18" y="392"/>
                  </a:moveTo>
                  <a:lnTo>
                    <a:pt x="18" y="392"/>
                  </a:lnTo>
                  <a:lnTo>
                    <a:pt x="26" y="394"/>
                  </a:lnTo>
                  <a:lnTo>
                    <a:pt x="26" y="394"/>
                  </a:lnTo>
                  <a:lnTo>
                    <a:pt x="34" y="394"/>
                  </a:lnTo>
                  <a:lnTo>
                    <a:pt x="42" y="390"/>
                  </a:lnTo>
                  <a:lnTo>
                    <a:pt x="48" y="384"/>
                  </a:lnTo>
                  <a:lnTo>
                    <a:pt x="52" y="376"/>
                  </a:lnTo>
                  <a:lnTo>
                    <a:pt x="84" y="286"/>
                  </a:lnTo>
                  <a:lnTo>
                    <a:pt x="208" y="286"/>
                  </a:lnTo>
                  <a:lnTo>
                    <a:pt x="208" y="286"/>
                  </a:lnTo>
                  <a:lnTo>
                    <a:pt x="212" y="286"/>
                  </a:lnTo>
                  <a:lnTo>
                    <a:pt x="244" y="376"/>
                  </a:lnTo>
                  <a:lnTo>
                    <a:pt x="244" y="376"/>
                  </a:lnTo>
                  <a:lnTo>
                    <a:pt x="248" y="384"/>
                  </a:lnTo>
                  <a:lnTo>
                    <a:pt x="254" y="390"/>
                  </a:lnTo>
                  <a:lnTo>
                    <a:pt x="262" y="394"/>
                  </a:lnTo>
                  <a:lnTo>
                    <a:pt x="270" y="394"/>
                  </a:lnTo>
                  <a:lnTo>
                    <a:pt x="270" y="394"/>
                  </a:lnTo>
                  <a:lnTo>
                    <a:pt x="278" y="392"/>
                  </a:lnTo>
                  <a:lnTo>
                    <a:pt x="278" y="392"/>
                  </a:lnTo>
                  <a:lnTo>
                    <a:pt x="288" y="388"/>
                  </a:lnTo>
                  <a:lnTo>
                    <a:pt x="294" y="380"/>
                  </a:lnTo>
                  <a:lnTo>
                    <a:pt x="296" y="370"/>
                  </a:lnTo>
                  <a:lnTo>
                    <a:pt x="294" y="358"/>
                  </a:lnTo>
                  <a:lnTo>
                    <a:pt x="174" y="18"/>
                  </a:lnTo>
                  <a:lnTo>
                    <a:pt x="174" y="18"/>
                  </a:lnTo>
                  <a:lnTo>
                    <a:pt x="174" y="18"/>
                  </a:lnTo>
                  <a:lnTo>
                    <a:pt x="172" y="16"/>
                  </a:lnTo>
                  <a:lnTo>
                    <a:pt x="172" y="16"/>
                  </a:lnTo>
                  <a:lnTo>
                    <a:pt x="172" y="14"/>
                  </a:lnTo>
                  <a:lnTo>
                    <a:pt x="172" y="14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68" y="10"/>
                  </a:lnTo>
                  <a:lnTo>
                    <a:pt x="168" y="10"/>
                  </a:lnTo>
                  <a:lnTo>
                    <a:pt x="168" y="8"/>
                  </a:lnTo>
                  <a:lnTo>
                    <a:pt x="168" y="8"/>
                  </a:lnTo>
                  <a:lnTo>
                    <a:pt x="166" y="8"/>
                  </a:lnTo>
                  <a:lnTo>
                    <a:pt x="166" y="8"/>
                  </a:lnTo>
                  <a:lnTo>
                    <a:pt x="166" y="6"/>
                  </a:lnTo>
                  <a:lnTo>
                    <a:pt x="166" y="6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62" y="4"/>
                  </a:lnTo>
                  <a:lnTo>
                    <a:pt x="162" y="4"/>
                  </a:lnTo>
                  <a:lnTo>
                    <a:pt x="162" y="4"/>
                  </a:lnTo>
                  <a:lnTo>
                    <a:pt x="162" y="4"/>
                  </a:lnTo>
                  <a:lnTo>
                    <a:pt x="160" y="2"/>
                  </a:lnTo>
                  <a:lnTo>
                    <a:pt x="160" y="2"/>
                  </a:lnTo>
                  <a:lnTo>
                    <a:pt x="160" y="2"/>
                  </a:lnTo>
                  <a:lnTo>
                    <a:pt x="160" y="2"/>
                  </a:lnTo>
                  <a:lnTo>
                    <a:pt x="156" y="2"/>
                  </a:lnTo>
                  <a:lnTo>
                    <a:pt x="156" y="2"/>
                  </a:lnTo>
                  <a:lnTo>
                    <a:pt x="156" y="2"/>
                  </a:lnTo>
                  <a:lnTo>
                    <a:pt x="156" y="2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6" y="2"/>
                  </a:lnTo>
                  <a:lnTo>
                    <a:pt x="136" y="2"/>
                  </a:lnTo>
                  <a:lnTo>
                    <a:pt x="136" y="2"/>
                  </a:lnTo>
                  <a:lnTo>
                    <a:pt x="136" y="2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2" y="4"/>
                  </a:lnTo>
                  <a:lnTo>
                    <a:pt x="132" y="4"/>
                  </a:lnTo>
                  <a:lnTo>
                    <a:pt x="132" y="4"/>
                  </a:lnTo>
                  <a:lnTo>
                    <a:pt x="132" y="4"/>
                  </a:lnTo>
                  <a:lnTo>
                    <a:pt x="130" y="6"/>
                  </a:lnTo>
                  <a:lnTo>
                    <a:pt x="130" y="6"/>
                  </a:lnTo>
                  <a:lnTo>
                    <a:pt x="130" y="6"/>
                  </a:lnTo>
                  <a:lnTo>
                    <a:pt x="130" y="6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28" y="10"/>
                  </a:lnTo>
                  <a:lnTo>
                    <a:pt x="128" y="10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4" y="12"/>
                  </a:lnTo>
                  <a:lnTo>
                    <a:pt x="124" y="12"/>
                  </a:lnTo>
                  <a:lnTo>
                    <a:pt x="124" y="14"/>
                  </a:lnTo>
                  <a:lnTo>
                    <a:pt x="124" y="14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2" y="18"/>
                  </a:lnTo>
                  <a:lnTo>
                    <a:pt x="122" y="18"/>
                  </a:lnTo>
                  <a:lnTo>
                    <a:pt x="0" y="358"/>
                  </a:lnTo>
                  <a:lnTo>
                    <a:pt x="0" y="358"/>
                  </a:lnTo>
                  <a:lnTo>
                    <a:pt x="0" y="370"/>
                  </a:lnTo>
                  <a:lnTo>
                    <a:pt x="2" y="378"/>
                  </a:lnTo>
                  <a:lnTo>
                    <a:pt x="8" y="388"/>
                  </a:lnTo>
                  <a:lnTo>
                    <a:pt x="18" y="392"/>
                  </a:lnTo>
                  <a:lnTo>
                    <a:pt x="18" y="392"/>
                  </a:lnTo>
                  <a:close/>
                  <a:moveTo>
                    <a:pt x="148" y="106"/>
                  </a:moveTo>
                  <a:lnTo>
                    <a:pt x="194" y="232"/>
                  </a:lnTo>
                  <a:lnTo>
                    <a:pt x="102" y="232"/>
                  </a:lnTo>
                  <a:lnTo>
                    <a:pt x="148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62" name="Группа 1061"/>
          <p:cNvGrpSpPr/>
          <p:nvPr/>
        </p:nvGrpSpPr>
        <p:grpSpPr>
          <a:xfrm>
            <a:off x="400584" y="4476178"/>
            <a:ext cx="399550" cy="457550"/>
            <a:chOff x="13408025" y="4513263"/>
            <a:chExt cx="1181100" cy="1352550"/>
          </a:xfrm>
          <a:solidFill>
            <a:srgbClr val="41CED9"/>
          </a:solidFill>
        </p:grpSpPr>
        <p:sp>
          <p:nvSpPr>
            <p:cNvPr id="1054" name="Freeform 199"/>
            <p:cNvSpPr>
              <a:spLocks/>
            </p:cNvSpPr>
            <p:nvPr/>
          </p:nvSpPr>
          <p:spPr bwMode="auto">
            <a:xfrm>
              <a:off x="13500100" y="5319713"/>
              <a:ext cx="88900" cy="546100"/>
            </a:xfrm>
            <a:custGeom>
              <a:avLst/>
              <a:gdLst>
                <a:gd name="T0" fmla="*/ 28 w 56"/>
                <a:gd name="T1" fmla="*/ 344 h 344"/>
                <a:gd name="T2" fmla="*/ 28 w 56"/>
                <a:gd name="T3" fmla="*/ 344 h 344"/>
                <a:gd name="T4" fmla="*/ 18 w 56"/>
                <a:gd name="T5" fmla="*/ 342 h 344"/>
                <a:gd name="T6" fmla="*/ 8 w 56"/>
                <a:gd name="T7" fmla="*/ 336 h 344"/>
                <a:gd name="T8" fmla="*/ 2 w 56"/>
                <a:gd name="T9" fmla="*/ 328 h 344"/>
                <a:gd name="T10" fmla="*/ 0 w 56"/>
                <a:gd name="T11" fmla="*/ 316 h 344"/>
                <a:gd name="T12" fmla="*/ 0 w 56"/>
                <a:gd name="T13" fmla="*/ 28 h 344"/>
                <a:gd name="T14" fmla="*/ 0 w 56"/>
                <a:gd name="T15" fmla="*/ 28 h 344"/>
                <a:gd name="T16" fmla="*/ 2 w 56"/>
                <a:gd name="T17" fmla="*/ 16 h 344"/>
                <a:gd name="T18" fmla="*/ 8 w 56"/>
                <a:gd name="T19" fmla="*/ 8 h 344"/>
                <a:gd name="T20" fmla="*/ 18 w 56"/>
                <a:gd name="T21" fmla="*/ 2 h 344"/>
                <a:gd name="T22" fmla="*/ 28 w 56"/>
                <a:gd name="T23" fmla="*/ 0 h 344"/>
                <a:gd name="T24" fmla="*/ 28 w 56"/>
                <a:gd name="T25" fmla="*/ 0 h 344"/>
                <a:gd name="T26" fmla="*/ 40 w 56"/>
                <a:gd name="T27" fmla="*/ 2 h 344"/>
                <a:gd name="T28" fmla="*/ 48 w 56"/>
                <a:gd name="T29" fmla="*/ 8 h 344"/>
                <a:gd name="T30" fmla="*/ 54 w 56"/>
                <a:gd name="T31" fmla="*/ 16 h 344"/>
                <a:gd name="T32" fmla="*/ 56 w 56"/>
                <a:gd name="T33" fmla="*/ 28 h 344"/>
                <a:gd name="T34" fmla="*/ 56 w 56"/>
                <a:gd name="T35" fmla="*/ 316 h 344"/>
                <a:gd name="T36" fmla="*/ 56 w 56"/>
                <a:gd name="T37" fmla="*/ 316 h 344"/>
                <a:gd name="T38" fmla="*/ 54 w 56"/>
                <a:gd name="T39" fmla="*/ 328 h 344"/>
                <a:gd name="T40" fmla="*/ 48 w 56"/>
                <a:gd name="T41" fmla="*/ 336 h 344"/>
                <a:gd name="T42" fmla="*/ 40 w 56"/>
                <a:gd name="T43" fmla="*/ 342 h 344"/>
                <a:gd name="T44" fmla="*/ 28 w 56"/>
                <a:gd name="T45" fmla="*/ 344 h 344"/>
                <a:gd name="T46" fmla="*/ 28 w 56"/>
                <a:gd name="T47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344">
                  <a:moveTo>
                    <a:pt x="28" y="344"/>
                  </a:moveTo>
                  <a:lnTo>
                    <a:pt x="28" y="344"/>
                  </a:lnTo>
                  <a:lnTo>
                    <a:pt x="18" y="342"/>
                  </a:lnTo>
                  <a:lnTo>
                    <a:pt x="8" y="336"/>
                  </a:lnTo>
                  <a:lnTo>
                    <a:pt x="2" y="328"/>
                  </a:lnTo>
                  <a:lnTo>
                    <a:pt x="0" y="31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8"/>
                  </a:lnTo>
                  <a:lnTo>
                    <a:pt x="56" y="316"/>
                  </a:lnTo>
                  <a:lnTo>
                    <a:pt x="56" y="316"/>
                  </a:lnTo>
                  <a:lnTo>
                    <a:pt x="54" y="328"/>
                  </a:lnTo>
                  <a:lnTo>
                    <a:pt x="48" y="336"/>
                  </a:lnTo>
                  <a:lnTo>
                    <a:pt x="40" y="342"/>
                  </a:lnTo>
                  <a:lnTo>
                    <a:pt x="28" y="344"/>
                  </a:lnTo>
                  <a:lnTo>
                    <a:pt x="28" y="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5" name="Freeform 200"/>
            <p:cNvSpPr>
              <a:spLocks/>
            </p:cNvSpPr>
            <p:nvPr/>
          </p:nvSpPr>
          <p:spPr bwMode="auto">
            <a:xfrm>
              <a:off x="13833475" y="5103813"/>
              <a:ext cx="88900" cy="762000"/>
            </a:xfrm>
            <a:custGeom>
              <a:avLst/>
              <a:gdLst>
                <a:gd name="T0" fmla="*/ 28 w 56"/>
                <a:gd name="T1" fmla="*/ 480 h 480"/>
                <a:gd name="T2" fmla="*/ 28 w 56"/>
                <a:gd name="T3" fmla="*/ 480 h 480"/>
                <a:gd name="T4" fmla="*/ 18 w 56"/>
                <a:gd name="T5" fmla="*/ 478 h 480"/>
                <a:gd name="T6" fmla="*/ 8 w 56"/>
                <a:gd name="T7" fmla="*/ 472 h 480"/>
                <a:gd name="T8" fmla="*/ 2 w 56"/>
                <a:gd name="T9" fmla="*/ 464 h 480"/>
                <a:gd name="T10" fmla="*/ 0 w 56"/>
                <a:gd name="T11" fmla="*/ 452 h 480"/>
                <a:gd name="T12" fmla="*/ 0 w 56"/>
                <a:gd name="T13" fmla="*/ 28 h 480"/>
                <a:gd name="T14" fmla="*/ 0 w 56"/>
                <a:gd name="T15" fmla="*/ 28 h 480"/>
                <a:gd name="T16" fmla="*/ 2 w 56"/>
                <a:gd name="T17" fmla="*/ 18 h 480"/>
                <a:gd name="T18" fmla="*/ 8 w 56"/>
                <a:gd name="T19" fmla="*/ 8 h 480"/>
                <a:gd name="T20" fmla="*/ 18 w 56"/>
                <a:gd name="T21" fmla="*/ 2 h 480"/>
                <a:gd name="T22" fmla="*/ 28 w 56"/>
                <a:gd name="T23" fmla="*/ 0 h 480"/>
                <a:gd name="T24" fmla="*/ 28 w 56"/>
                <a:gd name="T25" fmla="*/ 0 h 480"/>
                <a:gd name="T26" fmla="*/ 38 w 56"/>
                <a:gd name="T27" fmla="*/ 2 h 480"/>
                <a:gd name="T28" fmla="*/ 48 w 56"/>
                <a:gd name="T29" fmla="*/ 8 h 480"/>
                <a:gd name="T30" fmla="*/ 54 w 56"/>
                <a:gd name="T31" fmla="*/ 18 h 480"/>
                <a:gd name="T32" fmla="*/ 56 w 56"/>
                <a:gd name="T33" fmla="*/ 28 h 480"/>
                <a:gd name="T34" fmla="*/ 56 w 56"/>
                <a:gd name="T35" fmla="*/ 452 h 480"/>
                <a:gd name="T36" fmla="*/ 56 w 56"/>
                <a:gd name="T37" fmla="*/ 452 h 480"/>
                <a:gd name="T38" fmla="*/ 54 w 56"/>
                <a:gd name="T39" fmla="*/ 464 h 480"/>
                <a:gd name="T40" fmla="*/ 48 w 56"/>
                <a:gd name="T41" fmla="*/ 472 h 480"/>
                <a:gd name="T42" fmla="*/ 38 w 56"/>
                <a:gd name="T43" fmla="*/ 478 h 480"/>
                <a:gd name="T44" fmla="*/ 28 w 56"/>
                <a:gd name="T45" fmla="*/ 480 h 480"/>
                <a:gd name="T46" fmla="*/ 28 w 56"/>
                <a:gd name="T4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0">
                  <a:moveTo>
                    <a:pt x="28" y="480"/>
                  </a:moveTo>
                  <a:lnTo>
                    <a:pt x="28" y="480"/>
                  </a:lnTo>
                  <a:lnTo>
                    <a:pt x="18" y="478"/>
                  </a:lnTo>
                  <a:lnTo>
                    <a:pt x="8" y="472"/>
                  </a:lnTo>
                  <a:lnTo>
                    <a:pt x="2" y="464"/>
                  </a:lnTo>
                  <a:lnTo>
                    <a:pt x="0" y="45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8"/>
                  </a:lnTo>
                  <a:lnTo>
                    <a:pt x="56" y="28"/>
                  </a:lnTo>
                  <a:lnTo>
                    <a:pt x="56" y="452"/>
                  </a:lnTo>
                  <a:lnTo>
                    <a:pt x="56" y="452"/>
                  </a:lnTo>
                  <a:lnTo>
                    <a:pt x="54" y="464"/>
                  </a:lnTo>
                  <a:lnTo>
                    <a:pt x="48" y="472"/>
                  </a:lnTo>
                  <a:lnTo>
                    <a:pt x="38" y="478"/>
                  </a:lnTo>
                  <a:lnTo>
                    <a:pt x="28" y="480"/>
                  </a:lnTo>
                  <a:lnTo>
                    <a:pt x="28" y="4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6" name="Freeform 201"/>
            <p:cNvSpPr>
              <a:spLocks/>
            </p:cNvSpPr>
            <p:nvPr/>
          </p:nvSpPr>
          <p:spPr bwMode="auto">
            <a:xfrm>
              <a:off x="14166850" y="4887913"/>
              <a:ext cx="88900" cy="977900"/>
            </a:xfrm>
            <a:custGeom>
              <a:avLst/>
              <a:gdLst>
                <a:gd name="T0" fmla="*/ 28 w 56"/>
                <a:gd name="T1" fmla="*/ 616 h 616"/>
                <a:gd name="T2" fmla="*/ 28 w 56"/>
                <a:gd name="T3" fmla="*/ 616 h 616"/>
                <a:gd name="T4" fmla="*/ 16 w 56"/>
                <a:gd name="T5" fmla="*/ 614 h 616"/>
                <a:gd name="T6" fmla="*/ 8 w 56"/>
                <a:gd name="T7" fmla="*/ 608 h 616"/>
                <a:gd name="T8" fmla="*/ 2 w 56"/>
                <a:gd name="T9" fmla="*/ 600 h 616"/>
                <a:gd name="T10" fmla="*/ 0 w 56"/>
                <a:gd name="T11" fmla="*/ 588 h 616"/>
                <a:gd name="T12" fmla="*/ 0 w 56"/>
                <a:gd name="T13" fmla="*/ 28 h 616"/>
                <a:gd name="T14" fmla="*/ 0 w 56"/>
                <a:gd name="T15" fmla="*/ 28 h 616"/>
                <a:gd name="T16" fmla="*/ 2 w 56"/>
                <a:gd name="T17" fmla="*/ 16 h 616"/>
                <a:gd name="T18" fmla="*/ 8 w 56"/>
                <a:gd name="T19" fmla="*/ 8 h 616"/>
                <a:gd name="T20" fmla="*/ 16 w 56"/>
                <a:gd name="T21" fmla="*/ 2 h 616"/>
                <a:gd name="T22" fmla="*/ 28 w 56"/>
                <a:gd name="T23" fmla="*/ 0 h 616"/>
                <a:gd name="T24" fmla="*/ 28 w 56"/>
                <a:gd name="T25" fmla="*/ 0 h 616"/>
                <a:gd name="T26" fmla="*/ 38 w 56"/>
                <a:gd name="T27" fmla="*/ 2 h 616"/>
                <a:gd name="T28" fmla="*/ 48 w 56"/>
                <a:gd name="T29" fmla="*/ 8 h 616"/>
                <a:gd name="T30" fmla="*/ 54 w 56"/>
                <a:gd name="T31" fmla="*/ 16 h 616"/>
                <a:gd name="T32" fmla="*/ 56 w 56"/>
                <a:gd name="T33" fmla="*/ 28 h 616"/>
                <a:gd name="T34" fmla="*/ 56 w 56"/>
                <a:gd name="T35" fmla="*/ 588 h 616"/>
                <a:gd name="T36" fmla="*/ 56 w 56"/>
                <a:gd name="T37" fmla="*/ 588 h 616"/>
                <a:gd name="T38" fmla="*/ 54 w 56"/>
                <a:gd name="T39" fmla="*/ 600 h 616"/>
                <a:gd name="T40" fmla="*/ 48 w 56"/>
                <a:gd name="T41" fmla="*/ 608 h 616"/>
                <a:gd name="T42" fmla="*/ 38 w 56"/>
                <a:gd name="T43" fmla="*/ 614 h 616"/>
                <a:gd name="T44" fmla="*/ 28 w 56"/>
                <a:gd name="T45" fmla="*/ 616 h 616"/>
                <a:gd name="T46" fmla="*/ 28 w 56"/>
                <a:gd name="T47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616">
                  <a:moveTo>
                    <a:pt x="28" y="616"/>
                  </a:moveTo>
                  <a:lnTo>
                    <a:pt x="28" y="616"/>
                  </a:lnTo>
                  <a:lnTo>
                    <a:pt x="16" y="614"/>
                  </a:lnTo>
                  <a:lnTo>
                    <a:pt x="8" y="608"/>
                  </a:lnTo>
                  <a:lnTo>
                    <a:pt x="2" y="600"/>
                  </a:lnTo>
                  <a:lnTo>
                    <a:pt x="0" y="58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8"/>
                  </a:lnTo>
                  <a:lnTo>
                    <a:pt x="56" y="588"/>
                  </a:lnTo>
                  <a:lnTo>
                    <a:pt x="56" y="588"/>
                  </a:lnTo>
                  <a:lnTo>
                    <a:pt x="54" y="600"/>
                  </a:lnTo>
                  <a:lnTo>
                    <a:pt x="48" y="608"/>
                  </a:lnTo>
                  <a:lnTo>
                    <a:pt x="38" y="614"/>
                  </a:lnTo>
                  <a:lnTo>
                    <a:pt x="28" y="616"/>
                  </a:lnTo>
                  <a:lnTo>
                    <a:pt x="28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7" name="Freeform 202"/>
            <p:cNvSpPr>
              <a:spLocks/>
            </p:cNvSpPr>
            <p:nvPr/>
          </p:nvSpPr>
          <p:spPr bwMode="auto">
            <a:xfrm>
              <a:off x="14500225" y="4672013"/>
              <a:ext cx="88900" cy="1193800"/>
            </a:xfrm>
            <a:custGeom>
              <a:avLst/>
              <a:gdLst>
                <a:gd name="T0" fmla="*/ 28 w 56"/>
                <a:gd name="T1" fmla="*/ 752 h 752"/>
                <a:gd name="T2" fmla="*/ 28 w 56"/>
                <a:gd name="T3" fmla="*/ 752 h 752"/>
                <a:gd name="T4" fmla="*/ 16 w 56"/>
                <a:gd name="T5" fmla="*/ 750 h 752"/>
                <a:gd name="T6" fmla="*/ 8 w 56"/>
                <a:gd name="T7" fmla="*/ 744 h 752"/>
                <a:gd name="T8" fmla="*/ 2 w 56"/>
                <a:gd name="T9" fmla="*/ 736 h 752"/>
                <a:gd name="T10" fmla="*/ 0 w 56"/>
                <a:gd name="T11" fmla="*/ 724 h 752"/>
                <a:gd name="T12" fmla="*/ 0 w 56"/>
                <a:gd name="T13" fmla="*/ 28 h 752"/>
                <a:gd name="T14" fmla="*/ 0 w 56"/>
                <a:gd name="T15" fmla="*/ 28 h 752"/>
                <a:gd name="T16" fmla="*/ 2 w 56"/>
                <a:gd name="T17" fmla="*/ 16 h 752"/>
                <a:gd name="T18" fmla="*/ 8 w 56"/>
                <a:gd name="T19" fmla="*/ 8 h 752"/>
                <a:gd name="T20" fmla="*/ 16 w 56"/>
                <a:gd name="T21" fmla="*/ 2 h 752"/>
                <a:gd name="T22" fmla="*/ 28 w 56"/>
                <a:gd name="T23" fmla="*/ 0 h 752"/>
                <a:gd name="T24" fmla="*/ 28 w 56"/>
                <a:gd name="T25" fmla="*/ 0 h 752"/>
                <a:gd name="T26" fmla="*/ 38 w 56"/>
                <a:gd name="T27" fmla="*/ 2 h 752"/>
                <a:gd name="T28" fmla="*/ 48 w 56"/>
                <a:gd name="T29" fmla="*/ 8 h 752"/>
                <a:gd name="T30" fmla="*/ 54 w 56"/>
                <a:gd name="T31" fmla="*/ 16 h 752"/>
                <a:gd name="T32" fmla="*/ 56 w 56"/>
                <a:gd name="T33" fmla="*/ 28 h 752"/>
                <a:gd name="T34" fmla="*/ 56 w 56"/>
                <a:gd name="T35" fmla="*/ 724 h 752"/>
                <a:gd name="T36" fmla="*/ 56 w 56"/>
                <a:gd name="T37" fmla="*/ 724 h 752"/>
                <a:gd name="T38" fmla="*/ 54 w 56"/>
                <a:gd name="T39" fmla="*/ 736 h 752"/>
                <a:gd name="T40" fmla="*/ 48 w 56"/>
                <a:gd name="T41" fmla="*/ 744 h 752"/>
                <a:gd name="T42" fmla="*/ 38 w 56"/>
                <a:gd name="T43" fmla="*/ 750 h 752"/>
                <a:gd name="T44" fmla="*/ 28 w 56"/>
                <a:gd name="T45" fmla="*/ 752 h 752"/>
                <a:gd name="T46" fmla="*/ 28 w 56"/>
                <a:gd name="T47" fmla="*/ 75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752">
                  <a:moveTo>
                    <a:pt x="28" y="752"/>
                  </a:moveTo>
                  <a:lnTo>
                    <a:pt x="28" y="752"/>
                  </a:lnTo>
                  <a:lnTo>
                    <a:pt x="16" y="750"/>
                  </a:lnTo>
                  <a:lnTo>
                    <a:pt x="8" y="744"/>
                  </a:lnTo>
                  <a:lnTo>
                    <a:pt x="2" y="736"/>
                  </a:lnTo>
                  <a:lnTo>
                    <a:pt x="0" y="7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8"/>
                  </a:lnTo>
                  <a:lnTo>
                    <a:pt x="56" y="724"/>
                  </a:lnTo>
                  <a:lnTo>
                    <a:pt x="56" y="724"/>
                  </a:lnTo>
                  <a:lnTo>
                    <a:pt x="54" y="736"/>
                  </a:lnTo>
                  <a:lnTo>
                    <a:pt x="48" y="744"/>
                  </a:lnTo>
                  <a:lnTo>
                    <a:pt x="38" y="750"/>
                  </a:lnTo>
                  <a:lnTo>
                    <a:pt x="28" y="752"/>
                  </a:lnTo>
                  <a:lnTo>
                    <a:pt x="28" y="7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8" name="Freeform 203"/>
            <p:cNvSpPr>
              <a:spLocks/>
            </p:cNvSpPr>
            <p:nvPr/>
          </p:nvSpPr>
          <p:spPr bwMode="auto">
            <a:xfrm>
              <a:off x="13538200" y="4640263"/>
              <a:ext cx="196850" cy="196850"/>
            </a:xfrm>
            <a:custGeom>
              <a:avLst/>
              <a:gdLst>
                <a:gd name="T0" fmla="*/ 96 w 124"/>
                <a:gd name="T1" fmla="*/ 124 h 124"/>
                <a:gd name="T2" fmla="*/ 96 w 124"/>
                <a:gd name="T3" fmla="*/ 124 h 124"/>
                <a:gd name="T4" fmla="*/ 86 w 124"/>
                <a:gd name="T5" fmla="*/ 122 h 124"/>
                <a:gd name="T6" fmla="*/ 76 w 124"/>
                <a:gd name="T7" fmla="*/ 116 h 124"/>
                <a:gd name="T8" fmla="*/ 8 w 124"/>
                <a:gd name="T9" fmla="*/ 48 h 124"/>
                <a:gd name="T10" fmla="*/ 8 w 124"/>
                <a:gd name="T11" fmla="*/ 48 h 124"/>
                <a:gd name="T12" fmla="*/ 2 w 124"/>
                <a:gd name="T13" fmla="*/ 38 h 124"/>
                <a:gd name="T14" fmla="*/ 0 w 124"/>
                <a:gd name="T15" fmla="*/ 28 h 124"/>
                <a:gd name="T16" fmla="*/ 2 w 124"/>
                <a:gd name="T17" fmla="*/ 18 h 124"/>
                <a:gd name="T18" fmla="*/ 8 w 124"/>
                <a:gd name="T19" fmla="*/ 8 h 124"/>
                <a:gd name="T20" fmla="*/ 8 w 124"/>
                <a:gd name="T21" fmla="*/ 8 h 124"/>
                <a:gd name="T22" fmla="*/ 18 w 124"/>
                <a:gd name="T23" fmla="*/ 2 h 124"/>
                <a:gd name="T24" fmla="*/ 28 w 124"/>
                <a:gd name="T25" fmla="*/ 0 h 124"/>
                <a:gd name="T26" fmla="*/ 38 w 124"/>
                <a:gd name="T27" fmla="*/ 2 h 124"/>
                <a:gd name="T28" fmla="*/ 48 w 124"/>
                <a:gd name="T29" fmla="*/ 8 h 124"/>
                <a:gd name="T30" fmla="*/ 116 w 124"/>
                <a:gd name="T31" fmla="*/ 76 h 124"/>
                <a:gd name="T32" fmla="*/ 116 w 124"/>
                <a:gd name="T33" fmla="*/ 76 h 124"/>
                <a:gd name="T34" fmla="*/ 122 w 124"/>
                <a:gd name="T35" fmla="*/ 86 h 124"/>
                <a:gd name="T36" fmla="*/ 124 w 124"/>
                <a:gd name="T37" fmla="*/ 96 h 124"/>
                <a:gd name="T38" fmla="*/ 122 w 124"/>
                <a:gd name="T39" fmla="*/ 106 h 124"/>
                <a:gd name="T40" fmla="*/ 116 w 124"/>
                <a:gd name="T41" fmla="*/ 116 h 124"/>
                <a:gd name="T42" fmla="*/ 116 w 124"/>
                <a:gd name="T43" fmla="*/ 116 h 124"/>
                <a:gd name="T44" fmla="*/ 106 w 124"/>
                <a:gd name="T45" fmla="*/ 122 h 124"/>
                <a:gd name="T46" fmla="*/ 96 w 124"/>
                <a:gd name="T47" fmla="*/ 124 h 124"/>
                <a:gd name="T48" fmla="*/ 96 w 124"/>
                <a:gd name="T4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124">
                  <a:moveTo>
                    <a:pt x="96" y="124"/>
                  </a:moveTo>
                  <a:lnTo>
                    <a:pt x="96" y="124"/>
                  </a:lnTo>
                  <a:lnTo>
                    <a:pt x="86" y="122"/>
                  </a:lnTo>
                  <a:lnTo>
                    <a:pt x="76" y="116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2" y="38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116" y="76"/>
                  </a:lnTo>
                  <a:lnTo>
                    <a:pt x="116" y="76"/>
                  </a:lnTo>
                  <a:lnTo>
                    <a:pt x="122" y="86"/>
                  </a:lnTo>
                  <a:lnTo>
                    <a:pt x="124" y="96"/>
                  </a:lnTo>
                  <a:lnTo>
                    <a:pt x="122" y="106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06" y="122"/>
                  </a:lnTo>
                  <a:lnTo>
                    <a:pt x="96" y="124"/>
                  </a:lnTo>
                  <a:lnTo>
                    <a:pt x="96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9" name="Freeform 204"/>
            <p:cNvSpPr>
              <a:spLocks/>
            </p:cNvSpPr>
            <p:nvPr/>
          </p:nvSpPr>
          <p:spPr bwMode="auto">
            <a:xfrm>
              <a:off x="13538200" y="4640263"/>
              <a:ext cx="196850" cy="196850"/>
            </a:xfrm>
            <a:custGeom>
              <a:avLst/>
              <a:gdLst>
                <a:gd name="T0" fmla="*/ 28 w 124"/>
                <a:gd name="T1" fmla="*/ 124 h 124"/>
                <a:gd name="T2" fmla="*/ 28 w 124"/>
                <a:gd name="T3" fmla="*/ 124 h 124"/>
                <a:gd name="T4" fmla="*/ 18 w 124"/>
                <a:gd name="T5" fmla="*/ 122 h 124"/>
                <a:gd name="T6" fmla="*/ 8 w 124"/>
                <a:gd name="T7" fmla="*/ 116 h 124"/>
                <a:gd name="T8" fmla="*/ 8 w 124"/>
                <a:gd name="T9" fmla="*/ 116 h 124"/>
                <a:gd name="T10" fmla="*/ 2 w 124"/>
                <a:gd name="T11" fmla="*/ 106 h 124"/>
                <a:gd name="T12" fmla="*/ 0 w 124"/>
                <a:gd name="T13" fmla="*/ 96 h 124"/>
                <a:gd name="T14" fmla="*/ 2 w 124"/>
                <a:gd name="T15" fmla="*/ 86 h 124"/>
                <a:gd name="T16" fmla="*/ 8 w 124"/>
                <a:gd name="T17" fmla="*/ 76 h 124"/>
                <a:gd name="T18" fmla="*/ 76 w 124"/>
                <a:gd name="T19" fmla="*/ 8 h 124"/>
                <a:gd name="T20" fmla="*/ 76 w 124"/>
                <a:gd name="T21" fmla="*/ 8 h 124"/>
                <a:gd name="T22" fmla="*/ 86 w 124"/>
                <a:gd name="T23" fmla="*/ 2 h 124"/>
                <a:gd name="T24" fmla="*/ 96 w 124"/>
                <a:gd name="T25" fmla="*/ 0 h 124"/>
                <a:gd name="T26" fmla="*/ 106 w 124"/>
                <a:gd name="T27" fmla="*/ 2 h 124"/>
                <a:gd name="T28" fmla="*/ 116 w 124"/>
                <a:gd name="T29" fmla="*/ 8 h 124"/>
                <a:gd name="T30" fmla="*/ 116 w 124"/>
                <a:gd name="T31" fmla="*/ 8 h 124"/>
                <a:gd name="T32" fmla="*/ 122 w 124"/>
                <a:gd name="T33" fmla="*/ 18 h 124"/>
                <a:gd name="T34" fmla="*/ 124 w 124"/>
                <a:gd name="T35" fmla="*/ 28 h 124"/>
                <a:gd name="T36" fmla="*/ 122 w 124"/>
                <a:gd name="T37" fmla="*/ 38 h 124"/>
                <a:gd name="T38" fmla="*/ 116 w 124"/>
                <a:gd name="T39" fmla="*/ 48 h 124"/>
                <a:gd name="T40" fmla="*/ 48 w 124"/>
                <a:gd name="T41" fmla="*/ 116 h 124"/>
                <a:gd name="T42" fmla="*/ 48 w 124"/>
                <a:gd name="T43" fmla="*/ 116 h 124"/>
                <a:gd name="T44" fmla="*/ 38 w 124"/>
                <a:gd name="T45" fmla="*/ 122 h 124"/>
                <a:gd name="T46" fmla="*/ 28 w 124"/>
                <a:gd name="T47" fmla="*/ 124 h 124"/>
                <a:gd name="T48" fmla="*/ 28 w 124"/>
                <a:gd name="T4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124">
                  <a:moveTo>
                    <a:pt x="28" y="124"/>
                  </a:moveTo>
                  <a:lnTo>
                    <a:pt x="28" y="124"/>
                  </a:lnTo>
                  <a:lnTo>
                    <a:pt x="18" y="122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2" y="106"/>
                  </a:lnTo>
                  <a:lnTo>
                    <a:pt x="0" y="96"/>
                  </a:lnTo>
                  <a:lnTo>
                    <a:pt x="2" y="86"/>
                  </a:lnTo>
                  <a:lnTo>
                    <a:pt x="8" y="76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86" y="2"/>
                  </a:lnTo>
                  <a:lnTo>
                    <a:pt x="96" y="0"/>
                  </a:lnTo>
                  <a:lnTo>
                    <a:pt x="106" y="2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22" y="18"/>
                  </a:lnTo>
                  <a:lnTo>
                    <a:pt x="124" y="28"/>
                  </a:lnTo>
                  <a:lnTo>
                    <a:pt x="122" y="38"/>
                  </a:lnTo>
                  <a:lnTo>
                    <a:pt x="116" y="48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38" y="122"/>
                  </a:lnTo>
                  <a:lnTo>
                    <a:pt x="28" y="124"/>
                  </a:lnTo>
                  <a:lnTo>
                    <a:pt x="28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0" name="Freeform 205"/>
            <p:cNvSpPr>
              <a:spLocks noEditPoints="1"/>
            </p:cNvSpPr>
            <p:nvPr/>
          </p:nvSpPr>
          <p:spPr bwMode="auto">
            <a:xfrm>
              <a:off x="13408025" y="4513263"/>
              <a:ext cx="454025" cy="450850"/>
            </a:xfrm>
            <a:custGeom>
              <a:avLst/>
              <a:gdLst>
                <a:gd name="T0" fmla="*/ 144 w 286"/>
                <a:gd name="T1" fmla="*/ 284 h 284"/>
                <a:gd name="T2" fmla="*/ 114 w 286"/>
                <a:gd name="T3" fmla="*/ 282 h 284"/>
                <a:gd name="T4" fmla="*/ 88 w 286"/>
                <a:gd name="T5" fmla="*/ 274 h 284"/>
                <a:gd name="T6" fmla="*/ 64 w 286"/>
                <a:gd name="T7" fmla="*/ 260 h 284"/>
                <a:gd name="T8" fmla="*/ 42 w 286"/>
                <a:gd name="T9" fmla="*/ 242 h 284"/>
                <a:gd name="T10" fmla="*/ 26 w 286"/>
                <a:gd name="T11" fmla="*/ 222 h 284"/>
                <a:gd name="T12" fmla="*/ 12 w 286"/>
                <a:gd name="T13" fmla="*/ 198 h 284"/>
                <a:gd name="T14" fmla="*/ 4 w 286"/>
                <a:gd name="T15" fmla="*/ 170 h 284"/>
                <a:gd name="T16" fmla="*/ 0 w 286"/>
                <a:gd name="T17" fmla="*/ 142 h 284"/>
                <a:gd name="T18" fmla="*/ 2 w 286"/>
                <a:gd name="T19" fmla="*/ 128 h 284"/>
                <a:gd name="T20" fmla="*/ 8 w 286"/>
                <a:gd name="T21" fmla="*/ 100 h 284"/>
                <a:gd name="T22" fmla="*/ 18 w 286"/>
                <a:gd name="T23" fmla="*/ 74 h 284"/>
                <a:gd name="T24" fmla="*/ 34 w 286"/>
                <a:gd name="T25" fmla="*/ 52 h 284"/>
                <a:gd name="T26" fmla="*/ 52 w 286"/>
                <a:gd name="T27" fmla="*/ 32 h 284"/>
                <a:gd name="T28" fmla="*/ 76 w 286"/>
                <a:gd name="T29" fmla="*/ 16 h 284"/>
                <a:gd name="T30" fmla="*/ 102 w 286"/>
                <a:gd name="T31" fmla="*/ 6 h 284"/>
                <a:gd name="T32" fmla="*/ 130 w 286"/>
                <a:gd name="T33" fmla="*/ 0 h 284"/>
                <a:gd name="T34" fmla="*/ 144 w 286"/>
                <a:gd name="T35" fmla="*/ 0 h 284"/>
                <a:gd name="T36" fmla="*/ 172 w 286"/>
                <a:gd name="T37" fmla="*/ 2 h 284"/>
                <a:gd name="T38" fmla="*/ 200 w 286"/>
                <a:gd name="T39" fmla="*/ 10 h 284"/>
                <a:gd name="T40" fmla="*/ 224 w 286"/>
                <a:gd name="T41" fmla="*/ 24 h 284"/>
                <a:gd name="T42" fmla="*/ 244 w 286"/>
                <a:gd name="T43" fmla="*/ 42 h 284"/>
                <a:gd name="T44" fmla="*/ 262 w 286"/>
                <a:gd name="T45" fmla="*/ 62 h 284"/>
                <a:gd name="T46" fmla="*/ 276 w 286"/>
                <a:gd name="T47" fmla="*/ 86 h 284"/>
                <a:gd name="T48" fmla="*/ 284 w 286"/>
                <a:gd name="T49" fmla="*/ 114 h 284"/>
                <a:gd name="T50" fmla="*/ 286 w 286"/>
                <a:gd name="T51" fmla="*/ 142 h 284"/>
                <a:gd name="T52" fmla="*/ 286 w 286"/>
                <a:gd name="T53" fmla="*/ 156 h 284"/>
                <a:gd name="T54" fmla="*/ 280 w 286"/>
                <a:gd name="T55" fmla="*/ 184 h 284"/>
                <a:gd name="T56" fmla="*/ 270 w 286"/>
                <a:gd name="T57" fmla="*/ 210 h 284"/>
                <a:gd name="T58" fmla="*/ 254 w 286"/>
                <a:gd name="T59" fmla="*/ 232 h 284"/>
                <a:gd name="T60" fmla="*/ 234 w 286"/>
                <a:gd name="T61" fmla="*/ 252 h 284"/>
                <a:gd name="T62" fmla="*/ 212 w 286"/>
                <a:gd name="T63" fmla="*/ 268 h 284"/>
                <a:gd name="T64" fmla="*/ 186 w 286"/>
                <a:gd name="T65" fmla="*/ 278 h 284"/>
                <a:gd name="T66" fmla="*/ 158 w 286"/>
                <a:gd name="T67" fmla="*/ 284 h 284"/>
                <a:gd name="T68" fmla="*/ 144 w 286"/>
                <a:gd name="T69" fmla="*/ 284 h 284"/>
                <a:gd name="T70" fmla="*/ 144 w 286"/>
                <a:gd name="T71" fmla="*/ 48 h 284"/>
                <a:gd name="T72" fmla="*/ 106 w 286"/>
                <a:gd name="T73" fmla="*/ 54 h 284"/>
                <a:gd name="T74" fmla="*/ 76 w 286"/>
                <a:gd name="T75" fmla="*/ 74 h 284"/>
                <a:gd name="T76" fmla="*/ 56 w 286"/>
                <a:gd name="T77" fmla="*/ 106 h 284"/>
                <a:gd name="T78" fmla="*/ 48 w 286"/>
                <a:gd name="T79" fmla="*/ 142 h 284"/>
                <a:gd name="T80" fmla="*/ 50 w 286"/>
                <a:gd name="T81" fmla="*/ 162 h 284"/>
                <a:gd name="T82" fmla="*/ 66 w 286"/>
                <a:gd name="T83" fmla="*/ 196 h 284"/>
                <a:gd name="T84" fmla="*/ 90 w 286"/>
                <a:gd name="T85" fmla="*/ 220 h 284"/>
                <a:gd name="T86" fmla="*/ 124 w 286"/>
                <a:gd name="T87" fmla="*/ 234 h 284"/>
                <a:gd name="T88" fmla="*/ 144 w 286"/>
                <a:gd name="T89" fmla="*/ 236 h 284"/>
                <a:gd name="T90" fmla="*/ 180 w 286"/>
                <a:gd name="T91" fmla="*/ 230 h 284"/>
                <a:gd name="T92" fmla="*/ 210 w 286"/>
                <a:gd name="T93" fmla="*/ 210 h 284"/>
                <a:gd name="T94" fmla="*/ 232 w 286"/>
                <a:gd name="T95" fmla="*/ 178 h 284"/>
                <a:gd name="T96" fmla="*/ 238 w 286"/>
                <a:gd name="T97" fmla="*/ 142 h 284"/>
                <a:gd name="T98" fmla="*/ 236 w 286"/>
                <a:gd name="T99" fmla="*/ 122 h 284"/>
                <a:gd name="T100" fmla="*/ 222 w 286"/>
                <a:gd name="T101" fmla="*/ 90 h 284"/>
                <a:gd name="T102" fmla="*/ 196 w 286"/>
                <a:gd name="T103" fmla="*/ 64 h 284"/>
                <a:gd name="T104" fmla="*/ 162 w 286"/>
                <a:gd name="T105" fmla="*/ 50 h 284"/>
                <a:gd name="T106" fmla="*/ 144 w 286"/>
                <a:gd name="T107" fmla="*/ 48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6" h="284">
                  <a:moveTo>
                    <a:pt x="144" y="284"/>
                  </a:moveTo>
                  <a:lnTo>
                    <a:pt x="144" y="284"/>
                  </a:lnTo>
                  <a:lnTo>
                    <a:pt x="130" y="284"/>
                  </a:lnTo>
                  <a:lnTo>
                    <a:pt x="114" y="282"/>
                  </a:lnTo>
                  <a:lnTo>
                    <a:pt x="102" y="278"/>
                  </a:lnTo>
                  <a:lnTo>
                    <a:pt x="88" y="274"/>
                  </a:lnTo>
                  <a:lnTo>
                    <a:pt x="76" y="268"/>
                  </a:lnTo>
                  <a:lnTo>
                    <a:pt x="64" y="260"/>
                  </a:lnTo>
                  <a:lnTo>
                    <a:pt x="52" y="252"/>
                  </a:lnTo>
                  <a:lnTo>
                    <a:pt x="42" y="242"/>
                  </a:lnTo>
                  <a:lnTo>
                    <a:pt x="34" y="232"/>
                  </a:lnTo>
                  <a:lnTo>
                    <a:pt x="26" y="222"/>
                  </a:lnTo>
                  <a:lnTo>
                    <a:pt x="18" y="210"/>
                  </a:lnTo>
                  <a:lnTo>
                    <a:pt x="12" y="198"/>
                  </a:lnTo>
                  <a:lnTo>
                    <a:pt x="8" y="184"/>
                  </a:lnTo>
                  <a:lnTo>
                    <a:pt x="4" y="170"/>
                  </a:lnTo>
                  <a:lnTo>
                    <a:pt x="2" y="156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2" y="128"/>
                  </a:lnTo>
                  <a:lnTo>
                    <a:pt x="4" y="114"/>
                  </a:lnTo>
                  <a:lnTo>
                    <a:pt x="8" y="100"/>
                  </a:lnTo>
                  <a:lnTo>
                    <a:pt x="12" y="86"/>
                  </a:lnTo>
                  <a:lnTo>
                    <a:pt x="18" y="74"/>
                  </a:lnTo>
                  <a:lnTo>
                    <a:pt x="26" y="62"/>
                  </a:lnTo>
                  <a:lnTo>
                    <a:pt x="34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6"/>
                  </a:lnTo>
                  <a:lnTo>
                    <a:pt x="88" y="10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2" y="2"/>
                  </a:lnTo>
                  <a:lnTo>
                    <a:pt x="186" y="6"/>
                  </a:lnTo>
                  <a:lnTo>
                    <a:pt x="200" y="10"/>
                  </a:lnTo>
                  <a:lnTo>
                    <a:pt x="212" y="16"/>
                  </a:lnTo>
                  <a:lnTo>
                    <a:pt x="224" y="24"/>
                  </a:lnTo>
                  <a:lnTo>
                    <a:pt x="234" y="32"/>
                  </a:lnTo>
                  <a:lnTo>
                    <a:pt x="244" y="42"/>
                  </a:lnTo>
                  <a:lnTo>
                    <a:pt x="254" y="52"/>
                  </a:lnTo>
                  <a:lnTo>
                    <a:pt x="262" y="62"/>
                  </a:lnTo>
                  <a:lnTo>
                    <a:pt x="270" y="74"/>
                  </a:lnTo>
                  <a:lnTo>
                    <a:pt x="276" y="86"/>
                  </a:lnTo>
                  <a:lnTo>
                    <a:pt x="280" y="100"/>
                  </a:lnTo>
                  <a:lnTo>
                    <a:pt x="284" y="114"/>
                  </a:lnTo>
                  <a:lnTo>
                    <a:pt x="286" y="128"/>
                  </a:lnTo>
                  <a:lnTo>
                    <a:pt x="286" y="142"/>
                  </a:lnTo>
                  <a:lnTo>
                    <a:pt x="286" y="142"/>
                  </a:lnTo>
                  <a:lnTo>
                    <a:pt x="286" y="156"/>
                  </a:lnTo>
                  <a:lnTo>
                    <a:pt x="284" y="170"/>
                  </a:lnTo>
                  <a:lnTo>
                    <a:pt x="280" y="184"/>
                  </a:lnTo>
                  <a:lnTo>
                    <a:pt x="276" y="198"/>
                  </a:lnTo>
                  <a:lnTo>
                    <a:pt x="270" y="210"/>
                  </a:lnTo>
                  <a:lnTo>
                    <a:pt x="262" y="222"/>
                  </a:lnTo>
                  <a:lnTo>
                    <a:pt x="254" y="232"/>
                  </a:lnTo>
                  <a:lnTo>
                    <a:pt x="244" y="242"/>
                  </a:lnTo>
                  <a:lnTo>
                    <a:pt x="234" y="252"/>
                  </a:lnTo>
                  <a:lnTo>
                    <a:pt x="224" y="260"/>
                  </a:lnTo>
                  <a:lnTo>
                    <a:pt x="212" y="268"/>
                  </a:lnTo>
                  <a:lnTo>
                    <a:pt x="200" y="274"/>
                  </a:lnTo>
                  <a:lnTo>
                    <a:pt x="186" y="278"/>
                  </a:lnTo>
                  <a:lnTo>
                    <a:pt x="172" y="282"/>
                  </a:lnTo>
                  <a:lnTo>
                    <a:pt x="158" y="284"/>
                  </a:lnTo>
                  <a:lnTo>
                    <a:pt x="144" y="284"/>
                  </a:lnTo>
                  <a:lnTo>
                    <a:pt x="144" y="284"/>
                  </a:lnTo>
                  <a:close/>
                  <a:moveTo>
                    <a:pt x="144" y="48"/>
                  </a:moveTo>
                  <a:lnTo>
                    <a:pt x="144" y="48"/>
                  </a:lnTo>
                  <a:lnTo>
                    <a:pt x="124" y="50"/>
                  </a:lnTo>
                  <a:lnTo>
                    <a:pt x="106" y="54"/>
                  </a:lnTo>
                  <a:lnTo>
                    <a:pt x="90" y="64"/>
                  </a:lnTo>
                  <a:lnTo>
                    <a:pt x="76" y="74"/>
                  </a:lnTo>
                  <a:lnTo>
                    <a:pt x="66" y="90"/>
                  </a:lnTo>
                  <a:lnTo>
                    <a:pt x="56" y="106"/>
                  </a:lnTo>
                  <a:lnTo>
                    <a:pt x="50" y="122"/>
                  </a:lnTo>
                  <a:lnTo>
                    <a:pt x="48" y="142"/>
                  </a:lnTo>
                  <a:lnTo>
                    <a:pt x="48" y="142"/>
                  </a:lnTo>
                  <a:lnTo>
                    <a:pt x="50" y="162"/>
                  </a:lnTo>
                  <a:lnTo>
                    <a:pt x="56" y="178"/>
                  </a:lnTo>
                  <a:lnTo>
                    <a:pt x="66" y="196"/>
                  </a:lnTo>
                  <a:lnTo>
                    <a:pt x="76" y="210"/>
                  </a:lnTo>
                  <a:lnTo>
                    <a:pt x="90" y="220"/>
                  </a:lnTo>
                  <a:lnTo>
                    <a:pt x="106" y="230"/>
                  </a:lnTo>
                  <a:lnTo>
                    <a:pt x="124" y="234"/>
                  </a:lnTo>
                  <a:lnTo>
                    <a:pt x="144" y="236"/>
                  </a:lnTo>
                  <a:lnTo>
                    <a:pt x="144" y="236"/>
                  </a:lnTo>
                  <a:lnTo>
                    <a:pt x="162" y="234"/>
                  </a:lnTo>
                  <a:lnTo>
                    <a:pt x="180" y="230"/>
                  </a:lnTo>
                  <a:lnTo>
                    <a:pt x="196" y="220"/>
                  </a:lnTo>
                  <a:lnTo>
                    <a:pt x="210" y="210"/>
                  </a:lnTo>
                  <a:lnTo>
                    <a:pt x="222" y="196"/>
                  </a:lnTo>
                  <a:lnTo>
                    <a:pt x="232" y="178"/>
                  </a:lnTo>
                  <a:lnTo>
                    <a:pt x="236" y="162"/>
                  </a:lnTo>
                  <a:lnTo>
                    <a:pt x="238" y="142"/>
                  </a:lnTo>
                  <a:lnTo>
                    <a:pt x="238" y="142"/>
                  </a:lnTo>
                  <a:lnTo>
                    <a:pt x="236" y="122"/>
                  </a:lnTo>
                  <a:lnTo>
                    <a:pt x="232" y="106"/>
                  </a:lnTo>
                  <a:lnTo>
                    <a:pt x="222" y="90"/>
                  </a:lnTo>
                  <a:lnTo>
                    <a:pt x="210" y="74"/>
                  </a:lnTo>
                  <a:lnTo>
                    <a:pt x="196" y="64"/>
                  </a:lnTo>
                  <a:lnTo>
                    <a:pt x="180" y="54"/>
                  </a:lnTo>
                  <a:lnTo>
                    <a:pt x="162" y="50"/>
                  </a:lnTo>
                  <a:lnTo>
                    <a:pt x="144" y="48"/>
                  </a:lnTo>
                  <a:lnTo>
                    <a:pt x="14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69652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1">
            <a:extLst>
              <a:ext uri="{FF2B5EF4-FFF2-40B4-BE49-F238E27FC236}">
                <a16:creationId xmlns:a16="http://schemas.microsoft.com/office/drawing/2014/main" id="{A4FB282E-5A3D-6343-BADA-92BB7F052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016" y="1824263"/>
            <a:ext cx="44021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9AA6"/>
              </a:buClr>
            </a:pPr>
            <a:r>
              <a:rPr lang="ru-RU" altLang="ru-RU" sz="16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 время проведения исследования </a:t>
            </a:r>
            <a:r>
              <a:rPr lang="ru-RU" altLang="ru-RU" sz="1600" b="1" dirty="0">
                <a:solidFill>
                  <a:srgbClr val="41CE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врач </a:t>
            </a:r>
            <a:r>
              <a:rPr lang="ru-RU" altLang="ru-RU" sz="1600" b="1" dirty="0" err="1">
                <a:solidFill>
                  <a:srgbClr val="41CE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надиктовывает</a:t>
            </a:r>
            <a:r>
              <a:rPr lang="ru-RU" altLang="ru-RU" sz="1600" b="1" dirty="0">
                <a:solidFill>
                  <a:srgbClr val="41CE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текст</a:t>
            </a:r>
            <a:r>
              <a:rPr lang="ru-RU" altLang="ru-RU" sz="16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который</a:t>
            </a:r>
            <a:br>
              <a:rPr lang="en-US" altLang="ru-RU" sz="16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6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режиме реального времени распознается и автоматически переносится в состав заполняемого протокола.</a:t>
            </a:r>
          </a:p>
        </p:txBody>
      </p:sp>
      <p:sp>
        <p:nvSpPr>
          <p:cNvPr id="23" name="Прямоугольник 3">
            <a:extLst>
              <a:ext uri="{FF2B5EF4-FFF2-40B4-BE49-F238E27FC236}">
                <a16:creationId xmlns:a16="http://schemas.microsoft.com/office/drawing/2014/main" id="{0BEBB746-489F-0046-B12B-3327AB4AF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016" y="4207063"/>
            <a:ext cx="44021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9AA6"/>
              </a:buClr>
            </a:pPr>
            <a:r>
              <a:rPr lang="ru-RU" altLang="ru-RU" sz="16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Теперь не надо записывать показания вручную. </a:t>
            </a:r>
            <a:r>
              <a:rPr lang="ru-RU" altLang="ru-RU" sz="1600" b="1" dirty="0">
                <a:solidFill>
                  <a:srgbClr val="41CE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Достаточно их проговорить</a:t>
            </a:r>
            <a:r>
              <a:rPr lang="en-US" altLang="ru-RU" sz="1600" b="1" dirty="0">
                <a:solidFill>
                  <a:srgbClr val="41CE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600" b="1" dirty="0">
                <a:solidFill>
                  <a:srgbClr val="41CE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en-US" altLang="ru-RU" sz="1600" b="1" dirty="0">
                <a:solidFill>
                  <a:srgbClr val="41CE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Voice2Med</a:t>
            </a:r>
            <a:r>
              <a:rPr lang="ru-RU" altLang="ru-RU" sz="1600" b="1" dirty="0">
                <a:solidFill>
                  <a:srgbClr val="41CE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сам внесет их в документ!</a:t>
            </a:r>
          </a:p>
        </p:txBody>
      </p:sp>
      <p:grpSp>
        <p:nvGrpSpPr>
          <p:cNvPr id="27" name="Group 54"/>
          <p:cNvGrpSpPr>
            <a:grpSpLocks noChangeAspect="1"/>
          </p:cNvGrpSpPr>
          <p:nvPr/>
        </p:nvGrpSpPr>
        <p:grpSpPr bwMode="auto">
          <a:xfrm>
            <a:off x="213768" y="1968143"/>
            <a:ext cx="554757" cy="638215"/>
            <a:chOff x="77" y="2431"/>
            <a:chExt cx="339" cy="390"/>
          </a:xfrm>
          <a:solidFill>
            <a:srgbClr val="41CED9"/>
          </a:solidFill>
        </p:grpSpPr>
        <p:sp>
          <p:nvSpPr>
            <p:cNvPr id="28" name="Freeform 56"/>
            <p:cNvSpPr>
              <a:spLocks/>
            </p:cNvSpPr>
            <p:nvPr/>
          </p:nvSpPr>
          <p:spPr bwMode="auto">
            <a:xfrm>
              <a:off x="120" y="2539"/>
              <a:ext cx="48" cy="95"/>
            </a:xfrm>
            <a:custGeom>
              <a:avLst/>
              <a:gdLst>
                <a:gd name="T0" fmla="*/ 430 w 430"/>
                <a:gd name="T1" fmla="*/ 142 h 859"/>
                <a:gd name="T2" fmla="*/ 390 w 430"/>
                <a:gd name="T3" fmla="*/ 145 h 859"/>
                <a:gd name="T4" fmla="*/ 353 w 430"/>
                <a:gd name="T5" fmla="*/ 152 h 859"/>
                <a:gd name="T6" fmla="*/ 318 w 430"/>
                <a:gd name="T7" fmla="*/ 164 h 859"/>
                <a:gd name="T8" fmla="*/ 285 w 430"/>
                <a:gd name="T9" fmla="*/ 182 h 859"/>
                <a:gd name="T10" fmla="*/ 254 w 430"/>
                <a:gd name="T11" fmla="*/ 201 h 859"/>
                <a:gd name="T12" fmla="*/ 227 w 430"/>
                <a:gd name="T13" fmla="*/ 226 h 859"/>
                <a:gd name="T14" fmla="*/ 227 w 430"/>
                <a:gd name="T15" fmla="*/ 226 h 859"/>
                <a:gd name="T16" fmla="*/ 202 w 430"/>
                <a:gd name="T17" fmla="*/ 254 h 859"/>
                <a:gd name="T18" fmla="*/ 182 w 430"/>
                <a:gd name="T19" fmla="*/ 284 h 859"/>
                <a:gd name="T20" fmla="*/ 165 w 430"/>
                <a:gd name="T21" fmla="*/ 317 h 859"/>
                <a:gd name="T22" fmla="*/ 153 w 430"/>
                <a:gd name="T23" fmla="*/ 353 h 859"/>
                <a:gd name="T24" fmla="*/ 145 w 430"/>
                <a:gd name="T25" fmla="*/ 390 h 859"/>
                <a:gd name="T26" fmla="*/ 143 w 430"/>
                <a:gd name="T27" fmla="*/ 429 h 859"/>
                <a:gd name="T28" fmla="*/ 145 w 430"/>
                <a:gd name="T29" fmla="*/ 468 h 859"/>
                <a:gd name="T30" fmla="*/ 153 w 430"/>
                <a:gd name="T31" fmla="*/ 506 h 859"/>
                <a:gd name="T32" fmla="*/ 165 w 430"/>
                <a:gd name="T33" fmla="*/ 541 h 859"/>
                <a:gd name="T34" fmla="*/ 182 w 430"/>
                <a:gd name="T35" fmla="*/ 573 h 859"/>
                <a:gd name="T36" fmla="*/ 202 w 430"/>
                <a:gd name="T37" fmla="*/ 604 h 859"/>
                <a:gd name="T38" fmla="*/ 227 w 430"/>
                <a:gd name="T39" fmla="*/ 632 h 859"/>
                <a:gd name="T40" fmla="*/ 254 w 430"/>
                <a:gd name="T41" fmla="*/ 656 h 859"/>
                <a:gd name="T42" fmla="*/ 285 w 430"/>
                <a:gd name="T43" fmla="*/ 677 h 859"/>
                <a:gd name="T44" fmla="*/ 317 w 430"/>
                <a:gd name="T45" fmla="*/ 693 h 859"/>
                <a:gd name="T46" fmla="*/ 353 w 430"/>
                <a:gd name="T47" fmla="*/ 705 h 859"/>
                <a:gd name="T48" fmla="*/ 390 w 430"/>
                <a:gd name="T49" fmla="*/ 713 h 859"/>
                <a:gd name="T50" fmla="*/ 430 w 430"/>
                <a:gd name="T51" fmla="*/ 716 h 859"/>
                <a:gd name="T52" fmla="*/ 430 w 430"/>
                <a:gd name="T53" fmla="*/ 859 h 859"/>
                <a:gd name="T54" fmla="*/ 380 w 430"/>
                <a:gd name="T55" fmla="*/ 856 h 859"/>
                <a:gd name="T56" fmla="*/ 332 w 430"/>
                <a:gd name="T57" fmla="*/ 847 h 859"/>
                <a:gd name="T58" fmla="*/ 285 w 430"/>
                <a:gd name="T59" fmla="*/ 834 h 859"/>
                <a:gd name="T60" fmla="*/ 241 w 430"/>
                <a:gd name="T61" fmla="*/ 816 h 859"/>
                <a:gd name="T62" fmla="*/ 200 w 430"/>
                <a:gd name="T63" fmla="*/ 792 h 859"/>
                <a:gd name="T64" fmla="*/ 161 w 430"/>
                <a:gd name="T65" fmla="*/ 764 h 859"/>
                <a:gd name="T66" fmla="*/ 126 w 430"/>
                <a:gd name="T67" fmla="*/ 733 h 859"/>
                <a:gd name="T68" fmla="*/ 95 w 430"/>
                <a:gd name="T69" fmla="*/ 698 h 859"/>
                <a:gd name="T70" fmla="*/ 66 w 430"/>
                <a:gd name="T71" fmla="*/ 660 h 859"/>
                <a:gd name="T72" fmla="*/ 44 w 430"/>
                <a:gd name="T73" fmla="*/ 618 h 859"/>
                <a:gd name="T74" fmla="*/ 25 w 430"/>
                <a:gd name="T75" fmla="*/ 573 h 859"/>
                <a:gd name="T76" fmla="*/ 11 w 430"/>
                <a:gd name="T77" fmla="*/ 528 h 859"/>
                <a:gd name="T78" fmla="*/ 3 w 430"/>
                <a:gd name="T79" fmla="*/ 480 h 859"/>
                <a:gd name="T80" fmla="*/ 0 w 430"/>
                <a:gd name="T81" fmla="*/ 429 h 859"/>
                <a:gd name="T82" fmla="*/ 3 w 430"/>
                <a:gd name="T83" fmla="*/ 379 h 859"/>
                <a:gd name="T84" fmla="*/ 11 w 430"/>
                <a:gd name="T85" fmla="*/ 330 h 859"/>
                <a:gd name="T86" fmla="*/ 25 w 430"/>
                <a:gd name="T87" fmla="*/ 284 h 859"/>
                <a:gd name="T88" fmla="*/ 44 w 430"/>
                <a:gd name="T89" fmla="*/ 241 h 859"/>
                <a:gd name="T90" fmla="*/ 66 w 430"/>
                <a:gd name="T91" fmla="*/ 199 h 859"/>
                <a:gd name="T92" fmla="*/ 95 w 430"/>
                <a:gd name="T93" fmla="*/ 160 h 859"/>
                <a:gd name="T94" fmla="*/ 125 w 430"/>
                <a:gd name="T95" fmla="*/ 125 h 859"/>
                <a:gd name="T96" fmla="*/ 125 w 430"/>
                <a:gd name="T97" fmla="*/ 125 h 859"/>
                <a:gd name="T98" fmla="*/ 160 w 430"/>
                <a:gd name="T99" fmla="*/ 93 h 859"/>
                <a:gd name="T100" fmla="*/ 200 w 430"/>
                <a:gd name="T101" fmla="*/ 66 h 859"/>
                <a:gd name="T102" fmla="*/ 241 w 430"/>
                <a:gd name="T103" fmla="*/ 43 h 859"/>
                <a:gd name="T104" fmla="*/ 285 w 430"/>
                <a:gd name="T105" fmla="*/ 25 h 859"/>
                <a:gd name="T106" fmla="*/ 332 w 430"/>
                <a:gd name="T107" fmla="*/ 10 h 859"/>
                <a:gd name="T108" fmla="*/ 380 w 430"/>
                <a:gd name="T109" fmla="*/ 2 h 859"/>
                <a:gd name="T110" fmla="*/ 430 w 430"/>
                <a:gd name="T111" fmla="*/ 0 h 859"/>
                <a:gd name="T112" fmla="*/ 430 w 430"/>
                <a:gd name="T113" fmla="*/ 142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0" h="859">
                  <a:moveTo>
                    <a:pt x="430" y="142"/>
                  </a:moveTo>
                  <a:lnTo>
                    <a:pt x="390" y="145"/>
                  </a:lnTo>
                  <a:lnTo>
                    <a:pt x="353" y="152"/>
                  </a:lnTo>
                  <a:lnTo>
                    <a:pt x="318" y="164"/>
                  </a:lnTo>
                  <a:lnTo>
                    <a:pt x="285" y="182"/>
                  </a:lnTo>
                  <a:lnTo>
                    <a:pt x="254" y="201"/>
                  </a:lnTo>
                  <a:lnTo>
                    <a:pt x="227" y="226"/>
                  </a:lnTo>
                  <a:lnTo>
                    <a:pt x="227" y="226"/>
                  </a:lnTo>
                  <a:lnTo>
                    <a:pt x="202" y="254"/>
                  </a:lnTo>
                  <a:lnTo>
                    <a:pt x="182" y="284"/>
                  </a:lnTo>
                  <a:lnTo>
                    <a:pt x="165" y="317"/>
                  </a:lnTo>
                  <a:lnTo>
                    <a:pt x="153" y="353"/>
                  </a:lnTo>
                  <a:lnTo>
                    <a:pt x="145" y="390"/>
                  </a:lnTo>
                  <a:lnTo>
                    <a:pt x="143" y="429"/>
                  </a:lnTo>
                  <a:lnTo>
                    <a:pt x="145" y="468"/>
                  </a:lnTo>
                  <a:lnTo>
                    <a:pt x="153" y="506"/>
                  </a:lnTo>
                  <a:lnTo>
                    <a:pt x="165" y="541"/>
                  </a:lnTo>
                  <a:lnTo>
                    <a:pt x="182" y="573"/>
                  </a:lnTo>
                  <a:lnTo>
                    <a:pt x="202" y="604"/>
                  </a:lnTo>
                  <a:lnTo>
                    <a:pt x="227" y="632"/>
                  </a:lnTo>
                  <a:lnTo>
                    <a:pt x="254" y="656"/>
                  </a:lnTo>
                  <a:lnTo>
                    <a:pt x="285" y="677"/>
                  </a:lnTo>
                  <a:lnTo>
                    <a:pt x="317" y="693"/>
                  </a:lnTo>
                  <a:lnTo>
                    <a:pt x="353" y="705"/>
                  </a:lnTo>
                  <a:lnTo>
                    <a:pt x="390" y="713"/>
                  </a:lnTo>
                  <a:lnTo>
                    <a:pt x="430" y="716"/>
                  </a:lnTo>
                  <a:lnTo>
                    <a:pt x="430" y="859"/>
                  </a:lnTo>
                  <a:lnTo>
                    <a:pt x="380" y="856"/>
                  </a:lnTo>
                  <a:lnTo>
                    <a:pt x="332" y="847"/>
                  </a:lnTo>
                  <a:lnTo>
                    <a:pt x="285" y="834"/>
                  </a:lnTo>
                  <a:lnTo>
                    <a:pt x="241" y="816"/>
                  </a:lnTo>
                  <a:lnTo>
                    <a:pt x="200" y="792"/>
                  </a:lnTo>
                  <a:lnTo>
                    <a:pt x="161" y="764"/>
                  </a:lnTo>
                  <a:lnTo>
                    <a:pt x="126" y="733"/>
                  </a:lnTo>
                  <a:lnTo>
                    <a:pt x="95" y="698"/>
                  </a:lnTo>
                  <a:lnTo>
                    <a:pt x="66" y="660"/>
                  </a:lnTo>
                  <a:lnTo>
                    <a:pt x="44" y="618"/>
                  </a:lnTo>
                  <a:lnTo>
                    <a:pt x="25" y="573"/>
                  </a:lnTo>
                  <a:lnTo>
                    <a:pt x="11" y="528"/>
                  </a:lnTo>
                  <a:lnTo>
                    <a:pt x="3" y="480"/>
                  </a:lnTo>
                  <a:lnTo>
                    <a:pt x="0" y="429"/>
                  </a:lnTo>
                  <a:lnTo>
                    <a:pt x="3" y="379"/>
                  </a:lnTo>
                  <a:lnTo>
                    <a:pt x="11" y="330"/>
                  </a:lnTo>
                  <a:lnTo>
                    <a:pt x="25" y="284"/>
                  </a:lnTo>
                  <a:lnTo>
                    <a:pt x="44" y="241"/>
                  </a:lnTo>
                  <a:lnTo>
                    <a:pt x="66" y="199"/>
                  </a:lnTo>
                  <a:lnTo>
                    <a:pt x="95" y="160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60" y="93"/>
                  </a:lnTo>
                  <a:lnTo>
                    <a:pt x="200" y="66"/>
                  </a:lnTo>
                  <a:lnTo>
                    <a:pt x="241" y="43"/>
                  </a:lnTo>
                  <a:lnTo>
                    <a:pt x="285" y="25"/>
                  </a:lnTo>
                  <a:lnTo>
                    <a:pt x="332" y="10"/>
                  </a:lnTo>
                  <a:lnTo>
                    <a:pt x="380" y="2"/>
                  </a:lnTo>
                  <a:lnTo>
                    <a:pt x="430" y="0"/>
                  </a:lnTo>
                  <a:lnTo>
                    <a:pt x="430" y="1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57"/>
            <p:cNvSpPr>
              <a:spLocks noEditPoints="1"/>
            </p:cNvSpPr>
            <p:nvPr/>
          </p:nvSpPr>
          <p:spPr bwMode="auto">
            <a:xfrm>
              <a:off x="222" y="2539"/>
              <a:ext cx="152" cy="141"/>
            </a:xfrm>
            <a:custGeom>
              <a:avLst/>
              <a:gdLst>
                <a:gd name="T0" fmla="*/ 1035 w 1366"/>
                <a:gd name="T1" fmla="*/ 10 h 1275"/>
                <a:gd name="T2" fmla="*/ 1167 w 1366"/>
                <a:gd name="T3" fmla="*/ 66 h 1275"/>
                <a:gd name="T4" fmla="*/ 1240 w 1366"/>
                <a:gd name="T5" fmla="*/ 125 h 1275"/>
                <a:gd name="T6" fmla="*/ 1299 w 1366"/>
                <a:gd name="T7" fmla="*/ 199 h 1275"/>
                <a:gd name="T8" fmla="*/ 1354 w 1366"/>
                <a:gd name="T9" fmla="*/ 331 h 1275"/>
                <a:gd name="T10" fmla="*/ 1366 w 1366"/>
                <a:gd name="T11" fmla="*/ 429 h 1275"/>
                <a:gd name="T12" fmla="*/ 1354 w 1366"/>
                <a:gd name="T13" fmla="*/ 529 h 1275"/>
                <a:gd name="T14" fmla="*/ 1296 w 1366"/>
                <a:gd name="T15" fmla="*/ 661 h 1275"/>
                <a:gd name="T16" fmla="*/ 1201 w 1366"/>
                <a:gd name="T17" fmla="*/ 762 h 1275"/>
                <a:gd name="T18" fmla="*/ 1085 w 1366"/>
                <a:gd name="T19" fmla="*/ 828 h 1275"/>
                <a:gd name="T20" fmla="*/ 944 w 1366"/>
                <a:gd name="T21" fmla="*/ 857 h 1275"/>
                <a:gd name="T22" fmla="*/ 910 w 1366"/>
                <a:gd name="T23" fmla="*/ 905 h 1275"/>
                <a:gd name="T24" fmla="*/ 858 w 1366"/>
                <a:gd name="T25" fmla="*/ 963 h 1275"/>
                <a:gd name="T26" fmla="*/ 783 w 1366"/>
                <a:gd name="T27" fmla="*/ 1022 h 1275"/>
                <a:gd name="T28" fmla="*/ 678 w 1366"/>
                <a:gd name="T29" fmla="*/ 1073 h 1275"/>
                <a:gd name="T30" fmla="*/ 539 w 1366"/>
                <a:gd name="T31" fmla="*/ 1107 h 1275"/>
                <a:gd name="T32" fmla="*/ 417 w 1366"/>
                <a:gd name="T33" fmla="*/ 1143 h 1275"/>
                <a:gd name="T34" fmla="*/ 370 w 1366"/>
                <a:gd name="T35" fmla="*/ 1212 h 1275"/>
                <a:gd name="T36" fmla="*/ 286 w 1366"/>
                <a:gd name="T37" fmla="*/ 1264 h 1275"/>
                <a:gd name="T38" fmla="*/ 183 w 1366"/>
                <a:gd name="T39" fmla="*/ 1273 h 1275"/>
                <a:gd name="T40" fmla="*/ 90 w 1366"/>
                <a:gd name="T41" fmla="*/ 1233 h 1275"/>
                <a:gd name="T42" fmla="*/ 25 w 1366"/>
                <a:gd name="T43" fmla="*/ 1158 h 1275"/>
                <a:gd name="T44" fmla="*/ 0 w 1366"/>
                <a:gd name="T45" fmla="*/ 1059 h 1275"/>
                <a:gd name="T46" fmla="*/ 25 w 1366"/>
                <a:gd name="T47" fmla="*/ 960 h 1275"/>
                <a:gd name="T48" fmla="*/ 90 w 1366"/>
                <a:gd name="T49" fmla="*/ 884 h 1275"/>
                <a:gd name="T50" fmla="*/ 183 w 1366"/>
                <a:gd name="T51" fmla="*/ 845 h 1275"/>
                <a:gd name="T52" fmla="*/ 286 w 1366"/>
                <a:gd name="T53" fmla="*/ 853 h 1275"/>
                <a:gd name="T54" fmla="*/ 370 w 1366"/>
                <a:gd name="T55" fmla="*/ 906 h 1275"/>
                <a:gd name="T56" fmla="*/ 417 w 1366"/>
                <a:gd name="T57" fmla="*/ 974 h 1275"/>
                <a:gd name="T58" fmla="*/ 557 w 1366"/>
                <a:gd name="T59" fmla="*/ 958 h 1275"/>
                <a:gd name="T60" fmla="*/ 661 w 1366"/>
                <a:gd name="T61" fmla="*/ 924 h 1275"/>
                <a:gd name="T62" fmla="*/ 737 w 1366"/>
                <a:gd name="T63" fmla="*/ 878 h 1275"/>
                <a:gd name="T64" fmla="*/ 787 w 1366"/>
                <a:gd name="T65" fmla="*/ 830 h 1275"/>
                <a:gd name="T66" fmla="*/ 819 w 1366"/>
                <a:gd name="T67" fmla="*/ 787 h 1275"/>
                <a:gd name="T68" fmla="*/ 846 w 1366"/>
                <a:gd name="T69" fmla="*/ 748 h 1275"/>
                <a:gd name="T70" fmla="*/ 877 w 1366"/>
                <a:gd name="T71" fmla="*/ 721 h 1275"/>
                <a:gd name="T72" fmla="*/ 909 w 1366"/>
                <a:gd name="T73" fmla="*/ 715 h 1275"/>
                <a:gd name="T74" fmla="*/ 910 w 1366"/>
                <a:gd name="T75" fmla="*/ 716 h 1275"/>
                <a:gd name="T76" fmla="*/ 1038 w 1366"/>
                <a:gd name="T77" fmla="*/ 693 h 1275"/>
                <a:gd name="T78" fmla="*/ 1137 w 1366"/>
                <a:gd name="T79" fmla="*/ 630 h 1275"/>
                <a:gd name="T80" fmla="*/ 1200 w 1366"/>
                <a:gd name="T81" fmla="*/ 541 h 1275"/>
                <a:gd name="T82" fmla="*/ 1223 w 1366"/>
                <a:gd name="T83" fmla="*/ 429 h 1275"/>
                <a:gd name="T84" fmla="*/ 1220 w 1366"/>
                <a:gd name="T85" fmla="*/ 390 h 1275"/>
                <a:gd name="T86" fmla="*/ 1184 w 1366"/>
                <a:gd name="T87" fmla="*/ 284 h 1275"/>
                <a:gd name="T88" fmla="*/ 1139 w 1366"/>
                <a:gd name="T89" fmla="*/ 225 h 1275"/>
                <a:gd name="T90" fmla="*/ 1048 w 1366"/>
                <a:gd name="T91" fmla="*/ 164 h 1275"/>
                <a:gd name="T92" fmla="*/ 936 w 1366"/>
                <a:gd name="T93" fmla="*/ 142 h 1275"/>
                <a:gd name="T94" fmla="*/ 154 w 1366"/>
                <a:gd name="T95" fmla="*/ 1022 h 1275"/>
                <a:gd name="T96" fmla="*/ 147 w 1366"/>
                <a:gd name="T97" fmla="*/ 1078 h 1275"/>
                <a:gd name="T98" fmla="*/ 180 w 1366"/>
                <a:gd name="T99" fmla="*/ 1122 h 1275"/>
                <a:gd name="T100" fmla="*/ 237 w 1366"/>
                <a:gd name="T101" fmla="*/ 1130 h 1275"/>
                <a:gd name="T102" fmla="*/ 281 w 1366"/>
                <a:gd name="T103" fmla="*/ 1096 h 1275"/>
                <a:gd name="T104" fmla="*/ 288 w 1366"/>
                <a:gd name="T105" fmla="*/ 1039 h 1275"/>
                <a:gd name="T106" fmla="*/ 255 w 1366"/>
                <a:gd name="T107" fmla="*/ 996 h 1275"/>
                <a:gd name="T108" fmla="*/ 198 w 1366"/>
                <a:gd name="T109" fmla="*/ 988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66" h="1275">
                  <a:moveTo>
                    <a:pt x="936" y="0"/>
                  </a:moveTo>
                  <a:lnTo>
                    <a:pt x="987" y="2"/>
                  </a:lnTo>
                  <a:lnTo>
                    <a:pt x="1035" y="10"/>
                  </a:lnTo>
                  <a:lnTo>
                    <a:pt x="1080" y="25"/>
                  </a:lnTo>
                  <a:lnTo>
                    <a:pt x="1125" y="43"/>
                  </a:lnTo>
                  <a:lnTo>
                    <a:pt x="1167" y="66"/>
                  </a:lnTo>
                  <a:lnTo>
                    <a:pt x="1205" y="93"/>
                  </a:lnTo>
                  <a:lnTo>
                    <a:pt x="1240" y="125"/>
                  </a:lnTo>
                  <a:lnTo>
                    <a:pt x="1240" y="125"/>
                  </a:lnTo>
                  <a:lnTo>
                    <a:pt x="1240" y="125"/>
                  </a:lnTo>
                  <a:lnTo>
                    <a:pt x="1271" y="161"/>
                  </a:lnTo>
                  <a:lnTo>
                    <a:pt x="1299" y="199"/>
                  </a:lnTo>
                  <a:lnTo>
                    <a:pt x="1323" y="241"/>
                  </a:lnTo>
                  <a:lnTo>
                    <a:pt x="1341" y="284"/>
                  </a:lnTo>
                  <a:lnTo>
                    <a:pt x="1354" y="331"/>
                  </a:lnTo>
                  <a:lnTo>
                    <a:pt x="1363" y="379"/>
                  </a:lnTo>
                  <a:lnTo>
                    <a:pt x="1366" y="429"/>
                  </a:lnTo>
                  <a:lnTo>
                    <a:pt x="1366" y="429"/>
                  </a:lnTo>
                  <a:lnTo>
                    <a:pt x="1365" y="429"/>
                  </a:lnTo>
                  <a:lnTo>
                    <a:pt x="1363" y="480"/>
                  </a:lnTo>
                  <a:lnTo>
                    <a:pt x="1354" y="529"/>
                  </a:lnTo>
                  <a:lnTo>
                    <a:pt x="1340" y="574"/>
                  </a:lnTo>
                  <a:lnTo>
                    <a:pt x="1320" y="619"/>
                  </a:lnTo>
                  <a:lnTo>
                    <a:pt x="1296" y="661"/>
                  </a:lnTo>
                  <a:lnTo>
                    <a:pt x="1268" y="699"/>
                  </a:lnTo>
                  <a:lnTo>
                    <a:pt x="1235" y="734"/>
                  </a:lnTo>
                  <a:lnTo>
                    <a:pt x="1201" y="762"/>
                  </a:lnTo>
                  <a:lnTo>
                    <a:pt x="1165" y="787"/>
                  </a:lnTo>
                  <a:lnTo>
                    <a:pt x="1126" y="809"/>
                  </a:lnTo>
                  <a:lnTo>
                    <a:pt x="1085" y="828"/>
                  </a:lnTo>
                  <a:lnTo>
                    <a:pt x="1040" y="842"/>
                  </a:lnTo>
                  <a:lnTo>
                    <a:pt x="993" y="852"/>
                  </a:lnTo>
                  <a:lnTo>
                    <a:pt x="944" y="857"/>
                  </a:lnTo>
                  <a:lnTo>
                    <a:pt x="934" y="871"/>
                  </a:lnTo>
                  <a:lnTo>
                    <a:pt x="923" y="888"/>
                  </a:lnTo>
                  <a:lnTo>
                    <a:pt x="910" y="905"/>
                  </a:lnTo>
                  <a:lnTo>
                    <a:pt x="895" y="924"/>
                  </a:lnTo>
                  <a:lnTo>
                    <a:pt x="877" y="943"/>
                  </a:lnTo>
                  <a:lnTo>
                    <a:pt x="858" y="963"/>
                  </a:lnTo>
                  <a:lnTo>
                    <a:pt x="836" y="984"/>
                  </a:lnTo>
                  <a:lnTo>
                    <a:pt x="810" y="1003"/>
                  </a:lnTo>
                  <a:lnTo>
                    <a:pt x="783" y="1022"/>
                  </a:lnTo>
                  <a:lnTo>
                    <a:pt x="751" y="1040"/>
                  </a:lnTo>
                  <a:lnTo>
                    <a:pt x="716" y="1058"/>
                  </a:lnTo>
                  <a:lnTo>
                    <a:pt x="678" y="1073"/>
                  </a:lnTo>
                  <a:lnTo>
                    <a:pt x="636" y="1087"/>
                  </a:lnTo>
                  <a:lnTo>
                    <a:pt x="589" y="1098"/>
                  </a:lnTo>
                  <a:lnTo>
                    <a:pt x="539" y="1107"/>
                  </a:lnTo>
                  <a:lnTo>
                    <a:pt x="485" y="1113"/>
                  </a:lnTo>
                  <a:lnTo>
                    <a:pt x="426" y="1117"/>
                  </a:lnTo>
                  <a:lnTo>
                    <a:pt x="417" y="1143"/>
                  </a:lnTo>
                  <a:lnTo>
                    <a:pt x="404" y="1168"/>
                  </a:lnTo>
                  <a:lnTo>
                    <a:pt x="389" y="1191"/>
                  </a:lnTo>
                  <a:lnTo>
                    <a:pt x="370" y="1212"/>
                  </a:lnTo>
                  <a:lnTo>
                    <a:pt x="345" y="1233"/>
                  </a:lnTo>
                  <a:lnTo>
                    <a:pt x="317" y="1251"/>
                  </a:lnTo>
                  <a:lnTo>
                    <a:pt x="286" y="1264"/>
                  </a:lnTo>
                  <a:lnTo>
                    <a:pt x="252" y="1273"/>
                  </a:lnTo>
                  <a:lnTo>
                    <a:pt x="217" y="1275"/>
                  </a:lnTo>
                  <a:lnTo>
                    <a:pt x="183" y="1273"/>
                  </a:lnTo>
                  <a:lnTo>
                    <a:pt x="149" y="1264"/>
                  </a:lnTo>
                  <a:lnTo>
                    <a:pt x="118" y="1251"/>
                  </a:lnTo>
                  <a:lnTo>
                    <a:pt x="90" y="1233"/>
                  </a:lnTo>
                  <a:lnTo>
                    <a:pt x="65" y="1212"/>
                  </a:lnTo>
                  <a:lnTo>
                    <a:pt x="43" y="1186"/>
                  </a:lnTo>
                  <a:lnTo>
                    <a:pt x="25" y="1158"/>
                  </a:lnTo>
                  <a:lnTo>
                    <a:pt x="12" y="1128"/>
                  </a:lnTo>
                  <a:lnTo>
                    <a:pt x="4" y="1094"/>
                  </a:lnTo>
                  <a:lnTo>
                    <a:pt x="0" y="1059"/>
                  </a:lnTo>
                  <a:lnTo>
                    <a:pt x="4" y="1024"/>
                  </a:lnTo>
                  <a:lnTo>
                    <a:pt x="12" y="990"/>
                  </a:lnTo>
                  <a:lnTo>
                    <a:pt x="25" y="960"/>
                  </a:lnTo>
                  <a:lnTo>
                    <a:pt x="43" y="931"/>
                  </a:lnTo>
                  <a:lnTo>
                    <a:pt x="65" y="906"/>
                  </a:lnTo>
                  <a:lnTo>
                    <a:pt x="90" y="884"/>
                  </a:lnTo>
                  <a:lnTo>
                    <a:pt x="118" y="867"/>
                  </a:lnTo>
                  <a:lnTo>
                    <a:pt x="149" y="853"/>
                  </a:lnTo>
                  <a:lnTo>
                    <a:pt x="183" y="845"/>
                  </a:lnTo>
                  <a:lnTo>
                    <a:pt x="217" y="842"/>
                  </a:lnTo>
                  <a:lnTo>
                    <a:pt x="252" y="845"/>
                  </a:lnTo>
                  <a:lnTo>
                    <a:pt x="286" y="853"/>
                  </a:lnTo>
                  <a:lnTo>
                    <a:pt x="317" y="867"/>
                  </a:lnTo>
                  <a:lnTo>
                    <a:pt x="345" y="884"/>
                  </a:lnTo>
                  <a:lnTo>
                    <a:pt x="370" y="906"/>
                  </a:lnTo>
                  <a:lnTo>
                    <a:pt x="389" y="927"/>
                  </a:lnTo>
                  <a:lnTo>
                    <a:pt x="404" y="950"/>
                  </a:lnTo>
                  <a:lnTo>
                    <a:pt x="417" y="974"/>
                  </a:lnTo>
                  <a:lnTo>
                    <a:pt x="468" y="972"/>
                  </a:lnTo>
                  <a:lnTo>
                    <a:pt x="514" y="966"/>
                  </a:lnTo>
                  <a:lnTo>
                    <a:pt x="557" y="958"/>
                  </a:lnTo>
                  <a:lnTo>
                    <a:pt x="596" y="949"/>
                  </a:lnTo>
                  <a:lnTo>
                    <a:pt x="631" y="938"/>
                  </a:lnTo>
                  <a:lnTo>
                    <a:pt x="661" y="924"/>
                  </a:lnTo>
                  <a:lnTo>
                    <a:pt x="690" y="909"/>
                  </a:lnTo>
                  <a:lnTo>
                    <a:pt x="715" y="894"/>
                  </a:lnTo>
                  <a:lnTo>
                    <a:pt x="737" y="878"/>
                  </a:lnTo>
                  <a:lnTo>
                    <a:pt x="756" y="861"/>
                  </a:lnTo>
                  <a:lnTo>
                    <a:pt x="773" y="845"/>
                  </a:lnTo>
                  <a:lnTo>
                    <a:pt x="787" y="830"/>
                  </a:lnTo>
                  <a:lnTo>
                    <a:pt x="800" y="814"/>
                  </a:lnTo>
                  <a:lnTo>
                    <a:pt x="810" y="800"/>
                  </a:lnTo>
                  <a:lnTo>
                    <a:pt x="819" y="787"/>
                  </a:lnTo>
                  <a:lnTo>
                    <a:pt x="826" y="775"/>
                  </a:lnTo>
                  <a:lnTo>
                    <a:pt x="836" y="761"/>
                  </a:lnTo>
                  <a:lnTo>
                    <a:pt x="846" y="748"/>
                  </a:lnTo>
                  <a:lnTo>
                    <a:pt x="856" y="736"/>
                  </a:lnTo>
                  <a:lnTo>
                    <a:pt x="865" y="727"/>
                  </a:lnTo>
                  <a:lnTo>
                    <a:pt x="877" y="721"/>
                  </a:lnTo>
                  <a:lnTo>
                    <a:pt x="892" y="717"/>
                  </a:lnTo>
                  <a:lnTo>
                    <a:pt x="909" y="716"/>
                  </a:lnTo>
                  <a:lnTo>
                    <a:pt x="909" y="715"/>
                  </a:lnTo>
                  <a:lnTo>
                    <a:pt x="910" y="715"/>
                  </a:lnTo>
                  <a:lnTo>
                    <a:pt x="910" y="716"/>
                  </a:lnTo>
                  <a:lnTo>
                    <a:pt x="910" y="716"/>
                  </a:lnTo>
                  <a:lnTo>
                    <a:pt x="955" y="713"/>
                  </a:lnTo>
                  <a:lnTo>
                    <a:pt x="997" y="705"/>
                  </a:lnTo>
                  <a:lnTo>
                    <a:pt x="1038" y="693"/>
                  </a:lnTo>
                  <a:lnTo>
                    <a:pt x="1074" y="676"/>
                  </a:lnTo>
                  <a:lnTo>
                    <a:pt x="1108" y="655"/>
                  </a:lnTo>
                  <a:lnTo>
                    <a:pt x="1137" y="630"/>
                  </a:lnTo>
                  <a:lnTo>
                    <a:pt x="1162" y="603"/>
                  </a:lnTo>
                  <a:lnTo>
                    <a:pt x="1183" y="573"/>
                  </a:lnTo>
                  <a:lnTo>
                    <a:pt x="1200" y="541"/>
                  </a:lnTo>
                  <a:lnTo>
                    <a:pt x="1212" y="505"/>
                  </a:lnTo>
                  <a:lnTo>
                    <a:pt x="1221" y="469"/>
                  </a:lnTo>
                  <a:lnTo>
                    <a:pt x="1223" y="429"/>
                  </a:lnTo>
                  <a:lnTo>
                    <a:pt x="1223" y="429"/>
                  </a:lnTo>
                  <a:lnTo>
                    <a:pt x="1223" y="429"/>
                  </a:lnTo>
                  <a:lnTo>
                    <a:pt x="1220" y="390"/>
                  </a:lnTo>
                  <a:lnTo>
                    <a:pt x="1212" y="353"/>
                  </a:lnTo>
                  <a:lnTo>
                    <a:pt x="1200" y="317"/>
                  </a:lnTo>
                  <a:lnTo>
                    <a:pt x="1184" y="284"/>
                  </a:lnTo>
                  <a:lnTo>
                    <a:pt x="1163" y="254"/>
                  </a:lnTo>
                  <a:lnTo>
                    <a:pt x="1139" y="226"/>
                  </a:lnTo>
                  <a:lnTo>
                    <a:pt x="1139" y="225"/>
                  </a:lnTo>
                  <a:lnTo>
                    <a:pt x="1111" y="201"/>
                  </a:lnTo>
                  <a:lnTo>
                    <a:pt x="1081" y="181"/>
                  </a:lnTo>
                  <a:lnTo>
                    <a:pt x="1048" y="164"/>
                  </a:lnTo>
                  <a:lnTo>
                    <a:pt x="1013" y="152"/>
                  </a:lnTo>
                  <a:lnTo>
                    <a:pt x="975" y="145"/>
                  </a:lnTo>
                  <a:lnTo>
                    <a:pt x="936" y="142"/>
                  </a:lnTo>
                  <a:lnTo>
                    <a:pt x="936" y="0"/>
                  </a:lnTo>
                  <a:close/>
                  <a:moveTo>
                    <a:pt x="165" y="1006"/>
                  </a:moveTo>
                  <a:lnTo>
                    <a:pt x="154" y="1022"/>
                  </a:lnTo>
                  <a:lnTo>
                    <a:pt x="147" y="1039"/>
                  </a:lnTo>
                  <a:lnTo>
                    <a:pt x="143" y="1059"/>
                  </a:lnTo>
                  <a:lnTo>
                    <a:pt x="147" y="1078"/>
                  </a:lnTo>
                  <a:lnTo>
                    <a:pt x="154" y="1096"/>
                  </a:lnTo>
                  <a:lnTo>
                    <a:pt x="165" y="1111"/>
                  </a:lnTo>
                  <a:lnTo>
                    <a:pt x="180" y="1122"/>
                  </a:lnTo>
                  <a:lnTo>
                    <a:pt x="198" y="1130"/>
                  </a:lnTo>
                  <a:lnTo>
                    <a:pt x="217" y="1132"/>
                  </a:lnTo>
                  <a:lnTo>
                    <a:pt x="237" y="1130"/>
                  </a:lnTo>
                  <a:lnTo>
                    <a:pt x="255" y="1122"/>
                  </a:lnTo>
                  <a:lnTo>
                    <a:pt x="270" y="1111"/>
                  </a:lnTo>
                  <a:lnTo>
                    <a:pt x="281" y="1096"/>
                  </a:lnTo>
                  <a:lnTo>
                    <a:pt x="288" y="1078"/>
                  </a:lnTo>
                  <a:lnTo>
                    <a:pt x="291" y="1059"/>
                  </a:lnTo>
                  <a:lnTo>
                    <a:pt x="288" y="1039"/>
                  </a:lnTo>
                  <a:lnTo>
                    <a:pt x="281" y="1022"/>
                  </a:lnTo>
                  <a:lnTo>
                    <a:pt x="270" y="1006"/>
                  </a:lnTo>
                  <a:lnTo>
                    <a:pt x="255" y="996"/>
                  </a:lnTo>
                  <a:lnTo>
                    <a:pt x="237" y="988"/>
                  </a:lnTo>
                  <a:lnTo>
                    <a:pt x="217" y="985"/>
                  </a:lnTo>
                  <a:lnTo>
                    <a:pt x="198" y="988"/>
                  </a:lnTo>
                  <a:lnTo>
                    <a:pt x="180" y="996"/>
                  </a:lnTo>
                  <a:lnTo>
                    <a:pt x="165" y="100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58"/>
            <p:cNvSpPr>
              <a:spLocks/>
            </p:cNvSpPr>
            <p:nvPr/>
          </p:nvSpPr>
          <p:spPr bwMode="auto">
            <a:xfrm>
              <a:off x="77" y="2464"/>
              <a:ext cx="339" cy="357"/>
            </a:xfrm>
            <a:custGeom>
              <a:avLst/>
              <a:gdLst>
                <a:gd name="T0" fmla="*/ 2069 w 3045"/>
                <a:gd name="T1" fmla="*/ 1949 h 3216"/>
                <a:gd name="T2" fmla="*/ 2240 w 3045"/>
                <a:gd name="T3" fmla="*/ 1997 h 3216"/>
                <a:gd name="T4" fmla="*/ 2546 w 3045"/>
                <a:gd name="T5" fmla="*/ 2101 h 3216"/>
                <a:gd name="T6" fmla="*/ 2831 w 3045"/>
                <a:gd name="T7" fmla="*/ 2283 h 3216"/>
                <a:gd name="T8" fmla="*/ 3015 w 3045"/>
                <a:gd name="T9" fmla="*/ 2587 h 3216"/>
                <a:gd name="T10" fmla="*/ 3045 w 3045"/>
                <a:gd name="T11" fmla="*/ 2775 h 3216"/>
                <a:gd name="T12" fmla="*/ 3028 w 3045"/>
                <a:gd name="T13" fmla="*/ 2975 h 3216"/>
                <a:gd name="T14" fmla="*/ 2993 w 3045"/>
                <a:gd name="T15" fmla="*/ 3099 h 3216"/>
                <a:gd name="T16" fmla="*/ 2794 w 3045"/>
                <a:gd name="T17" fmla="*/ 3216 h 3216"/>
                <a:gd name="T18" fmla="*/ 69 w 3045"/>
                <a:gd name="T19" fmla="*/ 3125 h 3216"/>
                <a:gd name="T20" fmla="*/ 20 w 3045"/>
                <a:gd name="T21" fmla="*/ 2994 h 3216"/>
                <a:gd name="T22" fmla="*/ 1 w 3045"/>
                <a:gd name="T23" fmla="*/ 2779 h 3216"/>
                <a:gd name="T24" fmla="*/ 47 w 3045"/>
                <a:gd name="T25" fmla="*/ 2533 h 3216"/>
                <a:gd name="T26" fmla="*/ 251 w 3045"/>
                <a:gd name="T27" fmla="*/ 2250 h 3216"/>
                <a:gd name="T28" fmla="*/ 542 w 3045"/>
                <a:gd name="T29" fmla="*/ 2083 h 3216"/>
                <a:gd name="T30" fmla="*/ 844 w 3045"/>
                <a:gd name="T31" fmla="*/ 1985 h 3216"/>
                <a:gd name="T32" fmla="*/ 1005 w 3045"/>
                <a:gd name="T33" fmla="*/ 1941 h 3216"/>
                <a:gd name="T34" fmla="*/ 858 w 3045"/>
                <a:gd name="T35" fmla="*/ 1647 h 3216"/>
                <a:gd name="T36" fmla="*/ 733 w 3045"/>
                <a:gd name="T37" fmla="*/ 1141 h 3216"/>
                <a:gd name="T38" fmla="*/ 748 w 3045"/>
                <a:gd name="T39" fmla="*/ 612 h 3216"/>
                <a:gd name="T40" fmla="*/ 896 w 3045"/>
                <a:gd name="T41" fmla="*/ 270 h 3216"/>
                <a:gd name="T42" fmla="*/ 1208 w 3045"/>
                <a:gd name="T43" fmla="*/ 48 h 3216"/>
                <a:gd name="T44" fmla="*/ 1595 w 3045"/>
                <a:gd name="T45" fmla="*/ 3 h 3216"/>
                <a:gd name="T46" fmla="*/ 1984 w 3045"/>
                <a:gd name="T47" fmla="*/ 112 h 3216"/>
                <a:gd name="T48" fmla="*/ 2204 w 3045"/>
                <a:gd name="T49" fmla="*/ 336 h 3216"/>
                <a:gd name="T50" fmla="*/ 2316 w 3045"/>
                <a:gd name="T51" fmla="*/ 719 h 3216"/>
                <a:gd name="T52" fmla="*/ 2322 w 3045"/>
                <a:gd name="T53" fmla="*/ 952 h 3216"/>
                <a:gd name="T54" fmla="*/ 2318 w 3045"/>
                <a:gd name="T55" fmla="*/ 1162 h 3216"/>
                <a:gd name="T56" fmla="*/ 2305 w 3045"/>
                <a:gd name="T57" fmla="*/ 1263 h 3216"/>
                <a:gd name="T58" fmla="*/ 2248 w 3045"/>
                <a:gd name="T59" fmla="*/ 1329 h 3216"/>
                <a:gd name="T60" fmla="*/ 2161 w 3045"/>
                <a:gd name="T61" fmla="*/ 1292 h 3216"/>
                <a:gd name="T62" fmla="*/ 2173 w 3045"/>
                <a:gd name="T63" fmla="*/ 1176 h 3216"/>
                <a:gd name="T64" fmla="*/ 2180 w 3045"/>
                <a:gd name="T65" fmla="*/ 934 h 3216"/>
                <a:gd name="T66" fmla="*/ 2172 w 3045"/>
                <a:gd name="T67" fmla="*/ 717 h 3216"/>
                <a:gd name="T68" fmla="*/ 2060 w 3045"/>
                <a:gd name="T69" fmla="*/ 376 h 3216"/>
                <a:gd name="T70" fmla="*/ 1844 w 3045"/>
                <a:gd name="T71" fmla="*/ 201 h 3216"/>
                <a:gd name="T72" fmla="*/ 1475 w 3045"/>
                <a:gd name="T73" fmla="*/ 144 h 3216"/>
                <a:gd name="T74" fmla="*/ 1149 w 3045"/>
                <a:gd name="T75" fmla="*/ 233 h 3216"/>
                <a:gd name="T76" fmla="*/ 937 w 3045"/>
                <a:gd name="T77" fmla="*/ 478 h 3216"/>
                <a:gd name="T78" fmla="*/ 865 w 3045"/>
                <a:gd name="T79" fmla="*/ 892 h 3216"/>
                <a:gd name="T80" fmla="*/ 927 w 3045"/>
                <a:gd name="T81" fmla="*/ 1426 h 3216"/>
                <a:gd name="T82" fmla="*/ 1114 w 3045"/>
                <a:gd name="T83" fmla="*/ 1763 h 3216"/>
                <a:gd name="T84" fmla="*/ 1140 w 3045"/>
                <a:gd name="T85" fmla="*/ 1820 h 3216"/>
                <a:gd name="T86" fmla="*/ 1145 w 3045"/>
                <a:gd name="T87" fmla="*/ 1979 h 3216"/>
                <a:gd name="T88" fmla="*/ 1131 w 3045"/>
                <a:gd name="T89" fmla="*/ 2040 h 3216"/>
                <a:gd name="T90" fmla="*/ 1001 w 3045"/>
                <a:gd name="T91" fmla="*/ 2088 h 3216"/>
                <a:gd name="T92" fmla="*/ 805 w 3045"/>
                <a:gd name="T93" fmla="*/ 2145 h 3216"/>
                <a:gd name="T94" fmla="*/ 512 w 3045"/>
                <a:gd name="T95" fmla="*/ 2255 h 3216"/>
                <a:gd name="T96" fmla="*/ 261 w 3045"/>
                <a:gd name="T97" fmla="*/ 2448 h 3216"/>
                <a:gd name="T98" fmla="*/ 143 w 3045"/>
                <a:gd name="T99" fmla="*/ 2773 h 3216"/>
                <a:gd name="T100" fmla="*/ 154 w 3045"/>
                <a:gd name="T101" fmla="*/ 2929 h 3216"/>
                <a:gd name="T102" fmla="*/ 184 w 3045"/>
                <a:gd name="T103" fmla="*/ 3042 h 3216"/>
                <a:gd name="T104" fmla="*/ 2832 w 3045"/>
                <a:gd name="T105" fmla="*/ 3065 h 3216"/>
                <a:gd name="T106" fmla="*/ 2881 w 3045"/>
                <a:gd name="T107" fmla="*/ 2993 h 3216"/>
                <a:gd name="T108" fmla="*/ 2902 w 3045"/>
                <a:gd name="T109" fmla="*/ 2783 h 3216"/>
                <a:gd name="T110" fmla="*/ 2873 w 3045"/>
                <a:gd name="T111" fmla="*/ 2615 h 3216"/>
                <a:gd name="T112" fmla="*/ 2688 w 3045"/>
                <a:gd name="T113" fmla="*/ 2352 h 3216"/>
                <a:gd name="T114" fmla="*/ 2409 w 3045"/>
                <a:gd name="T115" fmla="*/ 2201 h 3216"/>
                <a:gd name="T116" fmla="*/ 2121 w 3045"/>
                <a:gd name="T117" fmla="*/ 2110 h 3216"/>
                <a:gd name="T118" fmla="*/ 1958 w 3045"/>
                <a:gd name="T119" fmla="*/ 2068 h 3216"/>
                <a:gd name="T120" fmla="*/ 1899 w 3045"/>
                <a:gd name="T121" fmla="*/ 1973 h 3216"/>
                <a:gd name="T122" fmla="*/ 2039 w 3045"/>
                <a:gd name="T123" fmla="*/ 1842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45" h="3216">
                  <a:moveTo>
                    <a:pt x="2039" y="1842"/>
                  </a:moveTo>
                  <a:lnTo>
                    <a:pt x="2043" y="1867"/>
                  </a:lnTo>
                  <a:lnTo>
                    <a:pt x="2045" y="1892"/>
                  </a:lnTo>
                  <a:lnTo>
                    <a:pt x="2045" y="1917"/>
                  </a:lnTo>
                  <a:lnTo>
                    <a:pt x="2044" y="1942"/>
                  </a:lnTo>
                  <a:lnTo>
                    <a:pt x="2052" y="1943"/>
                  </a:lnTo>
                  <a:lnTo>
                    <a:pt x="2069" y="1949"/>
                  </a:lnTo>
                  <a:lnTo>
                    <a:pt x="2093" y="1954"/>
                  </a:lnTo>
                  <a:lnTo>
                    <a:pt x="2121" y="1962"/>
                  </a:lnTo>
                  <a:lnTo>
                    <a:pt x="2123" y="1963"/>
                  </a:lnTo>
                  <a:lnTo>
                    <a:pt x="2123" y="1963"/>
                  </a:lnTo>
                  <a:lnTo>
                    <a:pt x="2159" y="1973"/>
                  </a:lnTo>
                  <a:lnTo>
                    <a:pt x="2199" y="1985"/>
                  </a:lnTo>
                  <a:lnTo>
                    <a:pt x="2240" y="1997"/>
                  </a:lnTo>
                  <a:lnTo>
                    <a:pt x="2282" y="2009"/>
                  </a:lnTo>
                  <a:lnTo>
                    <a:pt x="2326" y="2022"/>
                  </a:lnTo>
                  <a:lnTo>
                    <a:pt x="2369" y="2035"/>
                  </a:lnTo>
                  <a:lnTo>
                    <a:pt x="2413" y="2050"/>
                  </a:lnTo>
                  <a:lnTo>
                    <a:pt x="2458" y="2065"/>
                  </a:lnTo>
                  <a:lnTo>
                    <a:pt x="2502" y="2083"/>
                  </a:lnTo>
                  <a:lnTo>
                    <a:pt x="2546" y="2101"/>
                  </a:lnTo>
                  <a:lnTo>
                    <a:pt x="2591" y="2122"/>
                  </a:lnTo>
                  <a:lnTo>
                    <a:pt x="2633" y="2143"/>
                  </a:lnTo>
                  <a:lnTo>
                    <a:pt x="2676" y="2167"/>
                  </a:lnTo>
                  <a:lnTo>
                    <a:pt x="2717" y="2192"/>
                  </a:lnTo>
                  <a:lnTo>
                    <a:pt x="2757" y="2220"/>
                  </a:lnTo>
                  <a:lnTo>
                    <a:pt x="2795" y="2250"/>
                  </a:lnTo>
                  <a:lnTo>
                    <a:pt x="2831" y="2283"/>
                  </a:lnTo>
                  <a:lnTo>
                    <a:pt x="2866" y="2316"/>
                  </a:lnTo>
                  <a:lnTo>
                    <a:pt x="2897" y="2355"/>
                  </a:lnTo>
                  <a:lnTo>
                    <a:pt x="2927" y="2395"/>
                  </a:lnTo>
                  <a:lnTo>
                    <a:pt x="2953" y="2437"/>
                  </a:lnTo>
                  <a:lnTo>
                    <a:pt x="2977" y="2484"/>
                  </a:lnTo>
                  <a:lnTo>
                    <a:pt x="2998" y="2533"/>
                  </a:lnTo>
                  <a:lnTo>
                    <a:pt x="3015" y="2587"/>
                  </a:lnTo>
                  <a:lnTo>
                    <a:pt x="3028" y="2644"/>
                  </a:lnTo>
                  <a:lnTo>
                    <a:pt x="3038" y="2704"/>
                  </a:lnTo>
                  <a:lnTo>
                    <a:pt x="3044" y="2768"/>
                  </a:lnTo>
                  <a:lnTo>
                    <a:pt x="3044" y="2771"/>
                  </a:lnTo>
                  <a:lnTo>
                    <a:pt x="3044" y="2772"/>
                  </a:lnTo>
                  <a:lnTo>
                    <a:pt x="3045" y="2775"/>
                  </a:lnTo>
                  <a:lnTo>
                    <a:pt x="3045" y="2775"/>
                  </a:lnTo>
                  <a:lnTo>
                    <a:pt x="3045" y="2779"/>
                  </a:lnTo>
                  <a:lnTo>
                    <a:pt x="3044" y="2787"/>
                  </a:lnTo>
                  <a:lnTo>
                    <a:pt x="3042" y="2836"/>
                  </a:lnTo>
                  <a:lnTo>
                    <a:pt x="3039" y="2879"/>
                  </a:lnTo>
                  <a:lnTo>
                    <a:pt x="3036" y="2917"/>
                  </a:lnTo>
                  <a:lnTo>
                    <a:pt x="3032" y="2948"/>
                  </a:lnTo>
                  <a:lnTo>
                    <a:pt x="3028" y="2975"/>
                  </a:lnTo>
                  <a:lnTo>
                    <a:pt x="3024" y="2998"/>
                  </a:lnTo>
                  <a:lnTo>
                    <a:pt x="3021" y="3017"/>
                  </a:lnTo>
                  <a:lnTo>
                    <a:pt x="3017" y="3032"/>
                  </a:lnTo>
                  <a:lnTo>
                    <a:pt x="3015" y="3041"/>
                  </a:lnTo>
                  <a:lnTo>
                    <a:pt x="3015" y="3041"/>
                  </a:lnTo>
                  <a:lnTo>
                    <a:pt x="3006" y="3070"/>
                  </a:lnTo>
                  <a:lnTo>
                    <a:pt x="2993" y="3099"/>
                  </a:lnTo>
                  <a:lnTo>
                    <a:pt x="2977" y="3124"/>
                  </a:lnTo>
                  <a:lnTo>
                    <a:pt x="2957" y="3147"/>
                  </a:lnTo>
                  <a:lnTo>
                    <a:pt x="2936" y="3167"/>
                  </a:lnTo>
                  <a:lnTo>
                    <a:pt x="2904" y="3188"/>
                  </a:lnTo>
                  <a:lnTo>
                    <a:pt x="2869" y="3203"/>
                  </a:lnTo>
                  <a:lnTo>
                    <a:pt x="2832" y="3213"/>
                  </a:lnTo>
                  <a:lnTo>
                    <a:pt x="2794" y="3216"/>
                  </a:lnTo>
                  <a:lnTo>
                    <a:pt x="251" y="3216"/>
                  </a:lnTo>
                  <a:lnTo>
                    <a:pt x="213" y="3213"/>
                  </a:lnTo>
                  <a:lnTo>
                    <a:pt x="176" y="3203"/>
                  </a:lnTo>
                  <a:lnTo>
                    <a:pt x="141" y="3188"/>
                  </a:lnTo>
                  <a:lnTo>
                    <a:pt x="109" y="3166"/>
                  </a:lnTo>
                  <a:lnTo>
                    <a:pt x="87" y="3147"/>
                  </a:lnTo>
                  <a:lnTo>
                    <a:pt x="69" y="3125"/>
                  </a:lnTo>
                  <a:lnTo>
                    <a:pt x="52" y="3100"/>
                  </a:lnTo>
                  <a:lnTo>
                    <a:pt x="39" y="3072"/>
                  </a:lnTo>
                  <a:lnTo>
                    <a:pt x="29" y="3043"/>
                  </a:lnTo>
                  <a:lnTo>
                    <a:pt x="27" y="3035"/>
                  </a:lnTo>
                  <a:lnTo>
                    <a:pt x="26" y="3027"/>
                  </a:lnTo>
                  <a:lnTo>
                    <a:pt x="23" y="3012"/>
                  </a:lnTo>
                  <a:lnTo>
                    <a:pt x="20" y="2994"/>
                  </a:lnTo>
                  <a:lnTo>
                    <a:pt x="15" y="2969"/>
                  </a:lnTo>
                  <a:lnTo>
                    <a:pt x="12" y="2939"/>
                  </a:lnTo>
                  <a:lnTo>
                    <a:pt x="8" y="2905"/>
                  </a:lnTo>
                  <a:lnTo>
                    <a:pt x="4" y="2868"/>
                  </a:lnTo>
                  <a:lnTo>
                    <a:pt x="2" y="2826"/>
                  </a:lnTo>
                  <a:lnTo>
                    <a:pt x="1" y="2780"/>
                  </a:lnTo>
                  <a:lnTo>
                    <a:pt x="1" y="2779"/>
                  </a:lnTo>
                  <a:lnTo>
                    <a:pt x="0" y="2779"/>
                  </a:lnTo>
                  <a:lnTo>
                    <a:pt x="0" y="2776"/>
                  </a:lnTo>
                  <a:lnTo>
                    <a:pt x="1" y="2767"/>
                  </a:lnTo>
                  <a:lnTo>
                    <a:pt x="6" y="2703"/>
                  </a:lnTo>
                  <a:lnTo>
                    <a:pt x="16" y="2643"/>
                  </a:lnTo>
                  <a:lnTo>
                    <a:pt x="29" y="2586"/>
                  </a:lnTo>
                  <a:lnTo>
                    <a:pt x="47" y="2533"/>
                  </a:lnTo>
                  <a:lnTo>
                    <a:pt x="68" y="2483"/>
                  </a:lnTo>
                  <a:lnTo>
                    <a:pt x="92" y="2437"/>
                  </a:lnTo>
                  <a:lnTo>
                    <a:pt x="118" y="2394"/>
                  </a:lnTo>
                  <a:lnTo>
                    <a:pt x="147" y="2353"/>
                  </a:lnTo>
                  <a:lnTo>
                    <a:pt x="180" y="2316"/>
                  </a:lnTo>
                  <a:lnTo>
                    <a:pt x="214" y="2281"/>
                  </a:lnTo>
                  <a:lnTo>
                    <a:pt x="251" y="2250"/>
                  </a:lnTo>
                  <a:lnTo>
                    <a:pt x="288" y="2219"/>
                  </a:lnTo>
                  <a:lnTo>
                    <a:pt x="328" y="2192"/>
                  </a:lnTo>
                  <a:lnTo>
                    <a:pt x="369" y="2167"/>
                  </a:lnTo>
                  <a:lnTo>
                    <a:pt x="411" y="2143"/>
                  </a:lnTo>
                  <a:lnTo>
                    <a:pt x="455" y="2121"/>
                  </a:lnTo>
                  <a:lnTo>
                    <a:pt x="498" y="2101"/>
                  </a:lnTo>
                  <a:lnTo>
                    <a:pt x="542" y="2083"/>
                  </a:lnTo>
                  <a:lnTo>
                    <a:pt x="587" y="2065"/>
                  </a:lnTo>
                  <a:lnTo>
                    <a:pt x="632" y="2050"/>
                  </a:lnTo>
                  <a:lnTo>
                    <a:pt x="675" y="2035"/>
                  </a:lnTo>
                  <a:lnTo>
                    <a:pt x="719" y="2022"/>
                  </a:lnTo>
                  <a:lnTo>
                    <a:pt x="762" y="2009"/>
                  </a:lnTo>
                  <a:lnTo>
                    <a:pt x="804" y="1997"/>
                  </a:lnTo>
                  <a:lnTo>
                    <a:pt x="844" y="1985"/>
                  </a:lnTo>
                  <a:lnTo>
                    <a:pt x="885" y="1974"/>
                  </a:lnTo>
                  <a:lnTo>
                    <a:pt x="921" y="1963"/>
                  </a:lnTo>
                  <a:lnTo>
                    <a:pt x="927" y="1961"/>
                  </a:lnTo>
                  <a:lnTo>
                    <a:pt x="954" y="1954"/>
                  </a:lnTo>
                  <a:lnTo>
                    <a:pt x="975" y="1949"/>
                  </a:lnTo>
                  <a:lnTo>
                    <a:pt x="990" y="1944"/>
                  </a:lnTo>
                  <a:lnTo>
                    <a:pt x="1005" y="1941"/>
                  </a:lnTo>
                  <a:lnTo>
                    <a:pt x="1004" y="1916"/>
                  </a:lnTo>
                  <a:lnTo>
                    <a:pt x="1002" y="1889"/>
                  </a:lnTo>
                  <a:lnTo>
                    <a:pt x="1001" y="1852"/>
                  </a:lnTo>
                  <a:lnTo>
                    <a:pt x="960" y="1806"/>
                  </a:lnTo>
                  <a:lnTo>
                    <a:pt x="922" y="1756"/>
                  </a:lnTo>
                  <a:lnTo>
                    <a:pt x="889" y="1702"/>
                  </a:lnTo>
                  <a:lnTo>
                    <a:pt x="858" y="1647"/>
                  </a:lnTo>
                  <a:lnTo>
                    <a:pt x="832" y="1588"/>
                  </a:lnTo>
                  <a:lnTo>
                    <a:pt x="809" y="1528"/>
                  </a:lnTo>
                  <a:lnTo>
                    <a:pt x="791" y="1465"/>
                  </a:lnTo>
                  <a:lnTo>
                    <a:pt x="773" y="1402"/>
                  </a:lnTo>
                  <a:lnTo>
                    <a:pt x="756" y="1316"/>
                  </a:lnTo>
                  <a:lnTo>
                    <a:pt x="742" y="1229"/>
                  </a:lnTo>
                  <a:lnTo>
                    <a:pt x="733" y="1141"/>
                  </a:lnTo>
                  <a:lnTo>
                    <a:pt x="726" y="1055"/>
                  </a:lnTo>
                  <a:lnTo>
                    <a:pt x="723" y="971"/>
                  </a:lnTo>
                  <a:lnTo>
                    <a:pt x="722" y="892"/>
                  </a:lnTo>
                  <a:lnTo>
                    <a:pt x="724" y="815"/>
                  </a:lnTo>
                  <a:lnTo>
                    <a:pt x="729" y="743"/>
                  </a:lnTo>
                  <a:lnTo>
                    <a:pt x="736" y="676"/>
                  </a:lnTo>
                  <a:lnTo>
                    <a:pt x="748" y="612"/>
                  </a:lnTo>
                  <a:lnTo>
                    <a:pt x="761" y="552"/>
                  </a:lnTo>
                  <a:lnTo>
                    <a:pt x="778" y="497"/>
                  </a:lnTo>
                  <a:lnTo>
                    <a:pt x="797" y="444"/>
                  </a:lnTo>
                  <a:lnTo>
                    <a:pt x="818" y="396"/>
                  </a:lnTo>
                  <a:lnTo>
                    <a:pt x="842" y="351"/>
                  </a:lnTo>
                  <a:lnTo>
                    <a:pt x="868" y="308"/>
                  </a:lnTo>
                  <a:lnTo>
                    <a:pt x="896" y="270"/>
                  </a:lnTo>
                  <a:lnTo>
                    <a:pt x="925" y="234"/>
                  </a:lnTo>
                  <a:lnTo>
                    <a:pt x="966" y="191"/>
                  </a:lnTo>
                  <a:lnTo>
                    <a:pt x="1011" y="153"/>
                  </a:lnTo>
                  <a:lnTo>
                    <a:pt x="1058" y="120"/>
                  </a:lnTo>
                  <a:lnTo>
                    <a:pt x="1106" y="92"/>
                  </a:lnTo>
                  <a:lnTo>
                    <a:pt x="1156" y="68"/>
                  </a:lnTo>
                  <a:lnTo>
                    <a:pt x="1208" y="48"/>
                  </a:lnTo>
                  <a:lnTo>
                    <a:pt x="1260" y="33"/>
                  </a:lnTo>
                  <a:lnTo>
                    <a:pt x="1312" y="20"/>
                  </a:lnTo>
                  <a:lnTo>
                    <a:pt x="1365" y="11"/>
                  </a:lnTo>
                  <a:lnTo>
                    <a:pt x="1418" y="5"/>
                  </a:lnTo>
                  <a:lnTo>
                    <a:pt x="1470" y="1"/>
                  </a:lnTo>
                  <a:lnTo>
                    <a:pt x="1523" y="0"/>
                  </a:lnTo>
                  <a:lnTo>
                    <a:pt x="1595" y="3"/>
                  </a:lnTo>
                  <a:lnTo>
                    <a:pt x="1662" y="8"/>
                  </a:lnTo>
                  <a:lnTo>
                    <a:pt x="1726" y="18"/>
                  </a:lnTo>
                  <a:lnTo>
                    <a:pt x="1786" y="31"/>
                  </a:lnTo>
                  <a:lnTo>
                    <a:pt x="1841" y="46"/>
                  </a:lnTo>
                  <a:lnTo>
                    <a:pt x="1893" y="66"/>
                  </a:lnTo>
                  <a:lnTo>
                    <a:pt x="1940" y="88"/>
                  </a:lnTo>
                  <a:lnTo>
                    <a:pt x="1984" y="112"/>
                  </a:lnTo>
                  <a:lnTo>
                    <a:pt x="2025" y="138"/>
                  </a:lnTo>
                  <a:lnTo>
                    <a:pt x="2062" y="167"/>
                  </a:lnTo>
                  <a:lnTo>
                    <a:pt x="2096" y="198"/>
                  </a:lnTo>
                  <a:lnTo>
                    <a:pt x="2127" y="231"/>
                  </a:lnTo>
                  <a:lnTo>
                    <a:pt x="2156" y="264"/>
                  </a:lnTo>
                  <a:lnTo>
                    <a:pt x="2181" y="299"/>
                  </a:lnTo>
                  <a:lnTo>
                    <a:pt x="2204" y="336"/>
                  </a:lnTo>
                  <a:lnTo>
                    <a:pt x="2223" y="373"/>
                  </a:lnTo>
                  <a:lnTo>
                    <a:pt x="2250" y="432"/>
                  </a:lnTo>
                  <a:lnTo>
                    <a:pt x="2272" y="492"/>
                  </a:lnTo>
                  <a:lnTo>
                    <a:pt x="2289" y="551"/>
                  </a:lnTo>
                  <a:lnTo>
                    <a:pt x="2301" y="609"/>
                  </a:lnTo>
                  <a:lnTo>
                    <a:pt x="2310" y="666"/>
                  </a:lnTo>
                  <a:lnTo>
                    <a:pt x="2316" y="719"/>
                  </a:lnTo>
                  <a:lnTo>
                    <a:pt x="2320" y="769"/>
                  </a:lnTo>
                  <a:lnTo>
                    <a:pt x="2321" y="815"/>
                  </a:lnTo>
                  <a:lnTo>
                    <a:pt x="2322" y="856"/>
                  </a:lnTo>
                  <a:lnTo>
                    <a:pt x="2322" y="892"/>
                  </a:lnTo>
                  <a:lnTo>
                    <a:pt x="2322" y="918"/>
                  </a:lnTo>
                  <a:lnTo>
                    <a:pt x="2322" y="937"/>
                  </a:lnTo>
                  <a:lnTo>
                    <a:pt x="2322" y="952"/>
                  </a:lnTo>
                  <a:lnTo>
                    <a:pt x="2322" y="964"/>
                  </a:lnTo>
                  <a:lnTo>
                    <a:pt x="2322" y="973"/>
                  </a:lnTo>
                  <a:lnTo>
                    <a:pt x="2324" y="1013"/>
                  </a:lnTo>
                  <a:lnTo>
                    <a:pt x="2324" y="1050"/>
                  </a:lnTo>
                  <a:lnTo>
                    <a:pt x="2324" y="1087"/>
                  </a:lnTo>
                  <a:lnTo>
                    <a:pt x="2321" y="1123"/>
                  </a:lnTo>
                  <a:lnTo>
                    <a:pt x="2318" y="1162"/>
                  </a:lnTo>
                  <a:lnTo>
                    <a:pt x="2314" y="1203"/>
                  </a:lnTo>
                  <a:lnTo>
                    <a:pt x="2306" y="1247"/>
                  </a:lnTo>
                  <a:lnTo>
                    <a:pt x="2306" y="1249"/>
                  </a:lnTo>
                  <a:lnTo>
                    <a:pt x="2306" y="1253"/>
                  </a:lnTo>
                  <a:lnTo>
                    <a:pt x="2305" y="1257"/>
                  </a:lnTo>
                  <a:lnTo>
                    <a:pt x="2305" y="1263"/>
                  </a:lnTo>
                  <a:lnTo>
                    <a:pt x="2305" y="1263"/>
                  </a:lnTo>
                  <a:lnTo>
                    <a:pt x="2305" y="1263"/>
                  </a:lnTo>
                  <a:lnTo>
                    <a:pt x="2304" y="1287"/>
                  </a:lnTo>
                  <a:lnTo>
                    <a:pt x="2300" y="1287"/>
                  </a:lnTo>
                  <a:lnTo>
                    <a:pt x="2291" y="1302"/>
                  </a:lnTo>
                  <a:lnTo>
                    <a:pt x="2279" y="1314"/>
                  </a:lnTo>
                  <a:lnTo>
                    <a:pt x="2265" y="1324"/>
                  </a:lnTo>
                  <a:lnTo>
                    <a:pt x="2248" y="1329"/>
                  </a:lnTo>
                  <a:lnTo>
                    <a:pt x="2230" y="1330"/>
                  </a:lnTo>
                  <a:lnTo>
                    <a:pt x="2212" y="1327"/>
                  </a:lnTo>
                  <a:lnTo>
                    <a:pt x="2197" y="1320"/>
                  </a:lnTo>
                  <a:lnTo>
                    <a:pt x="2184" y="1309"/>
                  </a:lnTo>
                  <a:lnTo>
                    <a:pt x="2174" y="1296"/>
                  </a:lnTo>
                  <a:lnTo>
                    <a:pt x="2161" y="1297"/>
                  </a:lnTo>
                  <a:lnTo>
                    <a:pt x="2161" y="1292"/>
                  </a:lnTo>
                  <a:lnTo>
                    <a:pt x="2162" y="1281"/>
                  </a:lnTo>
                  <a:lnTo>
                    <a:pt x="2162" y="1268"/>
                  </a:lnTo>
                  <a:lnTo>
                    <a:pt x="2163" y="1255"/>
                  </a:lnTo>
                  <a:lnTo>
                    <a:pt x="2163" y="1255"/>
                  </a:lnTo>
                  <a:lnTo>
                    <a:pt x="2164" y="1236"/>
                  </a:lnTo>
                  <a:lnTo>
                    <a:pt x="2165" y="1223"/>
                  </a:lnTo>
                  <a:lnTo>
                    <a:pt x="2173" y="1176"/>
                  </a:lnTo>
                  <a:lnTo>
                    <a:pt x="2177" y="1135"/>
                  </a:lnTo>
                  <a:lnTo>
                    <a:pt x="2181" y="1095"/>
                  </a:lnTo>
                  <a:lnTo>
                    <a:pt x="2181" y="1055"/>
                  </a:lnTo>
                  <a:lnTo>
                    <a:pt x="2182" y="1017"/>
                  </a:lnTo>
                  <a:lnTo>
                    <a:pt x="2181" y="976"/>
                  </a:lnTo>
                  <a:lnTo>
                    <a:pt x="2181" y="954"/>
                  </a:lnTo>
                  <a:lnTo>
                    <a:pt x="2180" y="934"/>
                  </a:lnTo>
                  <a:lnTo>
                    <a:pt x="2180" y="916"/>
                  </a:lnTo>
                  <a:lnTo>
                    <a:pt x="2180" y="900"/>
                  </a:lnTo>
                  <a:lnTo>
                    <a:pt x="2180" y="892"/>
                  </a:lnTo>
                  <a:lnTo>
                    <a:pt x="2180" y="856"/>
                  </a:lnTo>
                  <a:lnTo>
                    <a:pt x="2178" y="814"/>
                  </a:lnTo>
                  <a:lnTo>
                    <a:pt x="2176" y="767"/>
                  </a:lnTo>
                  <a:lnTo>
                    <a:pt x="2172" y="717"/>
                  </a:lnTo>
                  <a:lnTo>
                    <a:pt x="2165" y="663"/>
                  </a:lnTo>
                  <a:lnTo>
                    <a:pt x="2154" y="607"/>
                  </a:lnTo>
                  <a:lnTo>
                    <a:pt x="2140" y="550"/>
                  </a:lnTo>
                  <a:lnTo>
                    <a:pt x="2121" y="493"/>
                  </a:lnTo>
                  <a:lnTo>
                    <a:pt x="2097" y="438"/>
                  </a:lnTo>
                  <a:lnTo>
                    <a:pt x="2079" y="406"/>
                  </a:lnTo>
                  <a:lnTo>
                    <a:pt x="2060" y="376"/>
                  </a:lnTo>
                  <a:lnTo>
                    <a:pt x="2038" y="346"/>
                  </a:lnTo>
                  <a:lnTo>
                    <a:pt x="2013" y="318"/>
                  </a:lnTo>
                  <a:lnTo>
                    <a:pt x="1985" y="291"/>
                  </a:lnTo>
                  <a:lnTo>
                    <a:pt x="1955" y="265"/>
                  </a:lnTo>
                  <a:lnTo>
                    <a:pt x="1921" y="243"/>
                  </a:lnTo>
                  <a:lnTo>
                    <a:pt x="1884" y="221"/>
                  </a:lnTo>
                  <a:lnTo>
                    <a:pt x="1844" y="201"/>
                  </a:lnTo>
                  <a:lnTo>
                    <a:pt x="1800" y="185"/>
                  </a:lnTo>
                  <a:lnTo>
                    <a:pt x="1753" y="171"/>
                  </a:lnTo>
                  <a:lnTo>
                    <a:pt x="1701" y="159"/>
                  </a:lnTo>
                  <a:lnTo>
                    <a:pt x="1646" y="150"/>
                  </a:lnTo>
                  <a:lnTo>
                    <a:pt x="1586" y="145"/>
                  </a:lnTo>
                  <a:lnTo>
                    <a:pt x="1523" y="143"/>
                  </a:lnTo>
                  <a:lnTo>
                    <a:pt x="1475" y="144"/>
                  </a:lnTo>
                  <a:lnTo>
                    <a:pt x="1427" y="148"/>
                  </a:lnTo>
                  <a:lnTo>
                    <a:pt x="1379" y="153"/>
                  </a:lnTo>
                  <a:lnTo>
                    <a:pt x="1332" y="163"/>
                  </a:lnTo>
                  <a:lnTo>
                    <a:pt x="1284" y="175"/>
                  </a:lnTo>
                  <a:lnTo>
                    <a:pt x="1238" y="190"/>
                  </a:lnTo>
                  <a:lnTo>
                    <a:pt x="1192" y="209"/>
                  </a:lnTo>
                  <a:lnTo>
                    <a:pt x="1149" y="233"/>
                  </a:lnTo>
                  <a:lnTo>
                    <a:pt x="1107" y="260"/>
                  </a:lnTo>
                  <a:lnTo>
                    <a:pt x="1068" y="292"/>
                  </a:lnTo>
                  <a:lnTo>
                    <a:pt x="1032" y="329"/>
                  </a:lnTo>
                  <a:lnTo>
                    <a:pt x="1006" y="361"/>
                  </a:lnTo>
                  <a:lnTo>
                    <a:pt x="981" y="396"/>
                  </a:lnTo>
                  <a:lnTo>
                    <a:pt x="958" y="436"/>
                  </a:lnTo>
                  <a:lnTo>
                    <a:pt x="937" y="478"/>
                  </a:lnTo>
                  <a:lnTo>
                    <a:pt x="920" y="525"/>
                  </a:lnTo>
                  <a:lnTo>
                    <a:pt x="903" y="575"/>
                  </a:lnTo>
                  <a:lnTo>
                    <a:pt x="890" y="630"/>
                  </a:lnTo>
                  <a:lnTo>
                    <a:pt x="879" y="689"/>
                  </a:lnTo>
                  <a:lnTo>
                    <a:pt x="872" y="752"/>
                  </a:lnTo>
                  <a:lnTo>
                    <a:pt x="867" y="820"/>
                  </a:lnTo>
                  <a:lnTo>
                    <a:pt x="865" y="892"/>
                  </a:lnTo>
                  <a:lnTo>
                    <a:pt x="866" y="967"/>
                  </a:lnTo>
                  <a:lnTo>
                    <a:pt x="869" y="1045"/>
                  </a:lnTo>
                  <a:lnTo>
                    <a:pt x="875" y="1126"/>
                  </a:lnTo>
                  <a:lnTo>
                    <a:pt x="884" y="1208"/>
                  </a:lnTo>
                  <a:lnTo>
                    <a:pt x="897" y="1290"/>
                  </a:lnTo>
                  <a:lnTo>
                    <a:pt x="913" y="1369"/>
                  </a:lnTo>
                  <a:lnTo>
                    <a:pt x="927" y="1426"/>
                  </a:lnTo>
                  <a:lnTo>
                    <a:pt x="945" y="1482"/>
                  </a:lnTo>
                  <a:lnTo>
                    <a:pt x="965" y="1535"/>
                  </a:lnTo>
                  <a:lnTo>
                    <a:pt x="988" y="1587"/>
                  </a:lnTo>
                  <a:lnTo>
                    <a:pt x="1014" y="1635"/>
                  </a:lnTo>
                  <a:lnTo>
                    <a:pt x="1044" y="1681"/>
                  </a:lnTo>
                  <a:lnTo>
                    <a:pt x="1077" y="1724"/>
                  </a:lnTo>
                  <a:lnTo>
                    <a:pt x="1114" y="1763"/>
                  </a:lnTo>
                  <a:lnTo>
                    <a:pt x="1125" y="1774"/>
                  </a:lnTo>
                  <a:lnTo>
                    <a:pt x="1132" y="1787"/>
                  </a:lnTo>
                  <a:lnTo>
                    <a:pt x="1132" y="1788"/>
                  </a:lnTo>
                  <a:lnTo>
                    <a:pt x="1132" y="1788"/>
                  </a:lnTo>
                  <a:lnTo>
                    <a:pt x="1133" y="1791"/>
                  </a:lnTo>
                  <a:lnTo>
                    <a:pt x="1138" y="1803"/>
                  </a:lnTo>
                  <a:lnTo>
                    <a:pt x="1140" y="1820"/>
                  </a:lnTo>
                  <a:lnTo>
                    <a:pt x="1142" y="1839"/>
                  </a:lnTo>
                  <a:lnTo>
                    <a:pt x="1144" y="1860"/>
                  </a:lnTo>
                  <a:lnTo>
                    <a:pt x="1145" y="1884"/>
                  </a:lnTo>
                  <a:lnTo>
                    <a:pt x="1145" y="1908"/>
                  </a:lnTo>
                  <a:lnTo>
                    <a:pt x="1146" y="1933"/>
                  </a:lnTo>
                  <a:lnTo>
                    <a:pt x="1146" y="1957"/>
                  </a:lnTo>
                  <a:lnTo>
                    <a:pt x="1145" y="1979"/>
                  </a:lnTo>
                  <a:lnTo>
                    <a:pt x="1145" y="1996"/>
                  </a:lnTo>
                  <a:lnTo>
                    <a:pt x="1145" y="2002"/>
                  </a:lnTo>
                  <a:lnTo>
                    <a:pt x="1144" y="2009"/>
                  </a:lnTo>
                  <a:lnTo>
                    <a:pt x="1144" y="2011"/>
                  </a:lnTo>
                  <a:lnTo>
                    <a:pt x="1144" y="2011"/>
                  </a:lnTo>
                  <a:lnTo>
                    <a:pt x="1139" y="2026"/>
                  </a:lnTo>
                  <a:lnTo>
                    <a:pt x="1131" y="2040"/>
                  </a:lnTo>
                  <a:lnTo>
                    <a:pt x="1119" y="2052"/>
                  </a:lnTo>
                  <a:lnTo>
                    <a:pt x="1106" y="2061"/>
                  </a:lnTo>
                  <a:lnTo>
                    <a:pt x="1090" y="2067"/>
                  </a:lnTo>
                  <a:lnTo>
                    <a:pt x="1072" y="2071"/>
                  </a:lnTo>
                  <a:lnTo>
                    <a:pt x="1050" y="2076"/>
                  </a:lnTo>
                  <a:lnTo>
                    <a:pt x="1026" y="2083"/>
                  </a:lnTo>
                  <a:lnTo>
                    <a:pt x="1001" y="2088"/>
                  </a:lnTo>
                  <a:lnTo>
                    <a:pt x="981" y="2094"/>
                  </a:lnTo>
                  <a:lnTo>
                    <a:pt x="964" y="2098"/>
                  </a:lnTo>
                  <a:lnTo>
                    <a:pt x="961" y="2099"/>
                  </a:lnTo>
                  <a:lnTo>
                    <a:pt x="923" y="2111"/>
                  </a:lnTo>
                  <a:lnTo>
                    <a:pt x="884" y="2122"/>
                  </a:lnTo>
                  <a:lnTo>
                    <a:pt x="844" y="2133"/>
                  </a:lnTo>
                  <a:lnTo>
                    <a:pt x="805" y="2145"/>
                  </a:lnTo>
                  <a:lnTo>
                    <a:pt x="764" y="2157"/>
                  </a:lnTo>
                  <a:lnTo>
                    <a:pt x="721" y="2171"/>
                  </a:lnTo>
                  <a:lnTo>
                    <a:pt x="680" y="2185"/>
                  </a:lnTo>
                  <a:lnTo>
                    <a:pt x="637" y="2201"/>
                  </a:lnTo>
                  <a:lnTo>
                    <a:pt x="594" y="2217"/>
                  </a:lnTo>
                  <a:lnTo>
                    <a:pt x="552" y="2236"/>
                  </a:lnTo>
                  <a:lnTo>
                    <a:pt x="512" y="2255"/>
                  </a:lnTo>
                  <a:lnTo>
                    <a:pt x="470" y="2276"/>
                  </a:lnTo>
                  <a:lnTo>
                    <a:pt x="431" y="2299"/>
                  </a:lnTo>
                  <a:lnTo>
                    <a:pt x="394" y="2325"/>
                  </a:lnTo>
                  <a:lnTo>
                    <a:pt x="357" y="2352"/>
                  </a:lnTo>
                  <a:lnTo>
                    <a:pt x="323" y="2382"/>
                  </a:lnTo>
                  <a:lnTo>
                    <a:pt x="291" y="2413"/>
                  </a:lnTo>
                  <a:lnTo>
                    <a:pt x="261" y="2448"/>
                  </a:lnTo>
                  <a:lnTo>
                    <a:pt x="234" y="2485"/>
                  </a:lnTo>
                  <a:lnTo>
                    <a:pt x="210" y="2525"/>
                  </a:lnTo>
                  <a:lnTo>
                    <a:pt x="190" y="2568"/>
                  </a:lnTo>
                  <a:lnTo>
                    <a:pt x="172" y="2614"/>
                  </a:lnTo>
                  <a:lnTo>
                    <a:pt x="158" y="2664"/>
                  </a:lnTo>
                  <a:lnTo>
                    <a:pt x="148" y="2717"/>
                  </a:lnTo>
                  <a:lnTo>
                    <a:pt x="143" y="2773"/>
                  </a:lnTo>
                  <a:lnTo>
                    <a:pt x="143" y="2776"/>
                  </a:lnTo>
                  <a:lnTo>
                    <a:pt x="143" y="2779"/>
                  </a:lnTo>
                  <a:lnTo>
                    <a:pt x="143" y="2779"/>
                  </a:lnTo>
                  <a:lnTo>
                    <a:pt x="145" y="2823"/>
                  </a:lnTo>
                  <a:lnTo>
                    <a:pt x="147" y="2862"/>
                  </a:lnTo>
                  <a:lnTo>
                    <a:pt x="150" y="2898"/>
                  </a:lnTo>
                  <a:lnTo>
                    <a:pt x="154" y="2929"/>
                  </a:lnTo>
                  <a:lnTo>
                    <a:pt x="158" y="2956"/>
                  </a:lnTo>
                  <a:lnTo>
                    <a:pt x="161" y="2977"/>
                  </a:lnTo>
                  <a:lnTo>
                    <a:pt x="165" y="2994"/>
                  </a:lnTo>
                  <a:lnTo>
                    <a:pt x="167" y="3004"/>
                  </a:lnTo>
                  <a:lnTo>
                    <a:pt x="168" y="3007"/>
                  </a:lnTo>
                  <a:lnTo>
                    <a:pt x="174" y="3025"/>
                  </a:lnTo>
                  <a:lnTo>
                    <a:pt x="184" y="3042"/>
                  </a:lnTo>
                  <a:lnTo>
                    <a:pt x="197" y="3055"/>
                  </a:lnTo>
                  <a:lnTo>
                    <a:pt x="214" y="3065"/>
                  </a:lnTo>
                  <a:lnTo>
                    <a:pt x="231" y="3071"/>
                  </a:lnTo>
                  <a:lnTo>
                    <a:pt x="251" y="3073"/>
                  </a:lnTo>
                  <a:lnTo>
                    <a:pt x="2794" y="3073"/>
                  </a:lnTo>
                  <a:lnTo>
                    <a:pt x="2813" y="3071"/>
                  </a:lnTo>
                  <a:lnTo>
                    <a:pt x="2832" y="3065"/>
                  </a:lnTo>
                  <a:lnTo>
                    <a:pt x="2847" y="3055"/>
                  </a:lnTo>
                  <a:lnTo>
                    <a:pt x="2860" y="3043"/>
                  </a:lnTo>
                  <a:lnTo>
                    <a:pt x="2870" y="3029"/>
                  </a:lnTo>
                  <a:lnTo>
                    <a:pt x="2877" y="3011"/>
                  </a:lnTo>
                  <a:lnTo>
                    <a:pt x="2878" y="3005"/>
                  </a:lnTo>
                  <a:lnTo>
                    <a:pt x="2879" y="3001"/>
                  </a:lnTo>
                  <a:lnTo>
                    <a:pt x="2881" y="2993"/>
                  </a:lnTo>
                  <a:lnTo>
                    <a:pt x="2883" y="2979"/>
                  </a:lnTo>
                  <a:lnTo>
                    <a:pt x="2886" y="2958"/>
                  </a:lnTo>
                  <a:lnTo>
                    <a:pt x="2890" y="2933"/>
                  </a:lnTo>
                  <a:lnTo>
                    <a:pt x="2894" y="2902"/>
                  </a:lnTo>
                  <a:lnTo>
                    <a:pt x="2897" y="2866"/>
                  </a:lnTo>
                  <a:lnTo>
                    <a:pt x="2900" y="2827"/>
                  </a:lnTo>
                  <a:lnTo>
                    <a:pt x="2902" y="2783"/>
                  </a:lnTo>
                  <a:lnTo>
                    <a:pt x="2902" y="2779"/>
                  </a:lnTo>
                  <a:lnTo>
                    <a:pt x="2902" y="2775"/>
                  </a:lnTo>
                  <a:lnTo>
                    <a:pt x="2902" y="2775"/>
                  </a:lnTo>
                  <a:lnTo>
                    <a:pt x="2902" y="2775"/>
                  </a:lnTo>
                  <a:lnTo>
                    <a:pt x="2896" y="2718"/>
                  </a:lnTo>
                  <a:lnTo>
                    <a:pt x="2886" y="2665"/>
                  </a:lnTo>
                  <a:lnTo>
                    <a:pt x="2873" y="2615"/>
                  </a:lnTo>
                  <a:lnTo>
                    <a:pt x="2856" y="2569"/>
                  </a:lnTo>
                  <a:lnTo>
                    <a:pt x="2835" y="2526"/>
                  </a:lnTo>
                  <a:lnTo>
                    <a:pt x="2811" y="2487"/>
                  </a:lnTo>
                  <a:lnTo>
                    <a:pt x="2784" y="2448"/>
                  </a:lnTo>
                  <a:lnTo>
                    <a:pt x="2754" y="2415"/>
                  </a:lnTo>
                  <a:lnTo>
                    <a:pt x="2723" y="2382"/>
                  </a:lnTo>
                  <a:lnTo>
                    <a:pt x="2688" y="2352"/>
                  </a:lnTo>
                  <a:lnTo>
                    <a:pt x="2652" y="2325"/>
                  </a:lnTo>
                  <a:lnTo>
                    <a:pt x="2614" y="2300"/>
                  </a:lnTo>
                  <a:lnTo>
                    <a:pt x="2574" y="2277"/>
                  </a:lnTo>
                  <a:lnTo>
                    <a:pt x="2534" y="2255"/>
                  </a:lnTo>
                  <a:lnTo>
                    <a:pt x="2493" y="2236"/>
                  </a:lnTo>
                  <a:lnTo>
                    <a:pt x="2450" y="2217"/>
                  </a:lnTo>
                  <a:lnTo>
                    <a:pt x="2409" y="2201"/>
                  </a:lnTo>
                  <a:lnTo>
                    <a:pt x="2366" y="2185"/>
                  </a:lnTo>
                  <a:lnTo>
                    <a:pt x="2324" y="2171"/>
                  </a:lnTo>
                  <a:lnTo>
                    <a:pt x="2281" y="2157"/>
                  </a:lnTo>
                  <a:lnTo>
                    <a:pt x="2240" y="2145"/>
                  </a:lnTo>
                  <a:lnTo>
                    <a:pt x="2199" y="2133"/>
                  </a:lnTo>
                  <a:lnTo>
                    <a:pt x="2160" y="2122"/>
                  </a:lnTo>
                  <a:lnTo>
                    <a:pt x="2121" y="2110"/>
                  </a:lnTo>
                  <a:lnTo>
                    <a:pt x="2081" y="2099"/>
                  </a:lnTo>
                  <a:lnTo>
                    <a:pt x="2081" y="2099"/>
                  </a:lnTo>
                  <a:lnTo>
                    <a:pt x="2064" y="2094"/>
                  </a:lnTo>
                  <a:lnTo>
                    <a:pt x="2042" y="2088"/>
                  </a:lnTo>
                  <a:lnTo>
                    <a:pt x="2017" y="2082"/>
                  </a:lnTo>
                  <a:lnTo>
                    <a:pt x="1985" y="2074"/>
                  </a:lnTo>
                  <a:lnTo>
                    <a:pt x="1958" y="2068"/>
                  </a:lnTo>
                  <a:lnTo>
                    <a:pt x="1942" y="2063"/>
                  </a:lnTo>
                  <a:lnTo>
                    <a:pt x="1928" y="2055"/>
                  </a:lnTo>
                  <a:lnTo>
                    <a:pt x="1916" y="2043"/>
                  </a:lnTo>
                  <a:lnTo>
                    <a:pt x="1906" y="2028"/>
                  </a:lnTo>
                  <a:lnTo>
                    <a:pt x="1900" y="2011"/>
                  </a:lnTo>
                  <a:lnTo>
                    <a:pt x="1898" y="1993"/>
                  </a:lnTo>
                  <a:lnTo>
                    <a:pt x="1899" y="1973"/>
                  </a:lnTo>
                  <a:lnTo>
                    <a:pt x="1900" y="1951"/>
                  </a:lnTo>
                  <a:lnTo>
                    <a:pt x="1901" y="1935"/>
                  </a:lnTo>
                  <a:lnTo>
                    <a:pt x="1902" y="1919"/>
                  </a:lnTo>
                  <a:lnTo>
                    <a:pt x="1904" y="1904"/>
                  </a:lnTo>
                  <a:lnTo>
                    <a:pt x="1902" y="1890"/>
                  </a:lnTo>
                  <a:lnTo>
                    <a:pt x="1901" y="1880"/>
                  </a:lnTo>
                  <a:lnTo>
                    <a:pt x="2039" y="18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59"/>
            <p:cNvSpPr>
              <a:spLocks/>
            </p:cNvSpPr>
            <p:nvPr/>
          </p:nvSpPr>
          <p:spPr bwMode="auto">
            <a:xfrm>
              <a:off x="133" y="2431"/>
              <a:ext cx="225" cy="124"/>
            </a:xfrm>
            <a:custGeom>
              <a:avLst/>
              <a:gdLst>
                <a:gd name="T0" fmla="*/ 1881 w 2026"/>
                <a:gd name="T1" fmla="*/ 1039 h 1122"/>
                <a:gd name="T2" fmla="*/ 1864 w 2026"/>
                <a:gd name="T3" fmla="*/ 897 h 1122"/>
                <a:gd name="T4" fmla="*/ 1832 w 2026"/>
                <a:gd name="T5" fmla="*/ 760 h 1122"/>
                <a:gd name="T6" fmla="*/ 1783 w 2026"/>
                <a:gd name="T7" fmla="*/ 630 h 1122"/>
                <a:gd name="T8" fmla="*/ 1717 w 2026"/>
                <a:gd name="T9" fmla="*/ 511 h 1122"/>
                <a:gd name="T10" fmla="*/ 1634 w 2026"/>
                <a:gd name="T11" fmla="*/ 404 h 1122"/>
                <a:gd name="T12" fmla="*/ 1550 w 2026"/>
                <a:gd name="T13" fmla="*/ 324 h 1122"/>
                <a:gd name="T14" fmla="*/ 1454 w 2026"/>
                <a:gd name="T15" fmla="*/ 255 h 1122"/>
                <a:gd name="T16" fmla="*/ 1345 w 2026"/>
                <a:gd name="T17" fmla="*/ 202 h 1122"/>
                <a:gd name="T18" fmla="*/ 1223 w 2026"/>
                <a:gd name="T19" fmla="*/ 165 h 1122"/>
                <a:gd name="T20" fmla="*/ 1089 w 2026"/>
                <a:gd name="T21" fmla="*/ 146 h 1122"/>
                <a:gd name="T22" fmla="*/ 943 w 2026"/>
                <a:gd name="T23" fmla="*/ 146 h 1122"/>
                <a:gd name="T24" fmla="*/ 804 w 2026"/>
                <a:gd name="T25" fmla="*/ 164 h 1122"/>
                <a:gd name="T26" fmla="*/ 680 w 2026"/>
                <a:gd name="T27" fmla="*/ 201 h 1122"/>
                <a:gd name="T28" fmla="*/ 569 w 2026"/>
                <a:gd name="T29" fmla="*/ 255 h 1122"/>
                <a:gd name="T30" fmla="*/ 472 w 2026"/>
                <a:gd name="T31" fmla="*/ 322 h 1122"/>
                <a:gd name="T32" fmla="*/ 388 w 2026"/>
                <a:gd name="T33" fmla="*/ 403 h 1122"/>
                <a:gd name="T34" fmla="*/ 316 w 2026"/>
                <a:gd name="T35" fmla="*/ 495 h 1122"/>
                <a:gd name="T36" fmla="*/ 259 w 2026"/>
                <a:gd name="T37" fmla="*/ 595 h 1122"/>
                <a:gd name="T38" fmla="*/ 212 w 2026"/>
                <a:gd name="T39" fmla="*/ 704 h 1122"/>
                <a:gd name="T40" fmla="*/ 178 w 2026"/>
                <a:gd name="T41" fmla="*/ 819 h 1122"/>
                <a:gd name="T42" fmla="*/ 155 w 2026"/>
                <a:gd name="T43" fmla="*/ 939 h 1122"/>
                <a:gd name="T44" fmla="*/ 144 w 2026"/>
                <a:gd name="T45" fmla="*/ 1061 h 1122"/>
                <a:gd name="T46" fmla="*/ 0 w 2026"/>
                <a:gd name="T47" fmla="*/ 1122 h 1122"/>
                <a:gd name="T48" fmla="*/ 5 w 2026"/>
                <a:gd name="T49" fmla="*/ 992 h 1122"/>
                <a:gd name="T50" fmla="*/ 22 w 2026"/>
                <a:gd name="T51" fmla="*/ 864 h 1122"/>
                <a:gd name="T52" fmla="*/ 50 w 2026"/>
                <a:gd name="T53" fmla="*/ 739 h 1122"/>
                <a:gd name="T54" fmla="*/ 89 w 2026"/>
                <a:gd name="T55" fmla="*/ 619 h 1122"/>
                <a:gd name="T56" fmla="*/ 142 w 2026"/>
                <a:gd name="T57" fmla="*/ 505 h 1122"/>
                <a:gd name="T58" fmla="*/ 205 w 2026"/>
                <a:gd name="T59" fmla="*/ 399 h 1122"/>
                <a:gd name="T60" fmla="*/ 281 w 2026"/>
                <a:gd name="T61" fmla="*/ 302 h 1122"/>
                <a:gd name="T62" fmla="*/ 371 w 2026"/>
                <a:gd name="T63" fmla="*/ 216 h 1122"/>
                <a:gd name="T64" fmla="*/ 473 w 2026"/>
                <a:gd name="T65" fmla="*/ 142 h 1122"/>
                <a:gd name="T66" fmla="*/ 588 w 2026"/>
                <a:gd name="T67" fmla="*/ 82 h 1122"/>
                <a:gd name="T68" fmla="*/ 718 w 2026"/>
                <a:gd name="T69" fmla="*/ 38 h 1122"/>
                <a:gd name="T70" fmla="*/ 861 w 2026"/>
                <a:gd name="T71" fmla="*/ 9 h 1122"/>
                <a:gd name="T72" fmla="*/ 1018 w 2026"/>
                <a:gd name="T73" fmla="*/ 0 h 1122"/>
                <a:gd name="T74" fmla="*/ 1168 w 2026"/>
                <a:gd name="T75" fmla="*/ 10 h 1122"/>
                <a:gd name="T76" fmla="*/ 1307 w 2026"/>
                <a:gd name="T77" fmla="*/ 39 h 1122"/>
                <a:gd name="T78" fmla="*/ 1433 w 2026"/>
                <a:gd name="T79" fmla="*/ 84 h 1122"/>
                <a:gd name="T80" fmla="*/ 1548 w 2026"/>
                <a:gd name="T81" fmla="*/ 145 h 1122"/>
                <a:gd name="T82" fmla="*/ 1651 w 2026"/>
                <a:gd name="T83" fmla="*/ 220 h 1122"/>
                <a:gd name="T84" fmla="*/ 1741 w 2026"/>
                <a:gd name="T85" fmla="*/ 308 h 1122"/>
                <a:gd name="T86" fmla="*/ 1827 w 2026"/>
                <a:gd name="T87" fmla="*/ 420 h 1122"/>
                <a:gd name="T88" fmla="*/ 1899 w 2026"/>
                <a:gd name="T89" fmla="*/ 544 h 1122"/>
                <a:gd name="T90" fmla="*/ 1955 w 2026"/>
                <a:gd name="T91" fmla="*/ 677 h 1122"/>
                <a:gd name="T92" fmla="*/ 1994 w 2026"/>
                <a:gd name="T93" fmla="*/ 817 h 1122"/>
                <a:gd name="T94" fmla="*/ 2018 w 2026"/>
                <a:gd name="T95" fmla="*/ 963 h 1122"/>
                <a:gd name="T96" fmla="*/ 2026 w 2026"/>
                <a:gd name="T97" fmla="*/ 1111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26" h="1122">
                  <a:moveTo>
                    <a:pt x="1883" y="1111"/>
                  </a:moveTo>
                  <a:lnTo>
                    <a:pt x="1881" y="1039"/>
                  </a:lnTo>
                  <a:lnTo>
                    <a:pt x="1875" y="967"/>
                  </a:lnTo>
                  <a:lnTo>
                    <a:pt x="1864" y="897"/>
                  </a:lnTo>
                  <a:lnTo>
                    <a:pt x="1850" y="828"/>
                  </a:lnTo>
                  <a:lnTo>
                    <a:pt x="1832" y="760"/>
                  </a:lnTo>
                  <a:lnTo>
                    <a:pt x="1809" y="694"/>
                  </a:lnTo>
                  <a:lnTo>
                    <a:pt x="1783" y="630"/>
                  </a:lnTo>
                  <a:lnTo>
                    <a:pt x="1752" y="569"/>
                  </a:lnTo>
                  <a:lnTo>
                    <a:pt x="1717" y="511"/>
                  </a:lnTo>
                  <a:lnTo>
                    <a:pt x="1678" y="456"/>
                  </a:lnTo>
                  <a:lnTo>
                    <a:pt x="1634" y="404"/>
                  </a:lnTo>
                  <a:lnTo>
                    <a:pt x="1594" y="362"/>
                  </a:lnTo>
                  <a:lnTo>
                    <a:pt x="1550" y="324"/>
                  </a:lnTo>
                  <a:lnTo>
                    <a:pt x="1503" y="288"/>
                  </a:lnTo>
                  <a:lnTo>
                    <a:pt x="1454" y="255"/>
                  </a:lnTo>
                  <a:lnTo>
                    <a:pt x="1401" y="226"/>
                  </a:lnTo>
                  <a:lnTo>
                    <a:pt x="1345" y="202"/>
                  </a:lnTo>
                  <a:lnTo>
                    <a:pt x="1285" y="182"/>
                  </a:lnTo>
                  <a:lnTo>
                    <a:pt x="1223" y="165"/>
                  </a:lnTo>
                  <a:lnTo>
                    <a:pt x="1157" y="153"/>
                  </a:lnTo>
                  <a:lnTo>
                    <a:pt x="1089" y="146"/>
                  </a:lnTo>
                  <a:lnTo>
                    <a:pt x="1018" y="142"/>
                  </a:lnTo>
                  <a:lnTo>
                    <a:pt x="943" y="146"/>
                  </a:lnTo>
                  <a:lnTo>
                    <a:pt x="872" y="152"/>
                  </a:lnTo>
                  <a:lnTo>
                    <a:pt x="804" y="164"/>
                  </a:lnTo>
                  <a:lnTo>
                    <a:pt x="741" y="182"/>
                  </a:lnTo>
                  <a:lnTo>
                    <a:pt x="680" y="201"/>
                  </a:lnTo>
                  <a:lnTo>
                    <a:pt x="623" y="226"/>
                  </a:lnTo>
                  <a:lnTo>
                    <a:pt x="569" y="255"/>
                  </a:lnTo>
                  <a:lnTo>
                    <a:pt x="519" y="288"/>
                  </a:lnTo>
                  <a:lnTo>
                    <a:pt x="472" y="322"/>
                  </a:lnTo>
                  <a:lnTo>
                    <a:pt x="429" y="362"/>
                  </a:lnTo>
                  <a:lnTo>
                    <a:pt x="388" y="403"/>
                  </a:lnTo>
                  <a:lnTo>
                    <a:pt x="351" y="448"/>
                  </a:lnTo>
                  <a:lnTo>
                    <a:pt x="316" y="495"/>
                  </a:lnTo>
                  <a:lnTo>
                    <a:pt x="286" y="544"/>
                  </a:lnTo>
                  <a:lnTo>
                    <a:pt x="259" y="595"/>
                  </a:lnTo>
                  <a:lnTo>
                    <a:pt x="233" y="649"/>
                  </a:lnTo>
                  <a:lnTo>
                    <a:pt x="212" y="704"/>
                  </a:lnTo>
                  <a:lnTo>
                    <a:pt x="193" y="761"/>
                  </a:lnTo>
                  <a:lnTo>
                    <a:pt x="178" y="819"/>
                  </a:lnTo>
                  <a:lnTo>
                    <a:pt x="165" y="879"/>
                  </a:lnTo>
                  <a:lnTo>
                    <a:pt x="155" y="939"/>
                  </a:lnTo>
                  <a:lnTo>
                    <a:pt x="148" y="1000"/>
                  </a:lnTo>
                  <a:lnTo>
                    <a:pt x="144" y="1061"/>
                  </a:lnTo>
                  <a:lnTo>
                    <a:pt x="143" y="1122"/>
                  </a:lnTo>
                  <a:lnTo>
                    <a:pt x="0" y="1122"/>
                  </a:lnTo>
                  <a:lnTo>
                    <a:pt x="1" y="1058"/>
                  </a:lnTo>
                  <a:lnTo>
                    <a:pt x="5" y="992"/>
                  </a:lnTo>
                  <a:lnTo>
                    <a:pt x="12" y="928"/>
                  </a:lnTo>
                  <a:lnTo>
                    <a:pt x="22" y="864"/>
                  </a:lnTo>
                  <a:lnTo>
                    <a:pt x="35" y="801"/>
                  </a:lnTo>
                  <a:lnTo>
                    <a:pt x="50" y="739"/>
                  </a:lnTo>
                  <a:lnTo>
                    <a:pt x="69" y="678"/>
                  </a:lnTo>
                  <a:lnTo>
                    <a:pt x="89" y="619"/>
                  </a:lnTo>
                  <a:lnTo>
                    <a:pt x="115" y="561"/>
                  </a:lnTo>
                  <a:lnTo>
                    <a:pt x="142" y="505"/>
                  </a:lnTo>
                  <a:lnTo>
                    <a:pt x="171" y="451"/>
                  </a:lnTo>
                  <a:lnTo>
                    <a:pt x="205" y="399"/>
                  </a:lnTo>
                  <a:lnTo>
                    <a:pt x="242" y="349"/>
                  </a:lnTo>
                  <a:lnTo>
                    <a:pt x="281" y="302"/>
                  </a:lnTo>
                  <a:lnTo>
                    <a:pt x="325" y="257"/>
                  </a:lnTo>
                  <a:lnTo>
                    <a:pt x="371" y="216"/>
                  </a:lnTo>
                  <a:lnTo>
                    <a:pt x="420" y="177"/>
                  </a:lnTo>
                  <a:lnTo>
                    <a:pt x="473" y="142"/>
                  </a:lnTo>
                  <a:lnTo>
                    <a:pt x="529" y="111"/>
                  </a:lnTo>
                  <a:lnTo>
                    <a:pt x="588" y="82"/>
                  </a:lnTo>
                  <a:lnTo>
                    <a:pt x="651" y="58"/>
                  </a:lnTo>
                  <a:lnTo>
                    <a:pt x="718" y="38"/>
                  </a:lnTo>
                  <a:lnTo>
                    <a:pt x="788" y="21"/>
                  </a:lnTo>
                  <a:lnTo>
                    <a:pt x="861" y="9"/>
                  </a:lnTo>
                  <a:lnTo>
                    <a:pt x="937" y="3"/>
                  </a:lnTo>
                  <a:lnTo>
                    <a:pt x="1018" y="0"/>
                  </a:lnTo>
                  <a:lnTo>
                    <a:pt x="1094" y="3"/>
                  </a:lnTo>
                  <a:lnTo>
                    <a:pt x="1168" y="10"/>
                  </a:lnTo>
                  <a:lnTo>
                    <a:pt x="1238" y="21"/>
                  </a:lnTo>
                  <a:lnTo>
                    <a:pt x="1307" y="39"/>
                  </a:lnTo>
                  <a:lnTo>
                    <a:pt x="1371" y="60"/>
                  </a:lnTo>
                  <a:lnTo>
                    <a:pt x="1433" y="84"/>
                  </a:lnTo>
                  <a:lnTo>
                    <a:pt x="1492" y="113"/>
                  </a:lnTo>
                  <a:lnTo>
                    <a:pt x="1548" y="145"/>
                  </a:lnTo>
                  <a:lnTo>
                    <a:pt x="1600" y="181"/>
                  </a:lnTo>
                  <a:lnTo>
                    <a:pt x="1651" y="220"/>
                  </a:lnTo>
                  <a:lnTo>
                    <a:pt x="1697" y="262"/>
                  </a:lnTo>
                  <a:lnTo>
                    <a:pt x="1741" y="308"/>
                  </a:lnTo>
                  <a:lnTo>
                    <a:pt x="1786" y="363"/>
                  </a:lnTo>
                  <a:lnTo>
                    <a:pt x="1827" y="420"/>
                  </a:lnTo>
                  <a:lnTo>
                    <a:pt x="1865" y="481"/>
                  </a:lnTo>
                  <a:lnTo>
                    <a:pt x="1899" y="544"/>
                  </a:lnTo>
                  <a:lnTo>
                    <a:pt x="1929" y="609"/>
                  </a:lnTo>
                  <a:lnTo>
                    <a:pt x="1955" y="677"/>
                  </a:lnTo>
                  <a:lnTo>
                    <a:pt x="1977" y="746"/>
                  </a:lnTo>
                  <a:lnTo>
                    <a:pt x="1994" y="817"/>
                  </a:lnTo>
                  <a:lnTo>
                    <a:pt x="2008" y="890"/>
                  </a:lnTo>
                  <a:lnTo>
                    <a:pt x="2018" y="963"/>
                  </a:lnTo>
                  <a:lnTo>
                    <a:pt x="2024" y="1037"/>
                  </a:lnTo>
                  <a:lnTo>
                    <a:pt x="2026" y="1111"/>
                  </a:lnTo>
                  <a:lnTo>
                    <a:pt x="1883" y="11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4" name="Group 24"/>
          <p:cNvGrpSpPr>
            <a:grpSpLocks noChangeAspect="1"/>
          </p:cNvGrpSpPr>
          <p:nvPr/>
        </p:nvGrpSpPr>
        <p:grpSpPr bwMode="auto">
          <a:xfrm>
            <a:off x="197964" y="4496270"/>
            <a:ext cx="625315" cy="508941"/>
            <a:chOff x="2678" y="1995"/>
            <a:chExt cx="403" cy="328"/>
          </a:xfrm>
          <a:solidFill>
            <a:srgbClr val="41CED9"/>
          </a:solidFill>
        </p:grpSpPr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2729" y="2101"/>
              <a:ext cx="16" cy="11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2919" y="2129"/>
              <a:ext cx="116" cy="1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28"/>
            <p:cNvSpPr>
              <a:spLocks noChangeArrowheads="1"/>
            </p:cNvSpPr>
            <p:nvPr/>
          </p:nvSpPr>
          <p:spPr bwMode="auto">
            <a:xfrm>
              <a:off x="2919" y="2173"/>
              <a:ext cx="116" cy="1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29"/>
            <p:cNvSpPr>
              <a:spLocks noChangeArrowheads="1"/>
            </p:cNvSpPr>
            <p:nvPr/>
          </p:nvSpPr>
          <p:spPr bwMode="auto">
            <a:xfrm>
              <a:off x="2919" y="2216"/>
              <a:ext cx="116" cy="1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30"/>
            <p:cNvSpPr>
              <a:spLocks noChangeArrowheads="1"/>
            </p:cNvSpPr>
            <p:nvPr/>
          </p:nvSpPr>
          <p:spPr bwMode="auto">
            <a:xfrm>
              <a:off x="2827" y="1995"/>
              <a:ext cx="16" cy="32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31"/>
            <p:cNvSpPr>
              <a:spLocks noChangeArrowheads="1"/>
            </p:cNvSpPr>
            <p:nvPr/>
          </p:nvSpPr>
          <p:spPr bwMode="auto">
            <a:xfrm>
              <a:off x="2779" y="2043"/>
              <a:ext cx="16" cy="23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32"/>
            <p:cNvSpPr>
              <a:spLocks noChangeArrowheads="1"/>
            </p:cNvSpPr>
            <p:nvPr/>
          </p:nvSpPr>
          <p:spPr bwMode="auto">
            <a:xfrm>
              <a:off x="2678" y="2137"/>
              <a:ext cx="16" cy="4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33"/>
            <p:cNvSpPr>
              <a:spLocks noEditPoints="1"/>
            </p:cNvSpPr>
            <p:nvPr/>
          </p:nvSpPr>
          <p:spPr bwMode="auto">
            <a:xfrm>
              <a:off x="2873" y="2005"/>
              <a:ext cx="208" cy="307"/>
            </a:xfrm>
            <a:custGeom>
              <a:avLst/>
              <a:gdLst>
                <a:gd name="T0" fmla="*/ 63 w 1660"/>
                <a:gd name="T1" fmla="*/ 0 h 2457"/>
                <a:gd name="T2" fmla="*/ 1171 w 1660"/>
                <a:gd name="T3" fmla="*/ 0 h 2457"/>
                <a:gd name="T4" fmla="*/ 1190 w 1660"/>
                <a:gd name="T5" fmla="*/ 19 h 2457"/>
                <a:gd name="T6" fmla="*/ 1641 w 1660"/>
                <a:gd name="T7" fmla="*/ 472 h 2457"/>
                <a:gd name="T8" fmla="*/ 1660 w 1660"/>
                <a:gd name="T9" fmla="*/ 491 h 2457"/>
                <a:gd name="T10" fmla="*/ 1660 w 1660"/>
                <a:gd name="T11" fmla="*/ 2457 h 2457"/>
                <a:gd name="T12" fmla="*/ 0 w 1660"/>
                <a:gd name="T13" fmla="*/ 2457 h 2457"/>
                <a:gd name="T14" fmla="*/ 0 w 1660"/>
                <a:gd name="T15" fmla="*/ 0 h 2457"/>
                <a:gd name="T16" fmla="*/ 63 w 1660"/>
                <a:gd name="T17" fmla="*/ 0 h 2457"/>
                <a:gd name="T18" fmla="*/ 1119 w 1660"/>
                <a:gd name="T19" fmla="*/ 127 h 2457"/>
                <a:gd name="T20" fmla="*/ 126 w 1660"/>
                <a:gd name="T21" fmla="*/ 127 h 2457"/>
                <a:gd name="T22" fmla="*/ 126 w 1660"/>
                <a:gd name="T23" fmla="*/ 2330 h 2457"/>
                <a:gd name="T24" fmla="*/ 1533 w 1660"/>
                <a:gd name="T25" fmla="*/ 2330 h 2457"/>
                <a:gd name="T26" fmla="*/ 1533 w 1660"/>
                <a:gd name="T27" fmla="*/ 544 h 2457"/>
                <a:gd name="T28" fmla="*/ 1119 w 1660"/>
                <a:gd name="T29" fmla="*/ 127 h 2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0" h="2457">
                  <a:moveTo>
                    <a:pt x="63" y="0"/>
                  </a:moveTo>
                  <a:lnTo>
                    <a:pt x="1171" y="0"/>
                  </a:lnTo>
                  <a:lnTo>
                    <a:pt x="1190" y="19"/>
                  </a:lnTo>
                  <a:lnTo>
                    <a:pt x="1641" y="472"/>
                  </a:lnTo>
                  <a:lnTo>
                    <a:pt x="1660" y="491"/>
                  </a:lnTo>
                  <a:lnTo>
                    <a:pt x="1660" y="2457"/>
                  </a:lnTo>
                  <a:lnTo>
                    <a:pt x="0" y="2457"/>
                  </a:lnTo>
                  <a:lnTo>
                    <a:pt x="0" y="0"/>
                  </a:lnTo>
                  <a:lnTo>
                    <a:pt x="63" y="0"/>
                  </a:lnTo>
                  <a:close/>
                  <a:moveTo>
                    <a:pt x="1119" y="127"/>
                  </a:moveTo>
                  <a:lnTo>
                    <a:pt x="126" y="127"/>
                  </a:lnTo>
                  <a:lnTo>
                    <a:pt x="126" y="2330"/>
                  </a:lnTo>
                  <a:lnTo>
                    <a:pt x="1533" y="2330"/>
                  </a:lnTo>
                  <a:lnTo>
                    <a:pt x="1533" y="544"/>
                  </a:lnTo>
                  <a:lnTo>
                    <a:pt x="1119" y="12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34"/>
            <p:cNvSpPr>
              <a:spLocks/>
            </p:cNvSpPr>
            <p:nvPr/>
          </p:nvSpPr>
          <p:spPr bwMode="auto">
            <a:xfrm>
              <a:off x="3008" y="2013"/>
              <a:ext cx="65" cy="65"/>
            </a:xfrm>
            <a:custGeom>
              <a:avLst/>
              <a:gdLst>
                <a:gd name="T0" fmla="*/ 126 w 515"/>
                <a:gd name="T1" fmla="*/ 0 h 518"/>
                <a:gd name="T2" fmla="*/ 126 w 515"/>
                <a:gd name="T3" fmla="*/ 391 h 518"/>
                <a:gd name="T4" fmla="*/ 515 w 515"/>
                <a:gd name="T5" fmla="*/ 391 h 518"/>
                <a:gd name="T6" fmla="*/ 515 w 515"/>
                <a:gd name="T7" fmla="*/ 518 h 518"/>
                <a:gd name="T8" fmla="*/ 0 w 515"/>
                <a:gd name="T9" fmla="*/ 518 h 518"/>
                <a:gd name="T10" fmla="*/ 0 w 515"/>
                <a:gd name="T11" fmla="*/ 0 h 518"/>
                <a:gd name="T12" fmla="*/ 126 w 515"/>
                <a:gd name="T13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5" h="518">
                  <a:moveTo>
                    <a:pt x="126" y="0"/>
                  </a:moveTo>
                  <a:lnTo>
                    <a:pt x="126" y="391"/>
                  </a:lnTo>
                  <a:lnTo>
                    <a:pt x="515" y="391"/>
                  </a:lnTo>
                  <a:lnTo>
                    <a:pt x="515" y="518"/>
                  </a:lnTo>
                  <a:lnTo>
                    <a:pt x="0" y="518"/>
                  </a:lnTo>
                  <a:lnTo>
                    <a:pt x="0" y="0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0FDB7C7-A1D7-4172-94E0-ADD1CE130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Voice2Med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6" b="12426"/>
          <a:stretch>
            <a:fillRect/>
          </a:stretch>
        </p:blipFill>
        <p:spPr/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DD8FE6F-D7F9-42B0-96EA-CC486E2EE0AB}"/>
              </a:ext>
            </a:extLst>
          </p:cNvPr>
          <p:cNvSpPr/>
          <p:nvPr/>
        </p:nvSpPr>
        <p:spPr>
          <a:xfrm>
            <a:off x="214604" y="791501"/>
            <a:ext cx="736559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1CE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это работает?</a:t>
            </a:r>
          </a:p>
        </p:txBody>
      </p:sp>
    </p:spTree>
    <p:extLst>
      <p:ext uri="{BB962C8B-B14F-4D97-AF65-F5344CB8AC3E}">
        <p14:creationId xmlns:p14="http://schemas.microsoft.com/office/powerpoint/2010/main" val="492454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4" t="70" r="38192" b="-70"/>
          <a:stretch/>
        </p:blipFill>
        <p:spPr/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84A3F5A-B668-A940-9F97-D80CCD27451B}"/>
              </a:ext>
            </a:extLst>
          </p:cNvPr>
          <p:cNvSpPr txBox="1"/>
          <p:nvPr/>
        </p:nvSpPr>
        <p:spPr>
          <a:xfrm>
            <a:off x="208796" y="1959715"/>
            <a:ext cx="548165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52000" indent="-252000">
              <a:buClr>
                <a:srgbClr val="41CED9"/>
              </a:buClr>
              <a:buFont typeface="Arial" panose="020B0604020202020204" pitchFamily="34" charset="0"/>
              <a:buChar char="•"/>
              <a:defRPr sz="150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Распознавание медицинских терминов, сокращений и аббревиатур</a:t>
            </a:r>
            <a:endParaRPr lang="en-US" dirty="0"/>
          </a:p>
          <a:p>
            <a:endParaRPr lang="ru-RU" dirty="0"/>
          </a:p>
          <a:p>
            <a:r>
              <a:rPr lang="ru-RU" dirty="0"/>
              <a:t>Минимизации орфографических ошибок</a:t>
            </a:r>
          </a:p>
          <a:p>
            <a:endParaRPr lang="ru-RU" dirty="0"/>
          </a:p>
          <a:p>
            <a:r>
              <a:rPr lang="ru-RU" dirty="0"/>
              <a:t>Возможность </a:t>
            </a:r>
            <a:r>
              <a:rPr lang="ru-RU" dirty="0" err="1"/>
              <a:t>дообучения</a:t>
            </a:r>
            <a:r>
              <a:rPr lang="ru-RU" dirty="0"/>
              <a:t> на собственных данных</a:t>
            </a:r>
          </a:p>
          <a:p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5A578E-B92E-C645-BE4C-0B0BA02D33D2}"/>
              </a:ext>
            </a:extLst>
          </p:cNvPr>
          <p:cNvSpPr txBox="1"/>
          <p:nvPr/>
        </p:nvSpPr>
        <p:spPr>
          <a:xfrm>
            <a:off x="3399862" y="4449642"/>
            <a:ext cx="887831" cy="23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41CED9"/>
              </a:buClr>
            </a:pPr>
            <a:r>
              <a:rPr lang="ru-RU" altLang="ru-RU" sz="1100" b="1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КТ/МРТ</a:t>
            </a:r>
            <a:endParaRPr lang="en-US" altLang="ru-RU" sz="1100" b="1" dirty="0">
              <a:solidFill>
                <a:srgbClr val="22222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75A578E-B92E-C645-BE4C-0B0BA02D33D2}"/>
              </a:ext>
            </a:extLst>
          </p:cNvPr>
          <p:cNvSpPr txBox="1"/>
          <p:nvPr/>
        </p:nvSpPr>
        <p:spPr>
          <a:xfrm>
            <a:off x="3250256" y="5662545"/>
            <a:ext cx="1157689" cy="237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41CED9"/>
              </a:buClr>
            </a:pPr>
            <a:r>
              <a:rPr lang="ru-RU" altLang="ru-RU" sz="1100" b="1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Эндоскопия</a:t>
            </a:r>
            <a:endParaRPr lang="en-US" altLang="ru-RU" sz="1100" b="1" dirty="0">
              <a:solidFill>
                <a:srgbClr val="22222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0" name="Picture 6" descr="Картинки по запросу Векторная графика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943" y="3836515"/>
            <a:ext cx="525727" cy="56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3530587" y="5077391"/>
            <a:ext cx="597177" cy="503226"/>
            <a:chOff x="2670803" y="5745189"/>
            <a:chExt cx="674525" cy="625246"/>
          </a:xfrm>
        </p:grpSpPr>
        <p:pic>
          <p:nvPicPr>
            <p:cNvPr id="1038" name="Picture 14" descr="Похожее изображение"/>
            <p:cNvPicPr>
              <a:picLocks noChangeAspect="1" noChangeArrowheads="1"/>
            </p:cNvPicPr>
            <p:nvPr/>
          </p:nvPicPr>
          <p:blipFill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082" y="5745189"/>
              <a:ext cx="625246" cy="625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2670803" y="6172650"/>
              <a:ext cx="190430" cy="0"/>
            </a:xfrm>
            <a:prstGeom prst="line">
              <a:avLst/>
            </a:prstGeom>
            <a:ln w="19050">
              <a:solidFill>
                <a:srgbClr val="111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D75A578E-B92E-C645-BE4C-0B0BA02D33D2}"/>
              </a:ext>
            </a:extLst>
          </p:cNvPr>
          <p:cNvSpPr txBox="1"/>
          <p:nvPr/>
        </p:nvSpPr>
        <p:spPr>
          <a:xfrm>
            <a:off x="187119" y="5620619"/>
            <a:ext cx="1582484" cy="237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41CED9"/>
              </a:buClr>
            </a:pPr>
            <a:r>
              <a:rPr lang="ru-RU" altLang="ru-RU" sz="1100" b="1" dirty="0" err="1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Патоморфология</a:t>
            </a:r>
            <a:endParaRPr lang="ru-RU" altLang="ru-RU" sz="1100" b="1" dirty="0">
              <a:solidFill>
                <a:srgbClr val="22222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0" name="Group 42">
            <a:extLst>
              <a:ext uri="{FF2B5EF4-FFF2-40B4-BE49-F238E27FC236}">
                <a16:creationId xmlns:a16="http://schemas.microsoft.com/office/drawing/2014/main" id="{74B66C84-B7D1-4988-8CBD-608CC6D2A0E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6294" y="3866319"/>
            <a:ext cx="456045" cy="503671"/>
            <a:chOff x="470" y="1767"/>
            <a:chExt cx="316" cy="349"/>
          </a:xfrm>
          <a:solidFill>
            <a:schemeClr val="tx1"/>
          </a:solidFill>
        </p:grpSpPr>
        <p:sp>
          <p:nvSpPr>
            <p:cNvPr id="21" name="Rectangle 44">
              <a:extLst>
                <a:ext uri="{FF2B5EF4-FFF2-40B4-BE49-F238E27FC236}">
                  <a16:creationId xmlns:a16="http://schemas.microsoft.com/office/drawing/2014/main" id="{78D7904C-56B8-4193-A128-59254FE6B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" y="2100"/>
              <a:ext cx="143" cy="1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45">
              <a:extLst>
                <a:ext uri="{FF2B5EF4-FFF2-40B4-BE49-F238E27FC236}">
                  <a16:creationId xmlns:a16="http://schemas.microsoft.com/office/drawing/2014/main" id="{2F690197-59B6-4AB4-818B-96D4446D6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" y="1961"/>
              <a:ext cx="16" cy="14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46">
              <a:extLst>
                <a:ext uri="{FF2B5EF4-FFF2-40B4-BE49-F238E27FC236}">
                  <a16:creationId xmlns:a16="http://schemas.microsoft.com/office/drawing/2014/main" id="{F1AFDEF2-5DE2-44E5-B45D-161C919ECB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" y="1862"/>
              <a:ext cx="271" cy="107"/>
            </a:xfrm>
            <a:custGeom>
              <a:avLst/>
              <a:gdLst>
                <a:gd name="T0" fmla="*/ 2644 w 2706"/>
                <a:gd name="T1" fmla="*/ 188 h 1070"/>
                <a:gd name="T2" fmla="*/ 2570 w 2706"/>
                <a:gd name="T3" fmla="*/ 347 h 1070"/>
                <a:gd name="T4" fmla="*/ 2476 w 2706"/>
                <a:gd name="T5" fmla="*/ 495 h 1070"/>
                <a:gd name="T6" fmla="*/ 2366 w 2706"/>
                <a:gd name="T7" fmla="*/ 630 h 1070"/>
                <a:gd name="T8" fmla="*/ 2239 w 2706"/>
                <a:gd name="T9" fmla="*/ 750 h 1070"/>
                <a:gd name="T10" fmla="*/ 2100 w 2706"/>
                <a:gd name="T11" fmla="*/ 851 h 1070"/>
                <a:gd name="T12" fmla="*/ 1950 w 2706"/>
                <a:gd name="T13" fmla="*/ 935 h 1070"/>
                <a:gd name="T14" fmla="*/ 1791 w 2706"/>
                <a:gd name="T15" fmla="*/ 999 h 1070"/>
                <a:gd name="T16" fmla="*/ 1621 w 2706"/>
                <a:gd name="T17" fmla="*/ 1044 h 1070"/>
                <a:gd name="T18" fmla="*/ 1444 w 2706"/>
                <a:gd name="T19" fmla="*/ 1067 h 1070"/>
                <a:gd name="T20" fmla="*/ 1263 w 2706"/>
                <a:gd name="T21" fmla="*/ 1067 h 1070"/>
                <a:gd name="T22" fmla="*/ 1086 w 2706"/>
                <a:gd name="T23" fmla="*/ 1044 h 1070"/>
                <a:gd name="T24" fmla="*/ 917 w 2706"/>
                <a:gd name="T25" fmla="*/ 999 h 1070"/>
                <a:gd name="T26" fmla="*/ 756 w 2706"/>
                <a:gd name="T27" fmla="*/ 935 h 1070"/>
                <a:gd name="T28" fmla="*/ 607 w 2706"/>
                <a:gd name="T29" fmla="*/ 851 h 1070"/>
                <a:gd name="T30" fmla="*/ 468 w 2706"/>
                <a:gd name="T31" fmla="*/ 750 h 1070"/>
                <a:gd name="T32" fmla="*/ 342 w 2706"/>
                <a:gd name="T33" fmla="*/ 630 h 1070"/>
                <a:gd name="T34" fmla="*/ 231 w 2706"/>
                <a:gd name="T35" fmla="*/ 495 h 1070"/>
                <a:gd name="T36" fmla="*/ 137 w 2706"/>
                <a:gd name="T37" fmla="*/ 347 h 1070"/>
                <a:gd name="T38" fmla="*/ 62 w 2706"/>
                <a:gd name="T39" fmla="*/ 188 h 1070"/>
                <a:gd name="T40" fmla="*/ 0 w 2706"/>
                <a:gd name="T41" fmla="*/ 0 h 1070"/>
                <a:gd name="T42" fmla="*/ 2674 w 2706"/>
                <a:gd name="T43" fmla="*/ 104 h 1070"/>
                <a:gd name="T44" fmla="*/ 2141 w 2706"/>
                <a:gd name="T45" fmla="*/ 623 h 1070"/>
                <a:gd name="T46" fmla="*/ 2260 w 2706"/>
                <a:gd name="T47" fmla="*/ 509 h 1070"/>
                <a:gd name="T48" fmla="*/ 2363 w 2706"/>
                <a:gd name="T49" fmla="*/ 379 h 1070"/>
                <a:gd name="T50" fmla="*/ 2448 w 2706"/>
                <a:gd name="T51" fmla="*/ 236 h 1070"/>
                <a:gd name="T52" fmla="*/ 224 w 2706"/>
                <a:gd name="T53" fmla="*/ 159 h 1070"/>
                <a:gd name="T54" fmla="*/ 299 w 2706"/>
                <a:gd name="T55" fmla="*/ 309 h 1070"/>
                <a:gd name="T56" fmla="*/ 393 w 2706"/>
                <a:gd name="T57" fmla="*/ 445 h 1070"/>
                <a:gd name="T58" fmla="*/ 504 w 2706"/>
                <a:gd name="T59" fmla="*/ 569 h 1070"/>
                <a:gd name="T60" fmla="*/ 631 w 2706"/>
                <a:gd name="T61" fmla="*/ 674 h 1070"/>
                <a:gd name="T62" fmla="*/ 773 w 2706"/>
                <a:gd name="T63" fmla="*/ 764 h 1070"/>
                <a:gd name="T64" fmla="*/ 927 w 2706"/>
                <a:gd name="T65" fmla="*/ 834 h 1070"/>
                <a:gd name="T66" fmla="*/ 1091 w 2706"/>
                <a:gd name="T67" fmla="*/ 882 h 1070"/>
                <a:gd name="T68" fmla="*/ 1264 w 2706"/>
                <a:gd name="T69" fmla="*/ 907 h 1070"/>
                <a:gd name="T70" fmla="*/ 1443 w 2706"/>
                <a:gd name="T71" fmla="*/ 907 h 1070"/>
                <a:gd name="T72" fmla="*/ 1616 w 2706"/>
                <a:gd name="T73" fmla="*/ 882 h 1070"/>
                <a:gd name="T74" fmla="*/ 1780 w 2706"/>
                <a:gd name="T75" fmla="*/ 834 h 1070"/>
                <a:gd name="T76" fmla="*/ 1934 w 2706"/>
                <a:gd name="T77" fmla="*/ 764 h 1070"/>
                <a:gd name="T78" fmla="*/ 2076 w 2706"/>
                <a:gd name="T79" fmla="*/ 674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06" h="1070">
                  <a:moveTo>
                    <a:pt x="2674" y="104"/>
                  </a:moveTo>
                  <a:lnTo>
                    <a:pt x="2644" y="188"/>
                  </a:lnTo>
                  <a:lnTo>
                    <a:pt x="2609" y="269"/>
                  </a:lnTo>
                  <a:lnTo>
                    <a:pt x="2570" y="347"/>
                  </a:lnTo>
                  <a:lnTo>
                    <a:pt x="2525" y="423"/>
                  </a:lnTo>
                  <a:lnTo>
                    <a:pt x="2476" y="495"/>
                  </a:lnTo>
                  <a:lnTo>
                    <a:pt x="2423" y="564"/>
                  </a:lnTo>
                  <a:lnTo>
                    <a:pt x="2366" y="630"/>
                  </a:lnTo>
                  <a:lnTo>
                    <a:pt x="2304" y="692"/>
                  </a:lnTo>
                  <a:lnTo>
                    <a:pt x="2239" y="750"/>
                  </a:lnTo>
                  <a:lnTo>
                    <a:pt x="2171" y="803"/>
                  </a:lnTo>
                  <a:lnTo>
                    <a:pt x="2100" y="851"/>
                  </a:lnTo>
                  <a:lnTo>
                    <a:pt x="2027" y="896"/>
                  </a:lnTo>
                  <a:lnTo>
                    <a:pt x="1950" y="935"/>
                  </a:lnTo>
                  <a:lnTo>
                    <a:pt x="1872" y="970"/>
                  </a:lnTo>
                  <a:lnTo>
                    <a:pt x="1791" y="999"/>
                  </a:lnTo>
                  <a:lnTo>
                    <a:pt x="1707" y="1025"/>
                  </a:lnTo>
                  <a:lnTo>
                    <a:pt x="1621" y="1044"/>
                  </a:lnTo>
                  <a:lnTo>
                    <a:pt x="1533" y="1058"/>
                  </a:lnTo>
                  <a:lnTo>
                    <a:pt x="1444" y="1067"/>
                  </a:lnTo>
                  <a:lnTo>
                    <a:pt x="1353" y="1070"/>
                  </a:lnTo>
                  <a:lnTo>
                    <a:pt x="1263" y="1067"/>
                  </a:lnTo>
                  <a:lnTo>
                    <a:pt x="1173" y="1058"/>
                  </a:lnTo>
                  <a:lnTo>
                    <a:pt x="1086" y="1044"/>
                  </a:lnTo>
                  <a:lnTo>
                    <a:pt x="1000" y="1025"/>
                  </a:lnTo>
                  <a:lnTo>
                    <a:pt x="917" y="999"/>
                  </a:lnTo>
                  <a:lnTo>
                    <a:pt x="835" y="970"/>
                  </a:lnTo>
                  <a:lnTo>
                    <a:pt x="756" y="935"/>
                  </a:lnTo>
                  <a:lnTo>
                    <a:pt x="680" y="896"/>
                  </a:lnTo>
                  <a:lnTo>
                    <a:pt x="607" y="851"/>
                  </a:lnTo>
                  <a:lnTo>
                    <a:pt x="537" y="803"/>
                  </a:lnTo>
                  <a:lnTo>
                    <a:pt x="468" y="750"/>
                  </a:lnTo>
                  <a:lnTo>
                    <a:pt x="403" y="692"/>
                  </a:lnTo>
                  <a:lnTo>
                    <a:pt x="342" y="630"/>
                  </a:lnTo>
                  <a:lnTo>
                    <a:pt x="284" y="564"/>
                  </a:lnTo>
                  <a:lnTo>
                    <a:pt x="231" y="495"/>
                  </a:lnTo>
                  <a:lnTo>
                    <a:pt x="181" y="423"/>
                  </a:lnTo>
                  <a:lnTo>
                    <a:pt x="137" y="347"/>
                  </a:lnTo>
                  <a:lnTo>
                    <a:pt x="97" y="269"/>
                  </a:lnTo>
                  <a:lnTo>
                    <a:pt x="62" y="188"/>
                  </a:lnTo>
                  <a:lnTo>
                    <a:pt x="33" y="104"/>
                  </a:lnTo>
                  <a:lnTo>
                    <a:pt x="0" y="0"/>
                  </a:lnTo>
                  <a:lnTo>
                    <a:pt x="2706" y="0"/>
                  </a:lnTo>
                  <a:lnTo>
                    <a:pt x="2674" y="104"/>
                  </a:lnTo>
                  <a:close/>
                  <a:moveTo>
                    <a:pt x="2076" y="674"/>
                  </a:moveTo>
                  <a:lnTo>
                    <a:pt x="2141" y="623"/>
                  </a:lnTo>
                  <a:lnTo>
                    <a:pt x="2202" y="569"/>
                  </a:lnTo>
                  <a:lnTo>
                    <a:pt x="2260" y="509"/>
                  </a:lnTo>
                  <a:lnTo>
                    <a:pt x="2314" y="445"/>
                  </a:lnTo>
                  <a:lnTo>
                    <a:pt x="2363" y="379"/>
                  </a:lnTo>
                  <a:lnTo>
                    <a:pt x="2407" y="309"/>
                  </a:lnTo>
                  <a:lnTo>
                    <a:pt x="2448" y="236"/>
                  </a:lnTo>
                  <a:lnTo>
                    <a:pt x="2483" y="159"/>
                  </a:lnTo>
                  <a:lnTo>
                    <a:pt x="224" y="159"/>
                  </a:lnTo>
                  <a:lnTo>
                    <a:pt x="259" y="236"/>
                  </a:lnTo>
                  <a:lnTo>
                    <a:pt x="299" y="309"/>
                  </a:lnTo>
                  <a:lnTo>
                    <a:pt x="344" y="379"/>
                  </a:lnTo>
                  <a:lnTo>
                    <a:pt x="393" y="445"/>
                  </a:lnTo>
                  <a:lnTo>
                    <a:pt x="447" y="509"/>
                  </a:lnTo>
                  <a:lnTo>
                    <a:pt x="504" y="569"/>
                  </a:lnTo>
                  <a:lnTo>
                    <a:pt x="566" y="623"/>
                  </a:lnTo>
                  <a:lnTo>
                    <a:pt x="631" y="674"/>
                  </a:lnTo>
                  <a:lnTo>
                    <a:pt x="700" y="721"/>
                  </a:lnTo>
                  <a:lnTo>
                    <a:pt x="773" y="764"/>
                  </a:lnTo>
                  <a:lnTo>
                    <a:pt x="848" y="801"/>
                  </a:lnTo>
                  <a:lnTo>
                    <a:pt x="927" y="834"/>
                  </a:lnTo>
                  <a:lnTo>
                    <a:pt x="1007" y="861"/>
                  </a:lnTo>
                  <a:lnTo>
                    <a:pt x="1091" y="882"/>
                  </a:lnTo>
                  <a:lnTo>
                    <a:pt x="1177" y="897"/>
                  </a:lnTo>
                  <a:lnTo>
                    <a:pt x="1264" y="907"/>
                  </a:lnTo>
                  <a:lnTo>
                    <a:pt x="1353" y="910"/>
                  </a:lnTo>
                  <a:lnTo>
                    <a:pt x="1443" y="907"/>
                  </a:lnTo>
                  <a:lnTo>
                    <a:pt x="1530" y="897"/>
                  </a:lnTo>
                  <a:lnTo>
                    <a:pt x="1616" y="882"/>
                  </a:lnTo>
                  <a:lnTo>
                    <a:pt x="1699" y="861"/>
                  </a:lnTo>
                  <a:lnTo>
                    <a:pt x="1780" y="834"/>
                  </a:lnTo>
                  <a:lnTo>
                    <a:pt x="1859" y="801"/>
                  </a:lnTo>
                  <a:lnTo>
                    <a:pt x="1934" y="764"/>
                  </a:lnTo>
                  <a:lnTo>
                    <a:pt x="2007" y="721"/>
                  </a:lnTo>
                  <a:lnTo>
                    <a:pt x="2076" y="67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5AF3A854-9868-4502-861E-96DF1F89B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1999"/>
              <a:ext cx="52" cy="80"/>
            </a:xfrm>
            <a:custGeom>
              <a:avLst/>
              <a:gdLst>
                <a:gd name="T0" fmla="*/ 518 w 520"/>
                <a:gd name="T1" fmla="*/ 159 h 805"/>
                <a:gd name="T2" fmla="*/ 500 w 520"/>
                <a:gd name="T3" fmla="*/ 160 h 805"/>
                <a:gd name="T4" fmla="*/ 468 w 520"/>
                <a:gd name="T5" fmla="*/ 162 h 805"/>
                <a:gd name="T6" fmla="*/ 426 w 520"/>
                <a:gd name="T7" fmla="*/ 169 h 805"/>
                <a:gd name="T8" fmla="*/ 378 w 520"/>
                <a:gd name="T9" fmla="*/ 179 h 805"/>
                <a:gd name="T10" fmla="*/ 327 w 520"/>
                <a:gd name="T11" fmla="*/ 194 h 805"/>
                <a:gd name="T12" fmla="*/ 276 w 520"/>
                <a:gd name="T13" fmla="*/ 217 h 805"/>
                <a:gd name="T14" fmla="*/ 231 w 520"/>
                <a:gd name="T15" fmla="*/ 247 h 805"/>
                <a:gd name="T16" fmla="*/ 193 w 520"/>
                <a:gd name="T17" fmla="*/ 288 h 805"/>
                <a:gd name="T18" fmla="*/ 169 w 520"/>
                <a:gd name="T19" fmla="*/ 339 h 805"/>
                <a:gd name="T20" fmla="*/ 160 w 520"/>
                <a:gd name="T21" fmla="*/ 402 h 805"/>
                <a:gd name="T22" fmla="*/ 169 w 520"/>
                <a:gd name="T23" fmla="*/ 465 h 805"/>
                <a:gd name="T24" fmla="*/ 193 w 520"/>
                <a:gd name="T25" fmla="*/ 516 h 805"/>
                <a:gd name="T26" fmla="*/ 231 w 520"/>
                <a:gd name="T27" fmla="*/ 556 h 805"/>
                <a:gd name="T28" fmla="*/ 276 w 520"/>
                <a:gd name="T29" fmla="*/ 587 h 805"/>
                <a:gd name="T30" fmla="*/ 327 w 520"/>
                <a:gd name="T31" fmla="*/ 610 h 805"/>
                <a:gd name="T32" fmla="*/ 378 w 520"/>
                <a:gd name="T33" fmla="*/ 625 h 805"/>
                <a:gd name="T34" fmla="*/ 426 w 520"/>
                <a:gd name="T35" fmla="*/ 636 h 805"/>
                <a:gd name="T36" fmla="*/ 468 w 520"/>
                <a:gd name="T37" fmla="*/ 641 h 805"/>
                <a:gd name="T38" fmla="*/ 500 w 520"/>
                <a:gd name="T39" fmla="*/ 643 h 805"/>
                <a:gd name="T40" fmla="*/ 518 w 520"/>
                <a:gd name="T41" fmla="*/ 645 h 805"/>
                <a:gd name="T42" fmla="*/ 520 w 520"/>
                <a:gd name="T43" fmla="*/ 805 h 805"/>
                <a:gd name="T44" fmla="*/ 511 w 520"/>
                <a:gd name="T45" fmla="*/ 804 h 805"/>
                <a:gd name="T46" fmla="*/ 486 w 520"/>
                <a:gd name="T47" fmla="*/ 803 h 805"/>
                <a:gd name="T48" fmla="*/ 449 w 520"/>
                <a:gd name="T49" fmla="*/ 799 h 805"/>
                <a:gd name="T50" fmla="*/ 402 w 520"/>
                <a:gd name="T51" fmla="*/ 793 h 805"/>
                <a:gd name="T52" fmla="*/ 347 w 520"/>
                <a:gd name="T53" fmla="*/ 782 h 805"/>
                <a:gd name="T54" fmla="*/ 289 w 520"/>
                <a:gd name="T55" fmla="*/ 765 h 805"/>
                <a:gd name="T56" fmla="*/ 229 w 520"/>
                <a:gd name="T57" fmla="*/ 742 h 805"/>
                <a:gd name="T58" fmla="*/ 171 w 520"/>
                <a:gd name="T59" fmla="*/ 711 h 805"/>
                <a:gd name="T60" fmla="*/ 117 w 520"/>
                <a:gd name="T61" fmla="*/ 671 h 805"/>
                <a:gd name="T62" fmla="*/ 70 w 520"/>
                <a:gd name="T63" fmla="*/ 622 h 805"/>
                <a:gd name="T64" fmla="*/ 33 w 520"/>
                <a:gd name="T65" fmla="*/ 561 h 805"/>
                <a:gd name="T66" fmla="*/ 9 w 520"/>
                <a:gd name="T67" fmla="*/ 487 h 805"/>
                <a:gd name="T68" fmla="*/ 0 w 520"/>
                <a:gd name="T69" fmla="*/ 402 h 805"/>
                <a:gd name="T70" fmla="*/ 9 w 520"/>
                <a:gd name="T71" fmla="*/ 316 h 805"/>
                <a:gd name="T72" fmla="*/ 33 w 520"/>
                <a:gd name="T73" fmla="*/ 243 h 805"/>
                <a:gd name="T74" fmla="*/ 70 w 520"/>
                <a:gd name="T75" fmla="*/ 183 h 805"/>
                <a:gd name="T76" fmla="*/ 117 w 520"/>
                <a:gd name="T77" fmla="*/ 133 h 805"/>
                <a:gd name="T78" fmla="*/ 171 w 520"/>
                <a:gd name="T79" fmla="*/ 94 h 805"/>
                <a:gd name="T80" fmla="*/ 229 w 520"/>
                <a:gd name="T81" fmla="*/ 62 h 805"/>
                <a:gd name="T82" fmla="*/ 289 w 520"/>
                <a:gd name="T83" fmla="*/ 39 h 805"/>
                <a:gd name="T84" fmla="*/ 347 w 520"/>
                <a:gd name="T85" fmla="*/ 23 h 805"/>
                <a:gd name="T86" fmla="*/ 402 w 520"/>
                <a:gd name="T87" fmla="*/ 11 h 805"/>
                <a:gd name="T88" fmla="*/ 449 w 520"/>
                <a:gd name="T89" fmla="*/ 4 h 805"/>
                <a:gd name="T90" fmla="*/ 486 w 520"/>
                <a:gd name="T91" fmla="*/ 1 h 805"/>
                <a:gd name="T92" fmla="*/ 511 w 520"/>
                <a:gd name="T93" fmla="*/ 0 h 805"/>
                <a:gd name="T94" fmla="*/ 520 w 520"/>
                <a:gd name="T95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0" h="805">
                  <a:moveTo>
                    <a:pt x="520" y="159"/>
                  </a:moveTo>
                  <a:lnTo>
                    <a:pt x="518" y="159"/>
                  </a:lnTo>
                  <a:lnTo>
                    <a:pt x="511" y="159"/>
                  </a:lnTo>
                  <a:lnTo>
                    <a:pt x="500" y="160"/>
                  </a:lnTo>
                  <a:lnTo>
                    <a:pt x="486" y="161"/>
                  </a:lnTo>
                  <a:lnTo>
                    <a:pt x="468" y="162"/>
                  </a:lnTo>
                  <a:lnTo>
                    <a:pt x="448" y="165"/>
                  </a:lnTo>
                  <a:lnTo>
                    <a:pt x="426" y="169"/>
                  </a:lnTo>
                  <a:lnTo>
                    <a:pt x="403" y="173"/>
                  </a:lnTo>
                  <a:lnTo>
                    <a:pt x="378" y="179"/>
                  </a:lnTo>
                  <a:lnTo>
                    <a:pt x="353" y="185"/>
                  </a:lnTo>
                  <a:lnTo>
                    <a:pt x="327" y="194"/>
                  </a:lnTo>
                  <a:lnTo>
                    <a:pt x="301" y="205"/>
                  </a:lnTo>
                  <a:lnTo>
                    <a:pt x="276" y="217"/>
                  </a:lnTo>
                  <a:lnTo>
                    <a:pt x="253" y="231"/>
                  </a:lnTo>
                  <a:lnTo>
                    <a:pt x="231" y="247"/>
                  </a:lnTo>
                  <a:lnTo>
                    <a:pt x="211" y="267"/>
                  </a:lnTo>
                  <a:lnTo>
                    <a:pt x="193" y="288"/>
                  </a:lnTo>
                  <a:lnTo>
                    <a:pt x="179" y="312"/>
                  </a:lnTo>
                  <a:lnTo>
                    <a:pt x="169" y="339"/>
                  </a:lnTo>
                  <a:lnTo>
                    <a:pt x="162" y="369"/>
                  </a:lnTo>
                  <a:lnTo>
                    <a:pt x="160" y="402"/>
                  </a:lnTo>
                  <a:lnTo>
                    <a:pt x="162" y="435"/>
                  </a:lnTo>
                  <a:lnTo>
                    <a:pt x="169" y="465"/>
                  </a:lnTo>
                  <a:lnTo>
                    <a:pt x="179" y="492"/>
                  </a:lnTo>
                  <a:lnTo>
                    <a:pt x="193" y="516"/>
                  </a:lnTo>
                  <a:lnTo>
                    <a:pt x="211" y="538"/>
                  </a:lnTo>
                  <a:lnTo>
                    <a:pt x="231" y="556"/>
                  </a:lnTo>
                  <a:lnTo>
                    <a:pt x="253" y="573"/>
                  </a:lnTo>
                  <a:lnTo>
                    <a:pt x="276" y="587"/>
                  </a:lnTo>
                  <a:lnTo>
                    <a:pt x="301" y="599"/>
                  </a:lnTo>
                  <a:lnTo>
                    <a:pt x="327" y="610"/>
                  </a:lnTo>
                  <a:lnTo>
                    <a:pt x="353" y="618"/>
                  </a:lnTo>
                  <a:lnTo>
                    <a:pt x="378" y="625"/>
                  </a:lnTo>
                  <a:lnTo>
                    <a:pt x="403" y="631"/>
                  </a:lnTo>
                  <a:lnTo>
                    <a:pt x="426" y="636"/>
                  </a:lnTo>
                  <a:lnTo>
                    <a:pt x="448" y="639"/>
                  </a:lnTo>
                  <a:lnTo>
                    <a:pt x="468" y="641"/>
                  </a:lnTo>
                  <a:lnTo>
                    <a:pt x="486" y="642"/>
                  </a:lnTo>
                  <a:lnTo>
                    <a:pt x="500" y="643"/>
                  </a:lnTo>
                  <a:lnTo>
                    <a:pt x="511" y="645"/>
                  </a:lnTo>
                  <a:lnTo>
                    <a:pt x="518" y="645"/>
                  </a:lnTo>
                  <a:lnTo>
                    <a:pt x="520" y="645"/>
                  </a:lnTo>
                  <a:lnTo>
                    <a:pt x="520" y="805"/>
                  </a:lnTo>
                  <a:lnTo>
                    <a:pt x="518" y="805"/>
                  </a:lnTo>
                  <a:lnTo>
                    <a:pt x="511" y="804"/>
                  </a:lnTo>
                  <a:lnTo>
                    <a:pt x="500" y="804"/>
                  </a:lnTo>
                  <a:lnTo>
                    <a:pt x="486" y="803"/>
                  </a:lnTo>
                  <a:lnTo>
                    <a:pt x="470" y="802"/>
                  </a:lnTo>
                  <a:lnTo>
                    <a:pt x="449" y="799"/>
                  </a:lnTo>
                  <a:lnTo>
                    <a:pt x="427" y="796"/>
                  </a:lnTo>
                  <a:lnTo>
                    <a:pt x="402" y="793"/>
                  </a:lnTo>
                  <a:lnTo>
                    <a:pt x="376" y="787"/>
                  </a:lnTo>
                  <a:lnTo>
                    <a:pt x="347" y="782"/>
                  </a:lnTo>
                  <a:lnTo>
                    <a:pt x="319" y="774"/>
                  </a:lnTo>
                  <a:lnTo>
                    <a:pt x="289" y="765"/>
                  </a:lnTo>
                  <a:lnTo>
                    <a:pt x="259" y="754"/>
                  </a:lnTo>
                  <a:lnTo>
                    <a:pt x="229" y="742"/>
                  </a:lnTo>
                  <a:lnTo>
                    <a:pt x="200" y="727"/>
                  </a:lnTo>
                  <a:lnTo>
                    <a:pt x="171" y="711"/>
                  </a:lnTo>
                  <a:lnTo>
                    <a:pt x="143" y="691"/>
                  </a:lnTo>
                  <a:lnTo>
                    <a:pt x="117" y="671"/>
                  </a:lnTo>
                  <a:lnTo>
                    <a:pt x="92" y="648"/>
                  </a:lnTo>
                  <a:lnTo>
                    <a:pt x="70" y="622"/>
                  </a:lnTo>
                  <a:lnTo>
                    <a:pt x="51" y="592"/>
                  </a:lnTo>
                  <a:lnTo>
                    <a:pt x="33" y="561"/>
                  </a:lnTo>
                  <a:lnTo>
                    <a:pt x="19" y="526"/>
                  </a:lnTo>
                  <a:lnTo>
                    <a:pt x="9" y="487"/>
                  </a:lnTo>
                  <a:lnTo>
                    <a:pt x="3" y="447"/>
                  </a:lnTo>
                  <a:lnTo>
                    <a:pt x="0" y="402"/>
                  </a:lnTo>
                  <a:lnTo>
                    <a:pt x="3" y="358"/>
                  </a:lnTo>
                  <a:lnTo>
                    <a:pt x="9" y="316"/>
                  </a:lnTo>
                  <a:lnTo>
                    <a:pt x="19" y="278"/>
                  </a:lnTo>
                  <a:lnTo>
                    <a:pt x="33" y="243"/>
                  </a:lnTo>
                  <a:lnTo>
                    <a:pt x="51" y="211"/>
                  </a:lnTo>
                  <a:lnTo>
                    <a:pt x="70" y="183"/>
                  </a:lnTo>
                  <a:lnTo>
                    <a:pt x="92" y="157"/>
                  </a:lnTo>
                  <a:lnTo>
                    <a:pt x="117" y="133"/>
                  </a:lnTo>
                  <a:lnTo>
                    <a:pt x="143" y="112"/>
                  </a:lnTo>
                  <a:lnTo>
                    <a:pt x="171" y="94"/>
                  </a:lnTo>
                  <a:lnTo>
                    <a:pt x="200" y="76"/>
                  </a:lnTo>
                  <a:lnTo>
                    <a:pt x="229" y="62"/>
                  </a:lnTo>
                  <a:lnTo>
                    <a:pt x="259" y="50"/>
                  </a:lnTo>
                  <a:lnTo>
                    <a:pt x="289" y="39"/>
                  </a:lnTo>
                  <a:lnTo>
                    <a:pt x="319" y="30"/>
                  </a:lnTo>
                  <a:lnTo>
                    <a:pt x="347" y="23"/>
                  </a:lnTo>
                  <a:lnTo>
                    <a:pt x="376" y="16"/>
                  </a:lnTo>
                  <a:lnTo>
                    <a:pt x="402" y="11"/>
                  </a:lnTo>
                  <a:lnTo>
                    <a:pt x="427" y="7"/>
                  </a:lnTo>
                  <a:lnTo>
                    <a:pt x="449" y="4"/>
                  </a:lnTo>
                  <a:lnTo>
                    <a:pt x="470" y="2"/>
                  </a:lnTo>
                  <a:lnTo>
                    <a:pt x="486" y="1"/>
                  </a:lnTo>
                  <a:lnTo>
                    <a:pt x="500" y="0"/>
                  </a:lnTo>
                  <a:lnTo>
                    <a:pt x="511" y="0"/>
                  </a:lnTo>
                  <a:lnTo>
                    <a:pt x="518" y="0"/>
                  </a:lnTo>
                  <a:lnTo>
                    <a:pt x="520" y="0"/>
                  </a:lnTo>
                  <a:lnTo>
                    <a:pt x="520" y="15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48">
              <a:extLst>
                <a:ext uri="{FF2B5EF4-FFF2-40B4-BE49-F238E27FC236}">
                  <a16:creationId xmlns:a16="http://schemas.microsoft.com/office/drawing/2014/main" id="{70DF950D-C8A0-4D64-9640-69FE110082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" y="1767"/>
              <a:ext cx="214" cy="245"/>
            </a:xfrm>
            <a:custGeom>
              <a:avLst/>
              <a:gdLst>
                <a:gd name="T0" fmla="*/ 596 w 2142"/>
                <a:gd name="T1" fmla="*/ 2282 h 2445"/>
                <a:gd name="T2" fmla="*/ 736 w 2142"/>
                <a:gd name="T3" fmla="*/ 2263 h 2445"/>
                <a:gd name="T4" fmla="*/ 837 w 2142"/>
                <a:gd name="T5" fmla="*/ 2243 h 2445"/>
                <a:gd name="T6" fmla="*/ 1074 w 2142"/>
                <a:gd name="T7" fmla="*/ 2172 h 2445"/>
                <a:gd name="T8" fmla="*/ 1371 w 2142"/>
                <a:gd name="T9" fmla="*/ 2039 h 2445"/>
                <a:gd name="T10" fmla="*/ 1665 w 2142"/>
                <a:gd name="T11" fmla="*/ 1833 h 2445"/>
                <a:gd name="T12" fmla="*/ 1849 w 2142"/>
                <a:gd name="T13" fmla="*/ 1619 h 2445"/>
                <a:gd name="T14" fmla="*/ 1961 w 2142"/>
                <a:gd name="T15" fmla="*/ 1347 h 2445"/>
                <a:gd name="T16" fmla="*/ 1975 w 2142"/>
                <a:gd name="T17" fmla="*/ 986 h 2445"/>
                <a:gd name="T18" fmla="*/ 1909 w 2142"/>
                <a:gd name="T19" fmla="*/ 648 h 2445"/>
                <a:gd name="T20" fmla="*/ 1784 w 2142"/>
                <a:gd name="T21" fmla="*/ 414 h 2445"/>
                <a:gd name="T22" fmla="*/ 1620 w 2142"/>
                <a:gd name="T23" fmla="*/ 267 h 2445"/>
                <a:gd name="T24" fmla="*/ 1433 w 2142"/>
                <a:gd name="T25" fmla="*/ 189 h 2445"/>
                <a:gd name="T26" fmla="*/ 1242 w 2142"/>
                <a:gd name="T27" fmla="*/ 163 h 2445"/>
                <a:gd name="T28" fmla="*/ 1064 w 2142"/>
                <a:gd name="T29" fmla="*/ 173 h 2445"/>
                <a:gd name="T30" fmla="*/ 918 w 2142"/>
                <a:gd name="T31" fmla="*/ 200 h 2445"/>
                <a:gd name="T32" fmla="*/ 835 w 2142"/>
                <a:gd name="T33" fmla="*/ 293 h 2445"/>
                <a:gd name="T34" fmla="*/ 669 w 2142"/>
                <a:gd name="T35" fmla="*/ 503 h 2445"/>
                <a:gd name="T36" fmla="*/ 405 w 2142"/>
                <a:gd name="T37" fmla="*/ 659 h 2445"/>
                <a:gd name="T38" fmla="*/ 190 w 2142"/>
                <a:gd name="T39" fmla="*/ 700 h 2445"/>
                <a:gd name="T40" fmla="*/ 49 w 2142"/>
                <a:gd name="T41" fmla="*/ 648 h 2445"/>
                <a:gd name="T42" fmla="*/ 2 w 2142"/>
                <a:gd name="T43" fmla="*/ 560 h 2445"/>
                <a:gd name="T44" fmla="*/ 40 w 2142"/>
                <a:gd name="T45" fmla="*/ 400 h 2445"/>
                <a:gd name="T46" fmla="*/ 237 w 2142"/>
                <a:gd name="T47" fmla="*/ 195 h 2445"/>
                <a:gd name="T48" fmla="*/ 448 w 2142"/>
                <a:gd name="T49" fmla="*/ 80 h 2445"/>
                <a:gd name="T50" fmla="*/ 663 w 2142"/>
                <a:gd name="T51" fmla="*/ 38 h 2445"/>
                <a:gd name="T52" fmla="*/ 799 w 2142"/>
                <a:gd name="T53" fmla="*/ 67 h 2445"/>
                <a:gd name="T54" fmla="*/ 921 w 2142"/>
                <a:gd name="T55" fmla="*/ 36 h 2445"/>
                <a:gd name="T56" fmla="*/ 1089 w 2142"/>
                <a:gd name="T57" fmla="*/ 7 h 2445"/>
                <a:gd name="T58" fmla="*/ 1285 w 2142"/>
                <a:gd name="T59" fmla="*/ 0 h 2445"/>
                <a:gd name="T60" fmla="*/ 1492 w 2142"/>
                <a:gd name="T61" fmla="*/ 28 h 2445"/>
                <a:gd name="T62" fmla="*/ 1696 w 2142"/>
                <a:gd name="T63" fmla="*/ 108 h 2445"/>
                <a:gd name="T64" fmla="*/ 1878 w 2142"/>
                <a:gd name="T65" fmla="*/ 254 h 2445"/>
                <a:gd name="T66" fmla="*/ 2024 w 2142"/>
                <a:gd name="T67" fmla="*/ 483 h 2445"/>
                <a:gd name="T68" fmla="*/ 2117 w 2142"/>
                <a:gd name="T69" fmla="*/ 810 h 2445"/>
                <a:gd name="T70" fmla="*/ 2139 w 2142"/>
                <a:gd name="T71" fmla="*/ 1227 h 2445"/>
                <a:gd name="T72" fmla="*/ 2063 w 2142"/>
                <a:gd name="T73" fmla="*/ 1554 h 2445"/>
                <a:gd name="T74" fmla="*/ 1900 w 2142"/>
                <a:gd name="T75" fmla="*/ 1819 h 2445"/>
                <a:gd name="T76" fmla="*/ 1656 w 2142"/>
                <a:gd name="T77" fmla="*/ 2047 h 2445"/>
                <a:gd name="T78" fmla="*/ 1341 w 2142"/>
                <a:gd name="T79" fmla="*/ 2233 h 2445"/>
                <a:gd name="T80" fmla="*/ 1044 w 2142"/>
                <a:gd name="T81" fmla="*/ 2348 h 2445"/>
                <a:gd name="T82" fmla="*/ 826 w 2142"/>
                <a:gd name="T83" fmla="*/ 2408 h 2445"/>
                <a:gd name="T84" fmla="*/ 720 w 2142"/>
                <a:gd name="T85" fmla="*/ 2427 h 2445"/>
                <a:gd name="T86" fmla="*/ 589 w 2142"/>
                <a:gd name="T87" fmla="*/ 2443 h 2445"/>
                <a:gd name="T88" fmla="*/ 661 w 2142"/>
                <a:gd name="T89" fmla="*/ 281 h 2445"/>
                <a:gd name="T90" fmla="*/ 693 w 2142"/>
                <a:gd name="T91" fmla="*/ 206 h 2445"/>
                <a:gd name="T92" fmla="*/ 636 w 2142"/>
                <a:gd name="T93" fmla="*/ 197 h 2445"/>
                <a:gd name="T94" fmla="*/ 461 w 2142"/>
                <a:gd name="T95" fmla="*/ 247 h 2445"/>
                <a:gd name="T96" fmla="*/ 288 w 2142"/>
                <a:gd name="T97" fmla="*/ 356 h 2445"/>
                <a:gd name="T98" fmla="*/ 168 w 2142"/>
                <a:gd name="T99" fmla="*/ 496 h 2445"/>
                <a:gd name="T100" fmla="*/ 167 w 2142"/>
                <a:gd name="T101" fmla="*/ 537 h 2445"/>
                <a:gd name="T102" fmla="*/ 276 w 2142"/>
                <a:gd name="T103" fmla="*/ 532 h 2445"/>
                <a:gd name="T104" fmla="*/ 474 w 2142"/>
                <a:gd name="T105" fmla="*/ 447 h 2445"/>
                <a:gd name="T106" fmla="*/ 661 w 2142"/>
                <a:gd name="T107" fmla="*/ 281 h 2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42" h="2445">
                  <a:moveTo>
                    <a:pt x="539" y="2286"/>
                  </a:moveTo>
                  <a:lnTo>
                    <a:pt x="548" y="2286"/>
                  </a:lnTo>
                  <a:lnTo>
                    <a:pt x="560" y="2285"/>
                  </a:lnTo>
                  <a:lnTo>
                    <a:pt x="576" y="2284"/>
                  </a:lnTo>
                  <a:lnTo>
                    <a:pt x="596" y="2282"/>
                  </a:lnTo>
                  <a:lnTo>
                    <a:pt x="616" y="2280"/>
                  </a:lnTo>
                  <a:lnTo>
                    <a:pt x="640" y="2276"/>
                  </a:lnTo>
                  <a:lnTo>
                    <a:pt x="667" y="2273"/>
                  </a:lnTo>
                  <a:lnTo>
                    <a:pt x="699" y="2269"/>
                  </a:lnTo>
                  <a:lnTo>
                    <a:pt x="736" y="2263"/>
                  </a:lnTo>
                  <a:lnTo>
                    <a:pt x="736" y="2263"/>
                  </a:lnTo>
                  <a:lnTo>
                    <a:pt x="752" y="2261"/>
                  </a:lnTo>
                  <a:lnTo>
                    <a:pt x="775" y="2257"/>
                  </a:lnTo>
                  <a:lnTo>
                    <a:pt x="803" y="2250"/>
                  </a:lnTo>
                  <a:lnTo>
                    <a:pt x="837" y="2243"/>
                  </a:lnTo>
                  <a:lnTo>
                    <a:pt x="876" y="2233"/>
                  </a:lnTo>
                  <a:lnTo>
                    <a:pt x="921" y="2221"/>
                  </a:lnTo>
                  <a:lnTo>
                    <a:pt x="968" y="2207"/>
                  </a:lnTo>
                  <a:lnTo>
                    <a:pt x="1019" y="2190"/>
                  </a:lnTo>
                  <a:lnTo>
                    <a:pt x="1074" y="2172"/>
                  </a:lnTo>
                  <a:lnTo>
                    <a:pt x="1131" y="2150"/>
                  </a:lnTo>
                  <a:lnTo>
                    <a:pt x="1190" y="2126"/>
                  </a:lnTo>
                  <a:lnTo>
                    <a:pt x="1250" y="2100"/>
                  </a:lnTo>
                  <a:lnTo>
                    <a:pt x="1310" y="2071"/>
                  </a:lnTo>
                  <a:lnTo>
                    <a:pt x="1371" y="2039"/>
                  </a:lnTo>
                  <a:lnTo>
                    <a:pt x="1433" y="2004"/>
                  </a:lnTo>
                  <a:lnTo>
                    <a:pt x="1493" y="1967"/>
                  </a:lnTo>
                  <a:lnTo>
                    <a:pt x="1552" y="1925"/>
                  </a:lnTo>
                  <a:lnTo>
                    <a:pt x="1610" y="1881"/>
                  </a:lnTo>
                  <a:lnTo>
                    <a:pt x="1665" y="1833"/>
                  </a:lnTo>
                  <a:lnTo>
                    <a:pt x="1707" y="1795"/>
                  </a:lnTo>
                  <a:lnTo>
                    <a:pt x="1746" y="1754"/>
                  </a:lnTo>
                  <a:lnTo>
                    <a:pt x="1782" y="1711"/>
                  </a:lnTo>
                  <a:lnTo>
                    <a:pt x="1817" y="1667"/>
                  </a:lnTo>
                  <a:lnTo>
                    <a:pt x="1849" y="1619"/>
                  </a:lnTo>
                  <a:lnTo>
                    <a:pt x="1878" y="1569"/>
                  </a:lnTo>
                  <a:lnTo>
                    <a:pt x="1904" y="1517"/>
                  </a:lnTo>
                  <a:lnTo>
                    <a:pt x="1927" y="1463"/>
                  </a:lnTo>
                  <a:lnTo>
                    <a:pt x="1946" y="1406"/>
                  </a:lnTo>
                  <a:lnTo>
                    <a:pt x="1961" y="1347"/>
                  </a:lnTo>
                  <a:lnTo>
                    <a:pt x="1972" y="1285"/>
                  </a:lnTo>
                  <a:lnTo>
                    <a:pt x="1980" y="1220"/>
                  </a:lnTo>
                  <a:lnTo>
                    <a:pt x="1982" y="1154"/>
                  </a:lnTo>
                  <a:lnTo>
                    <a:pt x="1981" y="1068"/>
                  </a:lnTo>
                  <a:lnTo>
                    <a:pt x="1975" y="986"/>
                  </a:lnTo>
                  <a:lnTo>
                    <a:pt x="1968" y="909"/>
                  </a:lnTo>
                  <a:lnTo>
                    <a:pt x="1957" y="837"/>
                  </a:lnTo>
                  <a:lnTo>
                    <a:pt x="1944" y="770"/>
                  </a:lnTo>
                  <a:lnTo>
                    <a:pt x="1927" y="707"/>
                  </a:lnTo>
                  <a:lnTo>
                    <a:pt x="1909" y="648"/>
                  </a:lnTo>
                  <a:lnTo>
                    <a:pt x="1888" y="593"/>
                  </a:lnTo>
                  <a:lnTo>
                    <a:pt x="1865" y="543"/>
                  </a:lnTo>
                  <a:lnTo>
                    <a:pt x="1840" y="496"/>
                  </a:lnTo>
                  <a:lnTo>
                    <a:pt x="1813" y="453"/>
                  </a:lnTo>
                  <a:lnTo>
                    <a:pt x="1784" y="414"/>
                  </a:lnTo>
                  <a:lnTo>
                    <a:pt x="1754" y="378"/>
                  </a:lnTo>
                  <a:lnTo>
                    <a:pt x="1722" y="345"/>
                  </a:lnTo>
                  <a:lnTo>
                    <a:pt x="1689" y="316"/>
                  </a:lnTo>
                  <a:lnTo>
                    <a:pt x="1656" y="290"/>
                  </a:lnTo>
                  <a:lnTo>
                    <a:pt x="1620" y="267"/>
                  </a:lnTo>
                  <a:lnTo>
                    <a:pt x="1583" y="246"/>
                  </a:lnTo>
                  <a:lnTo>
                    <a:pt x="1547" y="229"/>
                  </a:lnTo>
                  <a:lnTo>
                    <a:pt x="1509" y="213"/>
                  </a:lnTo>
                  <a:lnTo>
                    <a:pt x="1471" y="200"/>
                  </a:lnTo>
                  <a:lnTo>
                    <a:pt x="1433" y="189"/>
                  </a:lnTo>
                  <a:lnTo>
                    <a:pt x="1395" y="181"/>
                  </a:lnTo>
                  <a:lnTo>
                    <a:pt x="1357" y="173"/>
                  </a:lnTo>
                  <a:lnTo>
                    <a:pt x="1318" y="169"/>
                  </a:lnTo>
                  <a:lnTo>
                    <a:pt x="1280" y="165"/>
                  </a:lnTo>
                  <a:lnTo>
                    <a:pt x="1242" y="163"/>
                  </a:lnTo>
                  <a:lnTo>
                    <a:pt x="1205" y="163"/>
                  </a:lnTo>
                  <a:lnTo>
                    <a:pt x="1169" y="164"/>
                  </a:lnTo>
                  <a:lnTo>
                    <a:pt x="1133" y="167"/>
                  </a:lnTo>
                  <a:lnTo>
                    <a:pt x="1098" y="169"/>
                  </a:lnTo>
                  <a:lnTo>
                    <a:pt x="1064" y="173"/>
                  </a:lnTo>
                  <a:lnTo>
                    <a:pt x="1032" y="177"/>
                  </a:lnTo>
                  <a:lnTo>
                    <a:pt x="1001" y="183"/>
                  </a:lnTo>
                  <a:lnTo>
                    <a:pt x="971" y="188"/>
                  </a:lnTo>
                  <a:lnTo>
                    <a:pt x="944" y="194"/>
                  </a:lnTo>
                  <a:lnTo>
                    <a:pt x="918" y="200"/>
                  </a:lnTo>
                  <a:lnTo>
                    <a:pt x="894" y="206"/>
                  </a:lnTo>
                  <a:lnTo>
                    <a:pt x="872" y="212"/>
                  </a:lnTo>
                  <a:lnTo>
                    <a:pt x="852" y="218"/>
                  </a:lnTo>
                  <a:lnTo>
                    <a:pt x="847" y="255"/>
                  </a:lnTo>
                  <a:lnTo>
                    <a:pt x="835" y="293"/>
                  </a:lnTo>
                  <a:lnTo>
                    <a:pt x="816" y="332"/>
                  </a:lnTo>
                  <a:lnTo>
                    <a:pt x="791" y="373"/>
                  </a:lnTo>
                  <a:lnTo>
                    <a:pt x="757" y="416"/>
                  </a:lnTo>
                  <a:lnTo>
                    <a:pt x="717" y="460"/>
                  </a:lnTo>
                  <a:lnTo>
                    <a:pt x="669" y="503"/>
                  </a:lnTo>
                  <a:lnTo>
                    <a:pt x="616" y="544"/>
                  </a:lnTo>
                  <a:lnTo>
                    <a:pt x="558" y="583"/>
                  </a:lnTo>
                  <a:lnTo>
                    <a:pt x="507" y="612"/>
                  </a:lnTo>
                  <a:lnTo>
                    <a:pt x="455" y="638"/>
                  </a:lnTo>
                  <a:lnTo>
                    <a:pt x="405" y="659"/>
                  </a:lnTo>
                  <a:lnTo>
                    <a:pt x="356" y="675"/>
                  </a:lnTo>
                  <a:lnTo>
                    <a:pt x="309" y="688"/>
                  </a:lnTo>
                  <a:lnTo>
                    <a:pt x="264" y="697"/>
                  </a:lnTo>
                  <a:lnTo>
                    <a:pt x="226" y="700"/>
                  </a:lnTo>
                  <a:lnTo>
                    <a:pt x="190" y="700"/>
                  </a:lnTo>
                  <a:lnTo>
                    <a:pt x="157" y="697"/>
                  </a:lnTo>
                  <a:lnTo>
                    <a:pt x="126" y="690"/>
                  </a:lnTo>
                  <a:lnTo>
                    <a:pt x="97" y="679"/>
                  </a:lnTo>
                  <a:lnTo>
                    <a:pt x="72" y="665"/>
                  </a:lnTo>
                  <a:lnTo>
                    <a:pt x="49" y="648"/>
                  </a:lnTo>
                  <a:lnTo>
                    <a:pt x="31" y="627"/>
                  </a:lnTo>
                  <a:lnTo>
                    <a:pt x="29" y="625"/>
                  </a:lnTo>
                  <a:lnTo>
                    <a:pt x="24" y="616"/>
                  </a:lnTo>
                  <a:lnTo>
                    <a:pt x="10" y="589"/>
                  </a:lnTo>
                  <a:lnTo>
                    <a:pt x="2" y="560"/>
                  </a:lnTo>
                  <a:lnTo>
                    <a:pt x="0" y="530"/>
                  </a:lnTo>
                  <a:lnTo>
                    <a:pt x="2" y="498"/>
                  </a:lnTo>
                  <a:lnTo>
                    <a:pt x="10" y="467"/>
                  </a:lnTo>
                  <a:lnTo>
                    <a:pt x="23" y="433"/>
                  </a:lnTo>
                  <a:lnTo>
                    <a:pt x="40" y="400"/>
                  </a:lnTo>
                  <a:lnTo>
                    <a:pt x="61" y="366"/>
                  </a:lnTo>
                  <a:lnTo>
                    <a:pt x="95" y="323"/>
                  </a:lnTo>
                  <a:lnTo>
                    <a:pt x="136" y="279"/>
                  </a:lnTo>
                  <a:lnTo>
                    <a:pt x="184" y="236"/>
                  </a:lnTo>
                  <a:lnTo>
                    <a:pt x="237" y="195"/>
                  </a:lnTo>
                  <a:lnTo>
                    <a:pt x="295" y="156"/>
                  </a:lnTo>
                  <a:lnTo>
                    <a:pt x="296" y="156"/>
                  </a:lnTo>
                  <a:lnTo>
                    <a:pt x="346" y="126"/>
                  </a:lnTo>
                  <a:lnTo>
                    <a:pt x="397" y="101"/>
                  </a:lnTo>
                  <a:lnTo>
                    <a:pt x="448" y="80"/>
                  </a:lnTo>
                  <a:lnTo>
                    <a:pt x="497" y="63"/>
                  </a:lnTo>
                  <a:lnTo>
                    <a:pt x="544" y="50"/>
                  </a:lnTo>
                  <a:lnTo>
                    <a:pt x="589" y="42"/>
                  </a:lnTo>
                  <a:lnTo>
                    <a:pt x="627" y="38"/>
                  </a:lnTo>
                  <a:lnTo>
                    <a:pt x="663" y="38"/>
                  </a:lnTo>
                  <a:lnTo>
                    <a:pt x="696" y="41"/>
                  </a:lnTo>
                  <a:lnTo>
                    <a:pt x="727" y="48"/>
                  </a:lnTo>
                  <a:lnTo>
                    <a:pt x="755" y="59"/>
                  </a:lnTo>
                  <a:lnTo>
                    <a:pt x="782" y="73"/>
                  </a:lnTo>
                  <a:lnTo>
                    <a:pt x="799" y="67"/>
                  </a:lnTo>
                  <a:lnTo>
                    <a:pt x="820" y="61"/>
                  </a:lnTo>
                  <a:lnTo>
                    <a:pt x="842" y="54"/>
                  </a:lnTo>
                  <a:lnTo>
                    <a:pt x="867" y="49"/>
                  </a:lnTo>
                  <a:lnTo>
                    <a:pt x="893" y="41"/>
                  </a:lnTo>
                  <a:lnTo>
                    <a:pt x="921" y="36"/>
                  </a:lnTo>
                  <a:lnTo>
                    <a:pt x="952" y="29"/>
                  </a:lnTo>
                  <a:lnTo>
                    <a:pt x="984" y="23"/>
                  </a:lnTo>
                  <a:lnTo>
                    <a:pt x="1018" y="17"/>
                  </a:lnTo>
                  <a:lnTo>
                    <a:pt x="1053" y="12"/>
                  </a:lnTo>
                  <a:lnTo>
                    <a:pt x="1089" y="7"/>
                  </a:lnTo>
                  <a:lnTo>
                    <a:pt x="1126" y="4"/>
                  </a:lnTo>
                  <a:lnTo>
                    <a:pt x="1164" y="1"/>
                  </a:lnTo>
                  <a:lnTo>
                    <a:pt x="1204" y="0"/>
                  </a:lnTo>
                  <a:lnTo>
                    <a:pt x="1244" y="0"/>
                  </a:lnTo>
                  <a:lnTo>
                    <a:pt x="1285" y="0"/>
                  </a:lnTo>
                  <a:lnTo>
                    <a:pt x="1326" y="2"/>
                  </a:lnTo>
                  <a:lnTo>
                    <a:pt x="1367" y="6"/>
                  </a:lnTo>
                  <a:lnTo>
                    <a:pt x="1409" y="12"/>
                  </a:lnTo>
                  <a:lnTo>
                    <a:pt x="1450" y="19"/>
                  </a:lnTo>
                  <a:lnTo>
                    <a:pt x="1492" y="28"/>
                  </a:lnTo>
                  <a:lnTo>
                    <a:pt x="1533" y="39"/>
                  </a:lnTo>
                  <a:lnTo>
                    <a:pt x="1575" y="53"/>
                  </a:lnTo>
                  <a:lnTo>
                    <a:pt x="1615" y="68"/>
                  </a:lnTo>
                  <a:lnTo>
                    <a:pt x="1656" y="87"/>
                  </a:lnTo>
                  <a:lnTo>
                    <a:pt x="1696" y="108"/>
                  </a:lnTo>
                  <a:lnTo>
                    <a:pt x="1734" y="131"/>
                  </a:lnTo>
                  <a:lnTo>
                    <a:pt x="1772" y="157"/>
                  </a:lnTo>
                  <a:lnTo>
                    <a:pt x="1808" y="186"/>
                  </a:lnTo>
                  <a:lnTo>
                    <a:pt x="1844" y="219"/>
                  </a:lnTo>
                  <a:lnTo>
                    <a:pt x="1878" y="254"/>
                  </a:lnTo>
                  <a:lnTo>
                    <a:pt x="1911" y="293"/>
                  </a:lnTo>
                  <a:lnTo>
                    <a:pt x="1941" y="335"/>
                  </a:lnTo>
                  <a:lnTo>
                    <a:pt x="1971" y="380"/>
                  </a:lnTo>
                  <a:lnTo>
                    <a:pt x="1998" y="429"/>
                  </a:lnTo>
                  <a:lnTo>
                    <a:pt x="2024" y="483"/>
                  </a:lnTo>
                  <a:lnTo>
                    <a:pt x="2047" y="540"/>
                  </a:lnTo>
                  <a:lnTo>
                    <a:pt x="2068" y="602"/>
                  </a:lnTo>
                  <a:lnTo>
                    <a:pt x="2088" y="666"/>
                  </a:lnTo>
                  <a:lnTo>
                    <a:pt x="2103" y="736"/>
                  </a:lnTo>
                  <a:lnTo>
                    <a:pt x="2117" y="810"/>
                  </a:lnTo>
                  <a:lnTo>
                    <a:pt x="2128" y="889"/>
                  </a:lnTo>
                  <a:lnTo>
                    <a:pt x="2136" y="973"/>
                  </a:lnTo>
                  <a:lnTo>
                    <a:pt x="2140" y="1061"/>
                  </a:lnTo>
                  <a:lnTo>
                    <a:pt x="2142" y="1154"/>
                  </a:lnTo>
                  <a:lnTo>
                    <a:pt x="2139" y="1227"/>
                  </a:lnTo>
                  <a:lnTo>
                    <a:pt x="2132" y="1298"/>
                  </a:lnTo>
                  <a:lnTo>
                    <a:pt x="2121" y="1365"/>
                  </a:lnTo>
                  <a:lnTo>
                    <a:pt x="2105" y="1431"/>
                  </a:lnTo>
                  <a:lnTo>
                    <a:pt x="2087" y="1494"/>
                  </a:lnTo>
                  <a:lnTo>
                    <a:pt x="2063" y="1554"/>
                  </a:lnTo>
                  <a:lnTo>
                    <a:pt x="2036" y="1612"/>
                  </a:lnTo>
                  <a:lnTo>
                    <a:pt x="2007" y="1668"/>
                  </a:lnTo>
                  <a:lnTo>
                    <a:pt x="1974" y="1720"/>
                  </a:lnTo>
                  <a:lnTo>
                    <a:pt x="1938" y="1771"/>
                  </a:lnTo>
                  <a:lnTo>
                    <a:pt x="1900" y="1819"/>
                  </a:lnTo>
                  <a:lnTo>
                    <a:pt x="1860" y="1866"/>
                  </a:lnTo>
                  <a:lnTo>
                    <a:pt x="1817" y="1910"/>
                  </a:lnTo>
                  <a:lnTo>
                    <a:pt x="1772" y="1952"/>
                  </a:lnTo>
                  <a:lnTo>
                    <a:pt x="1714" y="2001"/>
                  </a:lnTo>
                  <a:lnTo>
                    <a:pt x="1656" y="2047"/>
                  </a:lnTo>
                  <a:lnTo>
                    <a:pt x="1593" y="2091"/>
                  </a:lnTo>
                  <a:lnTo>
                    <a:pt x="1531" y="2130"/>
                  </a:lnTo>
                  <a:lnTo>
                    <a:pt x="1468" y="2167"/>
                  </a:lnTo>
                  <a:lnTo>
                    <a:pt x="1405" y="2201"/>
                  </a:lnTo>
                  <a:lnTo>
                    <a:pt x="1341" y="2233"/>
                  </a:lnTo>
                  <a:lnTo>
                    <a:pt x="1278" y="2261"/>
                  </a:lnTo>
                  <a:lnTo>
                    <a:pt x="1217" y="2286"/>
                  </a:lnTo>
                  <a:lnTo>
                    <a:pt x="1157" y="2309"/>
                  </a:lnTo>
                  <a:lnTo>
                    <a:pt x="1100" y="2331"/>
                  </a:lnTo>
                  <a:lnTo>
                    <a:pt x="1044" y="2348"/>
                  </a:lnTo>
                  <a:lnTo>
                    <a:pt x="993" y="2365"/>
                  </a:lnTo>
                  <a:lnTo>
                    <a:pt x="945" y="2379"/>
                  </a:lnTo>
                  <a:lnTo>
                    <a:pt x="900" y="2391"/>
                  </a:lnTo>
                  <a:lnTo>
                    <a:pt x="861" y="2401"/>
                  </a:lnTo>
                  <a:lnTo>
                    <a:pt x="826" y="2408"/>
                  </a:lnTo>
                  <a:lnTo>
                    <a:pt x="798" y="2415"/>
                  </a:lnTo>
                  <a:lnTo>
                    <a:pt x="775" y="2419"/>
                  </a:lnTo>
                  <a:lnTo>
                    <a:pt x="757" y="2421"/>
                  </a:lnTo>
                  <a:lnTo>
                    <a:pt x="757" y="2421"/>
                  </a:lnTo>
                  <a:lnTo>
                    <a:pt x="720" y="2427"/>
                  </a:lnTo>
                  <a:lnTo>
                    <a:pt x="688" y="2431"/>
                  </a:lnTo>
                  <a:lnTo>
                    <a:pt x="659" y="2435"/>
                  </a:lnTo>
                  <a:lnTo>
                    <a:pt x="634" y="2438"/>
                  </a:lnTo>
                  <a:lnTo>
                    <a:pt x="612" y="2440"/>
                  </a:lnTo>
                  <a:lnTo>
                    <a:pt x="589" y="2443"/>
                  </a:lnTo>
                  <a:lnTo>
                    <a:pt x="570" y="2444"/>
                  </a:lnTo>
                  <a:lnTo>
                    <a:pt x="553" y="2445"/>
                  </a:lnTo>
                  <a:lnTo>
                    <a:pt x="539" y="2445"/>
                  </a:lnTo>
                  <a:lnTo>
                    <a:pt x="539" y="2286"/>
                  </a:lnTo>
                  <a:close/>
                  <a:moveTo>
                    <a:pt x="661" y="281"/>
                  </a:moveTo>
                  <a:lnTo>
                    <a:pt x="675" y="260"/>
                  </a:lnTo>
                  <a:lnTo>
                    <a:pt x="685" y="242"/>
                  </a:lnTo>
                  <a:lnTo>
                    <a:pt x="692" y="227"/>
                  </a:lnTo>
                  <a:lnTo>
                    <a:pt x="694" y="215"/>
                  </a:lnTo>
                  <a:lnTo>
                    <a:pt x="693" y="206"/>
                  </a:lnTo>
                  <a:lnTo>
                    <a:pt x="693" y="206"/>
                  </a:lnTo>
                  <a:lnTo>
                    <a:pt x="687" y="200"/>
                  </a:lnTo>
                  <a:lnTo>
                    <a:pt x="675" y="197"/>
                  </a:lnTo>
                  <a:lnTo>
                    <a:pt x="657" y="196"/>
                  </a:lnTo>
                  <a:lnTo>
                    <a:pt x="636" y="197"/>
                  </a:lnTo>
                  <a:lnTo>
                    <a:pt x="611" y="200"/>
                  </a:lnTo>
                  <a:lnTo>
                    <a:pt x="576" y="207"/>
                  </a:lnTo>
                  <a:lnTo>
                    <a:pt x="539" y="217"/>
                  </a:lnTo>
                  <a:lnTo>
                    <a:pt x="501" y="230"/>
                  </a:lnTo>
                  <a:lnTo>
                    <a:pt x="461" y="247"/>
                  </a:lnTo>
                  <a:lnTo>
                    <a:pt x="420" y="268"/>
                  </a:lnTo>
                  <a:lnTo>
                    <a:pt x="379" y="292"/>
                  </a:lnTo>
                  <a:lnTo>
                    <a:pt x="378" y="292"/>
                  </a:lnTo>
                  <a:lnTo>
                    <a:pt x="331" y="324"/>
                  </a:lnTo>
                  <a:lnTo>
                    <a:pt x="288" y="356"/>
                  </a:lnTo>
                  <a:lnTo>
                    <a:pt x="250" y="390"/>
                  </a:lnTo>
                  <a:lnTo>
                    <a:pt x="218" y="424"/>
                  </a:lnTo>
                  <a:lnTo>
                    <a:pt x="192" y="457"/>
                  </a:lnTo>
                  <a:lnTo>
                    <a:pt x="178" y="477"/>
                  </a:lnTo>
                  <a:lnTo>
                    <a:pt x="168" y="496"/>
                  </a:lnTo>
                  <a:lnTo>
                    <a:pt x="161" y="512"/>
                  </a:lnTo>
                  <a:lnTo>
                    <a:pt x="158" y="524"/>
                  </a:lnTo>
                  <a:lnTo>
                    <a:pt x="160" y="533"/>
                  </a:lnTo>
                  <a:lnTo>
                    <a:pt x="160" y="533"/>
                  </a:lnTo>
                  <a:lnTo>
                    <a:pt x="167" y="537"/>
                  </a:lnTo>
                  <a:lnTo>
                    <a:pt x="179" y="541"/>
                  </a:lnTo>
                  <a:lnTo>
                    <a:pt x="196" y="542"/>
                  </a:lnTo>
                  <a:lnTo>
                    <a:pt x="217" y="541"/>
                  </a:lnTo>
                  <a:lnTo>
                    <a:pt x="242" y="539"/>
                  </a:lnTo>
                  <a:lnTo>
                    <a:pt x="276" y="532"/>
                  </a:lnTo>
                  <a:lnTo>
                    <a:pt x="313" y="521"/>
                  </a:lnTo>
                  <a:lnTo>
                    <a:pt x="352" y="508"/>
                  </a:lnTo>
                  <a:lnTo>
                    <a:pt x="392" y="491"/>
                  </a:lnTo>
                  <a:lnTo>
                    <a:pt x="433" y="471"/>
                  </a:lnTo>
                  <a:lnTo>
                    <a:pt x="474" y="447"/>
                  </a:lnTo>
                  <a:lnTo>
                    <a:pt x="522" y="415"/>
                  </a:lnTo>
                  <a:lnTo>
                    <a:pt x="564" y="383"/>
                  </a:lnTo>
                  <a:lnTo>
                    <a:pt x="603" y="349"/>
                  </a:lnTo>
                  <a:lnTo>
                    <a:pt x="635" y="315"/>
                  </a:lnTo>
                  <a:lnTo>
                    <a:pt x="661" y="2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49">
              <a:extLst>
                <a:ext uri="{FF2B5EF4-FFF2-40B4-BE49-F238E27FC236}">
                  <a16:creationId xmlns:a16="http://schemas.microsoft.com/office/drawing/2014/main" id="{26470CD8-B4FE-449E-850E-51716E3F2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" y="2064"/>
              <a:ext cx="18" cy="1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33C81A0-3931-484C-8B1D-E02F45FB3115}"/>
              </a:ext>
            </a:extLst>
          </p:cNvPr>
          <p:cNvSpPr txBox="1"/>
          <p:nvPr/>
        </p:nvSpPr>
        <p:spPr>
          <a:xfrm>
            <a:off x="244064" y="4453605"/>
            <a:ext cx="1420504" cy="317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  <a:buClr>
                <a:srgbClr val="41CED9"/>
              </a:buClr>
            </a:pPr>
            <a:r>
              <a:rPr lang="ru-RU" altLang="ru-RU" sz="1100" b="1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Общая</a:t>
            </a:r>
            <a:br>
              <a:rPr lang="ru-RU" altLang="ru-RU" sz="1100" b="1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100" b="1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медицина</a:t>
            </a:r>
            <a:endParaRPr lang="en-US" altLang="ru-RU" sz="1100" b="1" dirty="0">
              <a:solidFill>
                <a:srgbClr val="22222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2040FCA-66EA-4AB6-B765-0AF10266D0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719" y="3855291"/>
            <a:ext cx="525727" cy="52572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62C4700-0E92-4B8F-8BB1-2323C702C04F}"/>
              </a:ext>
            </a:extLst>
          </p:cNvPr>
          <p:cNvSpPr txBox="1"/>
          <p:nvPr/>
        </p:nvSpPr>
        <p:spPr>
          <a:xfrm>
            <a:off x="4608479" y="4449642"/>
            <a:ext cx="1250663" cy="237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41CED9"/>
              </a:buClr>
            </a:pPr>
            <a:r>
              <a:rPr lang="ru-RU" altLang="ru-RU" sz="1100" b="1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Кардиология</a:t>
            </a:r>
            <a:endParaRPr lang="en-US" altLang="ru-RU" sz="1100" b="1" dirty="0">
              <a:solidFill>
                <a:srgbClr val="22222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BB99163-3FB3-4D3E-9247-25A79B78C6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42" y="5022730"/>
            <a:ext cx="612548" cy="612548"/>
          </a:xfrm>
          <a:prstGeom prst="rect">
            <a:avLst/>
          </a:prstGeom>
          <a:ln>
            <a:noFill/>
          </a:ln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81CD801-A4D4-4AA5-B61D-7A6C09B854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344" y="5077391"/>
            <a:ext cx="503227" cy="50322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CBC892A-B66B-48AE-A041-267F1DFD7D38}"/>
              </a:ext>
            </a:extLst>
          </p:cNvPr>
          <p:cNvSpPr txBox="1"/>
          <p:nvPr/>
        </p:nvSpPr>
        <p:spPr>
          <a:xfrm>
            <a:off x="4763522" y="5660244"/>
            <a:ext cx="955711" cy="237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41CED9"/>
              </a:buClr>
            </a:pPr>
            <a:r>
              <a:rPr lang="ru-RU" altLang="ru-RU" sz="1100" b="1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Хирургия</a:t>
            </a:r>
            <a:endParaRPr lang="en-US" altLang="ru-RU" sz="1100" b="1" dirty="0">
              <a:solidFill>
                <a:srgbClr val="22222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B954D8D-9905-496F-9E68-022ED4E3554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357" y="4990528"/>
            <a:ext cx="676952" cy="67695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D037670-8D0C-4AA1-B97C-1F520FFB5383}"/>
              </a:ext>
            </a:extLst>
          </p:cNvPr>
          <p:cNvSpPr txBox="1"/>
          <p:nvPr/>
        </p:nvSpPr>
        <p:spPr>
          <a:xfrm>
            <a:off x="2045301" y="5660243"/>
            <a:ext cx="733065" cy="23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41CED9"/>
              </a:buClr>
            </a:pPr>
            <a:r>
              <a:rPr lang="ru-RU" altLang="ru-RU" sz="1100" b="1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УЗИ</a:t>
            </a:r>
            <a:endParaRPr lang="en-US" altLang="ru-RU" sz="1100" b="1" dirty="0">
              <a:solidFill>
                <a:srgbClr val="22222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5B87C2-BD43-4DE9-8446-E248FDB4A29C}"/>
              </a:ext>
            </a:extLst>
          </p:cNvPr>
          <p:cNvSpPr txBox="1"/>
          <p:nvPr/>
        </p:nvSpPr>
        <p:spPr>
          <a:xfrm>
            <a:off x="1472205" y="4448942"/>
            <a:ext cx="1879256" cy="223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  <a:buClr>
                <a:srgbClr val="41CED9"/>
              </a:buClr>
            </a:pPr>
            <a:r>
              <a:rPr lang="ru-RU" altLang="ru-RU" sz="1100" b="1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Стоматология</a:t>
            </a:r>
            <a:endParaRPr lang="en-US" altLang="ru-RU" sz="1100" b="1" dirty="0">
              <a:solidFill>
                <a:srgbClr val="22222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F95CAF-FCC9-4A09-99B0-860EECBA1449}"/>
              </a:ext>
            </a:extLst>
          </p:cNvPr>
          <p:cNvSpPr txBox="1"/>
          <p:nvPr/>
        </p:nvSpPr>
        <p:spPr>
          <a:xfrm>
            <a:off x="197964" y="256210"/>
            <a:ext cx="63953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Распознавание</a:t>
            </a:r>
            <a:b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нарративной медицинской лексики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2B39E705-CB46-491B-AE91-DF4F4CDCE41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02709" y="3933124"/>
            <a:ext cx="536025" cy="486247"/>
            <a:chOff x="2817" y="1232"/>
            <a:chExt cx="2046" cy="1856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6B4E9DF1-EF8F-4BE0-8A95-BEBE09DB37D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7" y="1232"/>
              <a:ext cx="2046" cy="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9C690D43-8051-4E06-9315-31E3DED9F8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17" y="1232"/>
              <a:ext cx="2046" cy="1856"/>
            </a:xfrm>
            <a:custGeom>
              <a:avLst/>
              <a:gdLst>
                <a:gd name="T0" fmla="*/ 1816 w 2046"/>
                <a:gd name="T1" fmla="*/ 1263 h 1856"/>
                <a:gd name="T2" fmla="*/ 1688 w 2046"/>
                <a:gd name="T3" fmla="*/ 1139 h 1856"/>
                <a:gd name="T4" fmla="*/ 1772 w 2046"/>
                <a:gd name="T5" fmla="*/ 997 h 1856"/>
                <a:gd name="T6" fmla="*/ 1850 w 2046"/>
                <a:gd name="T7" fmla="*/ 671 h 1856"/>
                <a:gd name="T8" fmla="*/ 1764 w 2046"/>
                <a:gd name="T9" fmla="*/ 446 h 1856"/>
                <a:gd name="T10" fmla="*/ 1491 w 2046"/>
                <a:gd name="T11" fmla="*/ 228 h 1856"/>
                <a:gd name="T12" fmla="*/ 1061 w 2046"/>
                <a:gd name="T13" fmla="*/ 0 h 1856"/>
                <a:gd name="T14" fmla="*/ 659 w 2046"/>
                <a:gd name="T15" fmla="*/ 38 h 1856"/>
                <a:gd name="T16" fmla="*/ 256 w 2046"/>
                <a:gd name="T17" fmla="*/ 34 h 1856"/>
                <a:gd name="T18" fmla="*/ 42 w 2046"/>
                <a:gd name="T19" fmla="*/ 222 h 1856"/>
                <a:gd name="T20" fmla="*/ 58 w 2046"/>
                <a:gd name="T21" fmla="*/ 685 h 1856"/>
                <a:gd name="T22" fmla="*/ 176 w 2046"/>
                <a:gd name="T23" fmla="*/ 1285 h 1856"/>
                <a:gd name="T24" fmla="*/ 326 w 2046"/>
                <a:gd name="T25" fmla="*/ 1642 h 1856"/>
                <a:gd name="T26" fmla="*/ 625 w 2046"/>
                <a:gd name="T27" fmla="*/ 1564 h 1856"/>
                <a:gd name="T28" fmla="*/ 721 w 2046"/>
                <a:gd name="T29" fmla="*/ 1091 h 1856"/>
                <a:gd name="T30" fmla="*/ 785 w 2046"/>
                <a:gd name="T31" fmla="*/ 1019 h 1856"/>
                <a:gd name="T32" fmla="*/ 871 w 2046"/>
                <a:gd name="T33" fmla="*/ 1494 h 1856"/>
                <a:gd name="T34" fmla="*/ 1063 w 2046"/>
                <a:gd name="T35" fmla="*/ 1668 h 1856"/>
                <a:gd name="T36" fmla="*/ 1267 w 2046"/>
                <a:gd name="T37" fmla="*/ 1588 h 1856"/>
                <a:gd name="T38" fmla="*/ 1353 w 2046"/>
                <a:gd name="T39" fmla="*/ 1247 h 1856"/>
                <a:gd name="T40" fmla="*/ 1475 w 2046"/>
                <a:gd name="T41" fmla="*/ 1209 h 1856"/>
                <a:gd name="T42" fmla="*/ 1584 w 2046"/>
                <a:gd name="T43" fmla="*/ 1369 h 1856"/>
                <a:gd name="T44" fmla="*/ 1544 w 2046"/>
                <a:gd name="T45" fmla="*/ 1470 h 1856"/>
                <a:gd name="T46" fmla="*/ 1808 w 2046"/>
                <a:gd name="T47" fmla="*/ 1848 h 1856"/>
                <a:gd name="T48" fmla="*/ 1998 w 2046"/>
                <a:gd name="T49" fmla="*/ 1794 h 1856"/>
                <a:gd name="T50" fmla="*/ 2028 w 2046"/>
                <a:gd name="T51" fmla="*/ 1598 h 1856"/>
                <a:gd name="T52" fmla="*/ 1039 w 2046"/>
                <a:gd name="T53" fmla="*/ 1602 h 1856"/>
                <a:gd name="T54" fmla="*/ 903 w 2046"/>
                <a:gd name="T55" fmla="*/ 1379 h 1856"/>
                <a:gd name="T56" fmla="*/ 823 w 2046"/>
                <a:gd name="T57" fmla="*/ 969 h 1856"/>
                <a:gd name="T58" fmla="*/ 687 w 2046"/>
                <a:gd name="T59" fmla="*/ 1001 h 1856"/>
                <a:gd name="T60" fmla="*/ 611 w 2046"/>
                <a:gd name="T61" fmla="*/ 1446 h 1856"/>
                <a:gd name="T62" fmla="*/ 412 w 2046"/>
                <a:gd name="T63" fmla="*/ 1610 h 1856"/>
                <a:gd name="T64" fmla="*/ 252 w 2046"/>
                <a:gd name="T65" fmla="*/ 1408 h 1856"/>
                <a:gd name="T66" fmla="*/ 202 w 2046"/>
                <a:gd name="T67" fmla="*/ 881 h 1856"/>
                <a:gd name="T68" fmla="*/ 58 w 2046"/>
                <a:gd name="T69" fmla="*/ 396 h 1856"/>
                <a:gd name="T70" fmla="*/ 196 w 2046"/>
                <a:gd name="T71" fmla="*/ 126 h 1856"/>
                <a:gd name="T72" fmla="*/ 541 w 2046"/>
                <a:gd name="T73" fmla="*/ 70 h 1856"/>
                <a:gd name="T74" fmla="*/ 839 w 2046"/>
                <a:gd name="T75" fmla="*/ 112 h 1856"/>
                <a:gd name="T76" fmla="*/ 1295 w 2046"/>
                <a:gd name="T77" fmla="*/ 106 h 1856"/>
                <a:gd name="T78" fmla="*/ 1329 w 2046"/>
                <a:gd name="T79" fmla="*/ 234 h 1856"/>
                <a:gd name="T80" fmla="*/ 995 w 2046"/>
                <a:gd name="T81" fmla="*/ 392 h 1856"/>
                <a:gd name="T82" fmla="*/ 863 w 2046"/>
                <a:gd name="T83" fmla="*/ 729 h 1856"/>
                <a:gd name="T84" fmla="*/ 1005 w 2046"/>
                <a:gd name="T85" fmla="*/ 1077 h 1856"/>
                <a:gd name="T86" fmla="*/ 1289 w 2046"/>
                <a:gd name="T87" fmla="*/ 1217 h 1856"/>
                <a:gd name="T88" fmla="*/ 1399 w 2046"/>
                <a:gd name="T89" fmla="*/ 1161 h 1856"/>
                <a:gd name="T90" fmla="*/ 965 w 2046"/>
                <a:gd name="T91" fmla="*/ 915 h 1856"/>
                <a:gd name="T92" fmla="*/ 959 w 2046"/>
                <a:gd name="T93" fmla="*/ 553 h 1856"/>
                <a:gd name="T94" fmla="*/ 1161 w 2046"/>
                <a:gd name="T95" fmla="*/ 340 h 1856"/>
                <a:gd name="T96" fmla="*/ 1439 w 2046"/>
                <a:gd name="T97" fmla="*/ 300 h 1856"/>
                <a:gd name="T98" fmla="*/ 1702 w 2046"/>
                <a:gd name="T99" fmla="*/ 462 h 1856"/>
                <a:gd name="T100" fmla="*/ 1788 w 2046"/>
                <a:gd name="T101" fmla="*/ 633 h 1856"/>
                <a:gd name="T102" fmla="*/ 1718 w 2046"/>
                <a:gd name="T103" fmla="*/ 971 h 1856"/>
                <a:gd name="T104" fmla="*/ 1566 w 2046"/>
                <a:gd name="T105" fmla="*/ 1201 h 1856"/>
                <a:gd name="T106" fmla="*/ 1710 w 2046"/>
                <a:gd name="T107" fmla="*/ 1307 h 1856"/>
                <a:gd name="T108" fmla="*/ 1634 w 2046"/>
                <a:gd name="T109" fmla="*/ 1327 h 1856"/>
                <a:gd name="T110" fmla="*/ 1606 w 2046"/>
                <a:gd name="T111" fmla="*/ 1434 h 1856"/>
                <a:gd name="T112" fmla="*/ 1832 w 2046"/>
                <a:gd name="T113" fmla="*/ 1353 h 1856"/>
                <a:gd name="T114" fmla="*/ 1640 w 2046"/>
                <a:gd name="T115" fmla="*/ 1510 h 1856"/>
                <a:gd name="T116" fmla="*/ 1786 w 2046"/>
                <a:gd name="T117" fmla="*/ 1772 h 1856"/>
                <a:gd name="T118" fmla="*/ 1868 w 2046"/>
                <a:gd name="T119" fmla="*/ 1460 h 1856"/>
                <a:gd name="T120" fmla="*/ 1984 w 2046"/>
                <a:gd name="T121" fmla="*/ 1660 h 1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46" h="1856">
                  <a:moveTo>
                    <a:pt x="2028" y="1598"/>
                  </a:moveTo>
                  <a:lnTo>
                    <a:pt x="2028" y="1598"/>
                  </a:lnTo>
                  <a:lnTo>
                    <a:pt x="1990" y="1522"/>
                  </a:lnTo>
                  <a:lnTo>
                    <a:pt x="1950" y="1446"/>
                  </a:lnTo>
                  <a:lnTo>
                    <a:pt x="1870" y="1297"/>
                  </a:lnTo>
                  <a:lnTo>
                    <a:pt x="1870" y="1297"/>
                  </a:lnTo>
                  <a:lnTo>
                    <a:pt x="1864" y="1287"/>
                  </a:lnTo>
                  <a:lnTo>
                    <a:pt x="1858" y="1279"/>
                  </a:lnTo>
                  <a:lnTo>
                    <a:pt x="1850" y="1273"/>
                  </a:lnTo>
                  <a:lnTo>
                    <a:pt x="1842" y="1267"/>
                  </a:lnTo>
                  <a:lnTo>
                    <a:pt x="1834" y="1263"/>
                  </a:lnTo>
                  <a:lnTo>
                    <a:pt x="1824" y="1261"/>
                  </a:lnTo>
                  <a:lnTo>
                    <a:pt x="1816" y="1263"/>
                  </a:lnTo>
                  <a:lnTo>
                    <a:pt x="1808" y="1265"/>
                  </a:lnTo>
                  <a:lnTo>
                    <a:pt x="1808" y="1265"/>
                  </a:lnTo>
                  <a:lnTo>
                    <a:pt x="1790" y="1273"/>
                  </a:lnTo>
                  <a:lnTo>
                    <a:pt x="1778" y="1275"/>
                  </a:lnTo>
                  <a:lnTo>
                    <a:pt x="1768" y="1273"/>
                  </a:lnTo>
                  <a:lnTo>
                    <a:pt x="1758" y="1267"/>
                  </a:lnTo>
                  <a:lnTo>
                    <a:pt x="1752" y="1259"/>
                  </a:lnTo>
                  <a:lnTo>
                    <a:pt x="1746" y="1249"/>
                  </a:lnTo>
                  <a:lnTo>
                    <a:pt x="1736" y="1227"/>
                  </a:lnTo>
                  <a:lnTo>
                    <a:pt x="1736" y="1227"/>
                  </a:lnTo>
                  <a:lnTo>
                    <a:pt x="1712" y="1183"/>
                  </a:lnTo>
                  <a:lnTo>
                    <a:pt x="1700" y="1161"/>
                  </a:lnTo>
                  <a:lnTo>
                    <a:pt x="1688" y="1139"/>
                  </a:lnTo>
                  <a:lnTo>
                    <a:pt x="1688" y="1139"/>
                  </a:lnTo>
                  <a:lnTo>
                    <a:pt x="1684" y="1131"/>
                  </a:lnTo>
                  <a:lnTo>
                    <a:pt x="1680" y="1125"/>
                  </a:lnTo>
                  <a:lnTo>
                    <a:pt x="1680" y="1117"/>
                  </a:lnTo>
                  <a:lnTo>
                    <a:pt x="1680" y="1111"/>
                  </a:lnTo>
                  <a:lnTo>
                    <a:pt x="1682" y="1105"/>
                  </a:lnTo>
                  <a:lnTo>
                    <a:pt x="1686" y="1099"/>
                  </a:lnTo>
                  <a:lnTo>
                    <a:pt x="1698" y="1087"/>
                  </a:lnTo>
                  <a:lnTo>
                    <a:pt x="1698" y="1087"/>
                  </a:lnTo>
                  <a:lnTo>
                    <a:pt x="1718" y="1065"/>
                  </a:lnTo>
                  <a:lnTo>
                    <a:pt x="1738" y="1043"/>
                  </a:lnTo>
                  <a:lnTo>
                    <a:pt x="1756" y="1021"/>
                  </a:lnTo>
                  <a:lnTo>
                    <a:pt x="1772" y="997"/>
                  </a:lnTo>
                  <a:lnTo>
                    <a:pt x="1788" y="973"/>
                  </a:lnTo>
                  <a:lnTo>
                    <a:pt x="1802" y="949"/>
                  </a:lnTo>
                  <a:lnTo>
                    <a:pt x="1814" y="923"/>
                  </a:lnTo>
                  <a:lnTo>
                    <a:pt x="1824" y="897"/>
                  </a:lnTo>
                  <a:lnTo>
                    <a:pt x="1832" y="871"/>
                  </a:lnTo>
                  <a:lnTo>
                    <a:pt x="1840" y="845"/>
                  </a:lnTo>
                  <a:lnTo>
                    <a:pt x="1844" y="817"/>
                  </a:lnTo>
                  <a:lnTo>
                    <a:pt x="1850" y="789"/>
                  </a:lnTo>
                  <a:lnTo>
                    <a:pt x="1852" y="761"/>
                  </a:lnTo>
                  <a:lnTo>
                    <a:pt x="1852" y="731"/>
                  </a:lnTo>
                  <a:lnTo>
                    <a:pt x="1852" y="701"/>
                  </a:lnTo>
                  <a:lnTo>
                    <a:pt x="1850" y="671"/>
                  </a:lnTo>
                  <a:lnTo>
                    <a:pt x="1850" y="671"/>
                  </a:lnTo>
                  <a:lnTo>
                    <a:pt x="1848" y="647"/>
                  </a:lnTo>
                  <a:lnTo>
                    <a:pt x="1846" y="635"/>
                  </a:lnTo>
                  <a:lnTo>
                    <a:pt x="1842" y="625"/>
                  </a:lnTo>
                  <a:lnTo>
                    <a:pt x="1842" y="625"/>
                  </a:lnTo>
                  <a:lnTo>
                    <a:pt x="1838" y="601"/>
                  </a:lnTo>
                  <a:lnTo>
                    <a:pt x="1830" y="579"/>
                  </a:lnTo>
                  <a:lnTo>
                    <a:pt x="1816" y="541"/>
                  </a:lnTo>
                  <a:lnTo>
                    <a:pt x="1804" y="513"/>
                  </a:lnTo>
                  <a:lnTo>
                    <a:pt x="1796" y="497"/>
                  </a:lnTo>
                  <a:lnTo>
                    <a:pt x="1796" y="497"/>
                  </a:lnTo>
                  <a:lnTo>
                    <a:pt x="1788" y="481"/>
                  </a:lnTo>
                  <a:lnTo>
                    <a:pt x="1788" y="481"/>
                  </a:lnTo>
                  <a:lnTo>
                    <a:pt x="1764" y="446"/>
                  </a:lnTo>
                  <a:lnTo>
                    <a:pt x="1738" y="410"/>
                  </a:lnTo>
                  <a:lnTo>
                    <a:pt x="1710" y="378"/>
                  </a:lnTo>
                  <a:lnTo>
                    <a:pt x="1678" y="350"/>
                  </a:lnTo>
                  <a:lnTo>
                    <a:pt x="1646" y="324"/>
                  </a:lnTo>
                  <a:lnTo>
                    <a:pt x="1610" y="300"/>
                  </a:lnTo>
                  <a:lnTo>
                    <a:pt x="1570" y="280"/>
                  </a:lnTo>
                  <a:lnTo>
                    <a:pt x="1531" y="264"/>
                  </a:lnTo>
                  <a:lnTo>
                    <a:pt x="1531" y="264"/>
                  </a:lnTo>
                  <a:lnTo>
                    <a:pt x="1517" y="258"/>
                  </a:lnTo>
                  <a:lnTo>
                    <a:pt x="1507" y="250"/>
                  </a:lnTo>
                  <a:lnTo>
                    <a:pt x="1499" y="242"/>
                  </a:lnTo>
                  <a:lnTo>
                    <a:pt x="1491" y="228"/>
                  </a:lnTo>
                  <a:lnTo>
                    <a:pt x="1491" y="228"/>
                  </a:lnTo>
                  <a:lnTo>
                    <a:pt x="1473" y="192"/>
                  </a:lnTo>
                  <a:lnTo>
                    <a:pt x="1451" y="158"/>
                  </a:lnTo>
                  <a:lnTo>
                    <a:pt x="1425" y="128"/>
                  </a:lnTo>
                  <a:lnTo>
                    <a:pt x="1397" y="102"/>
                  </a:lnTo>
                  <a:lnTo>
                    <a:pt x="1367" y="78"/>
                  </a:lnTo>
                  <a:lnTo>
                    <a:pt x="1333" y="58"/>
                  </a:lnTo>
                  <a:lnTo>
                    <a:pt x="1297" y="40"/>
                  </a:lnTo>
                  <a:lnTo>
                    <a:pt x="1257" y="26"/>
                  </a:lnTo>
                  <a:lnTo>
                    <a:pt x="1257" y="26"/>
                  </a:lnTo>
                  <a:lnTo>
                    <a:pt x="1209" y="12"/>
                  </a:lnTo>
                  <a:lnTo>
                    <a:pt x="1159" y="4"/>
                  </a:lnTo>
                  <a:lnTo>
                    <a:pt x="1111" y="0"/>
                  </a:lnTo>
                  <a:lnTo>
                    <a:pt x="1061" y="0"/>
                  </a:lnTo>
                  <a:lnTo>
                    <a:pt x="1013" y="4"/>
                  </a:lnTo>
                  <a:lnTo>
                    <a:pt x="965" y="12"/>
                  </a:lnTo>
                  <a:lnTo>
                    <a:pt x="917" y="24"/>
                  </a:lnTo>
                  <a:lnTo>
                    <a:pt x="869" y="40"/>
                  </a:lnTo>
                  <a:lnTo>
                    <a:pt x="869" y="40"/>
                  </a:lnTo>
                  <a:lnTo>
                    <a:pt x="841" y="48"/>
                  </a:lnTo>
                  <a:lnTo>
                    <a:pt x="815" y="54"/>
                  </a:lnTo>
                  <a:lnTo>
                    <a:pt x="789" y="58"/>
                  </a:lnTo>
                  <a:lnTo>
                    <a:pt x="763" y="58"/>
                  </a:lnTo>
                  <a:lnTo>
                    <a:pt x="739" y="56"/>
                  </a:lnTo>
                  <a:lnTo>
                    <a:pt x="713" y="54"/>
                  </a:lnTo>
                  <a:lnTo>
                    <a:pt x="685" y="48"/>
                  </a:lnTo>
                  <a:lnTo>
                    <a:pt x="659" y="38"/>
                  </a:lnTo>
                  <a:lnTo>
                    <a:pt x="659" y="38"/>
                  </a:lnTo>
                  <a:lnTo>
                    <a:pt x="611" y="24"/>
                  </a:lnTo>
                  <a:lnTo>
                    <a:pt x="565" y="14"/>
                  </a:lnTo>
                  <a:lnTo>
                    <a:pt x="517" y="6"/>
                  </a:lnTo>
                  <a:lnTo>
                    <a:pt x="470" y="0"/>
                  </a:lnTo>
                  <a:lnTo>
                    <a:pt x="420" y="0"/>
                  </a:lnTo>
                  <a:lnTo>
                    <a:pt x="372" y="4"/>
                  </a:lnTo>
                  <a:lnTo>
                    <a:pt x="324" y="12"/>
                  </a:lnTo>
                  <a:lnTo>
                    <a:pt x="276" y="24"/>
                  </a:lnTo>
                  <a:lnTo>
                    <a:pt x="276" y="24"/>
                  </a:lnTo>
                  <a:lnTo>
                    <a:pt x="264" y="28"/>
                  </a:lnTo>
                  <a:lnTo>
                    <a:pt x="256" y="34"/>
                  </a:lnTo>
                  <a:lnTo>
                    <a:pt x="256" y="34"/>
                  </a:lnTo>
                  <a:lnTo>
                    <a:pt x="218" y="48"/>
                  </a:lnTo>
                  <a:lnTo>
                    <a:pt x="186" y="64"/>
                  </a:lnTo>
                  <a:lnTo>
                    <a:pt x="162" y="80"/>
                  </a:lnTo>
                  <a:lnTo>
                    <a:pt x="144" y="94"/>
                  </a:lnTo>
                  <a:lnTo>
                    <a:pt x="144" y="94"/>
                  </a:lnTo>
                  <a:lnTo>
                    <a:pt x="136" y="100"/>
                  </a:lnTo>
                  <a:lnTo>
                    <a:pt x="136" y="100"/>
                  </a:lnTo>
                  <a:lnTo>
                    <a:pt x="118" y="116"/>
                  </a:lnTo>
                  <a:lnTo>
                    <a:pt x="100" y="134"/>
                  </a:lnTo>
                  <a:lnTo>
                    <a:pt x="100" y="134"/>
                  </a:lnTo>
                  <a:lnTo>
                    <a:pt x="78" y="162"/>
                  </a:lnTo>
                  <a:lnTo>
                    <a:pt x="58" y="190"/>
                  </a:lnTo>
                  <a:lnTo>
                    <a:pt x="42" y="222"/>
                  </a:lnTo>
                  <a:lnTo>
                    <a:pt x="28" y="254"/>
                  </a:lnTo>
                  <a:lnTo>
                    <a:pt x="16" y="286"/>
                  </a:lnTo>
                  <a:lnTo>
                    <a:pt x="8" y="320"/>
                  </a:lnTo>
                  <a:lnTo>
                    <a:pt x="4" y="356"/>
                  </a:lnTo>
                  <a:lnTo>
                    <a:pt x="0" y="392"/>
                  </a:lnTo>
                  <a:lnTo>
                    <a:pt x="0" y="392"/>
                  </a:lnTo>
                  <a:lnTo>
                    <a:pt x="0" y="436"/>
                  </a:lnTo>
                  <a:lnTo>
                    <a:pt x="2" y="479"/>
                  </a:lnTo>
                  <a:lnTo>
                    <a:pt x="8" y="521"/>
                  </a:lnTo>
                  <a:lnTo>
                    <a:pt x="18" y="563"/>
                  </a:lnTo>
                  <a:lnTo>
                    <a:pt x="28" y="605"/>
                  </a:lnTo>
                  <a:lnTo>
                    <a:pt x="42" y="645"/>
                  </a:lnTo>
                  <a:lnTo>
                    <a:pt x="58" y="685"/>
                  </a:lnTo>
                  <a:lnTo>
                    <a:pt x="76" y="725"/>
                  </a:lnTo>
                  <a:lnTo>
                    <a:pt x="76" y="725"/>
                  </a:lnTo>
                  <a:lnTo>
                    <a:pt x="110" y="803"/>
                  </a:lnTo>
                  <a:lnTo>
                    <a:pt x="126" y="843"/>
                  </a:lnTo>
                  <a:lnTo>
                    <a:pt x="140" y="883"/>
                  </a:lnTo>
                  <a:lnTo>
                    <a:pt x="152" y="923"/>
                  </a:lnTo>
                  <a:lnTo>
                    <a:pt x="160" y="963"/>
                  </a:lnTo>
                  <a:lnTo>
                    <a:pt x="166" y="1005"/>
                  </a:lnTo>
                  <a:lnTo>
                    <a:pt x="170" y="1049"/>
                  </a:lnTo>
                  <a:lnTo>
                    <a:pt x="170" y="1049"/>
                  </a:lnTo>
                  <a:lnTo>
                    <a:pt x="172" y="1167"/>
                  </a:lnTo>
                  <a:lnTo>
                    <a:pt x="174" y="1225"/>
                  </a:lnTo>
                  <a:lnTo>
                    <a:pt x="176" y="1285"/>
                  </a:lnTo>
                  <a:lnTo>
                    <a:pt x="176" y="1285"/>
                  </a:lnTo>
                  <a:lnTo>
                    <a:pt x="182" y="1355"/>
                  </a:lnTo>
                  <a:lnTo>
                    <a:pt x="188" y="1391"/>
                  </a:lnTo>
                  <a:lnTo>
                    <a:pt x="194" y="1424"/>
                  </a:lnTo>
                  <a:lnTo>
                    <a:pt x="202" y="1458"/>
                  </a:lnTo>
                  <a:lnTo>
                    <a:pt x="212" y="1492"/>
                  </a:lnTo>
                  <a:lnTo>
                    <a:pt x="226" y="1524"/>
                  </a:lnTo>
                  <a:lnTo>
                    <a:pt x="242" y="1556"/>
                  </a:lnTo>
                  <a:lnTo>
                    <a:pt x="242" y="1556"/>
                  </a:lnTo>
                  <a:lnTo>
                    <a:pt x="260" y="1582"/>
                  </a:lnTo>
                  <a:lnTo>
                    <a:pt x="280" y="1606"/>
                  </a:lnTo>
                  <a:lnTo>
                    <a:pt x="302" y="1626"/>
                  </a:lnTo>
                  <a:lnTo>
                    <a:pt x="326" y="1642"/>
                  </a:lnTo>
                  <a:lnTo>
                    <a:pt x="350" y="1654"/>
                  </a:lnTo>
                  <a:lnTo>
                    <a:pt x="376" y="1662"/>
                  </a:lnTo>
                  <a:lnTo>
                    <a:pt x="404" y="1668"/>
                  </a:lnTo>
                  <a:lnTo>
                    <a:pt x="432" y="1670"/>
                  </a:lnTo>
                  <a:lnTo>
                    <a:pt x="458" y="1670"/>
                  </a:lnTo>
                  <a:lnTo>
                    <a:pt x="486" y="1664"/>
                  </a:lnTo>
                  <a:lnTo>
                    <a:pt x="512" y="1656"/>
                  </a:lnTo>
                  <a:lnTo>
                    <a:pt x="537" y="1644"/>
                  </a:lnTo>
                  <a:lnTo>
                    <a:pt x="561" y="1630"/>
                  </a:lnTo>
                  <a:lnTo>
                    <a:pt x="585" y="1612"/>
                  </a:lnTo>
                  <a:lnTo>
                    <a:pt x="605" y="1588"/>
                  </a:lnTo>
                  <a:lnTo>
                    <a:pt x="625" y="1564"/>
                  </a:lnTo>
                  <a:lnTo>
                    <a:pt x="625" y="1564"/>
                  </a:lnTo>
                  <a:lnTo>
                    <a:pt x="639" y="1538"/>
                  </a:lnTo>
                  <a:lnTo>
                    <a:pt x="651" y="1510"/>
                  </a:lnTo>
                  <a:lnTo>
                    <a:pt x="661" y="1482"/>
                  </a:lnTo>
                  <a:lnTo>
                    <a:pt x="671" y="1454"/>
                  </a:lnTo>
                  <a:lnTo>
                    <a:pt x="671" y="1454"/>
                  </a:lnTo>
                  <a:lnTo>
                    <a:pt x="681" y="1412"/>
                  </a:lnTo>
                  <a:lnTo>
                    <a:pt x="689" y="1371"/>
                  </a:lnTo>
                  <a:lnTo>
                    <a:pt x="695" y="1329"/>
                  </a:lnTo>
                  <a:lnTo>
                    <a:pt x="699" y="1285"/>
                  </a:lnTo>
                  <a:lnTo>
                    <a:pt x="709" y="1201"/>
                  </a:lnTo>
                  <a:lnTo>
                    <a:pt x="717" y="1115"/>
                  </a:lnTo>
                  <a:lnTo>
                    <a:pt x="717" y="1115"/>
                  </a:lnTo>
                  <a:lnTo>
                    <a:pt x="721" y="1091"/>
                  </a:lnTo>
                  <a:lnTo>
                    <a:pt x="727" y="1065"/>
                  </a:lnTo>
                  <a:lnTo>
                    <a:pt x="733" y="1043"/>
                  </a:lnTo>
                  <a:lnTo>
                    <a:pt x="745" y="1019"/>
                  </a:lnTo>
                  <a:lnTo>
                    <a:pt x="745" y="1019"/>
                  </a:lnTo>
                  <a:lnTo>
                    <a:pt x="749" y="1013"/>
                  </a:lnTo>
                  <a:lnTo>
                    <a:pt x="755" y="1007"/>
                  </a:lnTo>
                  <a:lnTo>
                    <a:pt x="759" y="1003"/>
                  </a:lnTo>
                  <a:lnTo>
                    <a:pt x="765" y="1003"/>
                  </a:lnTo>
                  <a:lnTo>
                    <a:pt x="769" y="1003"/>
                  </a:lnTo>
                  <a:lnTo>
                    <a:pt x="775" y="1007"/>
                  </a:lnTo>
                  <a:lnTo>
                    <a:pt x="779" y="1011"/>
                  </a:lnTo>
                  <a:lnTo>
                    <a:pt x="785" y="1019"/>
                  </a:lnTo>
                  <a:lnTo>
                    <a:pt x="785" y="1019"/>
                  </a:lnTo>
                  <a:lnTo>
                    <a:pt x="793" y="1035"/>
                  </a:lnTo>
                  <a:lnTo>
                    <a:pt x="799" y="1051"/>
                  </a:lnTo>
                  <a:lnTo>
                    <a:pt x="803" y="1067"/>
                  </a:lnTo>
                  <a:lnTo>
                    <a:pt x="805" y="1083"/>
                  </a:lnTo>
                  <a:lnTo>
                    <a:pt x="805" y="1083"/>
                  </a:lnTo>
                  <a:lnTo>
                    <a:pt x="823" y="1223"/>
                  </a:lnTo>
                  <a:lnTo>
                    <a:pt x="823" y="1223"/>
                  </a:lnTo>
                  <a:lnTo>
                    <a:pt x="831" y="1301"/>
                  </a:lnTo>
                  <a:lnTo>
                    <a:pt x="835" y="1341"/>
                  </a:lnTo>
                  <a:lnTo>
                    <a:pt x="841" y="1381"/>
                  </a:lnTo>
                  <a:lnTo>
                    <a:pt x="849" y="1418"/>
                  </a:lnTo>
                  <a:lnTo>
                    <a:pt x="859" y="1458"/>
                  </a:lnTo>
                  <a:lnTo>
                    <a:pt x="871" y="1494"/>
                  </a:lnTo>
                  <a:lnTo>
                    <a:pt x="887" y="1532"/>
                  </a:lnTo>
                  <a:lnTo>
                    <a:pt x="887" y="1532"/>
                  </a:lnTo>
                  <a:lnTo>
                    <a:pt x="905" y="1564"/>
                  </a:lnTo>
                  <a:lnTo>
                    <a:pt x="923" y="1592"/>
                  </a:lnTo>
                  <a:lnTo>
                    <a:pt x="947" y="1614"/>
                  </a:lnTo>
                  <a:lnTo>
                    <a:pt x="959" y="1626"/>
                  </a:lnTo>
                  <a:lnTo>
                    <a:pt x="971" y="1634"/>
                  </a:lnTo>
                  <a:lnTo>
                    <a:pt x="985" y="1642"/>
                  </a:lnTo>
                  <a:lnTo>
                    <a:pt x="999" y="1650"/>
                  </a:lnTo>
                  <a:lnTo>
                    <a:pt x="1013" y="1656"/>
                  </a:lnTo>
                  <a:lnTo>
                    <a:pt x="1029" y="1660"/>
                  </a:lnTo>
                  <a:lnTo>
                    <a:pt x="1045" y="1664"/>
                  </a:lnTo>
                  <a:lnTo>
                    <a:pt x="1063" y="1668"/>
                  </a:lnTo>
                  <a:lnTo>
                    <a:pt x="1099" y="1670"/>
                  </a:lnTo>
                  <a:lnTo>
                    <a:pt x="1099" y="1670"/>
                  </a:lnTo>
                  <a:lnTo>
                    <a:pt x="1117" y="1668"/>
                  </a:lnTo>
                  <a:lnTo>
                    <a:pt x="1133" y="1666"/>
                  </a:lnTo>
                  <a:lnTo>
                    <a:pt x="1151" y="1664"/>
                  </a:lnTo>
                  <a:lnTo>
                    <a:pt x="1167" y="1660"/>
                  </a:lnTo>
                  <a:lnTo>
                    <a:pt x="1181" y="1654"/>
                  </a:lnTo>
                  <a:lnTo>
                    <a:pt x="1195" y="1648"/>
                  </a:lnTo>
                  <a:lnTo>
                    <a:pt x="1209" y="1640"/>
                  </a:lnTo>
                  <a:lnTo>
                    <a:pt x="1223" y="1632"/>
                  </a:lnTo>
                  <a:lnTo>
                    <a:pt x="1235" y="1622"/>
                  </a:lnTo>
                  <a:lnTo>
                    <a:pt x="1247" y="1612"/>
                  </a:lnTo>
                  <a:lnTo>
                    <a:pt x="1267" y="1588"/>
                  </a:lnTo>
                  <a:lnTo>
                    <a:pt x="1287" y="1560"/>
                  </a:lnTo>
                  <a:lnTo>
                    <a:pt x="1303" y="1528"/>
                  </a:lnTo>
                  <a:lnTo>
                    <a:pt x="1303" y="1528"/>
                  </a:lnTo>
                  <a:lnTo>
                    <a:pt x="1313" y="1502"/>
                  </a:lnTo>
                  <a:lnTo>
                    <a:pt x="1321" y="1476"/>
                  </a:lnTo>
                  <a:lnTo>
                    <a:pt x="1329" y="1450"/>
                  </a:lnTo>
                  <a:lnTo>
                    <a:pt x="1335" y="1422"/>
                  </a:lnTo>
                  <a:lnTo>
                    <a:pt x="1345" y="1369"/>
                  </a:lnTo>
                  <a:lnTo>
                    <a:pt x="1351" y="1313"/>
                  </a:lnTo>
                  <a:lnTo>
                    <a:pt x="1351" y="1313"/>
                  </a:lnTo>
                  <a:lnTo>
                    <a:pt x="1351" y="1291"/>
                  </a:lnTo>
                  <a:lnTo>
                    <a:pt x="1351" y="1269"/>
                  </a:lnTo>
                  <a:lnTo>
                    <a:pt x="1353" y="1247"/>
                  </a:lnTo>
                  <a:lnTo>
                    <a:pt x="1357" y="1239"/>
                  </a:lnTo>
                  <a:lnTo>
                    <a:pt x="1361" y="1231"/>
                  </a:lnTo>
                  <a:lnTo>
                    <a:pt x="1361" y="1231"/>
                  </a:lnTo>
                  <a:lnTo>
                    <a:pt x="1367" y="1225"/>
                  </a:lnTo>
                  <a:lnTo>
                    <a:pt x="1375" y="1221"/>
                  </a:lnTo>
                  <a:lnTo>
                    <a:pt x="1385" y="1219"/>
                  </a:lnTo>
                  <a:lnTo>
                    <a:pt x="1395" y="1219"/>
                  </a:lnTo>
                  <a:lnTo>
                    <a:pt x="1417" y="1217"/>
                  </a:lnTo>
                  <a:lnTo>
                    <a:pt x="1439" y="1217"/>
                  </a:lnTo>
                  <a:lnTo>
                    <a:pt x="1439" y="1217"/>
                  </a:lnTo>
                  <a:lnTo>
                    <a:pt x="1457" y="1213"/>
                  </a:lnTo>
                  <a:lnTo>
                    <a:pt x="1475" y="1209"/>
                  </a:lnTo>
                  <a:lnTo>
                    <a:pt x="1475" y="1209"/>
                  </a:lnTo>
                  <a:lnTo>
                    <a:pt x="1481" y="1207"/>
                  </a:lnTo>
                  <a:lnTo>
                    <a:pt x="1487" y="1205"/>
                  </a:lnTo>
                  <a:lnTo>
                    <a:pt x="1493" y="1205"/>
                  </a:lnTo>
                  <a:lnTo>
                    <a:pt x="1499" y="1207"/>
                  </a:lnTo>
                  <a:lnTo>
                    <a:pt x="1507" y="1215"/>
                  </a:lnTo>
                  <a:lnTo>
                    <a:pt x="1513" y="1227"/>
                  </a:lnTo>
                  <a:lnTo>
                    <a:pt x="1513" y="1227"/>
                  </a:lnTo>
                  <a:lnTo>
                    <a:pt x="1542" y="1287"/>
                  </a:lnTo>
                  <a:lnTo>
                    <a:pt x="1576" y="1347"/>
                  </a:lnTo>
                  <a:lnTo>
                    <a:pt x="1576" y="1347"/>
                  </a:lnTo>
                  <a:lnTo>
                    <a:pt x="1582" y="1359"/>
                  </a:lnTo>
                  <a:lnTo>
                    <a:pt x="1584" y="1365"/>
                  </a:lnTo>
                  <a:lnTo>
                    <a:pt x="1584" y="1369"/>
                  </a:lnTo>
                  <a:lnTo>
                    <a:pt x="1582" y="1375"/>
                  </a:lnTo>
                  <a:lnTo>
                    <a:pt x="1580" y="1379"/>
                  </a:lnTo>
                  <a:lnTo>
                    <a:pt x="1574" y="1385"/>
                  </a:lnTo>
                  <a:lnTo>
                    <a:pt x="1566" y="1389"/>
                  </a:lnTo>
                  <a:lnTo>
                    <a:pt x="1566" y="1389"/>
                  </a:lnTo>
                  <a:lnTo>
                    <a:pt x="1556" y="1396"/>
                  </a:lnTo>
                  <a:lnTo>
                    <a:pt x="1546" y="1404"/>
                  </a:lnTo>
                  <a:lnTo>
                    <a:pt x="1540" y="1412"/>
                  </a:lnTo>
                  <a:lnTo>
                    <a:pt x="1536" y="1424"/>
                  </a:lnTo>
                  <a:lnTo>
                    <a:pt x="1535" y="1434"/>
                  </a:lnTo>
                  <a:lnTo>
                    <a:pt x="1536" y="1446"/>
                  </a:lnTo>
                  <a:lnTo>
                    <a:pt x="1538" y="1458"/>
                  </a:lnTo>
                  <a:lnTo>
                    <a:pt x="1544" y="1470"/>
                  </a:lnTo>
                  <a:lnTo>
                    <a:pt x="1544" y="1470"/>
                  </a:lnTo>
                  <a:lnTo>
                    <a:pt x="1622" y="1618"/>
                  </a:lnTo>
                  <a:lnTo>
                    <a:pt x="1662" y="1692"/>
                  </a:lnTo>
                  <a:lnTo>
                    <a:pt x="1702" y="1766"/>
                  </a:lnTo>
                  <a:lnTo>
                    <a:pt x="1702" y="1766"/>
                  </a:lnTo>
                  <a:lnTo>
                    <a:pt x="1712" y="1780"/>
                  </a:lnTo>
                  <a:lnTo>
                    <a:pt x="1722" y="1794"/>
                  </a:lnTo>
                  <a:lnTo>
                    <a:pt x="1734" y="1808"/>
                  </a:lnTo>
                  <a:lnTo>
                    <a:pt x="1748" y="1818"/>
                  </a:lnTo>
                  <a:lnTo>
                    <a:pt x="1762" y="1828"/>
                  </a:lnTo>
                  <a:lnTo>
                    <a:pt x="1776" y="1836"/>
                  </a:lnTo>
                  <a:lnTo>
                    <a:pt x="1792" y="1844"/>
                  </a:lnTo>
                  <a:lnTo>
                    <a:pt x="1808" y="1848"/>
                  </a:lnTo>
                  <a:lnTo>
                    <a:pt x="1824" y="1852"/>
                  </a:lnTo>
                  <a:lnTo>
                    <a:pt x="1842" y="1854"/>
                  </a:lnTo>
                  <a:lnTo>
                    <a:pt x="1858" y="1856"/>
                  </a:lnTo>
                  <a:lnTo>
                    <a:pt x="1876" y="1856"/>
                  </a:lnTo>
                  <a:lnTo>
                    <a:pt x="1892" y="1852"/>
                  </a:lnTo>
                  <a:lnTo>
                    <a:pt x="1910" y="1848"/>
                  </a:lnTo>
                  <a:lnTo>
                    <a:pt x="1926" y="1844"/>
                  </a:lnTo>
                  <a:lnTo>
                    <a:pt x="1942" y="1836"/>
                  </a:lnTo>
                  <a:lnTo>
                    <a:pt x="1942" y="1836"/>
                  </a:lnTo>
                  <a:lnTo>
                    <a:pt x="1958" y="1828"/>
                  </a:lnTo>
                  <a:lnTo>
                    <a:pt x="1972" y="1816"/>
                  </a:lnTo>
                  <a:lnTo>
                    <a:pt x="1986" y="1806"/>
                  </a:lnTo>
                  <a:lnTo>
                    <a:pt x="1998" y="1794"/>
                  </a:lnTo>
                  <a:lnTo>
                    <a:pt x="2010" y="1780"/>
                  </a:lnTo>
                  <a:lnTo>
                    <a:pt x="2018" y="1766"/>
                  </a:lnTo>
                  <a:lnTo>
                    <a:pt x="2028" y="1750"/>
                  </a:lnTo>
                  <a:lnTo>
                    <a:pt x="2034" y="1734"/>
                  </a:lnTo>
                  <a:lnTo>
                    <a:pt x="2040" y="1718"/>
                  </a:lnTo>
                  <a:lnTo>
                    <a:pt x="2042" y="1702"/>
                  </a:lnTo>
                  <a:lnTo>
                    <a:pt x="2044" y="1684"/>
                  </a:lnTo>
                  <a:lnTo>
                    <a:pt x="2046" y="1668"/>
                  </a:lnTo>
                  <a:lnTo>
                    <a:pt x="2044" y="1650"/>
                  </a:lnTo>
                  <a:lnTo>
                    <a:pt x="2040" y="1632"/>
                  </a:lnTo>
                  <a:lnTo>
                    <a:pt x="2036" y="1616"/>
                  </a:lnTo>
                  <a:lnTo>
                    <a:pt x="2028" y="1598"/>
                  </a:lnTo>
                  <a:lnTo>
                    <a:pt x="2028" y="1598"/>
                  </a:lnTo>
                  <a:close/>
                  <a:moveTo>
                    <a:pt x="1235" y="1528"/>
                  </a:moveTo>
                  <a:lnTo>
                    <a:pt x="1235" y="1528"/>
                  </a:lnTo>
                  <a:lnTo>
                    <a:pt x="1223" y="1546"/>
                  </a:lnTo>
                  <a:lnTo>
                    <a:pt x="1209" y="1562"/>
                  </a:lnTo>
                  <a:lnTo>
                    <a:pt x="1193" y="1578"/>
                  </a:lnTo>
                  <a:lnTo>
                    <a:pt x="1175" y="1588"/>
                  </a:lnTo>
                  <a:lnTo>
                    <a:pt x="1157" y="1598"/>
                  </a:lnTo>
                  <a:lnTo>
                    <a:pt x="1139" y="1604"/>
                  </a:lnTo>
                  <a:lnTo>
                    <a:pt x="1119" y="1610"/>
                  </a:lnTo>
                  <a:lnTo>
                    <a:pt x="1099" y="1610"/>
                  </a:lnTo>
                  <a:lnTo>
                    <a:pt x="1079" y="1610"/>
                  </a:lnTo>
                  <a:lnTo>
                    <a:pt x="1059" y="1606"/>
                  </a:lnTo>
                  <a:lnTo>
                    <a:pt x="1039" y="1602"/>
                  </a:lnTo>
                  <a:lnTo>
                    <a:pt x="1021" y="1592"/>
                  </a:lnTo>
                  <a:lnTo>
                    <a:pt x="1003" y="1582"/>
                  </a:lnTo>
                  <a:lnTo>
                    <a:pt x="987" y="1568"/>
                  </a:lnTo>
                  <a:lnTo>
                    <a:pt x="971" y="1552"/>
                  </a:lnTo>
                  <a:lnTo>
                    <a:pt x="957" y="1534"/>
                  </a:lnTo>
                  <a:lnTo>
                    <a:pt x="957" y="1534"/>
                  </a:lnTo>
                  <a:lnTo>
                    <a:pt x="945" y="1514"/>
                  </a:lnTo>
                  <a:lnTo>
                    <a:pt x="935" y="1490"/>
                  </a:lnTo>
                  <a:lnTo>
                    <a:pt x="925" y="1468"/>
                  </a:lnTo>
                  <a:lnTo>
                    <a:pt x="917" y="1444"/>
                  </a:lnTo>
                  <a:lnTo>
                    <a:pt x="917" y="1444"/>
                  </a:lnTo>
                  <a:lnTo>
                    <a:pt x="909" y="1410"/>
                  </a:lnTo>
                  <a:lnTo>
                    <a:pt x="903" y="1379"/>
                  </a:lnTo>
                  <a:lnTo>
                    <a:pt x="893" y="1311"/>
                  </a:lnTo>
                  <a:lnTo>
                    <a:pt x="885" y="1243"/>
                  </a:lnTo>
                  <a:lnTo>
                    <a:pt x="879" y="1177"/>
                  </a:lnTo>
                  <a:lnTo>
                    <a:pt x="879" y="1177"/>
                  </a:lnTo>
                  <a:lnTo>
                    <a:pt x="873" y="1131"/>
                  </a:lnTo>
                  <a:lnTo>
                    <a:pt x="869" y="1087"/>
                  </a:lnTo>
                  <a:lnTo>
                    <a:pt x="865" y="1065"/>
                  </a:lnTo>
                  <a:lnTo>
                    <a:pt x="859" y="1043"/>
                  </a:lnTo>
                  <a:lnTo>
                    <a:pt x="851" y="1023"/>
                  </a:lnTo>
                  <a:lnTo>
                    <a:pt x="843" y="1001"/>
                  </a:lnTo>
                  <a:lnTo>
                    <a:pt x="843" y="1001"/>
                  </a:lnTo>
                  <a:lnTo>
                    <a:pt x="831" y="979"/>
                  </a:lnTo>
                  <a:lnTo>
                    <a:pt x="823" y="969"/>
                  </a:lnTo>
                  <a:lnTo>
                    <a:pt x="813" y="959"/>
                  </a:lnTo>
                  <a:lnTo>
                    <a:pt x="803" y="953"/>
                  </a:lnTo>
                  <a:lnTo>
                    <a:pt x="793" y="947"/>
                  </a:lnTo>
                  <a:lnTo>
                    <a:pt x="779" y="943"/>
                  </a:lnTo>
                  <a:lnTo>
                    <a:pt x="765" y="943"/>
                  </a:lnTo>
                  <a:lnTo>
                    <a:pt x="765" y="943"/>
                  </a:lnTo>
                  <a:lnTo>
                    <a:pt x="751" y="943"/>
                  </a:lnTo>
                  <a:lnTo>
                    <a:pt x="737" y="947"/>
                  </a:lnTo>
                  <a:lnTo>
                    <a:pt x="727" y="951"/>
                  </a:lnTo>
                  <a:lnTo>
                    <a:pt x="717" y="959"/>
                  </a:lnTo>
                  <a:lnTo>
                    <a:pt x="707" y="967"/>
                  </a:lnTo>
                  <a:lnTo>
                    <a:pt x="699" y="977"/>
                  </a:lnTo>
                  <a:lnTo>
                    <a:pt x="687" y="1001"/>
                  </a:lnTo>
                  <a:lnTo>
                    <a:pt x="687" y="1001"/>
                  </a:lnTo>
                  <a:lnTo>
                    <a:pt x="677" y="1021"/>
                  </a:lnTo>
                  <a:lnTo>
                    <a:pt x="671" y="1041"/>
                  </a:lnTo>
                  <a:lnTo>
                    <a:pt x="665" y="1063"/>
                  </a:lnTo>
                  <a:lnTo>
                    <a:pt x="661" y="1085"/>
                  </a:lnTo>
                  <a:lnTo>
                    <a:pt x="661" y="1085"/>
                  </a:lnTo>
                  <a:lnTo>
                    <a:pt x="651" y="1191"/>
                  </a:lnTo>
                  <a:lnTo>
                    <a:pt x="637" y="1299"/>
                  </a:lnTo>
                  <a:lnTo>
                    <a:pt x="637" y="1299"/>
                  </a:lnTo>
                  <a:lnTo>
                    <a:pt x="629" y="1359"/>
                  </a:lnTo>
                  <a:lnTo>
                    <a:pt x="625" y="1389"/>
                  </a:lnTo>
                  <a:lnTo>
                    <a:pt x="619" y="1418"/>
                  </a:lnTo>
                  <a:lnTo>
                    <a:pt x="611" y="1446"/>
                  </a:lnTo>
                  <a:lnTo>
                    <a:pt x="601" y="1476"/>
                  </a:lnTo>
                  <a:lnTo>
                    <a:pt x="589" y="1504"/>
                  </a:lnTo>
                  <a:lnTo>
                    <a:pt x="575" y="1530"/>
                  </a:lnTo>
                  <a:lnTo>
                    <a:pt x="575" y="1530"/>
                  </a:lnTo>
                  <a:lnTo>
                    <a:pt x="561" y="1550"/>
                  </a:lnTo>
                  <a:lnTo>
                    <a:pt x="545" y="1566"/>
                  </a:lnTo>
                  <a:lnTo>
                    <a:pt x="529" y="1580"/>
                  </a:lnTo>
                  <a:lnTo>
                    <a:pt x="512" y="1592"/>
                  </a:lnTo>
                  <a:lnTo>
                    <a:pt x="492" y="1600"/>
                  </a:lnTo>
                  <a:lnTo>
                    <a:pt x="474" y="1606"/>
                  </a:lnTo>
                  <a:lnTo>
                    <a:pt x="454" y="1610"/>
                  </a:lnTo>
                  <a:lnTo>
                    <a:pt x="432" y="1610"/>
                  </a:lnTo>
                  <a:lnTo>
                    <a:pt x="412" y="1610"/>
                  </a:lnTo>
                  <a:lnTo>
                    <a:pt x="392" y="1604"/>
                  </a:lnTo>
                  <a:lnTo>
                    <a:pt x="374" y="1598"/>
                  </a:lnTo>
                  <a:lnTo>
                    <a:pt x="354" y="1588"/>
                  </a:lnTo>
                  <a:lnTo>
                    <a:pt x="338" y="1576"/>
                  </a:lnTo>
                  <a:lnTo>
                    <a:pt x="320" y="1562"/>
                  </a:lnTo>
                  <a:lnTo>
                    <a:pt x="306" y="1544"/>
                  </a:lnTo>
                  <a:lnTo>
                    <a:pt x="294" y="1524"/>
                  </a:lnTo>
                  <a:lnTo>
                    <a:pt x="294" y="1524"/>
                  </a:lnTo>
                  <a:lnTo>
                    <a:pt x="284" y="1508"/>
                  </a:lnTo>
                  <a:lnTo>
                    <a:pt x="276" y="1488"/>
                  </a:lnTo>
                  <a:lnTo>
                    <a:pt x="264" y="1452"/>
                  </a:lnTo>
                  <a:lnTo>
                    <a:pt x="264" y="1452"/>
                  </a:lnTo>
                  <a:lnTo>
                    <a:pt x="252" y="1408"/>
                  </a:lnTo>
                  <a:lnTo>
                    <a:pt x="244" y="1365"/>
                  </a:lnTo>
                  <a:lnTo>
                    <a:pt x="238" y="1321"/>
                  </a:lnTo>
                  <a:lnTo>
                    <a:pt x="236" y="1277"/>
                  </a:lnTo>
                  <a:lnTo>
                    <a:pt x="232" y="1233"/>
                  </a:lnTo>
                  <a:lnTo>
                    <a:pt x="232" y="1189"/>
                  </a:lnTo>
                  <a:lnTo>
                    <a:pt x="232" y="1099"/>
                  </a:lnTo>
                  <a:lnTo>
                    <a:pt x="232" y="1099"/>
                  </a:lnTo>
                  <a:lnTo>
                    <a:pt x="230" y="1063"/>
                  </a:lnTo>
                  <a:lnTo>
                    <a:pt x="228" y="1025"/>
                  </a:lnTo>
                  <a:lnTo>
                    <a:pt x="224" y="989"/>
                  </a:lnTo>
                  <a:lnTo>
                    <a:pt x="218" y="953"/>
                  </a:lnTo>
                  <a:lnTo>
                    <a:pt x="212" y="917"/>
                  </a:lnTo>
                  <a:lnTo>
                    <a:pt x="202" y="881"/>
                  </a:lnTo>
                  <a:lnTo>
                    <a:pt x="190" y="847"/>
                  </a:lnTo>
                  <a:lnTo>
                    <a:pt x="178" y="811"/>
                  </a:lnTo>
                  <a:lnTo>
                    <a:pt x="178" y="811"/>
                  </a:lnTo>
                  <a:lnTo>
                    <a:pt x="134" y="713"/>
                  </a:lnTo>
                  <a:lnTo>
                    <a:pt x="114" y="663"/>
                  </a:lnTo>
                  <a:lnTo>
                    <a:pt x="96" y="613"/>
                  </a:lnTo>
                  <a:lnTo>
                    <a:pt x="96" y="613"/>
                  </a:lnTo>
                  <a:lnTo>
                    <a:pt x="78" y="549"/>
                  </a:lnTo>
                  <a:lnTo>
                    <a:pt x="70" y="517"/>
                  </a:lnTo>
                  <a:lnTo>
                    <a:pt x="64" y="487"/>
                  </a:lnTo>
                  <a:lnTo>
                    <a:pt x="60" y="458"/>
                  </a:lnTo>
                  <a:lnTo>
                    <a:pt x="58" y="426"/>
                  </a:lnTo>
                  <a:lnTo>
                    <a:pt x="58" y="396"/>
                  </a:lnTo>
                  <a:lnTo>
                    <a:pt x="60" y="366"/>
                  </a:lnTo>
                  <a:lnTo>
                    <a:pt x="66" y="336"/>
                  </a:lnTo>
                  <a:lnTo>
                    <a:pt x="72" y="308"/>
                  </a:lnTo>
                  <a:lnTo>
                    <a:pt x="82" y="280"/>
                  </a:lnTo>
                  <a:lnTo>
                    <a:pt x="94" y="252"/>
                  </a:lnTo>
                  <a:lnTo>
                    <a:pt x="110" y="224"/>
                  </a:lnTo>
                  <a:lnTo>
                    <a:pt x="128" y="196"/>
                  </a:lnTo>
                  <a:lnTo>
                    <a:pt x="150" y="170"/>
                  </a:lnTo>
                  <a:lnTo>
                    <a:pt x="174" y="144"/>
                  </a:lnTo>
                  <a:lnTo>
                    <a:pt x="174" y="144"/>
                  </a:lnTo>
                  <a:lnTo>
                    <a:pt x="182" y="136"/>
                  </a:lnTo>
                  <a:lnTo>
                    <a:pt x="182" y="136"/>
                  </a:lnTo>
                  <a:lnTo>
                    <a:pt x="196" y="126"/>
                  </a:lnTo>
                  <a:lnTo>
                    <a:pt x="216" y="112"/>
                  </a:lnTo>
                  <a:lnTo>
                    <a:pt x="244" y="98"/>
                  </a:lnTo>
                  <a:lnTo>
                    <a:pt x="278" y="86"/>
                  </a:lnTo>
                  <a:lnTo>
                    <a:pt x="278" y="86"/>
                  </a:lnTo>
                  <a:lnTo>
                    <a:pt x="290" y="82"/>
                  </a:lnTo>
                  <a:lnTo>
                    <a:pt x="290" y="82"/>
                  </a:lnTo>
                  <a:lnTo>
                    <a:pt x="316" y="76"/>
                  </a:lnTo>
                  <a:lnTo>
                    <a:pt x="342" y="70"/>
                  </a:lnTo>
                  <a:lnTo>
                    <a:pt x="368" y="66"/>
                  </a:lnTo>
                  <a:lnTo>
                    <a:pt x="392" y="64"/>
                  </a:lnTo>
                  <a:lnTo>
                    <a:pt x="442" y="62"/>
                  </a:lnTo>
                  <a:lnTo>
                    <a:pt x="492" y="64"/>
                  </a:lnTo>
                  <a:lnTo>
                    <a:pt x="541" y="70"/>
                  </a:lnTo>
                  <a:lnTo>
                    <a:pt x="591" y="80"/>
                  </a:lnTo>
                  <a:lnTo>
                    <a:pt x="641" y="94"/>
                  </a:lnTo>
                  <a:lnTo>
                    <a:pt x="689" y="112"/>
                  </a:lnTo>
                  <a:lnTo>
                    <a:pt x="689" y="112"/>
                  </a:lnTo>
                  <a:lnTo>
                    <a:pt x="709" y="118"/>
                  </a:lnTo>
                  <a:lnTo>
                    <a:pt x="727" y="122"/>
                  </a:lnTo>
                  <a:lnTo>
                    <a:pt x="745" y="126"/>
                  </a:lnTo>
                  <a:lnTo>
                    <a:pt x="765" y="126"/>
                  </a:lnTo>
                  <a:lnTo>
                    <a:pt x="783" y="126"/>
                  </a:lnTo>
                  <a:lnTo>
                    <a:pt x="801" y="122"/>
                  </a:lnTo>
                  <a:lnTo>
                    <a:pt x="819" y="118"/>
                  </a:lnTo>
                  <a:lnTo>
                    <a:pt x="839" y="112"/>
                  </a:lnTo>
                  <a:lnTo>
                    <a:pt x="839" y="112"/>
                  </a:lnTo>
                  <a:lnTo>
                    <a:pt x="877" y="98"/>
                  </a:lnTo>
                  <a:lnTo>
                    <a:pt x="917" y="86"/>
                  </a:lnTo>
                  <a:lnTo>
                    <a:pt x="957" y="76"/>
                  </a:lnTo>
                  <a:lnTo>
                    <a:pt x="997" y="68"/>
                  </a:lnTo>
                  <a:lnTo>
                    <a:pt x="1037" y="64"/>
                  </a:lnTo>
                  <a:lnTo>
                    <a:pt x="1077" y="62"/>
                  </a:lnTo>
                  <a:lnTo>
                    <a:pt x="1119" y="62"/>
                  </a:lnTo>
                  <a:lnTo>
                    <a:pt x="1159" y="66"/>
                  </a:lnTo>
                  <a:lnTo>
                    <a:pt x="1159" y="66"/>
                  </a:lnTo>
                  <a:lnTo>
                    <a:pt x="1201" y="72"/>
                  </a:lnTo>
                  <a:lnTo>
                    <a:pt x="1241" y="84"/>
                  </a:lnTo>
                  <a:lnTo>
                    <a:pt x="1277" y="96"/>
                  </a:lnTo>
                  <a:lnTo>
                    <a:pt x="1295" y="106"/>
                  </a:lnTo>
                  <a:lnTo>
                    <a:pt x="1313" y="114"/>
                  </a:lnTo>
                  <a:lnTo>
                    <a:pt x="1329" y="126"/>
                  </a:lnTo>
                  <a:lnTo>
                    <a:pt x="1345" y="138"/>
                  </a:lnTo>
                  <a:lnTo>
                    <a:pt x="1359" y="150"/>
                  </a:lnTo>
                  <a:lnTo>
                    <a:pt x="1375" y="164"/>
                  </a:lnTo>
                  <a:lnTo>
                    <a:pt x="1389" y="180"/>
                  </a:lnTo>
                  <a:lnTo>
                    <a:pt x="1401" y="196"/>
                  </a:lnTo>
                  <a:lnTo>
                    <a:pt x="1415" y="214"/>
                  </a:lnTo>
                  <a:lnTo>
                    <a:pt x="1427" y="232"/>
                  </a:lnTo>
                  <a:lnTo>
                    <a:pt x="1427" y="232"/>
                  </a:lnTo>
                  <a:lnTo>
                    <a:pt x="1361" y="232"/>
                  </a:lnTo>
                  <a:lnTo>
                    <a:pt x="1361" y="232"/>
                  </a:lnTo>
                  <a:lnTo>
                    <a:pt x="1329" y="234"/>
                  </a:lnTo>
                  <a:lnTo>
                    <a:pt x="1299" y="236"/>
                  </a:lnTo>
                  <a:lnTo>
                    <a:pt x="1269" y="240"/>
                  </a:lnTo>
                  <a:lnTo>
                    <a:pt x="1239" y="246"/>
                  </a:lnTo>
                  <a:lnTo>
                    <a:pt x="1211" y="254"/>
                  </a:lnTo>
                  <a:lnTo>
                    <a:pt x="1183" y="264"/>
                  </a:lnTo>
                  <a:lnTo>
                    <a:pt x="1155" y="276"/>
                  </a:lnTo>
                  <a:lnTo>
                    <a:pt x="1129" y="288"/>
                  </a:lnTo>
                  <a:lnTo>
                    <a:pt x="1105" y="302"/>
                  </a:lnTo>
                  <a:lnTo>
                    <a:pt x="1081" y="318"/>
                  </a:lnTo>
                  <a:lnTo>
                    <a:pt x="1057" y="334"/>
                  </a:lnTo>
                  <a:lnTo>
                    <a:pt x="1035" y="352"/>
                  </a:lnTo>
                  <a:lnTo>
                    <a:pt x="1015" y="372"/>
                  </a:lnTo>
                  <a:lnTo>
                    <a:pt x="995" y="392"/>
                  </a:lnTo>
                  <a:lnTo>
                    <a:pt x="975" y="412"/>
                  </a:lnTo>
                  <a:lnTo>
                    <a:pt x="959" y="436"/>
                  </a:lnTo>
                  <a:lnTo>
                    <a:pt x="943" y="458"/>
                  </a:lnTo>
                  <a:lnTo>
                    <a:pt x="927" y="481"/>
                  </a:lnTo>
                  <a:lnTo>
                    <a:pt x="913" y="507"/>
                  </a:lnTo>
                  <a:lnTo>
                    <a:pt x="903" y="533"/>
                  </a:lnTo>
                  <a:lnTo>
                    <a:pt x="891" y="559"/>
                  </a:lnTo>
                  <a:lnTo>
                    <a:pt x="883" y="585"/>
                  </a:lnTo>
                  <a:lnTo>
                    <a:pt x="875" y="613"/>
                  </a:lnTo>
                  <a:lnTo>
                    <a:pt x="869" y="641"/>
                  </a:lnTo>
                  <a:lnTo>
                    <a:pt x="865" y="669"/>
                  </a:lnTo>
                  <a:lnTo>
                    <a:pt x="863" y="699"/>
                  </a:lnTo>
                  <a:lnTo>
                    <a:pt x="863" y="729"/>
                  </a:lnTo>
                  <a:lnTo>
                    <a:pt x="863" y="757"/>
                  </a:lnTo>
                  <a:lnTo>
                    <a:pt x="867" y="787"/>
                  </a:lnTo>
                  <a:lnTo>
                    <a:pt x="871" y="817"/>
                  </a:lnTo>
                  <a:lnTo>
                    <a:pt x="879" y="847"/>
                  </a:lnTo>
                  <a:lnTo>
                    <a:pt x="887" y="877"/>
                  </a:lnTo>
                  <a:lnTo>
                    <a:pt x="887" y="877"/>
                  </a:lnTo>
                  <a:lnTo>
                    <a:pt x="899" y="911"/>
                  </a:lnTo>
                  <a:lnTo>
                    <a:pt x="913" y="943"/>
                  </a:lnTo>
                  <a:lnTo>
                    <a:pt x="929" y="973"/>
                  </a:lnTo>
                  <a:lnTo>
                    <a:pt x="945" y="1001"/>
                  </a:lnTo>
                  <a:lnTo>
                    <a:pt x="963" y="1027"/>
                  </a:lnTo>
                  <a:lnTo>
                    <a:pt x="983" y="1053"/>
                  </a:lnTo>
                  <a:lnTo>
                    <a:pt x="1005" y="1077"/>
                  </a:lnTo>
                  <a:lnTo>
                    <a:pt x="1029" y="1099"/>
                  </a:lnTo>
                  <a:lnTo>
                    <a:pt x="1053" y="1119"/>
                  </a:lnTo>
                  <a:lnTo>
                    <a:pt x="1079" y="1137"/>
                  </a:lnTo>
                  <a:lnTo>
                    <a:pt x="1107" y="1153"/>
                  </a:lnTo>
                  <a:lnTo>
                    <a:pt x="1135" y="1169"/>
                  </a:lnTo>
                  <a:lnTo>
                    <a:pt x="1165" y="1183"/>
                  </a:lnTo>
                  <a:lnTo>
                    <a:pt x="1197" y="1195"/>
                  </a:lnTo>
                  <a:lnTo>
                    <a:pt x="1231" y="1205"/>
                  </a:lnTo>
                  <a:lnTo>
                    <a:pt x="1265" y="1213"/>
                  </a:lnTo>
                  <a:lnTo>
                    <a:pt x="1265" y="1213"/>
                  </a:lnTo>
                  <a:lnTo>
                    <a:pt x="1275" y="1215"/>
                  </a:lnTo>
                  <a:lnTo>
                    <a:pt x="1285" y="1215"/>
                  </a:lnTo>
                  <a:lnTo>
                    <a:pt x="1289" y="1217"/>
                  </a:lnTo>
                  <a:lnTo>
                    <a:pt x="1293" y="1221"/>
                  </a:lnTo>
                  <a:lnTo>
                    <a:pt x="1295" y="1225"/>
                  </a:lnTo>
                  <a:lnTo>
                    <a:pt x="1295" y="1233"/>
                  </a:lnTo>
                  <a:lnTo>
                    <a:pt x="1295" y="1233"/>
                  </a:lnTo>
                  <a:lnTo>
                    <a:pt x="1291" y="1309"/>
                  </a:lnTo>
                  <a:lnTo>
                    <a:pt x="1289" y="1347"/>
                  </a:lnTo>
                  <a:lnTo>
                    <a:pt x="1283" y="1385"/>
                  </a:lnTo>
                  <a:lnTo>
                    <a:pt x="1275" y="1420"/>
                  </a:lnTo>
                  <a:lnTo>
                    <a:pt x="1265" y="1456"/>
                  </a:lnTo>
                  <a:lnTo>
                    <a:pt x="1253" y="1492"/>
                  </a:lnTo>
                  <a:lnTo>
                    <a:pt x="1235" y="1528"/>
                  </a:lnTo>
                  <a:lnTo>
                    <a:pt x="1235" y="1528"/>
                  </a:lnTo>
                  <a:close/>
                  <a:moveTo>
                    <a:pt x="1399" y="1161"/>
                  </a:moveTo>
                  <a:lnTo>
                    <a:pt x="1399" y="1161"/>
                  </a:lnTo>
                  <a:lnTo>
                    <a:pt x="1351" y="1161"/>
                  </a:lnTo>
                  <a:lnTo>
                    <a:pt x="1305" y="1157"/>
                  </a:lnTo>
                  <a:lnTo>
                    <a:pt x="1261" y="1149"/>
                  </a:lnTo>
                  <a:lnTo>
                    <a:pt x="1217" y="1137"/>
                  </a:lnTo>
                  <a:lnTo>
                    <a:pt x="1177" y="1121"/>
                  </a:lnTo>
                  <a:lnTo>
                    <a:pt x="1139" y="1101"/>
                  </a:lnTo>
                  <a:lnTo>
                    <a:pt x="1101" y="1079"/>
                  </a:lnTo>
                  <a:lnTo>
                    <a:pt x="1069" y="1051"/>
                  </a:lnTo>
                  <a:lnTo>
                    <a:pt x="1037" y="1021"/>
                  </a:lnTo>
                  <a:lnTo>
                    <a:pt x="1011" y="989"/>
                  </a:lnTo>
                  <a:lnTo>
                    <a:pt x="987" y="953"/>
                  </a:lnTo>
                  <a:lnTo>
                    <a:pt x="965" y="915"/>
                  </a:lnTo>
                  <a:lnTo>
                    <a:pt x="949" y="875"/>
                  </a:lnTo>
                  <a:lnTo>
                    <a:pt x="937" y="833"/>
                  </a:lnTo>
                  <a:lnTo>
                    <a:pt x="927" y="787"/>
                  </a:lnTo>
                  <a:lnTo>
                    <a:pt x="923" y="741"/>
                  </a:lnTo>
                  <a:lnTo>
                    <a:pt x="923" y="741"/>
                  </a:lnTo>
                  <a:lnTo>
                    <a:pt x="923" y="717"/>
                  </a:lnTo>
                  <a:lnTo>
                    <a:pt x="925" y="691"/>
                  </a:lnTo>
                  <a:lnTo>
                    <a:pt x="927" y="667"/>
                  </a:lnTo>
                  <a:lnTo>
                    <a:pt x="931" y="643"/>
                  </a:lnTo>
                  <a:lnTo>
                    <a:pt x="937" y="621"/>
                  </a:lnTo>
                  <a:lnTo>
                    <a:pt x="943" y="597"/>
                  </a:lnTo>
                  <a:lnTo>
                    <a:pt x="951" y="575"/>
                  </a:lnTo>
                  <a:lnTo>
                    <a:pt x="959" y="553"/>
                  </a:lnTo>
                  <a:lnTo>
                    <a:pt x="969" y="533"/>
                  </a:lnTo>
                  <a:lnTo>
                    <a:pt x="979" y="511"/>
                  </a:lnTo>
                  <a:lnTo>
                    <a:pt x="991" y="491"/>
                  </a:lnTo>
                  <a:lnTo>
                    <a:pt x="1005" y="473"/>
                  </a:lnTo>
                  <a:lnTo>
                    <a:pt x="1019" y="456"/>
                  </a:lnTo>
                  <a:lnTo>
                    <a:pt x="1033" y="438"/>
                  </a:lnTo>
                  <a:lnTo>
                    <a:pt x="1049" y="422"/>
                  </a:lnTo>
                  <a:lnTo>
                    <a:pt x="1065" y="406"/>
                  </a:lnTo>
                  <a:lnTo>
                    <a:pt x="1083" y="390"/>
                  </a:lnTo>
                  <a:lnTo>
                    <a:pt x="1101" y="376"/>
                  </a:lnTo>
                  <a:lnTo>
                    <a:pt x="1121" y="362"/>
                  </a:lnTo>
                  <a:lnTo>
                    <a:pt x="1139" y="350"/>
                  </a:lnTo>
                  <a:lnTo>
                    <a:pt x="1161" y="340"/>
                  </a:lnTo>
                  <a:lnTo>
                    <a:pt x="1181" y="330"/>
                  </a:lnTo>
                  <a:lnTo>
                    <a:pt x="1203" y="320"/>
                  </a:lnTo>
                  <a:lnTo>
                    <a:pt x="1225" y="312"/>
                  </a:lnTo>
                  <a:lnTo>
                    <a:pt x="1247" y="306"/>
                  </a:lnTo>
                  <a:lnTo>
                    <a:pt x="1269" y="300"/>
                  </a:lnTo>
                  <a:lnTo>
                    <a:pt x="1293" y="296"/>
                  </a:lnTo>
                  <a:lnTo>
                    <a:pt x="1317" y="294"/>
                  </a:lnTo>
                  <a:lnTo>
                    <a:pt x="1341" y="292"/>
                  </a:lnTo>
                  <a:lnTo>
                    <a:pt x="1365" y="292"/>
                  </a:lnTo>
                  <a:lnTo>
                    <a:pt x="1389" y="294"/>
                  </a:lnTo>
                  <a:lnTo>
                    <a:pt x="1413" y="296"/>
                  </a:lnTo>
                  <a:lnTo>
                    <a:pt x="1413" y="296"/>
                  </a:lnTo>
                  <a:lnTo>
                    <a:pt x="1439" y="300"/>
                  </a:lnTo>
                  <a:lnTo>
                    <a:pt x="1465" y="306"/>
                  </a:lnTo>
                  <a:lnTo>
                    <a:pt x="1489" y="312"/>
                  </a:lnTo>
                  <a:lnTo>
                    <a:pt x="1511" y="320"/>
                  </a:lnTo>
                  <a:lnTo>
                    <a:pt x="1535" y="328"/>
                  </a:lnTo>
                  <a:lnTo>
                    <a:pt x="1556" y="338"/>
                  </a:lnTo>
                  <a:lnTo>
                    <a:pt x="1576" y="350"/>
                  </a:lnTo>
                  <a:lnTo>
                    <a:pt x="1596" y="362"/>
                  </a:lnTo>
                  <a:lnTo>
                    <a:pt x="1616" y="376"/>
                  </a:lnTo>
                  <a:lnTo>
                    <a:pt x="1636" y="392"/>
                  </a:lnTo>
                  <a:lnTo>
                    <a:pt x="1654" y="408"/>
                  </a:lnTo>
                  <a:lnTo>
                    <a:pt x="1670" y="424"/>
                  </a:lnTo>
                  <a:lnTo>
                    <a:pt x="1686" y="442"/>
                  </a:lnTo>
                  <a:lnTo>
                    <a:pt x="1702" y="462"/>
                  </a:lnTo>
                  <a:lnTo>
                    <a:pt x="1718" y="481"/>
                  </a:lnTo>
                  <a:lnTo>
                    <a:pt x="1732" y="503"/>
                  </a:lnTo>
                  <a:lnTo>
                    <a:pt x="1732" y="503"/>
                  </a:lnTo>
                  <a:lnTo>
                    <a:pt x="1738" y="513"/>
                  </a:lnTo>
                  <a:lnTo>
                    <a:pt x="1738" y="513"/>
                  </a:lnTo>
                  <a:lnTo>
                    <a:pt x="1744" y="523"/>
                  </a:lnTo>
                  <a:lnTo>
                    <a:pt x="1750" y="531"/>
                  </a:lnTo>
                  <a:lnTo>
                    <a:pt x="1750" y="531"/>
                  </a:lnTo>
                  <a:lnTo>
                    <a:pt x="1758" y="547"/>
                  </a:lnTo>
                  <a:lnTo>
                    <a:pt x="1768" y="571"/>
                  </a:lnTo>
                  <a:lnTo>
                    <a:pt x="1778" y="601"/>
                  </a:lnTo>
                  <a:lnTo>
                    <a:pt x="1788" y="633"/>
                  </a:lnTo>
                  <a:lnTo>
                    <a:pt x="1788" y="633"/>
                  </a:lnTo>
                  <a:lnTo>
                    <a:pt x="1786" y="643"/>
                  </a:lnTo>
                  <a:lnTo>
                    <a:pt x="1788" y="655"/>
                  </a:lnTo>
                  <a:lnTo>
                    <a:pt x="1790" y="677"/>
                  </a:lnTo>
                  <a:lnTo>
                    <a:pt x="1790" y="677"/>
                  </a:lnTo>
                  <a:lnTo>
                    <a:pt x="1790" y="681"/>
                  </a:lnTo>
                  <a:lnTo>
                    <a:pt x="1790" y="681"/>
                  </a:lnTo>
                  <a:lnTo>
                    <a:pt x="1792" y="725"/>
                  </a:lnTo>
                  <a:lnTo>
                    <a:pt x="1790" y="771"/>
                  </a:lnTo>
                  <a:lnTo>
                    <a:pt x="1784" y="813"/>
                  </a:lnTo>
                  <a:lnTo>
                    <a:pt x="1772" y="857"/>
                  </a:lnTo>
                  <a:lnTo>
                    <a:pt x="1758" y="897"/>
                  </a:lnTo>
                  <a:lnTo>
                    <a:pt x="1740" y="935"/>
                  </a:lnTo>
                  <a:lnTo>
                    <a:pt x="1718" y="971"/>
                  </a:lnTo>
                  <a:lnTo>
                    <a:pt x="1692" y="1005"/>
                  </a:lnTo>
                  <a:lnTo>
                    <a:pt x="1664" y="1037"/>
                  </a:lnTo>
                  <a:lnTo>
                    <a:pt x="1632" y="1065"/>
                  </a:lnTo>
                  <a:lnTo>
                    <a:pt x="1598" y="1091"/>
                  </a:lnTo>
                  <a:lnTo>
                    <a:pt x="1562" y="1113"/>
                  </a:lnTo>
                  <a:lnTo>
                    <a:pt x="1525" y="1131"/>
                  </a:lnTo>
                  <a:lnTo>
                    <a:pt x="1485" y="1145"/>
                  </a:lnTo>
                  <a:lnTo>
                    <a:pt x="1443" y="1155"/>
                  </a:lnTo>
                  <a:lnTo>
                    <a:pt x="1421" y="1159"/>
                  </a:lnTo>
                  <a:lnTo>
                    <a:pt x="1399" y="1161"/>
                  </a:lnTo>
                  <a:lnTo>
                    <a:pt x="1399" y="1161"/>
                  </a:lnTo>
                  <a:close/>
                  <a:moveTo>
                    <a:pt x="1566" y="1201"/>
                  </a:moveTo>
                  <a:lnTo>
                    <a:pt x="1566" y="1201"/>
                  </a:lnTo>
                  <a:lnTo>
                    <a:pt x="1562" y="1193"/>
                  </a:lnTo>
                  <a:lnTo>
                    <a:pt x="1560" y="1185"/>
                  </a:lnTo>
                  <a:lnTo>
                    <a:pt x="1564" y="1179"/>
                  </a:lnTo>
                  <a:lnTo>
                    <a:pt x="1574" y="1171"/>
                  </a:lnTo>
                  <a:lnTo>
                    <a:pt x="1574" y="1171"/>
                  </a:lnTo>
                  <a:lnTo>
                    <a:pt x="1604" y="1157"/>
                  </a:lnTo>
                  <a:lnTo>
                    <a:pt x="1612" y="1153"/>
                  </a:lnTo>
                  <a:lnTo>
                    <a:pt x="1620" y="1153"/>
                  </a:lnTo>
                  <a:lnTo>
                    <a:pt x="1628" y="1157"/>
                  </a:lnTo>
                  <a:lnTo>
                    <a:pt x="1634" y="1165"/>
                  </a:lnTo>
                  <a:lnTo>
                    <a:pt x="1650" y="1193"/>
                  </a:lnTo>
                  <a:lnTo>
                    <a:pt x="1650" y="1193"/>
                  </a:lnTo>
                  <a:lnTo>
                    <a:pt x="1710" y="1307"/>
                  </a:lnTo>
                  <a:lnTo>
                    <a:pt x="1710" y="1307"/>
                  </a:lnTo>
                  <a:lnTo>
                    <a:pt x="1704" y="1313"/>
                  </a:lnTo>
                  <a:lnTo>
                    <a:pt x="1698" y="1317"/>
                  </a:lnTo>
                  <a:lnTo>
                    <a:pt x="1684" y="1325"/>
                  </a:lnTo>
                  <a:lnTo>
                    <a:pt x="1670" y="1331"/>
                  </a:lnTo>
                  <a:lnTo>
                    <a:pt x="1656" y="1339"/>
                  </a:lnTo>
                  <a:lnTo>
                    <a:pt x="1656" y="1339"/>
                  </a:lnTo>
                  <a:lnTo>
                    <a:pt x="1650" y="1343"/>
                  </a:lnTo>
                  <a:lnTo>
                    <a:pt x="1646" y="1343"/>
                  </a:lnTo>
                  <a:lnTo>
                    <a:pt x="1644" y="1343"/>
                  </a:lnTo>
                  <a:lnTo>
                    <a:pt x="1640" y="1341"/>
                  </a:lnTo>
                  <a:lnTo>
                    <a:pt x="1636" y="1335"/>
                  </a:lnTo>
                  <a:lnTo>
                    <a:pt x="1634" y="1327"/>
                  </a:lnTo>
                  <a:lnTo>
                    <a:pt x="1634" y="1327"/>
                  </a:lnTo>
                  <a:lnTo>
                    <a:pt x="1566" y="1201"/>
                  </a:lnTo>
                  <a:lnTo>
                    <a:pt x="1566" y="1201"/>
                  </a:lnTo>
                  <a:close/>
                  <a:moveTo>
                    <a:pt x="1622" y="1490"/>
                  </a:moveTo>
                  <a:lnTo>
                    <a:pt x="1622" y="1490"/>
                  </a:lnTo>
                  <a:lnTo>
                    <a:pt x="1614" y="1476"/>
                  </a:lnTo>
                  <a:lnTo>
                    <a:pt x="1606" y="1462"/>
                  </a:lnTo>
                  <a:lnTo>
                    <a:pt x="1606" y="1462"/>
                  </a:lnTo>
                  <a:lnTo>
                    <a:pt x="1600" y="1450"/>
                  </a:lnTo>
                  <a:lnTo>
                    <a:pt x="1600" y="1446"/>
                  </a:lnTo>
                  <a:lnTo>
                    <a:pt x="1600" y="1442"/>
                  </a:lnTo>
                  <a:lnTo>
                    <a:pt x="1602" y="1438"/>
                  </a:lnTo>
                  <a:lnTo>
                    <a:pt x="1606" y="1434"/>
                  </a:lnTo>
                  <a:lnTo>
                    <a:pt x="1618" y="1426"/>
                  </a:lnTo>
                  <a:lnTo>
                    <a:pt x="1618" y="1426"/>
                  </a:lnTo>
                  <a:lnTo>
                    <a:pt x="1702" y="1383"/>
                  </a:lnTo>
                  <a:lnTo>
                    <a:pt x="1786" y="1337"/>
                  </a:lnTo>
                  <a:lnTo>
                    <a:pt x="1786" y="1337"/>
                  </a:lnTo>
                  <a:lnTo>
                    <a:pt x="1802" y="1331"/>
                  </a:lnTo>
                  <a:lnTo>
                    <a:pt x="1808" y="1329"/>
                  </a:lnTo>
                  <a:lnTo>
                    <a:pt x="1814" y="1331"/>
                  </a:lnTo>
                  <a:lnTo>
                    <a:pt x="1820" y="1333"/>
                  </a:lnTo>
                  <a:lnTo>
                    <a:pt x="1824" y="1337"/>
                  </a:lnTo>
                  <a:lnTo>
                    <a:pt x="1828" y="1345"/>
                  </a:lnTo>
                  <a:lnTo>
                    <a:pt x="1832" y="1353"/>
                  </a:lnTo>
                  <a:lnTo>
                    <a:pt x="1832" y="1353"/>
                  </a:lnTo>
                  <a:lnTo>
                    <a:pt x="1842" y="1373"/>
                  </a:lnTo>
                  <a:lnTo>
                    <a:pt x="1852" y="1392"/>
                  </a:lnTo>
                  <a:lnTo>
                    <a:pt x="1852" y="1392"/>
                  </a:lnTo>
                  <a:lnTo>
                    <a:pt x="1852" y="1396"/>
                  </a:lnTo>
                  <a:lnTo>
                    <a:pt x="1852" y="1400"/>
                  </a:lnTo>
                  <a:lnTo>
                    <a:pt x="1846" y="1404"/>
                  </a:lnTo>
                  <a:lnTo>
                    <a:pt x="1832" y="1412"/>
                  </a:lnTo>
                  <a:lnTo>
                    <a:pt x="1832" y="1412"/>
                  </a:lnTo>
                  <a:lnTo>
                    <a:pt x="1746" y="1456"/>
                  </a:lnTo>
                  <a:lnTo>
                    <a:pt x="1660" y="1504"/>
                  </a:lnTo>
                  <a:lnTo>
                    <a:pt x="1660" y="1504"/>
                  </a:lnTo>
                  <a:lnTo>
                    <a:pt x="1646" y="1510"/>
                  </a:lnTo>
                  <a:lnTo>
                    <a:pt x="1640" y="1510"/>
                  </a:lnTo>
                  <a:lnTo>
                    <a:pt x="1636" y="1508"/>
                  </a:lnTo>
                  <a:lnTo>
                    <a:pt x="1632" y="1506"/>
                  </a:lnTo>
                  <a:lnTo>
                    <a:pt x="1628" y="1502"/>
                  </a:lnTo>
                  <a:lnTo>
                    <a:pt x="1622" y="1490"/>
                  </a:lnTo>
                  <a:lnTo>
                    <a:pt x="1622" y="1490"/>
                  </a:lnTo>
                  <a:close/>
                  <a:moveTo>
                    <a:pt x="1898" y="1790"/>
                  </a:moveTo>
                  <a:lnTo>
                    <a:pt x="1898" y="1790"/>
                  </a:lnTo>
                  <a:lnTo>
                    <a:pt x="1878" y="1794"/>
                  </a:lnTo>
                  <a:lnTo>
                    <a:pt x="1860" y="1796"/>
                  </a:lnTo>
                  <a:lnTo>
                    <a:pt x="1840" y="1794"/>
                  </a:lnTo>
                  <a:lnTo>
                    <a:pt x="1820" y="1790"/>
                  </a:lnTo>
                  <a:lnTo>
                    <a:pt x="1802" y="1782"/>
                  </a:lnTo>
                  <a:lnTo>
                    <a:pt x="1786" y="1772"/>
                  </a:lnTo>
                  <a:lnTo>
                    <a:pt x="1772" y="1760"/>
                  </a:lnTo>
                  <a:lnTo>
                    <a:pt x="1760" y="1744"/>
                  </a:lnTo>
                  <a:lnTo>
                    <a:pt x="1760" y="1744"/>
                  </a:lnTo>
                  <a:lnTo>
                    <a:pt x="1736" y="1704"/>
                  </a:lnTo>
                  <a:lnTo>
                    <a:pt x="1714" y="1664"/>
                  </a:lnTo>
                  <a:lnTo>
                    <a:pt x="1672" y="1584"/>
                  </a:lnTo>
                  <a:lnTo>
                    <a:pt x="1672" y="1584"/>
                  </a:lnTo>
                  <a:lnTo>
                    <a:pt x="1668" y="1576"/>
                  </a:lnTo>
                  <a:lnTo>
                    <a:pt x="1670" y="1568"/>
                  </a:lnTo>
                  <a:lnTo>
                    <a:pt x="1674" y="1564"/>
                  </a:lnTo>
                  <a:lnTo>
                    <a:pt x="1682" y="1560"/>
                  </a:lnTo>
                  <a:lnTo>
                    <a:pt x="1682" y="1560"/>
                  </a:lnTo>
                  <a:lnTo>
                    <a:pt x="1868" y="1460"/>
                  </a:lnTo>
                  <a:lnTo>
                    <a:pt x="1868" y="1460"/>
                  </a:lnTo>
                  <a:lnTo>
                    <a:pt x="1874" y="1456"/>
                  </a:lnTo>
                  <a:lnTo>
                    <a:pt x="1880" y="1456"/>
                  </a:lnTo>
                  <a:lnTo>
                    <a:pt x="1886" y="1456"/>
                  </a:lnTo>
                  <a:lnTo>
                    <a:pt x="1890" y="1462"/>
                  </a:lnTo>
                  <a:lnTo>
                    <a:pt x="1890" y="1462"/>
                  </a:lnTo>
                  <a:lnTo>
                    <a:pt x="1914" y="1508"/>
                  </a:lnTo>
                  <a:lnTo>
                    <a:pt x="1940" y="1554"/>
                  </a:lnTo>
                  <a:lnTo>
                    <a:pt x="1964" y="1600"/>
                  </a:lnTo>
                  <a:lnTo>
                    <a:pt x="1974" y="1624"/>
                  </a:lnTo>
                  <a:lnTo>
                    <a:pt x="1982" y="1648"/>
                  </a:lnTo>
                  <a:lnTo>
                    <a:pt x="1982" y="1648"/>
                  </a:lnTo>
                  <a:lnTo>
                    <a:pt x="1984" y="1660"/>
                  </a:lnTo>
                  <a:lnTo>
                    <a:pt x="1984" y="1668"/>
                  </a:lnTo>
                  <a:lnTo>
                    <a:pt x="1984" y="1668"/>
                  </a:lnTo>
                  <a:lnTo>
                    <a:pt x="1982" y="1690"/>
                  </a:lnTo>
                  <a:lnTo>
                    <a:pt x="1978" y="1708"/>
                  </a:lnTo>
                  <a:lnTo>
                    <a:pt x="1970" y="1728"/>
                  </a:lnTo>
                  <a:lnTo>
                    <a:pt x="1960" y="1744"/>
                  </a:lnTo>
                  <a:lnTo>
                    <a:pt x="1946" y="1760"/>
                  </a:lnTo>
                  <a:lnTo>
                    <a:pt x="1932" y="1772"/>
                  </a:lnTo>
                  <a:lnTo>
                    <a:pt x="1916" y="1782"/>
                  </a:lnTo>
                  <a:lnTo>
                    <a:pt x="1898" y="1790"/>
                  </a:lnTo>
                  <a:lnTo>
                    <a:pt x="1898" y="17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8DB9A08-553E-4396-B5B0-B9F6D1B46E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4" y="1596"/>
              <a:ext cx="723" cy="725"/>
            </a:xfrm>
            <a:custGeom>
              <a:avLst/>
              <a:gdLst>
                <a:gd name="T0" fmla="*/ 322 w 723"/>
                <a:gd name="T1" fmla="*/ 4 h 725"/>
                <a:gd name="T2" fmla="*/ 220 w 723"/>
                <a:gd name="T3" fmla="*/ 30 h 725"/>
                <a:gd name="T4" fmla="*/ 130 w 723"/>
                <a:gd name="T5" fmla="*/ 84 h 725"/>
                <a:gd name="T6" fmla="*/ 62 w 723"/>
                <a:gd name="T7" fmla="*/ 161 h 725"/>
                <a:gd name="T8" fmla="*/ 16 w 723"/>
                <a:gd name="T9" fmla="*/ 255 h 725"/>
                <a:gd name="T10" fmla="*/ 0 w 723"/>
                <a:gd name="T11" fmla="*/ 361 h 725"/>
                <a:gd name="T12" fmla="*/ 8 w 723"/>
                <a:gd name="T13" fmla="*/ 435 h 725"/>
                <a:gd name="T14" fmla="*/ 44 w 723"/>
                <a:gd name="T15" fmla="*/ 535 h 725"/>
                <a:gd name="T16" fmla="*/ 106 w 723"/>
                <a:gd name="T17" fmla="*/ 619 h 725"/>
                <a:gd name="T18" fmla="*/ 188 w 723"/>
                <a:gd name="T19" fmla="*/ 681 h 725"/>
                <a:gd name="T20" fmla="*/ 288 w 723"/>
                <a:gd name="T21" fmla="*/ 717 h 725"/>
                <a:gd name="T22" fmla="*/ 362 w 723"/>
                <a:gd name="T23" fmla="*/ 725 h 725"/>
                <a:gd name="T24" fmla="*/ 470 w 723"/>
                <a:gd name="T25" fmla="*/ 709 h 725"/>
                <a:gd name="T26" fmla="*/ 563 w 723"/>
                <a:gd name="T27" fmla="*/ 663 h 725"/>
                <a:gd name="T28" fmla="*/ 641 w 723"/>
                <a:gd name="T29" fmla="*/ 593 h 725"/>
                <a:gd name="T30" fmla="*/ 695 w 723"/>
                <a:gd name="T31" fmla="*/ 503 h 725"/>
                <a:gd name="T32" fmla="*/ 721 w 723"/>
                <a:gd name="T33" fmla="*/ 399 h 725"/>
                <a:gd name="T34" fmla="*/ 721 w 723"/>
                <a:gd name="T35" fmla="*/ 325 h 725"/>
                <a:gd name="T36" fmla="*/ 693 w 723"/>
                <a:gd name="T37" fmla="*/ 219 h 725"/>
                <a:gd name="T38" fmla="*/ 639 w 723"/>
                <a:gd name="T39" fmla="*/ 131 h 725"/>
                <a:gd name="T40" fmla="*/ 561 w 723"/>
                <a:gd name="T41" fmla="*/ 62 h 725"/>
                <a:gd name="T42" fmla="*/ 468 w 723"/>
                <a:gd name="T43" fmla="*/ 16 h 725"/>
                <a:gd name="T44" fmla="*/ 360 w 723"/>
                <a:gd name="T45" fmla="*/ 0 h 725"/>
                <a:gd name="T46" fmla="*/ 362 w 723"/>
                <a:gd name="T47" fmla="*/ 665 h 725"/>
                <a:gd name="T48" fmla="*/ 272 w 723"/>
                <a:gd name="T49" fmla="*/ 651 h 725"/>
                <a:gd name="T50" fmla="*/ 192 w 723"/>
                <a:gd name="T51" fmla="*/ 613 h 725"/>
                <a:gd name="T52" fmla="*/ 128 w 723"/>
                <a:gd name="T53" fmla="*/ 553 h 725"/>
                <a:gd name="T54" fmla="*/ 82 w 723"/>
                <a:gd name="T55" fmla="*/ 479 h 725"/>
                <a:gd name="T56" fmla="*/ 60 w 723"/>
                <a:gd name="T57" fmla="*/ 391 h 725"/>
                <a:gd name="T58" fmla="*/ 60 w 723"/>
                <a:gd name="T59" fmla="*/ 329 h 725"/>
                <a:gd name="T60" fmla="*/ 84 w 723"/>
                <a:gd name="T61" fmla="*/ 243 h 725"/>
                <a:gd name="T62" fmla="*/ 130 w 723"/>
                <a:gd name="T63" fmla="*/ 169 h 725"/>
                <a:gd name="T64" fmla="*/ 194 w 723"/>
                <a:gd name="T65" fmla="*/ 111 h 725"/>
                <a:gd name="T66" fmla="*/ 272 w 723"/>
                <a:gd name="T67" fmla="*/ 74 h 725"/>
                <a:gd name="T68" fmla="*/ 362 w 723"/>
                <a:gd name="T69" fmla="*/ 62 h 725"/>
                <a:gd name="T70" fmla="*/ 424 w 723"/>
                <a:gd name="T71" fmla="*/ 68 h 725"/>
                <a:gd name="T72" fmla="*/ 506 w 723"/>
                <a:gd name="T73" fmla="*/ 98 h 725"/>
                <a:gd name="T74" fmla="*/ 575 w 723"/>
                <a:gd name="T75" fmla="*/ 149 h 725"/>
                <a:gd name="T76" fmla="*/ 627 w 723"/>
                <a:gd name="T77" fmla="*/ 219 h 725"/>
                <a:gd name="T78" fmla="*/ 657 w 723"/>
                <a:gd name="T79" fmla="*/ 301 h 725"/>
                <a:gd name="T80" fmla="*/ 663 w 723"/>
                <a:gd name="T81" fmla="*/ 363 h 725"/>
                <a:gd name="T82" fmla="*/ 649 w 723"/>
                <a:gd name="T83" fmla="*/ 451 h 725"/>
                <a:gd name="T84" fmla="*/ 611 w 723"/>
                <a:gd name="T85" fmla="*/ 531 h 725"/>
                <a:gd name="T86" fmla="*/ 553 w 723"/>
                <a:gd name="T87" fmla="*/ 595 h 725"/>
                <a:gd name="T88" fmla="*/ 480 w 723"/>
                <a:gd name="T89" fmla="*/ 641 h 725"/>
                <a:gd name="T90" fmla="*/ 394 w 723"/>
                <a:gd name="T91" fmla="*/ 66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23" h="725">
                  <a:moveTo>
                    <a:pt x="360" y="0"/>
                  </a:moveTo>
                  <a:lnTo>
                    <a:pt x="360" y="0"/>
                  </a:lnTo>
                  <a:lnTo>
                    <a:pt x="322" y="4"/>
                  </a:lnTo>
                  <a:lnTo>
                    <a:pt x="286" y="8"/>
                  </a:lnTo>
                  <a:lnTo>
                    <a:pt x="252" y="18"/>
                  </a:lnTo>
                  <a:lnTo>
                    <a:pt x="220" y="30"/>
                  </a:lnTo>
                  <a:lnTo>
                    <a:pt x="188" y="46"/>
                  </a:lnTo>
                  <a:lnTo>
                    <a:pt x="158" y="64"/>
                  </a:lnTo>
                  <a:lnTo>
                    <a:pt x="130" y="84"/>
                  </a:lnTo>
                  <a:lnTo>
                    <a:pt x="106" y="107"/>
                  </a:lnTo>
                  <a:lnTo>
                    <a:pt x="82" y="133"/>
                  </a:lnTo>
                  <a:lnTo>
                    <a:pt x="62" y="161"/>
                  </a:lnTo>
                  <a:lnTo>
                    <a:pt x="44" y="189"/>
                  </a:lnTo>
                  <a:lnTo>
                    <a:pt x="28" y="221"/>
                  </a:lnTo>
                  <a:lnTo>
                    <a:pt x="16" y="255"/>
                  </a:lnTo>
                  <a:lnTo>
                    <a:pt x="8" y="289"/>
                  </a:lnTo>
                  <a:lnTo>
                    <a:pt x="2" y="325"/>
                  </a:lnTo>
                  <a:lnTo>
                    <a:pt x="0" y="361"/>
                  </a:lnTo>
                  <a:lnTo>
                    <a:pt x="0" y="361"/>
                  </a:lnTo>
                  <a:lnTo>
                    <a:pt x="2" y="399"/>
                  </a:lnTo>
                  <a:lnTo>
                    <a:pt x="8" y="435"/>
                  </a:lnTo>
                  <a:lnTo>
                    <a:pt x="16" y="469"/>
                  </a:lnTo>
                  <a:lnTo>
                    <a:pt x="28" y="503"/>
                  </a:lnTo>
                  <a:lnTo>
                    <a:pt x="44" y="535"/>
                  </a:lnTo>
                  <a:lnTo>
                    <a:pt x="62" y="565"/>
                  </a:lnTo>
                  <a:lnTo>
                    <a:pt x="82" y="593"/>
                  </a:lnTo>
                  <a:lnTo>
                    <a:pt x="106" y="619"/>
                  </a:lnTo>
                  <a:lnTo>
                    <a:pt x="132" y="641"/>
                  </a:lnTo>
                  <a:lnTo>
                    <a:pt x="158" y="663"/>
                  </a:lnTo>
                  <a:lnTo>
                    <a:pt x="188" y="681"/>
                  </a:lnTo>
                  <a:lnTo>
                    <a:pt x="220" y="697"/>
                  </a:lnTo>
                  <a:lnTo>
                    <a:pt x="254" y="709"/>
                  </a:lnTo>
                  <a:lnTo>
                    <a:pt x="288" y="717"/>
                  </a:lnTo>
                  <a:lnTo>
                    <a:pt x="324" y="723"/>
                  </a:lnTo>
                  <a:lnTo>
                    <a:pt x="362" y="725"/>
                  </a:lnTo>
                  <a:lnTo>
                    <a:pt x="362" y="725"/>
                  </a:lnTo>
                  <a:lnTo>
                    <a:pt x="400" y="723"/>
                  </a:lnTo>
                  <a:lnTo>
                    <a:pt x="436" y="717"/>
                  </a:lnTo>
                  <a:lnTo>
                    <a:pt x="470" y="709"/>
                  </a:lnTo>
                  <a:lnTo>
                    <a:pt x="504" y="697"/>
                  </a:lnTo>
                  <a:lnTo>
                    <a:pt x="534" y="681"/>
                  </a:lnTo>
                  <a:lnTo>
                    <a:pt x="563" y="663"/>
                  </a:lnTo>
                  <a:lnTo>
                    <a:pt x="591" y="643"/>
                  </a:lnTo>
                  <a:lnTo>
                    <a:pt x="617" y="619"/>
                  </a:lnTo>
                  <a:lnTo>
                    <a:pt x="641" y="593"/>
                  </a:lnTo>
                  <a:lnTo>
                    <a:pt x="661" y="565"/>
                  </a:lnTo>
                  <a:lnTo>
                    <a:pt x="679" y="535"/>
                  </a:lnTo>
                  <a:lnTo>
                    <a:pt x="695" y="503"/>
                  </a:lnTo>
                  <a:lnTo>
                    <a:pt x="707" y="469"/>
                  </a:lnTo>
                  <a:lnTo>
                    <a:pt x="715" y="435"/>
                  </a:lnTo>
                  <a:lnTo>
                    <a:pt x="721" y="399"/>
                  </a:lnTo>
                  <a:lnTo>
                    <a:pt x="723" y="361"/>
                  </a:lnTo>
                  <a:lnTo>
                    <a:pt x="723" y="361"/>
                  </a:lnTo>
                  <a:lnTo>
                    <a:pt x="721" y="325"/>
                  </a:lnTo>
                  <a:lnTo>
                    <a:pt x="715" y="289"/>
                  </a:lnTo>
                  <a:lnTo>
                    <a:pt x="705" y="253"/>
                  </a:lnTo>
                  <a:lnTo>
                    <a:pt x="693" y="219"/>
                  </a:lnTo>
                  <a:lnTo>
                    <a:pt x="679" y="189"/>
                  </a:lnTo>
                  <a:lnTo>
                    <a:pt x="659" y="159"/>
                  </a:lnTo>
                  <a:lnTo>
                    <a:pt x="639" y="131"/>
                  </a:lnTo>
                  <a:lnTo>
                    <a:pt x="615" y="105"/>
                  </a:lnTo>
                  <a:lnTo>
                    <a:pt x="589" y="82"/>
                  </a:lnTo>
                  <a:lnTo>
                    <a:pt x="561" y="62"/>
                  </a:lnTo>
                  <a:lnTo>
                    <a:pt x="532" y="44"/>
                  </a:lnTo>
                  <a:lnTo>
                    <a:pt x="500" y="28"/>
                  </a:lnTo>
                  <a:lnTo>
                    <a:pt x="468" y="16"/>
                  </a:lnTo>
                  <a:lnTo>
                    <a:pt x="432" y="8"/>
                  </a:lnTo>
                  <a:lnTo>
                    <a:pt x="396" y="2"/>
                  </a:lnTo>
                  <a:lnTo>
                    <a:pt x="360" y="0"/>
                  </a:lnTo>
                  <a:lnTo>
                    <a:pt x="360" y="0"/>
                  </a:lnTo>
                  <a:close/>
                  <a:moveTo>
                    <a:pt x="362" y="665"/>
                  </a:moveTo>
                  <a:lnTo>
                    <a:pt x="362" y="665"/>
                  </a:lnTo>
                  <a:lnTo>
                    <a:pt x="332" y="663"/>
                  </a:lnTo>
                  <a:lnTo>
                    <a:pt x="302" y="659"/>
                  </a:lnTo>
                  <a:lnTo>
                    <a:pt x="272" y="651"/>
                  </a:lnTo>
                  <a:lnTo>
                    <a:pt x="244" y="641"/>
                  </a:lnTo>
                  <a:lnTo>
                    <a:pt x="218" y="629"/>
                  </a:lnTo>
                  <a:lnTo>
                    <a:pt x="192" y="613"/>
                  </a:lnTo>
                  <a:lnTo>
                    <a:pt x="170" y="595"/>
                  </a:lnTo>
                  <a:lnTo>
                    <a:pt x="148" y="575"/>
                  </a:lnTo>
                  <a:lnTo>
                    <a:pt x="128" y="553"/>
                  </a:lnTo>
                  <a:lnTo>
                    <a:pt x="110" y="531"/>
                  </a:lnTo>
                  <a:lnTo>
                    <a:pt x="94" y="505"/>
                  </a:lnTo>
                  <a:lnTo>
                    <a:pt x="82" y="479"/>
                  </a:lnTo>
                  <a:lnTo>
                    <a:pt x="72" y="451"/>
                  </a:lnTo>
                  <a:lnTo>
                    <a:pt x="64" y="421"/>
                  </a:lnTo>
                  <a:lnTo>
                    <a:pt x="60" y="391"/>
                  </a:lnTo>
                  <a:lnTo>
                    <a:pt x="58" y="361"/>
                  </a:lnTo>
                  <a:lnTo>
                    <a:pt x="58" y="361"/>
                  </a:lnTo>
                  <a:lnTo>
                    <a:pt x="60" y="329"/>
                  </a:lnTo>
                  <a:lnTo>
                    <a:pt x="66" y="301"/>
                  </a:lnTo>
                  <a:lnTo>
                    <a:pt x="72" y="271"/>
                  </a:lnTo>
                  <a:lnTo>
                    <a:pt x="84" y="243"/>
                  </a:lnTo>
                  <a:lnTo>
                    <a:pt x="96" y="217"/>
                  </a:lnTo>
                  <a:lnTo>
                    <a:pt x="112" y="193"/>
                  </a:lnTo>
                  <a:lnTo>
                    <a:pt x="130" y="169"/>
                  </a:lnTo>
                  <a:lnTo>
                    <a:pt x="148" y="149"/>
                  </a:lnTo>
                  <a:lnTo>
                    <a:pt x="170" y="129"/>
                  </a:lnTo>
                  <a:lnTo>
                    <a:pt x="194" y="111"/>
                  </a:lnTo>
                  <a:lnTo>
                    <a:pt x="218" y="98"/>
                  </a:lnTo>
                  <a:lnTo>
                    <a:pt x="244" y="84"/>
                  </a:lnTo>
                  <a:lnTo>
                    <a:pt x="272" y="74"/>
                  </a:lnTo>
                  <a:lnTo>
                    <a:pt x="302" y="68"/>
                  </a:lnTo>
                  <a:lnTo>
                    <a:pt x="332" y="64"/>
                  </a:lnTo>
                  <a:lnTo>
                    <a:pt x="362" y="62"/>
                  </a:lnTo>
                  <a:lnTo>
                    <a:pt x="362" y="62"/>
                  </a:lnTo>
                  <a:lnTo>
                    <a:pt x="394" y="64"/>
                  </a:lnTo>
                  <a:lnTo>
                    <a:pt x="424" y="68"/>
                  </a:lnTo>
                  <a:lnTo>
                    <a:pt x="452" y="76"/>
                  </a:lnTo>
                  <a:lnTo>
                    <a:pt x="480" y="86"/>
                  </a:lnTo>
                  <a:lnTo>
                    <a:pt x="506" y="98"/>
                  </a:lnTo>
                  <a:lnTo>
                    <a:pt x="532" y="113"/>
                  </a:lnTo>
                  <a:lnTo>
                    <a:pt x="553" y="129"/>
                  </a:lnTo>
                  <a:lnTo>
                    <a:pt x="575" y="149"/>
                  </a:lnTo>
                  <a:lnTo>
                    <a:pt x="595" y="171"/>
                  </a:lnTo>
                  <a:lnTo>
                    <a:pt x="611" y="195"/>
                  </a:lnTo>
                  <a:lnTo>
                    <a:pt x="627" y="219"/>
                  </a:lnTo>
                  <a:lnTo>
                    <a:pt x="639" y="245"/>
                  </a:lnTo>
                  <a:lnTo>
                    <a:pt x="649" y="273"/>
                  </a:lnTo>
                  <a:lnTo>
                    <a:pt x="657" y="301"/>
                  </a:lnTo>
                  <a:lnTo>
                    <a:pt x="661" y="331"/>
                  </a:lnTo>
                  <a:lnTo>
                    <a:pt x="663" y="363"/>
                  </a:lnTo>
                  <a:lnTo>
                    <a:pt x="663" y="363"/>
                  </a:lnTo>
                  <a:lnTo>
                    <a:pt x="661" y="393"/>
                  </a:lnTo>
                  <a:lnTo>
                    <a:pt x="657" y="423"/>
                  </a:lnTo>
                  <a:lnTo>
                    <a:pt x="649" y="451"/>
                  </a:lnTo>
                  <a:lnTo>
                    <a:pt x="639" y="479"/>
                  </a:lnTo>
                  <a:lnTo>
                    <a:pt x="627" y="507"/>
                  </a:lnTo>
                  <a:lnTo>
                    <a:pt x="611" y="531"/>
                  </a:lnTo>
                  <a:lnTo>
                    <a:pt x="595" y="555"/>
                  </a:lnTo>
                  <a:lnTo>
                    <a:pt x="575" y="575"/>
                  </a:lnTo>
                  <a:lnTo>
                    <a:pt x="553" y="595"/>
                  </a:lnTo>
                  <a:lnTo>
                    <a:pt x="532" y="613"/>
                  </a:lnTo>
                  <a:lnTo>
                    <a:pt x="506" y="629"/>
                  </a:lnTo>
                  <a:lnTo>
                    <a:pt x="480" y="641"/>
                  </a:lnTo>
                  <a:lnTo>
                    <a:pt x="452" y="651"/>
                  </a:lnTo>
                  <a:lnTo>
                    <a:pt x="424" y="659"/>
                  </a:lnTo>
                  <a:lnTo>
                    <a:pt x="394" y="663"/>
                  </a:lnTo>
                  <a:lnTo>
                    <a:pt x="362" y="665"/>
                  </a:lnTo>
                  <a:lnTo>
                    <a:pt x="362" y="6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04DFF0F-10F5-4A19-9EB6-FFB9289686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0" y="1743"/>
              <a:ext cx="435" cy="428"/>
            </a:xfrm>
            <a:custGeom>
              <a:avLst/>
              <a:gdLst>
                <a:gd name="T0" fmla="*/ 316 w 435"/>
                <a:gd name="T1" fmla="*/ 120 h 428"/>
                <a:gd name="T2" fmla="*/ 308 w 435"/>
                <a:gd name="T3" fmla="*/ 92 h 428"/>
                <a:gd name="T4" fmla="*/ 306 w 435"/>
                <a:gd name="T5" fmla="*/ 50 h 428"/>
                <a:gd name="T6" fmla="*/ 280 w 435"/>
                <a:gd name="T7" fmla="*/ 16 h 428"/>
                <a:gd name="T8" fmla="*/ 236 w 435"/>
                <a:gd name="T9" fmla="*/ 0 h 428"/>
                <a:gd name="T10" fmla="*/ 176 w 435"/>
                <a:gd name="T11" fmla="*/ 6 h 428"/>
                <a:gd name="T12" fmla="*/ 140 w 435"/>
                <a:gd name="T13" fmla="*/ 24 h 428"/>
                <a:gd name="T14" fmla="*/ 124 w 435"/>
                <a:gd name="T15" fmla="*/ 66 h 428"/>
                <a:gd name="T16" fmla="*/ 124 w 435"/>
                <a:gd name="T17" fmla="*/ 108 h 428"/>
                <a:gd name="T18" fmla="*/ 106 w 435"/>
                <a:gd name="T19" fmla="*/ 122 h 428"/>
                <a:gd name="T20" fmla="*/ 58 w 435"/>
                <a:gd name="T21" fmla="*/ 124 h 428"/>
                <a:gd name="T22" fmla="*/ 20 w 435"/>
                <a:gd name="T23" fmla="*/ 144 h 428"/>
                <a:gd name="T24" fmla="*/ 4 w 435"/>
                <a:gd name="T25" fmla="*/ 184 h 428"/>
                <a:gd name="T26" fmla="*/ 4 w 435"/>
                <a:gd name="T27" fmla="*/ 244 h 428"/>
                <a:gd name="T28" fmla="*/ 20 w 435"/>
                <a:gd name="T29" fmla="*/ 286 h 428"/>
                <a:gd name="T30" fmla="*/ 58 w 435"/>
                <a:gd name="T31" fmla="*/ 306 h 428"/>
                <a:gd name="T32" fmla="*/ 102 w 435"/>
                <a:gd name="T33" fmla="*/ 306 h 428"/>
                <a:gd name="T34" fmla="*/ 122 w 435"/>
                <a:gd name="T35" fmla="*/ 318 h 428"/>
                <a:gd name="T36" fmla="*/ 126 w 435"/>
                <a:gd name="T37" fmla="*/ 364 h 428"/>
                <a:gd name="T38" fmla="*/ 154 w 435"/>
                <a:gd name="T39" fmla="*/ 418 h 428"/>
                <a:gd name="T40" fmla="*/ 214 w 435"/>
                <a:gd name="T41" fmla="*/ 428 h 428"/>
                <a:gd name="T42" fmla="*/ 288 w 435"/>
                <a:gd name="T43" fmla="*/ 410 h 428"/>
                <a:gd name="T44" fmla="*/ 306 w 435"/>
                <a:gd name="T45" fmla="*/ 362 h 428"/>
                <a:gd name="T46" fmla="*/ 310 w 435"/>
                <a:gd name="T47" fmla="*/ 320 h 428"/>
                <a:gd name="T48" fmla="*/ 328 w 435"/>
                <a:gd name="T49" fmla="*/ 306 h 428"/>
                <a:gd name="T50" fmla="*/ 376 w 435"/>
                <a:gd name="T51" fmla="*/ 306 h 428"/>
                <a:gd name="T52" fmla="*/ 411 w 435"/>
                <a:gd name="T53" fmla="*/ 284 h 428"/>
                <a:gd name="T54" fmla="*/ 429 w 435"/>
                <a:gd name="T55" fmla="*/ 248 h 428"/>
                <a:gd name="T56" fmla="*/ 431 w 435"/>
                <a:gd name="T57" fmla="*/ 196 h 428"/>
                <a:gd name="T58" fmla="*/ 409 w 435"/>
                <a:gd name="T59" fmla="*/ 152 h 428"/>
                <a:gd name="T60" fmla="*/ 366 w 435"/>
                <a:gd name="T61" fmla="*/ 128 h 428"/>
                <a:gd name="T62" fmla="*/ 334 w 435"/>
                <a:gd name="T63" fmla="*/ 248 h 428"/>
                <a:gd name="T64" fmla="*/ 282 w 435"/>
                <a:gd name="T65" fmla="*/ 248 h 428"/>
                <a:gd name="T66" fmla="*/ 254 w 435"/>
                <a:gd name="T67" fmla="*/ 260 h 428"/>
                <a:gd name="T68" fmla="*/ 248 w 435"/>
                <a:gd name="T69" fmla="*/ 330 h 428"/>
                <a:gd name="T70" fmla="*/ 246 w 435"/>
                <a:gd name="T71" fmla="*/ 358 h 428"/>
                <a:gd name="T72" fmla="*/ 216 w 435"/>
                <a:gd name="T73" fmla="*/ 370 h 428"/>
                <a:gd name="T74" fmla="*/ 190 w 435"/>
                <a:gd name="T75" fmla="*/ 364 h 428"/>
                <a:gd name="T76" fmla="*/ 184 w 435"/>
                <a:gd name="T77" fmla="*/ 328 h 428"/>
                <a:gd name="T78" fmla="*/ 182 w 435"/>
                <a:gd name="T79" fmla="*/ 276 h 428"/>
                <a:gd name="T80" fmla="*/ 156 w 435"/>
                <a:gd name="T81" fmla="*/ 250 h 428"/>
                <a:gd name="T82" fmla="*/ 102 w 435"/>
                <a:gd name="T83" fmla="*/ 250 h 428"/>
                <a:gd name="T84" fmla="*/ 70 w 435"/>
                <a:gd name="T85" fmla="*/ 246 h 428"/>
                <a:gd name="T86" fmla="*/ 64 w 435"/>
                <a:gd name="T87" fmla="*/ 204 h 428"/>
                <a:gd name="T88" fmla="*/ 78 w 435"/>
                <a:gd name="T89" fmla="*/ 184 h 428"/>
                <a:gd name="T90" fmla="*/ 114 w 435"/>
                <a:gd name="T91" fmla="*/ 184 h 428"/>
                <a:gd name="T92" fmla="*/ 158 w 435"/>
                <a:gd name="T93" fmla="*/ 182 h 428"/>
                <a:gd name="T94" fmla="*/ 182 w 435"/>
                <a:gd name="T95" fmla="*/ 160 h 428"/>
                <a:gd name="T96" fmla="*/ 184 w 435"/>
                <a:gd name="T97" fmla="*/ 118 h 428"/>
                <a:gd name="T98" fmla="*/ 182 w 435"/>
                <a:gd name="T99" fmla="*/ 82 h 428"/>
                <a:gd name="T100" fmla="*/ 204 w 435"/>
                <a:gd name="T101" fmla="*/ 64 h 428"/>
                <a:gd name="T102" fmla="*/ 236 w 435"/>
                <a:gd name="T103" fmla="*/ 66 h 428"/>
                <a:gd name="T104" fmla="*/ 248 w 435"/>
                <a:gd name="T105" fmla="*/ 90 h 428"/>
                <a:gd name="T106" fmla="*/ 258 w 435"/>
                <a:gd name="T107" fmla="*/ 164 h 428"/>
                <a:gd name="T108" fmla="*/ 290 w 435"/>
                <a:gd name="T109" fmla="*/ 180 h 428"/>
                <a:gd name="T110" fmla="*/ 352 w 435"/>
                <a:gd name="T111" fmla="*/ 184 h 428"/>
                <a:gd name="T112" fmla="*/ 368 w 435"/>
                <a:gd name="T113" fmla="*/ 198 h 428"/>
                <a:gd name="T114" fmla="*/ 368 w 435"/>
                <a:gd name="T115" fmla="*/ 226 h 428"/>
                <a:gd name="T116" fmla="*/ 358 w 435"/>
                <a:gd name="T117" fmla="*/ 248 h 428"/>
                <a:gd name="T118" fmla="*/ 334 w 435"/>
                <a:gd name="T119" fmla="*/ 24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5" h="428">
                  <a:moveTo>
                    <a:pt x="338" y="124"/>
                  </a:moveTo>
                  <a:lnTo>
                    <a:pt x="338" y="124"/>
                  </a:lnTo>
                  <a:lnTo>
                    <a:pt x="322" y="122"/>
                  </a:lnTo>
                  <a:lnTo>
                    <a:pt x="316" y="120"/>
                  </a:lnTo>
                  <a:lnTo>
                    <a:pt x="312" y="116"/>
                  </a:lnTo>
                  <a:lnTo>
                    <a:pt x="310" y="112"/>
                  </a:lnTo>
                  <a:lnTo>
                    <a:pt x="308" y="106"/>
                  </a:lnTo>
                  <a:lnTo>
                    <a:pt x="308" y="92"/>
                  </a:lnTo>
                  <a:lnTo>
                    <a:pt x="308" y="92"/>
                  </a:lnTo>
                  <a:lnTo>
                    <a:pt x="308" y="70"/>
                  </a:lnTo>
                  <a:lnTo>
                    <a:pt x="308" y="60"/>
                  </a:lnTo>
                  <a:lnTo>
                    <a:pt x="306" y="50"/>
                  </a:lnTo>
                  <a:lnTo>
                    <a:pt x="302" y="40"/>
                  </a:lnTo>
                  <a:lnTo>
                    <a:pt x="296" y="32"/>
                  </a:lnTo>
                  <a:lnTo>
                    <a:pt x="290" y="24"/>
                  </a:lnTo>
                  <a:lnTo>
                    <a:pt x="280" y="16"/>
                  </a:lnTo>
                  <a:lnTo>
                    <a:pt x="280" y="16"/>
                  </a:lnTo>
                  <a:lnTo>
                    <a:pt x="266" y="10"/>
                  </a:lnTo>
                  <a:lnTo>
                    <a:pt x="252" y="4"/>
                  </a:lnTo>
                  <a:lnTo>
                    <a:pt x="236" y="0"/>
                  </a:lnTo>
                  <a:lnTo>
                    <a:pt x="222" y="0"/>
                  </a:lnTo>
                  <a:lnTo>
                    <a:pt x="206" y="0"/>
                  </a:lnTo>
                  <a:lnTo>
                    <a:pt x="192" y="2"/>
                  </a:lnTo>
                  <a:lnTo>
                    <a:pt x="176" y="6"/>
                  </a:lnTo>
                  <a:lnTo>
                    <a:pt x="162" y="10"/>
                  </a:lnTo>
                  <a:lnTo>
                    <a:pt x="162" y="10"/>
                  </a:lnTo>
                  <a:lnTo>
                    <a:pt x="150" y="16"/>
                  </a:lnTo>
                  <a:lnTo>
                    <a:pt x="140" y="24"/>
                  </a:lnTo>
                  <a:lnTo>
                    <a:pt x="134" y="32"/>
                  </a:lnTo>
                  <a:lnTo>
                    <a:pt x="128" y="44"/>
                  </a:lnTo>
                  <a:lnTo>
                    <a:pt x="126" y="54"/>
                  </a:lnTo>
                  <a:lnTo>
                    <a:pt x="124" y="66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4" y="100"/>
                  </a:lnTo>
                  <a:lnTo>
                    <a:pt x="124" y="108"/>
                  </a:lnTo>
                  <a:lnTo>
                    <a:pt x="122" y="114"/>
                  </a:lnTo>
                  <a:lnTo>
                    <a:pt x="118" y="118"/>
                  </a:lnTo>
                  <a:lnTo>
                    <a:pt x="114" y="122"/>
                  </a:lnTo>
                  <a:lnTo>
                    <a:pt x="106" y="122"/>
                  </a:lnTo>
                  <a:lnTo>
                    <a:pt x="90" y="124"/>
                  </a:lnTo>
                  <a:lnTo>
                    <a:pt x="90" y="124"/>
                  </a:lnTo>
                  <a:lnTo>
                    <a:pt x="68" y="122"/>
                  </a:lnTo>
                  <a:lnTo>
                    <a:pt x="58" y="124"/>
                  </a:lnTo>
                  <a:lnTo>
                    <a:pt x="46" y="126"/>
                  </a:lnTo>
                  <a:lnTo>
                    <a:pt x="38" y="130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14" y="154"/>
                  </a:lnTo>
                  <a:lnTo>
                    <a:pt x="14" y="154"/>
                  </a:lnTo>
                  <a:lnTo>
                    <a:pt x="8" y="170"/>
                  </a:lnTo>
                  <a:lnTo>
                    <a:pt x="4" y="184"/>
                  </a:lnTo>
                  <a:lnTo>
                    <a:pt x="2" y="200"/>
                  </a:lnTo>
                  <a:lnTo>
                    <a:pt x="0" y="214"/>
                  </a:lnTo>
                  <a:lnTo>
                    <a:pt x="2" y="230"/>
                  </a:lnTo>
                  <a:lnTo>
                    <a:pt x="4" y="244"/>
                  </a:lnTo>
                  <a:lnTo>
                    <a:pt x="8" y="260"/>
                  </a:lnTo>
                  <a:lnTo>
                    <a:pt x="14" y="274"/>
                  </a:lnTo>
                  <a:lnTo>
                    <a:pt x="14" y="274"/>
                  </a:lnTo>
                  <a:lnTo>
                    <a:pt x="20" y="286"/>
                  </a:lnTo>
                  <a:lnTo>
                    <a:pt x="28" y="294"/>
                  </a:lnTo>
                  <a:lnTo>
                    <a:pt x="36" y="300"/>
                  </a:lnTo>
                  <a:lnTo>
                    <a:pt x="46" y="304"/>
                  </a:lnTo>
                  <a:lnTo>
                    <a:pt x="58" y="306"/>
                  </a:lnTo>
                  <a:lnTo>
                    <a:pt x="68" y="308"/>
                  </a:lnTo>
                  <a:lnTo>
                    <a:pt x="92" y="306"/>
                  </a:lnTo>
                  <a:lnTo>
                    <a:pt x="92" y="306"/>
                  </a:lnTo>
                  <a:lnTo>
                    <a:pt x="102" y="306"/>
                  </a:lnTo>
                  <a:lnTo>
                    <a:pt x="110" y="308"/>
                  </a:lnTo>
                  <a:lnTo>
                    <a:pt x="116" y="310"/>
                  </a:lnTo>
                  <a:lnTo>
                    <a:pt x="120" y="314"/>
                  </a:lnTo>
                  <a:lnTo>
                    <a:pt x="122" y="318"/>
                  </a:lnTo>
                  <a:lnTo>
                    <a:pt x="124" y="326"/>
                  </a:lnTo>
                  <a:lnTo>
                    <a:pt x="124" y="342"/>
                  </a:lnTo>
                  <a:lnTo>
                    <a:pt x="124" y="342"/>
                  </a:lnTo>
                  <a:lnTo>
                    <a:pt x="126" y="364"/>
                  </a:lnTo>
                  <a:lnTo>
                    <a:pt x="128" y="384"/>
                  </a:lnTo>
                  <a:lnTo>
                    <a:pt x="134" y="398"/>
                  </a:lnTo>
                  <a:lnTo>
                    <a:pt x="144" y="410"/>
                  </a:lnTo>
                  <a:lnTo>
                    <a:pt x="154" y="418"/>
                  </a:lnTo>
                  <a:lnTo>
                    <a:pt x="170" y="424"/>
                  </a:lnTo>
                  <a:lnTo>
                    <a:pt x="190" y="426"/>
                  </a:lnTo>
                  <a:lnTo>
                    <a:pt x="214" y="428"/>
                  </a:lnTo>
                  <a:lnTo>
                    <a:pt x="214" y="428"/>
                  </a:lnTo>
                  <a:lnTo>
                    <a:pt x="238" y="426"/>
                  </a:lnTo>
                  <a:lnTo>
                    <a:pt x="260" y="424"/>
                  </a:lnTo>
                  <a:lnTo>
                    <a:pt x="276" y="418"/>
                  </a:lnTo>
                  <a:lnTo>
                    <a:pt x="288" y="410"/>
                  </a:lnTo>
                  <a:lnTo>
                    <a:pt x="294" y="404"/>
                  </a:lnTo>
                  <a:lnTo>
                    <a:pt x="298" y="398"/>
                  </a:lnTo>
                  <a:lnTo>
                    <a:pt x="304" y="382"/>
                  </a:lnTo>
                  <a:lnTo>
                    <a:pt x="306" y="362"/>
                  </a:lnTo>
                  <a:lnTo>
                    <a:pt x="308" y="338"/>
                  </a:lnTo>
                  <a:lnTo>
                    <a:pt x="308" y="338"/>
                  </a:lnTo>
                  <a:lnTo>
                    <a:pt x="308" y="328"/>
                  </a:lnTo>
                  <a:lnTo>
                    <a:pt x="310" y="320"/>
                  </a:lnTo>
                  <a:lnTo>
                    <a:pt x="312" y="314"/>
                  </a:lnTo>
                  <a:lnTo>
                    <a:pt x="316" y="310"/>
                  </a:lnTo>
                  <a:lnTo>
                    <a:pt x="322" y="308"/>
                  </a:lnTo>
                  <a:lnTo>
                    <a:pt x="328" y="306"/>
                  </a:lnTo>
                  <a:lnTo>
                    <a:pt x="342" y="306"/>
                  </a:lnTo>
                  <a:lnTo>
                    <a:pt x="342" y="306"/>
                  </a:lnTo>
                  <a:lnTo>
                    <a:pt x="366" y="308"/>
                  </a:lnTo>
                  <a:lnTo>
                    <a:pt x="376" y="306"/>
                  </a:lnTo>
                  <a:lnTo>
                    <a:pt x="386" y="302"/>
                  </a:lnTo>
                  <a:lnTo>
                    <a:pt x="395" y="298"/>
                  </a:lnTo>
                  <a:lnTo>
                    <a:pt x="403" y="292"/>
                  </a:lnTo>
                  <a:lnTo>
                    <a:pt x="411" y="284"/>
                  </a:lnTo>
                  <a:lnTo>
                    <a:pt x="417" y="274"/>
                  </a:lnTo>
                  <a:lnTo>
                    <a:pt x="417" y="274"/>
                  </a:lnTo>
                  <a:lnTo>
                    <a:pt x="425" y="262"/>
                  </a:lnTo>
                  <a:lnTo>
                    <a:pt x="429" y="248"/>
                  </a:lnTo>
                  <a:lnTo>
                    <a:pt x="433" y="234"/>
                  </a:lnTo>
                  <a:lnTo>
                    <a:pt x="435" y="222"/>
                  </a:lnTo>
                  <a:lnTo>
                    <a:pt x="433" y="208"/>
                  </a:lnTo>
                  <a:lnTo>
                    <a:pt x="431" y="196"/>
                  </a:lnTo>
                  <a:lnTo>
                    <a:pt x="429" y="184"/>
                  </a:lnTo>
                  <a:lnTo>
                    <a:pt x="423" y="172"/>
                  </a:lnTo>
                  <a:lnTo>
                    <a:pt x="417" y="162"/>
                  </a:lnTo>
                  <a:lnTo>
                    <a:pt x="409" y="152"/>
                  </a:lnTo>
                  <a:lnTo>
                    <a:pt x="399" y="144"/>
                  </a:lnTo>
                  <a:lnTo>
                    <a:pt x="390" y="138"/>
                  </a:lnTo>
                  <a:lnTo>
                    <a:pt x="378" y="132"/>
                  </a:lnTo>
                  <a:lnTo>
                    <a:pt x="366" y="128"/>
                  </a:lnTo>
                  <a:lnTo>
                    <a:pt x="352" y="124"/>
                  </a:lnTo>
                  <a:lnTo>
                    <a:pt x="338" y="124"/>
                  </a:lnTo>
                  <a:lnTo>
                    <a:pt x="338" y="124"/>
                  </a:lnTo>
                  <a:close/>
                  <a:moveTo>
                    <a:pt x="334" y="248"/>
                  </a:moveTo>
                  <a:lnTo>
                    <a:pt x="334" y="248"/>
                  </a:lnTo>
                  <a:lnTo>
                    <a:pt x="330" y="248"/>
                  </a:lnTo>
                  <a:lnTo>
                    <a:pt x="330" y="248"/>
                  </a:lnTo>
                  <a:lnTo>
                    <a:pt x="282" y="248"/>
                  </a:lnTo>
                  <a:lnTo>
                    <a:pt x="268" y="250"/>
                  </a:lnTo>
                  <a:lnTo>
                    <a:pt x="262" y="252"/>
                  </a:lnTo>
                  <a:lnTo>
                    <a:pt x="258" y="256"/>
                  </a:lnTo>
                  <a:lnTo>
                    <a:pt x="254" y="260"/>
                  </a:lnTo>
                  <a:lnTo>
                    <a:pt x="252" y="264"/>
                  </a:lnTo>
                  <a:lnTo>
                    <a:pt x="248" y="280"/>
                  </a:lnTo>
                  <a:lnTo>
                    <a:pt x="248" y="302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48" y="346"/>
                  </a:lnTo>
                  <a:lnTo>
                    <a:pt x="248" y="352"/>
                  </a:lnTo>
                  <a:lnTo>
                    <a:pt x="246" y="358"/>
                  </a:lnTo>
                  <a:lnTo>
                    <a:pt x="242" y="364"/>
                  </a:lnTo>
                  <a:lnTo>
                    <a:pt x="236" y="366"/>
                  </a:lnTo>
                  <a:lnTo>
                    <a:pt x="228" y="370"/>
                  </a:lnTo>
                  <a:lnTo>
                    <a:pt x="216" y="370"/>
                  </a:lnTo>
                  <a:lnTo>
                    <a:pt x="216" y="370"/>
                  </a:lnTo>
                  <a:lnTo>
                    <a:pt x="206" y="370"/>
                  </a:lnTo>
                  <a:lnTo>
                    <a:pt x="196" y="368"/>
                  </a:lnTo>
                  <a:lnTo>
                    <a:pt x="190" y="364"/>
                  </a:lnTo>
                  <a:lnTo>
                    <a:pt x="186" y="358"/>
                  </a:lnTo>
                  <a:lnTo>
                    <a:pt x="184" y="352"/>
                  </a:lnTo>
                  <a:lnTo>
                    <a:pt x="182" y="346"/>
                  </a:lnTo>
                  <a:lnTo>
                    <a:pt x="184" y="328"/>
                  </a:lnTo>
                  <a:lnTo>
                    <a:pt x="184" y="328"/>
                  </a:lnTo>
                  <a:lnTo>
                    <a:pt x="184" y="312"/>
                  </a:lnTo>
                  <a:lnTo>
                    <a:pt x="184" y="312"/>
                  </a:lnTo>
                  <a:lnTo>
                    <a:pt x="182" y="276"/>
                  </a:lnTo>
                  <a:lnTo>
                    <a:pt x="180" y="264"/>
                  </a:lnTo>
                  <a:lnTo>
                    <a:pt x="176" y="258"/>
                  </a:lnTo>
                  <a:lnTo>
                    <a:pt x="168" y="252"/>
                  </a:lnTo>
                  <a:lnTo>
                    <a:pt x="156" y="250"/>
                  </a:lnTo>
                  <a:lnTo>
                    <a:pt x="118" y="248"/>
                  </a:lnTo>
                  <a:lnTo>
                    <a:pt x="118" y="248"/>
                  </a:lnTo>
                  <a:lnTo>
                    <a:pt x="112" y="248"/>
                  </a:lnTo>
                  <a:lnTo>
                    <a:pt x="102" y="250"/>
                  </a:lnTo>
                  <a:lnTo>
                    <a:pt x="94" y="252"/>
                  </a:lnTo>
                  <a:lnTo>
                    <a:pt x="84" y="252"/>
                  </a:lnTo>
                  <a:lnTo>
                    <a:pt x="76" y="252"/>
                  </a:lnTo>
                  <a:lnTo>
                    <a:pt x="70" y="246"/>
                  </a:lnTo>
                  <a:lnTo>
                    <a:pt x="64" y="238"/>
                  </a:lnTo>
                  <a:lnTo>
                    <a:pt x="62" y="222"/>
                  </a:lnTo>
                  <a:lnTo>
                    <a:pt x="62" y="222"/>
                  </a:lnTo>
                  <a:lnTo>
                    <a:pt x="64" y="204"/>
                  </a:lnTo>
                  <a:lnTo>
                    <a:pt x="64" y="196"/>
                  </a:lnTo>
                  <a:lnTo>
                    <a:pt x="68" y="190"/>
                  </a:lnTo>
                  <a:lnTo>
                    <a:pt x="72" y="186"/>
                  </a:lnTo>
                  <a:lnTo>
                    <a:pt x="78" y="184"/>
                  </a:lnTo>
                  <a:lnTo>
                    <a:pt x="86" y="182"/>
                  </a:lnTo>
                  <a:lnTo>
                    <a:pt x="98" y="184"/>
                  </a:lnTo>
                  <a:lnTo>
                    <a:pt x="98" y="184"/>
                  </a:lnTo>
                  <a:lnTo>
                    <a:pt x="114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46" y="184"/>
                  </a:lnTo>
                  <a:lnTo>
                    <a:pt x="158" y="182"/>
                  </a:lnTo>
                  <a:lnTo>
                    <a:pt x="168" y="180"/>
                  </a:lnTo>
                  <a:lnTo>
                    <a:pt x="174" y="176"/>
                  </a:lnTo>
                  <a:lnTo>
                    <a:pt x="178" y="168"/>
                  </a:lnTo>
                  <a:lnTo>
                    <a:pt x="182" y="160"/>
                  </a:lnTo>
                  <a:lnTo>
                    <a:pt x="182" y="148"/>
                  </a:lnTo>
                  <a:lnTo>
                    <a:pt x="184" y="132"/>
                  </a:lnTo>
                  <a:lnTo>
                    <a:pt x="184" y="132"/>
                  </a:lnTo>
                  <a:lnTo>
                    <a:pt x="184" y="118"/>
                  </a:lnTo>
                  <a:lnTo>
                    <a:pt x="184" y="104"/>
                  </a:lnTo>
                  <a:lnTo>
                    <a:pt x="184" y="104"/>
                  </a:lnTo>
                  <a:lnTo>
                    <a:pt x="182" y="92"/>
                  </a:lnTo>
                  <a:lnTo>
                    <a:pt x="182" y="82"/>
                  </a:lnTo>
                  <a:lnTo>
                    <a:pt x="184" y="76"/>
                  </a:lnTo>
                  <a:lnTo>
                    <a:pt x="190" y="70"/>
                  </a:lnTo>
                  <a:lnTo>
                    <a:pt x="196" y="66"/>
                  </a:lnTo>
                  <a:lnTo>
                    <a:pt x="204" y="64"/>
                  </a:lnTo>
                  <a:lnTo>
                    <a:pt x="212" y="62"/>
                  </a:lnTo>
                  <a:lnTo>
                    <a:pt x="224" y="62"/>
                  </a:lnTo>
                  <a:lnTo>
                    <a:pt x="224" y="62"/>
                  </a:lnTo>
                  <a:lnTo>
                    <a:pt x="236" y="66"/>
                  </a:lnTo>
                  <a:lnTo>
                    <a:pt x="244" y="70"/>
                  </a:lnTo>
                  <a:lnTo>
                    <a:pt x="246" y="78"/>
                  </a:lnTo>
                  <a:lnTo>
                    <a:pt x="248" y="90"/>
                  </a:lnTo>
                  <a:lnTo>
                    <a:pt x="248" y="90"/>
                  </a:lnTo>
                  <a:lnTo>
                    <a:pt x="250" y="118"/>
                  </a:lnTo>
                  <a:lnTo>
                    <a:pt x="252" y="142"/>
                  </a:lnTo>
                  <a:lnTo>
                    <a:pt x="256" y="158"/>
                  </a:lnTo>
                  <a:lnTo>
                    <a:pt x="258" y="164"/>
                  </a:lnTo>
                  <a:lnTo>
                    <a:pt x="262" y="168"/>
                  </a:lnTo>
                  <a:lnTo>
                    <a:pt x="268" y="172"/>
                  </a:lnTo>
                  <a:lnTo>
                    <a:pt x="274" y="176"/>
                  </a:lnTo>
                  <a:lnTo>
                    <a:pt x="290" y="180"/>
                  </a:lnTo>
                  <a:lnTo>
                    <a:pt x="312" y="182"/>
                  </a:lnTo>
                  <a:lnTo>
                    <a:pt x="342" y="184"/>
                  </a:lnTo>
                  <a:lnTo>
                    <a:pt x="342" y="184"/>
                  </a:lnTo>
                  <a:lnTo>
                    <a:pt x="352" y="184"/>
                  </a:lnTo>
                  <a:lnTo>
                    <a:pt x="358" y="186"/>
                  </a:lnTo>
                  <a:lnTo>
                    <a:pt x="364" y="190"/>
                  </a:lnTo>
                  <a:lnTo>
                    <a:pt x="366" y="194"/>
                  </a:lnTo>
                  <a:lnTo>
                    <a:pt x="368" y="198"/>
                  </a:lnTo>
                  <a:lnTo>
                    <a:pt x="368" y="204"/>
                  </a:lnTo>
                  <a:lnTo>
                    <a:pt x="368" y="218"/>
                  </a:lnTo>
                  <a:lnTo>
                    <a:pt x="368" y="218"/>
                  </a:lnTo>
                  <a:lnTo>
                    <a:pt x="368" y="226"/>
                  </a:lnTo>
                  <a:lnTo>
                    <a:pt x="368" y="234"/>
                  </a:lnTo>
                  <a:lnTo>
                    <a:pt x="366" y="240"/>
                  </a:lnTo>
                  <a:lnTo>
                    <a:pt x="362" y="244"/>
                  </a:lnTo>
                  <a:lnTo>
                    <a:pt x="358" y="248"/>
                  </a:lnTo>
                  <a:lnTo>
                    <a:pt x="352" y="248"/>
                  </a:lnTo>
                  <a:lnTo>
                    <a:pt x="344" y="250"/>
                  </a:lnTo>
                  <a:lnTo>
                    <a:pt x="334" y="248"/>
                  </a:lnTo>
                  <a:lnTo>
                    <a:pt x="33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49247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BDE34A18-E7FA-442F-8E56-CB95E7C1700D}"/>
              </a:ext>
            </a:extLst>
          </p:cNvPr>
          <p:cNvSpPr/>
          <p:nvPr/>
        </p:nvSpPr>
        <p:spPr>
          <a:xfrm>
            <a:off x="-114143" y="1529402"/>
            <a:ext cx="12211342" cy="1987297"/>
          </a:xfrm>
          <a:prstGeom prst="rect">
            <a:avLst/>
          </a:prstGeom>
          <a:gradFill>
            <a:gsLst>
              <a:gs pos="1000">
                <a:srgbClr val="41CED9">
                  <a:alpha val="4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F7837E6F-B387-4DAB-945C-974A08E301C7}"/>
              </a:ext>
            </a:extLst>
          </p:cNvPr>
          <p:cNvSpPr/>
          <p:nvPr/>
        </p:nvSpPr>
        <p:spPr>
          <a:xfrm>
            <a:off x="2328439" y="2317093"/>
            <a:ext cx="2584357" cy="80021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Display" panose="020B0604020202020204" charset="0"/>
              </a:rPr>
              <a:t>Правильное </a:t>
            </a:r>
            <a:b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Display" panose="020B0604020202020204" charset="0"/>
              </a:rPr>
            </a:b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Display" panose="020B0604020202020204" charset="0"/>
              </a:rPr>
              <a:t>оформление</a:t>
            </a:r>
            <a:b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Display" panose="020B0604020202020204" charset="0"/>
              </a:rPr>
            </a:b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Display" panose="020B0604020202020204" charset="0"/>
              </a:rPr>
              <a:t>медицинского </a:t>
            </a:r>
            <a:br>
              <a:rPr kumimoji="0" lang="en-US" altLang="ru-RU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Display" panose="020B0604020202020204" charset="0"/>
              </a:rPr>
            </a:b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Display" panose="020B0604020202020204" charset="0"/>
              </a:rPr>
              <a:t>документа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SB Sans Display" panose="020B0604020202020204" charset="0"/>
            </a:endParaRP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3E9F69A6-F60A-4B35-B55E-8CF104202BE2}"/>
              </a:ext>
            </a:extLst>
          </p:cNvPr>
          <p:cNvSpPr/>
          <p:nvPr/>
        </p:nvSpPr>
        <p:spPr>
          <a:xfrm>
            <a:off x="266279" y="2317093"/>
            <a:ext cx="2094045" cy="63093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100" b="1" dirty="0">
                <a:latin typeface="Verdana" panose="020B0604030504040204" pitchFamily="34" charset="0"/>
                <a:ea typeface="Verdana" panose="020B0604030504040204" pitchFamily="34" charset="0"/>
                <a:cs typeface="SB Sans Display" panose="020B0604020202020204" charset="0"/>
              </a:rPr>
              <a:t>Поддержка </a:t>
            </a:r>
            <a:br>
              <a:rPr lang="ru-RU" altLang="ru-RU" sz="1100" b="1" dirty="0">
                <a:latin typeface="Verdana" panose="020B0604030504040204" pitchFamily="34" charset="0"/>
                <a:ea typeface="Verdana" panose="020B0604030504040204" pitchFamily="34" charset="0"/>
                <a:cs typeface="SB Sans Display" panose="020B0604020202020204" charset="0"/>
              </a:rPr>
            </a:br>
            <a:r>
              <a:rPr lang="ru-RU" altLang="ru-RU" sz="1100" b="1" dirty="0">
                <a:latin typeface="Verdana" panose="020B0604030504040204" pitchFamily="34" charset="0"/>
                <a:ea typeface="Verdana" panose="020B0604030504040204" pitchFamily="34" charset="0"/>
                <a:cs typeface="SB Sans Display" panose="020B0604020202020204" charset="0"/>
              </a:rPr>
              <a:t>словарей</a:t>
            </a: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Display" panose="020B0604020202020204" charset="0"/>
              </a:rPr>
              <a:t> для</a:t>
            </a:r>
            <a:endParaRPr kumimoji="0" lang="en-US" altLang="ru-RU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SB Sans Display" panose="020B060402020202020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Display" panose="020B0604020202020204" charset="0"/>
              </a:rPr>
              <a:t>8 специализаций 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SB Sans Display" panose="020B0604020202020204" charset="0"/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1631962B-86E8-440C-B0A2-D6100B641FCA}"/>
              </a:ext>
            </a:extLst>
          </p:cNvPr>
          <p:cNvSpPr/>
          <p:nvPr/>
        </p:nvSpPr>
        <p:spPr>
          <a:xfrm>
            <a:off x="4185416" y="2317093"/>
            <a:ext cx="1956688" cy="63093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Display" panose="020B0604020202020204" charset="0"/>
              </a:rPr>
              <a:t>Шаблонное заполнение</a:t>
            </a:r>
            <a:b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Display" panose="020B0604020202020204" charset="0"/>
              </a:rPr>
            </a:b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Display" panose="020B0604020202020204" charset="0"/>
              </a:rPr>
              <a:t>протоколов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SB Sans Display" panose="020B0604020202020204" charset="0"/>
            </a:endParaRP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C54FA8E7-C737-463C-91C9-753AF3E3BB42}"/>
              </a:ext>
            </a:extLst>
          </p:cNvPr>
          <p:cNvSpPr/>
          <p:nvPr/>
        </p:nvSpPr>
        <p:spPr>
          <a:xfrm>
            <a:off x="7776279" y="2378315"/>
            <a:ext cx="1790779" cy="29238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Display" panose="020B0604020202020204" charset="0"/>
              </a:rPr>
              <a:t>Синтез речи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SB Sans Display" panose="020B0604020202020204" charset="0"/>
            </a:endParaRP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EC37C569-8514-457D-831E-2332E6C89249}"/>
              </a:ext>
            </a:extLst>
          </p:cNvPr>
          <p:cNvSpPr/>
          <p:nvPr/>
        </p:nvSpPr>
        <p:spPr>
          <a:xfrm>
            <a:off x="5967399" y="2333388"/>
            <a:ext cx="2292601" cy="63093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Display" panose="020B0604020202020204" charset="0"/>
              </a:rPr>
              <a:t>Открытый интеграционный протокол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SB Sans Display" panose="020B0604020202020204" charset="0"/>
            </a:endParaRP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67A9170A-44CA-4668-AFBF-D0D405A89879}"/>
              </a:ext>
            </a:extLst>
          </p:cNvPr>
          <p:cNvSpPr/>
          <p:nvPr/>
        </p:nvSpPr>
        <p:spPr>
          <a:xfrm>
            <a:off x="842480" y="3955458"/>
            <a:ext cx="10417704" cy="2092304"/>
          </a:xfrm>
          <a:prstGeom prst="rect">
            <a:avLst/>
          </a:prstGeom>
        </p:spPr>
        <p:txBody>
          <a:bodyPr wrap="square" lIns="0" tIns="0" rIns="0" bIns="0" numCol="2" spcCol="1080000">
            <a:spAutoFit/>
          </a:bodyPr>
          <a:lstStyle/>
          <a:p>
            <a:pPr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219F38"/>
              </a:buClr>
              <a:buSzPct val="130000"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Display Light" panose="020B0604020202020204" charset="0"/>
                <a:sym typeface="Roboto"/>
              </a:rPr>
              <a:t>Более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Display Light" panose="020B0604020202020204" charset="0"/>
                <a:sym typeface="Roboto"/>
              </a:rPr>
              <a:t>22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Display Light" panose="020B0604020202020204" charset="0"/>
                <a:sym typeface="Roboto"/>
              </a:rPr>
              <a:t>%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Display Light" panose="020B0604020202020204" charset="0"/>
                <a:sym typeface="Roboto"/>
              </a:rPr>
              <a:t>- экономия времени врачей</a:t>
            </a:r>
            <a:br>
              <a:rPr kumimoji="0" lang="ru-RU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Display Light" panose="020B0604020202020204" charset="0"/>
                <a:sym typeface="Roboto"/>
              </a:rPr>
            </a:b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Display Light" panose="020B0604020202020204" charset="0"/>
                <a:sym typeface="Roboto"/>
              </a:rPr>
              <a:t>на заполнение медицинской документации</a:t>
            </a:r>
          </a:p>
          <a:p>
            <a:pPr defTabSz="45720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219F38"/>
              </a:buClr>
              <a:buSzPct val="130000"/>
              <a:defRPr/>
            </a:pPr>
            <a:r>
              <a:rPr lang="ru-RU" sz="1500" b="1" dirty="0">
                <a:latin typeface="Verdana" panose="020B0604030504040204" pitchFamily="34" charset="0"/>
                <a:ea typeface="Verdana" panose="020B0604030504040204" pitchFamily="34" charset="0"/>
                <a:cs typeface="SB Sans Display Light" panose="020B0604020202020204" charset="0"/>
                <a:sym typeface="Roboto"/>
              </a:rPr>
              <a:t>98% 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  <a:cs typeface="SB Sans Display Light" panose="020B0604020202020204" charset="0"/>
                <a:sym typeface="Roboto"/>
              </a:rPr>
              <a:t>- точность распознавания медицинской лексики</a:t>
            </a:r>
          </a:p>
          <a:p>
            <a:pPr marR="0" lvl="0" indent="0" algn="l" defTabSz="4572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219F38"/>
              </a:buClr>
              <a:buSzPct val="130000"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Display Light" panose="020B0604020202020204" charset="0"/>
                <a:sym typeface="Roboto"/>
              </a:rPr>
              <a:t>Повышение качества медицинской документации </a:t>
            </a:r>
          </a:p>
          <a:p>
            <a:pPr marR="0" lvl="0" indent="0" algn="l" defTabSz="4572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219F38"/>
              </a:buClr>
              <a:buSzPct val="130000"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B Sans Display Light" panose="020B0604020202020204" charset="0"/>
                <a:sym typeface="Roboto"/>
              </a:rPr>
              <a:t>Сокращение утомляемости врачей</a:t>
            </a:r>
          </a:p>
          <a:p>
            <a:pPr marR="0" lvl="0" indent="0" algn="l" defTabSz="4572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219F38"/>
              </a:buClr>
              <a:buSzPct val="130000"/>
              <a:buFontTx/>
              <a:buNone/>
              <a:tabLst/>
              <a:defRPr/>
            </a:pP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  <a:cs typeface="SB Sans Display Light" panose="020B0604020202020204" charset="0"/>
                <a:sym typeface="Roboto"/>
              </a:rPr>
              <a:t>Повышение привлекательности отрасли для молодых специалистов за счет цифровизации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SB Sans Display Light" panose="020B0604020202020204" charset="0"/>
              <a:sym typeface="Roboto"/>
            </a:endParaRPr>
          </a:p>
        </p:txBody>
      </p: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0857AAA9-1259-4E95-A7B1-B3AC4B9FD674}"/>
              </a:ext>
            </a:extLst>
          </p:cNvPr>
          <p:cNvGrpSpPr/>
          <p:nvPr/>
        </p:nvGrpSpPr>
        <p:grpSpPr>
          <a:xfrm>
            <a:off x="372441" y="3973320"/>
            <a:ext cx="286695" cy="285893"/>
            <a:chOff x="2112644" y="2111018"/>
            <a:chExt cx="595818" cy="594150"/>
          </a:xfrm>
        </p:grpSpPr>
        <p:sp>
          <p:nvSpPr>
            <p:cNvPr id="113" name="Oval 7">
              <a:extLst>
                <a:ext uri="{FF2B5EF4-FFF2-40B4-BE49-F238E27FC236}">
                  <a16:creationId xmlns:a16="http://schemas.microsoft.com/office/drawing/2014/main" id="{5353B583-13F3-4E33-987A-2AF1BC4F3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644" y="2111018"/>
              <a:ext cx="595818" cy="594150"/>
            </a:xfrm>
            <a:prstGeom prst="ellipse">
              <a:avLst/>
            </a:prstGeom>
            <a:noFill/>
            <a:ln w="19050" cap="flat">
              <a:solidFill>
                <a:srgbClr val="41CED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B Sans Display" panose="020B0604020202020204" charset="0"/>
                <a:cs typeface="SB Sans Display" panose="020B0604020202020204" charset="0"/>
              </a:endParaRPr>
            </a:p>
          </p:txBody>
        </p:sp>
        <p:sp>
          <p:nvSpPr>
            <p:cNvPr id="114" name="Freeform 8">
              <a:extLst>
                <a:ext uri="{FF2B5EF4-FFF2-40B4-BE49-F238E27FC236}">
                  <a16:creationId xmlns:a16="http://schemas.microsoft.com/office/drawing/2014/main" id="{982DFAB5-4490-4980-8F42-B47D9B2B7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692" y="2334939"/>
              <a:ext cx="319468" cy="179140"/>
            </a:xfrm>
            <a:custGeom>
              <a:avLst/>
              <a:gdLst>
                <a:gd name="T0" fmla="*/ 0 w 107"/>
                <a:gd name="T1" fmla="*/ 24 h 69"/>
                <a:gd name="T2" fmla="*/ 40 w 107"/>
                <a:gd name="T3" fmla="*/ 69 h 69"/>
                <a:gd name="T4" fmla="*/ 107 w 107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69">
                  <a:moveTo>
                    <a:pt x="0" y="24"/>
                  </a:moveTo>
                  <a:lnTo>
                    <a:pt x="40" y="69"/>
                  </a:lnTo>
                  <a:lnTo>
                    <a:pt x="107" y="0"/>
                  </a:lnTo>
                </a:path>
              </a:pathLst>
            </a:custGeom>
            <a:noFill/>
            <a:ln w="19050" cap="flat">
              <a:solidFill>
                <a:srgbClr val="41CED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B Sans Display" panose="020B0604020202020204" charset="0"/>
                <a:cs typeface="SB Sans Display" panose="020B0604020202020204" charset="0"/>
              </a:endParaRPr>
            </a:p>
          </p:txBody>
        </p:sp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C43648EB-F0B7-42CE-9745-EA1A26575C63}"/>
              </a:ext>
            </a:extLst>
          </p:cNvPr>
          <p:cNvGrpSpPr/>
          <p:nvPr/>
        </p:nvGrpSpPr>
        <p:grpSpPr>
          <a:xfrm>
            <a:off x="366318" y="5530964"/>
            <a:ext cx="286695" cy="285893"/>
            <a:chOff x="2082170" y="2137895"/>
            <a:chExt cx="595818" cy="594150"/>
          </a:xfrm>
        </p:grpSpPr>
        <p:sp>
          <p:nvSpPr>
            <p:cNvPr id="116" name="Oval 7">
              <a:extLst>
                <a:ext uri="{FF2B5EF4-FFF2-40B4-BE49-F238E27FC236}">
                  <a16:creationId xmlns:a16="http://schemas.microsoft.com/office/drawing/2014/main" id="{E4DD357C-7D8B-41ED-AE04-FD4604679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2170" y="2137895"/>
              <a:ext cx="595818" cy="594150"/>
            </a:xfrm>
            <a:prstGeom prst="ellipse">
              <a:avLst/>
            </a:prstGeom>
            <a:noFill/>
            <a:ln w="19050" cap="flat">
              <a:solidFill>
                <a:srgbClr val="41CED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B Sans Display" panose="020B0604020202020204" charset="0"/>
                <a:cs typeface="SB Sans Display" panose="020B0604020202020204" charset="0"/>
              </a:endParaRPr>
            </a:p>
          </p:txBody>
        </p:sp>
        <p:sp>
          <p:nvSpPr>
            <p:cNvPr id="117" name="Freeform 8">
              <a:extLst>
                <a:ext uri="{FF2B5EF4-FFF2-40B4-BE49-F238E27FC236}">
                  <a16:creationId xmlns:a16="http://schemas.microsoft.com/office/drawing/2014/main" id="{4BD94366-C6C9-45A5-9107-7B99E35EC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496" y="2347243"/>
              <a:ext cx="319468" cy="179141"/>
            </a:xfrm>
            <a:custGeom>
              <a:avLst/>
              <a:gdLst>
                <a:gd name="T0" fmla="*/ 0 w 107"/>
                <a:gd name="T1" fmla="*/ 24 h 69"/>
                <a:gd name="T2" fmla="*/ 40 w 107"/>
                <a:gd name="T3" fmla="*/ 69 h 69"/>
                <a:gd name="T4" fmla="*/ 107 w 107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69">
                  <a:moveTo>
                    <a:pt x="0" y="24"/>
                  </a:moveTo>
                  <a:lnTo>
                    <a:pt x="40" y="69"/>
                  </a:lnTo>
                  <a:lnTo>
                    <a:pt x="107" y="0"/>
                  </a:lnTo>
                </a:path>
              </a:pathLst>
            </a:custGeom>
            <a:noFill/>
            <a:ln w="19050" cap="flat">
              <a:solidFill>
                <a:srgbClr val="41CED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B Sans Display" panose="020B0604020202020204" charset="0"/>
                <a:cs typeface="SB Sans Display" panose="020B0604020202020204" charset="0"/>
              </a:endParaRPr>
            </a:p>
          </p:txBody>
        </p:sp>
      </p:grp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E476BC65-4E20-4F64-AA52-E58566DE2403}"/>
              </a:ext>
            </a:extLst>
          </p:cNvPr>
          <p:cNvGrpSpPr/>
          <p:nvPr/>
        </p:nvGrpSpPr>
        <p:grpSpPr>
          <a:xfrm>
            <a:off x="371256" y="4680704"/>
            <a:ext cx="286695" cy="285893"/>
            <a:chOff x="2082170" y="2137895"/>
            <a:chExt cx="595818" cy="594150"/>
          </a:xfrm>
        </p:grpSpPr>
        <p:sp>
          <p:nvSpPr>
            <p:cNvPr id="119" name="Oval 7">
              <a:extLst>
                <a:ext uri="{FF2B5EF4-FFF2-40B4-BE49-F238E27FC236}">
                  <a16:creationId xmlns:a16="http://schemas.microsoft.com/office/drawing/2014/main" id="{8426D2DF-B3A2-49FE-87AE-4B760EA69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2170" y="2137895"/>
              <a:ext cx="595818" cy="594150"/>
            </a:xfrm>
            <a:prstGeom prst="ellipse">
              <a:avLst/>
            </a:prstGeom>
            <a:noFill/>
            <a:ln w="19050" cap="flat">
              <a:solidFill>
                <a:srgbClr val="41CED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B Sans Display" panose="020B0604020202020204" charset="0"/>
                <a:cs typeface="SB Sans Display" panose="020B0604020202020204" charset="0"/>
              </a:endParaRPr>
            </a:p>
          </p:txBody>
        </p:sp>
        <p:sp>
          <p:nvSpPr>
            <p:cNvPr id="120" name="Freeform 8">
              <a:extLst>
                <a:ext uri="{FF2B5EF4-FFF2-40B4-BE49-F238E27FC236}">
                  <a16:creationId xmlns:a16="http://schemas.microsoft.com/office/drawing/2014/main" id="{702F7B5D-516B-434A-B43B-848CF930A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496" y="2308061"/>
              <a:ext cx="319468" cy="179140"/>
            </a:xfrm>
            <a:custGeom>
              <a:avLst/>
              <a:gdLst>
                <a:gd name="T0" fmla="*/ 0 w 107"/>
                <a:gd name="T1" fmla="*/ 24 h 69"/>
                <a:gd name="T2" fmla="*/ 40 w 107"/>
                <a:gd name="T3" fmla="*/ 69 h 69"/>
                <a:gd name="T4" fmla="*/ 107 w 107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69">
                  <a:moveTo>
                    <a:pt x="0" y="24"/>
                  </a:moveTo>
                  <a:lnTo>
                    <a:pt x="40" y="69"/>
                  </a:lnTo>
                  <a:lnTo>
                    <a:pt x="107" y="0"/>
                  </a:lnTo>
                </a:path>
              </a:pathLst>
            </a:custGeom>
            <a:noFill/>
            <a:ln w="19050" cap="flat">
              <a:solidFill>
                <a:srgbClr val="41CED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B Sans Display" panose="020B0604020202020204" charset="0"/>
                <a:cs typeface="SB Sans Display" panose="020B0604020202020204" charset="0"/>
              </a:endParaRPr>
            </a:p>
          </p:txBody>
        </p:sp>
      </p:grpSp>
      <p:grpSp>
        <p:nvGrpSpPr>
          <p:cNvPr id="34" name="Group 46">
            <a:extLst>
              <a:ext uri="{FF2B5EF4-FFF2-40B4-BE49-F238E27FC236}">
                <a16:creationId xmlns:a16="http://schemas.microsoft.com/office/drawing/2014/main" id="{C676DEF6-72BE-40FD-BD0C-7DE91820BD5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70433" y="1845857"/>
            <a:ext cx="377851" cy="509050"/>
            <a:chOff x="3696" y="1966"/>
            <a:chExt cx="288" cy="388"/>
          </a:xfrm>
          <a:solidFill>
            <a:srgbClr val="42CEDA"/>
          </a:solidFill>
        </p:grpSpPr>
        <p:sp>
          <p:nvSpPr>
            <p:cNvPr id="35" name="Rectangle 47">
              <a:extLst>
                <a:ext uri="{FF2B5EF4-FFF2-40B4-BE49-F238E27FC236}">
                  <a16:creationId xmlns:a16="http://schemas.microsoft.com/office/drawing/2014/main" id="{D76A7191-ABA2-42E0-B6BA-A92151BCD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2" y="2072"/>
              <a:ext cx="112" cy="1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48">
              <a:extLst>
                <a:ext uri="{FF2B5EF4-FFF2-40B4-BE49-F238E27FC236}">
                  <a16:creationId xmlns:a16="http://schemas.microsoft.com/office/drawing/2014/main" id="{D40D498E-CC98-43E8-B551-3DC402D66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2" y="2114"/>
              <a:ext cx="112" cy="1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49">
              <a:extLst>
                <a:ext uri="{FF2B5EF4-FFF2-40B4-BE49-F238E27FC236}">
                  <a16:creationId xmlns:a16="http://schemas.microsoft.com/office/drawing/2014/main" id="{7B3D491E-04F3-4903-934D-4B837BBBD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2" y="2158"/>
              <a:ext cx="112" cy="1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50">
              <a:extLst>
                <a:ext uri="{FF2B5EF4-FFF2-40B4-BE49-F238E27FC236}">
                  <a16:creationId xmlns:a16="http://schemas.microsoft.com/office/drawing/2014/main" id="{EBE1D63C-A050-41E5-B440-D867F4880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1966"/>
              <a:ext cx="208" cy="308"/>
            </a:xfrm>
            <a:custGeom>
              <a:avLst/>
              <a:gdLst>
                <a:gd name="T0" fmla="*/ 104 w 208"/>
                <a:gd name="T1" fmla="*/ 308 h 308"/>
                <a:gd name="T2" fmla="*/ 0 w 208"/>
                <a:gd name="T3" fmla="*/ 308 h 308"/>
                <a:gd name="T4" fmla="*/ 0 w 208"/>
                <a:gd name="T5" fmla="*/ 0 h 308"/>
                <a:gd name="T6" fmla="*/ 146 w 208"/>
                <a:gd name="T7" fmla="*/ 0 h 308"/>
                <a:gd name="T8" fmla="*/ 208 w 208"/>
                <a:gd name="T9" fmla="*/ 62 h 308"/>
                <a:gd name="T10" fmla="*/ 208 w 208"/>
                <a:gd name="T11" fmla="*/ 196 h 308"/>
                <a:gd name="T12" fmla="*/ 192 w 208"/>
                <a:gd name="T13" fmla="*/ 196 h 308"/>
                <a:gd name="T14" fmla="*/ 192 w 208"/>
                <a:gd name="T15" fmla="*/ 68 h 308"/>
                <a:gd name="T16" fmla="*/ 140 w 208"/>
                <a:gd name="T17" fmla="*/ 16 h 308"/>
                <a:gd name="T18" fmla="*/ 16 w 208"/>
                <a:gd name="T19" fmla="*/ 16 h 308"/>
                <a:gd name="T20" fmla="*/ 16 w 208"/>
                <a:gd name="T21" fmla="*/ 292 h 308"/>
                <a:gd name="T22" fmla="*/ 104 w 208"/>
                <a:gd name="T23" fmla="*/ 292 h 308"/>
                <a:gd name="T24" fmla="*/ 104 w 208"/>
                <a:gd name="T25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" h="308">
                  <a:moveTo>
                    <a:pt x="104" y="308"/>
                  </a:moveTo>
                  <a:lnTo>
                    <a:pt x="0" y="308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08" y="62"/>
                  </a:lnTo>
                  <a:lnTo>
                    <a:pt x="208" y="196"/>
                  </a:lnTo>
                  <a:lnTo>
                    <a:pt x="192" y="196"/>
                  </a:lnTo>
                  <a:lnTo>
                    <a:pt x="192" y="68"/>
                  </a:lnTo>
                  <a:lnTo>
                    <a:pt x="140" y="16"/>
                  </a:lnTo>
                  <a:lnTo>
                    <a:pt x="16" y="16"/>
                  </a:lnTo>
                  <a:lnTo>
                    <a:pt x="16" y="292"/>
                  </a:lnTo>
                  <a:lnTo>
                    <a:pt x="104" y="292"/>
                  </a:lnTo>
                  <a:lnTo>
                    <a:pt x="104" y="3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51">
              <a:extLst>
                <a:ext uri="{FF2B5EF4-FFF2-40B4-BE49-F238E27FC236}">
                  <a16:creationId xmlns:a16="http://schemas.microsoft.com/office/drawing/2014/main" id="{348ECE37-E1FE-4802-A141-00629B795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1974"/>
              <a:ext cx="64" cy="64"/>
            </a:xfrm>
            <a:custGeom>
              <a:avLst/>
              <a:gdLst>
                <a:gd name="T0" fmla="*/ 64 w 64"/>
                <a:gd name="T1" fmla="*/ 64 h 64"/>
                <a:gd name="T2" fmla="*/ 0 w 64"/>
                <a:gd name="T3" fmla="*/ 64 h 64"/>
                <a:gd name="T4" fmla="*/ 0 w 64"/>
                <a:gd name="T5" fmla="*/ 0 h 64"/>
                <a:gd name="T6" fmla="*/ 16 w 64"/>
                <a:gd name="T7" fmla="*/ 0 h 64"/>
                <a:gd name="T8" fmla="*/ 16 w 64"/>
                <a:gd name="T9" fmla="*/ 48 h 64"/>
                <a:gd name="T10" fmla="*/ 64 w 64"/>
                <a:gd name="T11" fmla="*/ 48 h 64"/>
                <a:gd name="T12" fmla="*/ 64 w 64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4">
                  <a:moveTo>
                    <a:pt x="64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8"/>
                  </a:lnTo>
                  <a:lnTo>
                    <a:pt x="64" y="48"/>
                  </a:lnTo>
                  <a:lnTo>
                    <a:pt x="64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52">
              <a:extLst>
                <a:ext uri="{FF2B5EF4-FFF2-40B4-BE49-F238E27FC236}">
                  <a16:creationId xmlns:a16="http://schemas.microsoft.com/office/drawing/2014/main" id="{79A82763-15CB-4742-A093-3AFA69F60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" y="2072"/>
              <a:ext cx="16" cy="16"/>
            </a:xfrm>
            <a:custGeom>
              <a:avLst/>
              <a:gdLst>
                <a:gd name="T0" fmla="*/ 0 w 16"/>
                <a:gd name="T1" fmla="*/ 8 h 16"/>
                <a:gd name="T2" fmla="*/ 0 w 16"/>
                <a:gd name="T3" fmla="*/ 8 h 16"/>
                <a:gd name="T4" fmla="*/ 2 w 16"/>
                <a:gd name="T5" fmla="*/ 4 h 16"/>
                <a:gd name="T6" fmla="*/ 2 w 16"/>
                <a:gd name="T7" fmla="*/ 2 h 16"/>
                <a:gd name="T8" fmla="*/ 6 w 16"/>
                <a:gd name="T9" fmla="*/ 0 h 16"/>
                <a:gd name="T10" fmla="*/ 8 w 16"/>
                <a:gd name="T11" fmla="*/ 0 h 16"/>
                <a:gd name="T12" fmla="*/ 8 w 16"/>
                <a:gd name="T13" fmla="*/ 0 h 16"/>
                <a:gd name="T14" fmla="*/ 12 w 16"/>
                <a:gd name="T15" fmla="*/ 0 h 16"/>
                <a:gd name="T16" fmla="*/ 14 w 16"/>
                <a:gd name="T17" fmla="*/ 2 h 16"/>
                <a:gd name="T18" fmla="*/ 16 w 16"/>
                <a:gd name="T19" fmla="*/ 4 h 16"/>
                <a:gd name="T20" fmla="*/ 16 w 16"/>
                <a:gd name="T21" fmla="*/ 8 h 16"/>
                <a:gd name="T22" fmla="*/ 16 w 16"/>
                <a:gd name="T23" fmla="*/ 8 h 16"/>
                <a:gd name="T24" fmla="*/ 16 w 16"/>
                <a:gd name="T25" fmla="*/ 10 h 16"/>
                <a:gd name="T26" fmla="*/ 14 w 16"/>
                <a:gd name="T27" fmla="*/ 12 h 16"/>
                <a:gd name="T28" fmla="*/ 12 w 16"/>
                <a:gd name="T29" fmla="*/ 14 h 16"/>
                <a:gd name="T30" fmla="*/ 8 w 16"/>
                <a:gd name="T31" fmla="*/ 16 h 16"/>
                <a:gd name="T32" fmla="*/ 8 w 16"/>
                <a:gd name="T33" fmla="*/ 16 h 16"/>
                <a:gd name="T34" fmla="*/ 6 w 16"/>
                <a:gd name="T35" fmla="*/ 14 h 16"/>
                <a:gd name="T36" fmla="*/ 2 w 16"/>
                <a:gd name="T37" fmla="*/ 12 h 16"/>
                <a:gd name="T38" fmla="*/ 2 w 16"/>
                <a:gd name="T39" fmla="*/ 10 h 16"/>
                <a:gd name="T40" fmla="*/ 0 w 16"/>
                <a:gd name="T41" fmla="*/ 8 h 16"/>
                <a:gd name="T42" fmla="*/ 0 w 16"/>
                <a:gd name="T4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53">
              <a:extLst>
                <a:ext uri="{FF2B5EF4-FFF2-40B4-BE49-F238E27FC236}">
                  <a16:creationId xmlns:a16="http://schemas.microsoft.com/office/drawing/2014/main" id="{15944022-4EA2-4021-8999-A3B05582D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" y="2116"/>
              <a:ext cx="16" cy="14"/>
            </a:xfrm>
            <a:custGeom>
              <a:avLst/>
              <a:gdLst>
                <a:gd name="T0" fmla="*/ 0 w 16"/>
                <a:gd name="T1" fmla="*/ 6 h 14"/>
                <a:gd name="T2" fmla="*/ 0 w 16"/>
                <a:gd name="T3" fmla="*/ 6 h 14"/>
                <a:gd name="T4" fmla="*/ 2 w 16"/>
                <a:gd name="T5" fmla="*/ 4 h 14"/>
                <a:gd name="T6" fmla="*/ 2 w 16"/>
                <a:gd name="T7" fmla="*/ 2 h 14"/>
                <a:gd name="T8" fmla="*/ 6 w 16"/>
                <a:gd name="T9" fmla="*/ 0 h 14"/>
                <a:gd name="T10" fmla="*/ 8 w 16"/>
                <a:gd name="T11" fmla="*/ 0 h 14"/>
                <a:gd name="T12" fmla="*/ 8 w 16"/>
                <a:gd name="T13" fmla="*/ 0 h 14"/>
                <a:gd name="T14" fmla="*/ 12 w 16"/>
                <a:gd name="T15" fmla="*/ 0 h 14"/>
                <a:gd name="T16" fmla="*/ 14 w 16"/>
                <a:gd name="T17" fmla="*/ 2 h 14"/>
                <a:gd name="T18" fmla="*/ 16 w 16"/>
                <a:gd name="T19" fmla="*/ 4 h 14"/>
                <a:gd name="T20" fmla="*/ 16 w 16"/>
                <a:gd name="T21" fmla="*/ 6 h 14"/>
                <a:gd name="T22" fmla="*/ 16 w 16"/>
                <a:gd name="T23" fmla="*/ 6 h 14"/>
                <a:gd name="T24" fmla="*/ 16 w 16"/>
                <a:gd name="T25" fmla="*/ 10 h 14"/>
                <a:gd name="T26" fmla="*/ 14 w 16"/>
                <a:gd name="T27" fmla="*/ 12 h 14"/>
                <a:gd name="T28" fmla="*/ 12 w 16"/>
                <a:gd name="T29" fmla="*/ 14 h 14"/>
                <a:gd name="T30" fmla="*/ 8 w 16"/>
                <a:gd name="T31" fmla="*/ 14 h 14"/>
                <a:gd name="T32" fmla="*/ 8 w 16"/>
                <a:gd name="T33" fmla="*/ 14 h 14"/>
                <a:gd name="T34" fmla="*/ 6 w 16"/>
                <a:gd name="T35" fmla="*/ 14 h 14"/>
                <a:gd name="T36" fmla="*/ 2 w 16"/>
                <a:gd name="T37" fmla="*/ 12 h 14"/>
                <a:gd name="T38" fmla="*/ 2 w 16"/>
                <a:gd name="T39" fmla="*/ 10 h 14"/>
                <a:gd name="T40" fmla="*/ 0 w 16"/>
                <a:gd name="T41" fmla="*/ 6 h 14"/>
                <a:gd name="T42" fmla="*/ 0 w 16"/>
                <a:gd name="T4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4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54">
              <a:extLst>
                <a:ext uri="{FF2B5EF4-FFF2-40B4-BE49-F238E27FC236}">
                  <a16:creationId xmlns:a16="http://schemas.microsoft.com/office/drawing/2014/main" id="{89F0ED79-B19E-4AC2-9D57-0FF744C58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" y="2158"/>
              <a:ext cx="16" cy="16"/>
            </a:xfrm>
            <a:custGeom>
              <a:avLst/>
              <a:gdLst>
                <a:gd name="T0" fmla="*/ 0 w 16"/>
                <a:gd name="T1" fmla="*/ 8 h 16"/>
                <a:gd name="T2" fmla="*/ 0 w 16"/>
                <a:gd name="T3" fmla="*/ 8 h 16"/>
                <a:gd name="T4" fmla="*/ 2 w 16"/>
                <a:gd name="T5" fmla="*/ 6 h 16"/>
                <a:gd name="T6" fmla="*/ 2 w 16"/>
                <a:gd name="T7" fmla="*/ 2 h 16"/>
                <a:gd name="T8" fmla="*/ 6 w 16"/>
                <a:gd name="T9" fmla="*/ 2 h 16"/>
                <a:gd name="T10" fmla="*/ 8 w 16"/>
                <a:gd name="T11" fmla="*/ 0 h 16"/>
                <a:gd name="T12" fmla="*/ 8 w 16"/>
                <a:gd name="T13" fmla="*/ 0 h 16"/>
                <a:gd name="T14" fmla="*/ 12 w 16"/>
                <a:gd name="T15" fmla="*/ 2 h 16"/>
                <a:gd name="T16" fmla="*/ 14 w 16"/>
                <a:gd name="T17" fmla="*/ 2 h 16"/>
                <a:gd name="T18" fmla="*/ 16 w 16"/>
                <a:gd name="T19" fmla="*/ 6 h 16"/>
                <a:gd name="T20" fmla="*/ 16 w 16"/>
                <a:gd name="T21" fmla="*/ 8 h 16"/>
                <a:gd name="T22" fmla="*/ 16 w 16"/>
                <a:gd name="T23" fmla="*/ 8 h 16"/>
                <a:gd name="T24" fmla="*/ 16 w 16"/>
                <a:gd name="T25" fmla="*/ 10 h 16"/>
                <a:gd name="T26" fmla="*/ 14 w 16"/>
                <a:gd name="T27" fmla="*/ 14 h 16"/>
                <a:gd name="T28" fmla="*/ 12 w 16"/>
                <a:gd name="T29" fmla="*/ 14 h 16"/>
                <a:gd name="T30" fmla="*/ 8 w 16"/>
                <a:gd name="T31" fmla="*/ 16 h 16"/>
                <a:gd name="T32" fmla="*/ 8 w 16"/>
                <a:gd name="T33" fmla="*/ 16 h 16"/>
                <a:gd name="T34" fmla="*/ 6 w 16"/>
                <a:gd name="T35" fmla="*/ 14 h 16"/>
                <a:gd name="T36" fmla="*/ 2 w 16"/>
                <a:gd name="T37" fmla="*/ 14 h 16"/>
                <a:gd name="T38" fmla="*/ 2 w 16"/>
                <a:gd name="T39" fmla="*/ 10 h 16"/>
                <a:gd name="T40" fmla="*/ 0 w 16"/>
                <a:gd name="T41" fmla="*/ 8 h 16"/>
                <a:gd name="T42" fmla="*/ 0 w 16"/>
                <a:gd name="T4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lnTo>
                    <a:pt x="0" y="8"/>
                  </a:lnTo>
                  <a:lnTo>
                    <a:pt x="2" y="6"/>
                  </a:lnTo>
                  <a:lnTo>
                    <a:pt x="2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55">
              <a:extLst>
                <a:ext uri="{FF2B5EF4-FFF2-40B4-BE49-F238E27FC236}">
                  <a16:creationId xmlns:a16="http://schemas.microsoft.com/office/drawing/2014/main" id="{9BC3CC04-B795-4398-B988-5CB2D9D51C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8" y="2176"/>
              <a:ext cx="176" cy="178"/>
            </a:xfrm>
            <a:custGeom>
              <a:avLst/>
              <a:gdLst>
                <a:gd name="T0" fmla="*/ 88 w 176"/>
                <a:gd name="T1" fmla="*/ 178 h 178"/>
                <a:gd name="T2" fmla="*/ 54 w 176"/>
                <a:gd name="T3" fmla="*/ 170 h 178"/>
                <a:gd name="T4" fmla="*/ 26 w 176"/>
                <a:gd name="T5" fmla="*/ 152 h 178"/>
                <a:gd name="T6" fmla="*/ 6 w 176"/>
                <a:gd name="T7" fmla="*/ 124 h 178"/>
                <a:gd name="T8" fmla="*/ 0 w 176"/>
                <a:gd name="T9" fmla="*/ 90 h 178"/>
                <a:gd name="T10" fmla="*/ 2 w 176"/>
                <a:gd name="T11" fmla="*/ 72 h 178"/>
                <a:gd name="T12" fmla="*/ 14 w 176"/>
                <a:gd name="T13" fmla="*/ 40 h 178"/>
                <a:gd name="T14" fmla="*/ 38 w 176"/>
                <a:gd name="T15" fmla="*/ 16 h 178"/>
                <a:gd name="T16" fmla="*/ 70 w 176"/>
                <a:gd name="T17" fmla="*/ 2 h 178"/>
                <a:gd name="T18" fmla="*/ 88 w 176"/>
                <a:gd name="T19" fmla="*/ 0 h 178"/>
                <a:gd name="T20" fmla="*/ 122 w 176"/>
                <a:gd name="T21" fmla="*/ 8 h 178"/>
                <a:gd name="T22" fmla="*/ 150 w 176"/>
                <a:gd name="T23" fmla="*/ 26 h 178"/>
                <a:gd name="T24" fmla="*/ 170 w 176"/>
                <a:gd name="T25" fmla="*/ 54 h 178"/>
                <a:gd name="T26" fmla="*/ 176 w 176"/>
                <a:gd name="T27" fmla="*/ 90 h 178"/>
                <a:gd name="T28" fmla="*/ 174 w 176"/>
                <a:gd name="T29" fmla="*/ 106 h 178"/>
                <a:gd name="T30" fmla="*/ 162 w 176"/>
                <a:gd name="T31" fmla="*/ 138 h 178"/>
                <a:gd name="T32" fmla="*/ 138 w 176"/>
                <a:gd name="T33" fmla="*/ 162 h 178"/>
                <a:gd name="T34" fmla="*/ 106 w 176"/>
                <a:gd name="T35" fmla="*/ 176 h 178"/>
                <a:gd name="T36" fmla="*/ 88 w 176"/>
                <a:gd name="T37" fmla="*/ 178 h 178"/>
                <a:gd name="T38" fmla="*/ 88 w 176"/>
                <a:gd name="T39" fmla="*/ 16 h 178"/>
                <a:gd name="T40" fmla="*/ 60 w 176"/>
                <a:gd name="T41" fmla="*/ 22 h 178"/>
                <a:gd name="T42" fmla="*/ 36 w 176"/>
                <a:gd name="T43" fmla="*/ 38 h 178"/>
                <a:gd name="T44" fmla="*/ 22 w 176"/>
                <a:gd name="T45" fmla="*/ 60 h 178"/>
                <a:gd name="T46" fmla="*/ 16 w 176"/>
                <a:gd name="T47" fmla="*/ 90 h 178"/>
                <a:gd name="T48" fmla="*/ 18 w 176"/>
                <a:gd name="T49" fmla="*/ 104 h 178"/>
                <a:gd name="T50" fmla="*/ 28 w 176"/>
                <a:gd name="T51" fmla="*/ 130 h 178"/>
                <a:gd name="T52" fmla="*/ 48 w 176"/>
                <a:gd name="T53" fmla="*/ 150 h 178"/>
                <a:gd name="T54" fmla="*/ 74 w 176"/>
                <a:gd name="T55" fmla="*/ 160 h 178"/>
                <a:gd name="T56" fmla="*/ 88 w 176"/>
                <a:gd name="T57" fmla="*/ 162 h 178"/>
                <a:gd name="T58" fmla="*/ 116 w 176"/>
                <a:gd name="T59" fmla="*/ 156 h 178"/>
                <a:gd name="T60" fmla="*/ 140 w 176"/>
                <a:gd name="T61" fmla="*/ 140 h 178"/>
                <a:gd name="T62" fmla="*/ 154 w 176"/>
                <a:gd name="T63" fmla="*/ 118 h 178"/>
                <a:gd name="T64" fmla="*/ 160 w 176"/>
                <a:gd name="T65" fmla="*/ 90 h 178"/>
                <a:gd name="T66" fmla="*/ 160 w 176"/>
                <a:gd name="T67" fmla="*/ 74 h 178"/>
                <a:gd name="T68" fmla="*/ 148 w 176"/>
                <a:gd name="T69" fmla="*/ 48 h 178"/>
                <a:gd name="T70" fmla="*/ 128 w 176"/>
                <a:gd name="T71" fmla="*/ 30 h 178"/>
                <a:gd name="T72" fmla="*/ 102 w 176"/>
                <a:gd name="T73" fmla="*/ 18 h 178"/>
                <a:gd name="T74" fmla="*/ 88 w 176"/>
                <a:gd name="T75" fmla="*/ 1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" h="178">
                  <a:moveTo>
                    <a:pt x="88" y="178"/>
                  </a:moveTo>
                  <a:lnTo>
                    <a:pt x="88" y="178"/>
                  </a:lnTo>
                  <a:lnTo>
                    <a:pt x="70" y="176"/>
                  </a:lnTo>
                  <a:lnTo>
                    <a:pt x="54" y="170"/>
                  </a:lnTo>
                  <a:lnTo>
                    <a:pt x="38" y="162"/>
                  </a:lnTo>
                  <a:lnTo>
                    <a:pt x="26" y="152"/>
                  </a:lnTo>
                  <a:lnTo>
                    <a:pt x="14" y="138"/>
                  </a:lnTo>
                  <a:lnTo>
                    <a:pt x="6" y="124"/>
                  </a:lnTo>
                  <a:lnTo>
                    <a:pt x="2" y="106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6" y="26"/>
                  </a:lnTo>
                  <a:lnTo>
                    <a:pt x="38" y="16"/>
                  </a:lnTo>
                  <a:lnTo>
                    <a:pt x="54" y="8"/>
                  </a:lnTo>
                  <a:lnTo>
                    <a:pt x="70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106" y="2"/>
                  </a:lnTo>
                  <a:lnTo>
                    <a:pt x="122" y="8"/>
                  </a:lnTo>
                  <a:lnTo>
                    <a:pt x="138" y="16"/>
                  </a:lnTo>
                  <a:lnTo>
                    <a:pt x="150" y="26"/>
                  </a:lnTo>
                  <a:lnTo>
                    <a:pt x="162" y="40"/>
                  </a:lnTo>
                  <a:lnTo>
                    <a:pt x="170" y="54"/>
                  </a:lnTo>
                  <a:lnTo>
                    <a:pt x="174" y="72"/>
                  </a:lnTo>
                  <a:lnTo>
                    <a:pt x="176" y="90"/>
                  </a:lnTo>
                  <a:lnTo>
                    <a:pt x="176" y="90"/>
                  </a:lnTo>
                  <a:lnTo>
                    <a:pt x="174" y="106"/>
                  </a:lnTo>
                  <a:lnTo>
                    <a:pt x="170" y="124"/>
                  </a:lnTo>
                  <a:lnTo>
                    <a:pt x="162" y="138"/>
                  </a:lnTo>
                  <a:lnTo>
                    <a:pt x="150" y="152"/>
                  </a:lnTo>
                  <a:lnTo>
                    <a:pt x="138" y="162"/>
                  </a:lnTo>
                  <a:lnTo>
                    <a:pt x="122" y="170"/>
                  </a:lnTo>
                  <a:lnTo>
                    <a:pt x="106" y="176"/>
                  </a:lnTo>
                  <a:lnTo>
                    <a:pt x="88" y="178"/>
                  </a:lnTo>
                  <a:lnTo>
                    <a:pt x="88" y="178"/>
                  </a:lnTo>
                  <a:close/>
                  <a:moveTo>
                    <a:pt x="88" y="16"/>
                  </a:moveTo>
                  <a:lnTo>
                    <a:pt x="88" y="16"/>
                  </a:lnTo>
                  <a:lnTo>
                    <a:pt x="74" y="18"/>
                  </a:lnTo>
                  <a:lnTo>
                    <a:pt x="60" y="22"/>
                  </a:lnTo>
                  <a:lnTo>
                    <a:pt x="48" y="30"/>
                  </a:lnTo>
                  <a:lnTo>
                    <a:pt x="36" y="38"/>
                  </a:lnTo>
                  <a:lnTo>
                    <a:pt x="28" y="48"/>
                  </a:lnTo>
                  <a:lnTo>
                    <a:pt x="22" y="60"/>
                  </a:lnTo>
                  <a:lnTo>
                    <a:pt x="18" y="74"/>
                  </a:lnTo>
                  <a:lnTo>
                    <a:pt x="16" y="90"/>
                  </a:lnTo>
                  <a:lnTo>
                    <a:pt x="16" y="90"/>
                  </a:lnTo>
                  <a:lnTo>
                    <a:pt x="18" y="104"/>
                  </a:lnTo>
                  <a:lnTo>
                    <a:pt x="22" y="118"/>
                  </a:lnTo>
                  <a:lnTo>
                    <a:pt x="28" y="130"/>
                  </a:lnTo>
                  <a:lnTo>
                    <a:pt x="36" y="140"/>
                  </a:lnTo>
                  <a:lnTo>
                    <a:pt x="48" y="150"/>
                  </a:lnTo>
                  <a:lnTo>
                    <a:pt x="60" y="156"/>
                  </a:lnTo>
                  <a:lnTo>
                    <a:pt x="74" y="160"/>
                  </a:lnTo>
                  <a:lnTo>
                    <a:pt x="88" y="162"/>
                  </a:lnTo>
                  <a:lnTo>
                    <a:pt x="88" y="162"/>
                  </a:lnTo>
                  <a:lnTo>
                    <a:pt x="102" y="160"/>
                  </a:lnTo>
                  <a:lnTo>
                    <a:pt x="116" y="156"/>
                  </a:lnTo>
                  <a:lnTo>
                    <a:pt x="128" y="150"/>
                  </a:lnTo>
                  <a:lnTo>
                    <a:pt x="140" y="140"/>
                  </a:lnTo>
                  <a:lnTo>
                    <a:pt x="148" y="130"/>
                  </a:lnTo>
                  <a:lnTo>
                    <a:pt x="154" y="118"/>
                  </a:lnTo>
                  <a:lnTo>
                    <a:pt x="160" y="104"/>
                  </a:lnTo>
                  <a:lnTo>
                    <a:pt x="160" y="90"/>
                  </a:lnTo>
                  <a:lnTo>
                    <a:pt x="160" y="90"/>
                  </a:lnTo>
                  <a:lnTo>
                    <a:pt x="160" y="74"/>
                  </a:lnTo>
                  <a:lnTo>
                    <a:pt x="154" y="60"/>
                  </a:lnTo>
                  <a:lnTo>
                    <a:pt x="148" y="48"/>
                  </a:lnTo>
                  <a:lnTo>
                    <a:pt x="140" y="38"/>
                  </a:lnTo>
                  <a:lnTo>
                    <a:pt x="128" y="30"/>
                  </a:lnTo>
                  <a:lnTo>
                    <a:pt x="116" y="22"/>
                  </a:lnTo>
                  <a:lnTo>
                    <a:pt x="102" y="18"/>
                  </a:lnTo>
                  <a:lnTo>
                    <a:pt x="88" y="16"/>
                  </a:lnTo>
                  <a:lnTo>
                    <a:pt x="88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56">
              <a:extLst>
                <a:ext uri="{FF2B5EF4-FFF2-40B4-BE49-F238E27FC236}">
                  <a16:creationId xmlns:a16="http://schemas.microsoft.com/office/drawing/2014/main" id="{EA5C0081-C19C-42C1-ACA6-99CD47A90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" y="2230"/>
              <a:ext cx="100" cy="74"/>
            </a:xfrm>
            <a:custGeom>
              <a:avLst/>
              <a:gdLst>
                <a:gd name="T0" fmla="*/ 40 w 100"/>
                <a:gd name="T1" fmla="*/ 74 h 74"/>
                <a:gd name="T2" fmla="*/ 0 w 100"/>
                <a:gd name="T3" fmla="*/ 30 h 74"/>
                <a:gd name="T4" fmla="*/ 12 w 100"/>
                <a:gd name="T5" fmla="*/ 20 h 74"/>
                <a:gd name="T6" fmla="*/ 40 w 100"/>
                <a:gd name="T7" fmla="*/ 50 h 74"/>
                <a:gd name="T8" fmla="*/ 88 w 100"/>
                <a:gd name="T9" fmla="*/ 0 h 74"/>
                <a:gd name="T10" fmla="*/ 100 w 100"/>
                <a:gd name="T11" fmla="*/ 12 h 74"/>
                <a:gd name="T12" fmla="*/ 40 w 100"/>
                <a:gd name="T1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74">
                  <a:moveTo>
                    <a:pt x="40" y="74"/>
                  </a:moveTo>
                  <a:lnTo>
                    <a:pt x="0" y="30"/>
                  </a:lnTo>
                  <a:lnTo>
                    <a:pt x="12" y="20"/>
                  </a:lnTo>
                  <a:lnTo>
                    <a:pt x="40" y="50"/>
                  </a:lnTo>
                  <a:lnTo>
                    <a:pt x="88" y="0"/>
                  </a:lnTo>
                  <a:lnTo>
                    <a:pt x="100" y="12"/>
                  </a:lnTo>
                  <a:lnTo>
                    <a:pt x="40" y="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419EEDD-8026-4254-A92C-4FCD24AE789A}"/>
              </a:ext>
            </a:extLst>
          </p:cNvPr>
          <p:cNvGrpSpPr/>
          <p:nvPr/>
        </p:nvGrpSpPr>
        <p:grpSpPr>
          <a:xfrm>
            <a:off x="7910407" y="1854333"/>
            <a:ext cx="527605" cy="388347"/>
            <a:chOff x="8437608" y="4154364"/>
            <a:chExt cx="638402" cy="469900"/>
          </a:xfrm>
        </p:grpSpPr>
        <p:sp>
          <p:nvSpPr>
            <p:cNvPr id="46" name="Rectangle 50">
              <a:extLst>
                <a:ext uri="{FF2B5EF4-FFF2-40B4-BE49-F238E27FC236}">
                  <a16:creationId xmlns:a16="http://schemas.microsoft.com/office/drawing/2014/main" id="{BF408DAA-1563-4F68-AC50-4287063F7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8210" y="4306764"/>
              <a:ext cx="25400" cy="165100"/>
            </a:xfrm>
            <a:prstGeom prst="rect">
              <a:avLst/>
            </a:prstGeom>
            <a:solidFill>
              <a:srgbClr val="42CEDA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51">
              <a:extLst>
                <a:ext uri="{FF2B5EF4-FFF2-40B4-BE49-F238E27FC236}">
                  <a16:creationId xmlns:a16="http://schemas.microsoft.com/office/drawing/2014/main" id="{575381F0-1E91-4593-85E9-8081C367A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0633" y="4392489"/>
              <a:ext cx="177800" cy="25400"/>
            </a:xfrm>
            <a:prstGeom prst="rect">
              <a:avLst/>
            </a:prstGeom>
            <a:solidFill>
              <a:srgbClr val="42CEDA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52">
              <a:extLst>
                <a:ext uri="{FF2B5EF4-FFF2-40B4-BE49-F238E27FC236}">
                  <a16:creationId xmlns:a16="http://schemas.microsoft.com/office/drawing/2014/main" id="{6AE0A12A-99AD-49F0-B315-4061A4DBC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0633" y="4297239"/>
              <a:ext cx="88900" cy="25400"/>
            </a:xfrm>
            <a:prstGeom prst="rect">
              <a:avLst/>
            </a:prstGeom>
            <a:solidFill>
              <a:srgbClr val="42CEDA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53">
              <a:extLst>
                <a:ext uri="{FF2B5EF4-FFF2-40B4-BE49-F238E27FC236}">
                  <a16:creationId xmlns:a16="http://schemas.microsoft.com/office/drawing/2014/main" id="{FC80E0D3-61D6-4A26-9936-7FC01984E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2383" y="4262314"/>
              <a:ext cx="25400" cy="92075"/>
            </a:xfrm>
            <a:prstGeom prst="rect">
              <a:avLst/>
            </a:prstGeom>
            <a:solidFill>
              <a:srgbClr val="42CEDA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54">
              <a:extLst>
                <a:ext uri="{FF2B5EF4-FFF2-40B4-BE49-F238E27FC236}">
                  <a16:creationId xmlns:a16="http://schemas.microsoft.com/office/drawing/2014/main" id="{37504016-2595-4BD9-912D-4D2C66A40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0633" y="4459164"/>
              <a:ext cx="177800" cy="25400"/>
            </a:xfrm>
            <a:prstGeom prst="rect">
              <a:avLst/>
            </a:prstGeom>
            <a:solidFill>
              <a:srgbClr val="42CEDA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55">
              <a:extLst>
                <a:ext uri="{FF2B5EF4-FFF2-40B4-BE49-F238E27FC236}">
                  <a16:creationId xmlns:a16="http://schemas.microsoft.com/office/drawing/2014/main" id="{6D10C490-D802-4E3D-8032-C1DC106CB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0633" y="4525839"/>
              <a:ext cx="177800" cy="25400"/>
            </a:xfrm>
            <a:prstGeom prst="rect">
              <a:avLst/>
            </a:prstGeom>
            <a:solidFill>
              <a:srgbClr val="42CEDA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56">
              <a:extLst>
                <a:ext uri="{FF2B5EF4-FFF2-40B4-BE49-F238E27FC236}">
                  <a16:creationId xmlns:a16="http://schemas.microsoft.com/office/drawing/2014/main" id="{B90F5A2C-67FB-45C7-AC54-A487FF8EE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0610" y="4154364"/>
              <a:ext cx="25400" cy="469900"/>
            </a:xfrm>
            <a:prstGeom prst="rect">
              <a:avLst/>
            </a:prstGeom>
            <a:solidFill>
              <a:srgbClr val="42CEDA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57">
              <a:extLst>
                <a:ext uri="{FF2B5EF4-FFF2-40B4-BE49-F238E27FC236}">
                  <a16:creationId xmlns:a16="http://schemas.microsoft.com/office/drawing/2014/main" id="{E01870F2-787E-4B29-B104-D31191F46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4410" y="4224214"/>
              <a:ext cx="25400" cy="330200"/>
            </a:xfrm>
            <a:prstGeom prst="rect">
              <a:avLst/>
            </a:prstGeom>
            <a:solidFill>
              <a:srgbClr val="42CEDA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58">
              <a:extLst>
                <a:ext uri="{FF2B5EF4-FFF2-40B4-BE49-F238E27FC236}">
                  <a16:creationId xmlns:a16="http://schemas.microsoft.com/office/drawing/2014/main" id="{CE354CEE-0092-4D2E-87AA-3EA82D8CD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8835" y="4357564"/>
              <a:ext cx="25400" cy="63500"/>
            </a:xfrm>
            <a:prstGeom prst="rect">
              <a:avLst/>
            </a:prstGeom>
            <a:solidFill>
              <a:srgbClr val="42CEDA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59">
              <a:extLst>
                <a:ext uri="{FF2B5EF4-FFF2-40B4-BE49-F238E27FC236}">
                  <a16:creationId xmlns:a16="http://schemas.microsoft.com/office/drawing/2014/main" id="{0E92387B-3BE7-4EDD-A7D7-A7D8585D4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37608" y="4154364"/>
              <a:ext cx="320675" cy="469900"/>
            </a:xfrm>
            <a:custGeom>
              <a:avLst/>
              <a:gdLst>
                <a:gd name="T0" fmla="*/ 202 w 202"/>
                <a:gd name="T1" fmla="*/ 296 h 296"/>
                <a:gd name="T2" fmla="*/ 0 w 202"/>
                <a:gd name="T3" fmla="*/ 296 h 296"/>
                <a:gd name="T4" fmla="*/ 0 w 202"/>
                <a:gd name="T5" fmla="*/ 0 h 296"/>
                <a:gd name="T6" fmla="*/ 144 w 202"/>
                <a:gd name="T7" fmla="*/ 0 h 296"/>
                <a:gd name="T8" fmla="*/ 202 w 202"/>
                <a:gd name="T9" fmla="*/ 58 h 296"/>
                <a:gd name="T10" fmla="*/ 202 w 202"/>
                <a:gd name="T11" fmla="*/ 296 h 296"/>
                <a:gd name="T12" fmla="*/ 16 w 202"/>
                <a:gd name="T13" fmla="*/ 280 h 296"/>
                <a:gd name="T14" fmla="*/ 186 w 202"/>
                <a:gd name="T15" fmla="*/ 280 h 296"/>
                <a:gd name="T16" fmla="*/ 186 w 202"/>
                <a:gd name="T17" fmla="*/ 66 h 296"/>
                <a:gd name="T18" fmla="*/ 136 w 202"/>
                <a:gd name="T19" fmla="*/ 14 h 296"/>
                <a:gd name="T20" fmla="*/ 16 w 202"/>
                <a:gd name="T21" fmla="*/ 14 h 296"/>
                <a:gd name="T22" fmla="*/ 16 w 202"/>
                <a:gd name="T23" fmla="*/ 28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296">
                  <a:moveTo>
                    <a:pt x="202" y="296"/>
                  </a:moveTo>
                  <a:lnTo>
                    <a:pt x="0" y="296"/>
                  </a:lnTo>
                  <a:lnTo>
                    <a:pt x="0" y="0"/>
                  </a:lnTo>
                  <a:lnTo>
                    <a:pt x="144" y="0"/>
                  </a:lnTo>
                  <a:lnTo>
                    <a:pt x="202" y="58"/>
                  </a:lnTo>
                  <a:lnTo>
                    <a:pt x="202" y="296"/>
                  </a:lnTo>
                  <a:close/>
                  <a:moveTo>
                    <a:pt x="16" y="280"/>
                  </a:moveTo>
                  <a:lnTo>
                    <a:pt x="186" y="280"/>
                  </a:lnTo>
                  <a:lnTo>
                    <a:pt x="186" y="66"/>
                  </a:lnTo>
                  <a:lnTo>
                    <a:pt x="136" y="14"/>
                  </a:lnTo>
                  <a:lnTo>
                    <a:pt x="16" y="14"/>
                  </a:lnTo>
                  <a:lnTo>
                    <a:pt x="16" y="280"/>
                  </a:lnTo>
                  <a:close/>
                </a:path>
              </a:pathLst>
            </a:custGeom>
            <a:solidFill>
              <a:srgbClr val="42CEDA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60">
              <a:extLst>
                <a:ext uri="{FF2B5EF4-FFF2-40B4-BE49-F238E27FC236}">
                  <a16:creationId xmlns:a16="http://schemas.microsoft.com/office/drawing/2014/main" id="{B5062231-E774-437C-9EA2-367BF6CA0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7158" y="4167064"/>
              <a:ext cx="98425" cy="98425"/>
            </a:xfrm>
            <a:custGeom>
              <a:avLst/>
              <a:gdLst>
                <a:gd name="T0" fmla="*/ 62 w 62"/>
                <a:gd name="T1" fmla="*/ 62 h 62"/>
                <a:gd name="T2" fmla="*/ 0 w 62"/>
                <a:gd name="T3" fmla="*/ 62 h 62"/>
                <a:gd name="T4" fmla="*/ 0 w 62"/>
                <a:gd name="T5" fmla="*/ 0 h 62"/>
                <a:gd name="T6" fmla="*/ 16 w 62"/>
                <a:gd name="T7" fmla="*/ 0 h 62"/>
                <a:gd name="T8" fmla="*/ 16 w 62"/>
                <a:gd name="T9" fmla="*/ 46 h 62"/>
                <a:gd name="T10" fmla="*/ 62 w 62"/>
                <a:gd name="T11" fmla="*/ 46 h 62"/>
                <a:gd name="T12" fmla="*/ 62 w 62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62">
                  <a:moveTo>
                    <a:pt x="62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6"/>
                  </a:lnTo>
                  <a:lnTo>
                    <a:pt x="62" y="46"/>
                  </a:lnTo>
                  <a:lnTo>
                    <a:pt x="62" y="62"/>
                  </a:lnTo>
                  <a:close/>
                </a:path>
              </a:pathLst>
            </a:custGeom>
            <a:solidFill>
              <a:srgbClr val="42CEDA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7" name="Group 24">
            <a:extLst>
              <a:ext uri="{FF2B5EF4-FFF2-40B4-BE49-F238E27FC236}">
                <a16:creationId xmlns:a16="http://schemas.microsoft.com/office/drawing/2014/main" id="{AD09FA85-E1AC-423F-AE74-5017727EDDD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91356" y="1797290"/>
            <a:ext cx="500902" cy="443473"/>
            <a:chOff x="3526" y="1882"/>
            <a:chExt cx="628" cy="556"/>
          </a:xfrm>
          <a:solidFill>
            <a:srgbClr val="42CEDA"/>
          </a:solidFill>
        </p:grpSpPr>
        <p:sp>
          <p:nvSpPr>
            <p:cNvPr id="58" name="Freeform 25">
              <a:extLst>
                <a:ext uri="{FF2B5EF4-FFF2-40B4-BE49-F238E27FC236}">
                  <a16:creationId xmlns:a16="http://schemas.microsoft.com/office/drawing/2014/main" id="{78998A5F-07B4-4DA1-AEC2-8DBB6829D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" y="2224"/>
              <a:ext cx="252" cy="16"/>
            </a:xfrm>
            <a:custGeom>
              <a:avLst/>
              <a:gdLst>
                <a:gd name="T0" fmla="*/ 244 w 252"/>
                <a:gd name="T1" fmla="*/ 16 h 16"/>
                <a:gd name="T2" fmla="*/ 8 w 252"/>
                <a:gd name="T3" fmla="*/ 16 h 16"/>
                <a:gd name="T4" fmla="*/ 8 w 252"/>
                <a:gd name="T5" fmla="*/ 16 h 16"/>
                <a:gd name="T6" fmla="*/ 6 w 252"/>
                <a:gd name="T7" fmla="*/ 16 h 16"/>
                <a:gd name="T8" fmla="*/ 4 w 252"/>
                <a:gd name="T9" fmla="*/ 14 h 16"/>
                <a:gd name="T10" fmla="*/ 2 w 252"/>
                <a:gd name="T11" fmla="*/ 12 h 16"/>
                <a:gd name="T12" fmla="*/ 0 w 252"/>
                <a:gd name="T13" fmla="*/ 8 h 16"/>
                <a:gd name="T14" fmla="*/ 0 w 252"/>
                <a:gd name="T15" fmla="*/ 8 h 16"/>
                <a:gd name="T16" fmla="*/ 2 w 252"/>
                <a:gd name="T17" fmla="*/ 6 h 16"/>
                <a:gd name="T18" fmla="*/ 4 w 252"/>
                <a:gd name="T19" fmla="*/ 2 h 16"/>
                <a:gd name="T20" fmla="*/ 6 w 252"/>
                <a:gd name="T21" fmla="*/ 2 h 16"/>
                <a:gd name="T22" fmla="*/ 8 w 252"/>
                <a:gd name="T23" fmla="*/ 0 h 16"/>
                <a:gd name="T24" fmla="*/ 244 w 252"/>
                <a:gd name="T25" fmla="*/ 0 h 16"/>
                <a:gd name="T26" fmla="*/ 244 w 252"/>
                <a:gd name="T27" fmla="*/ 0 h 16"/>
                <a:gd name="T28" fmla="*/ 248 w 252"/>
                <a:gd name="T29" fmla="*/ 2 h 16"/>
                <a:gd name="T30" fmla="*/ 250 w 252"/>
                <a:gd name="T31" fmla="*/ 2 h 16"/>
                <a:gd name="T32" fmla="*/ 252 w 252"/>
                <a:gd name="T33" fmla="*/ 6 h 16"/>
                <a:gd name="T34" fmla="*/ 252 w 252"/>
                <a:gd name="T35" fmla="*/ 8 h 16"/>
                <a:gd name="T36" fmla="*/ 252 w 252"/>
                <a:gd name="T37" fmla="*/ 8 h 16"/>
                <a:gd name="T38" fmla="*/ 252 w 252"/>
                <a:gd name="T39" fmla="*/ 12 h 16"/>
                <a:gd name="T40" fmla="*/ 250 w 252"/>
                <a:gd name="T41" fmla="*/ 14 h 16"/>
                <a:gd name="T42" fmla="*/ 248 w 252"/>
                <a:gd name="T43" fmla="*/ 16 h 16"/>
                <a:gd name="T44" fmla="*/ 244 w 252"/>
                <a:gd name="T45" fmla="*/ 16 h 16"/>
                <a:gd name="T46" fmla="*/ 244 w 252"/>
                <a:gd name="T4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2" h="16">
                  <a:moveTo>
                    <a:pt x="244" y="16"/>
                  </a:moveTo>
                  <a:lnTo>
                    <a:pt x="8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8" y="2"/>
                  </a:lnTo>
                  <a:lnTo>
                    <a:pt x="250" y="2"/>
                  </a:lnTo>
                  <a:lnTo>
                    <a:pt x="252" y="6"/>
                  </a:lnTo>
                  <a:lnTo>
                    <a:pt x="252" y="8"/>
                  </a:lnTo>
                  <a:lnTo>
                    <a:pt x="252" y="8"/>
                  </a:lnTo>
                  <a:lnTo>
                    <a:pt x="252" y="12"/>
                  </a:lnTo>
                  <a:lnTo>
                    <a:pt x="250" y="14"/>
                  </a:lnTo>
                  <a:lnTo>
                    <a:pt x="248" y="16"/>
                  </a:lnTo>
                  <a:lnTo>
                    <a:pt x="244" y="16"/>
                  </a:lnTo>
                  <a:lnTo>
                    <a:pt x="244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26">
              <a:extLst>
                <a:ext uri="{FF2B5EF4-FFF2-40B4-BE49-F238E27FC236}">
                  <a16:creationId xmlns:a16="http://schemas.microsoft.com/office/drawing/2014/main" id="{A6DF7E94-BDD7-444C-B37E-6632AA685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" y="2288"/>
              <a:ext cx="252" cy="16"/>
            </a:xfrm>
            <a:custGeom>
              <a:avLst/>
              <a:gdLst>
                <a:gd name="T0" fmla="*/ 244 w 252"/>
                <a:gd name="T1" fmla="*/ 16 h 16"/>
                <a:gd name="T2" fmla="*/ 8 w 252"/>
                <a:gd name="T3" fmla="*/ 16 h 16"/>
                <a:gd name="T4" fmla="*/ 8 w 252"/>
                <a:gd name="T5" fmla="*/ 16 h 16"/>
                <a:gd name="T6" fmla="*/ 6 w 252"/>
                <a:gd name="T7" fmla="*/ 16 h 16"/>
                <a:gd name="T8" fmla="*/ 4 w 252"/>
                <a:gd name="T9" fmla="*/ 14 h 16"/>
                <a:gd name="T10" fmla="*/ 2 w 252"/>
                <a:gd name="T11" fmla="*/ 10 h 16"/>
                <a:gd name="T12" fmla="*/ 0 w 252"/>
                <a:gd name="T13" fmla="*/ 8 h 16"/>
                <a:gd name="T14" fmla="*/ 0 w 252"/>
                <a:gd name="T15" fmla="*/ 8 h 16"/>
                <a:gd name="T16" fmla="*/ 2 w 252"/>
                <a:gd name="T17" fmla="*/ 4 h 16"/>
                <a:gd name="T18" fmla="*/ 4 w 252"/>
                <a:gd name="T19" fmla="*/ 2 h 16"/>
                <a:gd name="T20" fmla="*/ 6 w 252"/>
                <a:gd name="T21" fmla="*/ 0 h 16"/>
                <a:gd name="T22" fmla="*/ 8 w 252"/>
                <a:gd name="T23" fmla="*/ 0 h 16"/>
                <a:gd name="T24" fmla="*/ 244 w 252"/>
                <a:gd name="T25" fmla="*/ 0 h 16"/>
                <a:gd name="T26" fmla="*/ 244 w 252"/>
                <a:gd name="T27" fmla="*/ 0 h 16"/>
                <a:gd name="T28" fmla="*/ 248 w 252"/>
                <a:gd name="T29" fmla="*/ 0 h 16"/>
                <a:gd name="T30" fmla="*/ 250 w 252"/>
                <a:gd name="T31" fmla="*/ 2 h 16"/>
                <a:gd name="T32" fmla="*/ 252 w 252"/>
                <a:gd name="T33" fmla="*/ 4 h 16"/>
                <a:gd name="T34" fmla="*/ 252 w 252"/>
                <a:gd name="T35" fmla="*/ 8 h 16"/>
                <a:gd name="T36" fmla="*/ 252 w 252"/>
                <a:gd name="T37" fmla="*/ 8 h 16"/>
                <a:gd name="T38" fmla="*/ 252 w 252"/>
                <a:gd name="T39" fmla="*/ 10 h 16"/>
                <a:gd name="T40" fmla="*/ 250 w 252"/>
                <a:gd name="T41" fmla="*/ 14 h 16"/>
                <a:gd name="T42" fmla="*/ 248 w 252"/>
                <a:gd name="T43" fmla="*/ 16 h 16"/>
                <a:gd name="T44" fmla="*/ 244 w 252"/>
                <a:gd name="T45" fmla="*/ 16 h 16"/>
                <a:gd name="T46" fmla="*/ 244 w 252"/>
                <a:gd name="T4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2" h="16">
                  <a:moveTo>
                    <a:pt x="244" y="16"/>
                  </a:moveTo>
                  <a:lnTo>
                    <a:pt x="8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8" y="0"/>
                  </a:lnTo>
                  <a:lnTo>
                    <a:pt x="250" y="2"/>
                  </a:lnTo>
                  <a:lnTo>
                    <a:pt x="252" y="4"/>
                  </a:lnTo>
                  <a:lnTo>
                    <a:pt x="252" y="8"/>
                  </a:lnTo>
                  <a:lnTo>
                    <a:pt x="252" y="8"/>
                  </a:lnTo>
                  <a:lnTo>
                    <a:pt x="252" y="10"/>
                  </a:lnTo>
                  <a:lnTo>
                    <a:pt x="250" y="14"/>
                  </a:lnTo>
                  <a:lnTo>
                    <a:pt x="248" y="16"/>
                  </a:lnTo>
                  <a:lnTo>
                    <a:pt x="244" y="16"/>
                  </a:lnTo>
                  <a:lnTo>
                    <a:pt x="244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id="{31FF7355-884A-4A07-8E9A-4C4DA528C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" y="2352"/>
              <a:ext cx="218" cy="16"/>
            </a:xfrm>
            <a:custGeom>
              <a:avLst/>
              <a:gdLst>
                <a:gd name="T0" fmla="*/ 210 w 218"/>
                <a:gd name="T1" fmla="*/ 16 h 16"/>
                <a:gd name="T2" fmla="*/ 8 w 218"/>
                <a:gd name="T3" fmla="*/ 16 h 16"/>
                <a:gd name="T4" fmla="*/ 8 w 218"/>
                <a:gd name="T5" fmla="*/ 16 h 16"/>
                <a:gd name="T6" fmla="*/ 6 w 218"/>
                <a:gd name="T7" fmla="*/ 14 h 16"/>
                <a:gd name="T8" fmla="*/ 4 w 218"/>
                <a:gd name="T9" fmla="*/ 12 h 16"/>
                <a:gd name="T10" fmla="*/ 2 w 218"/>
                <a:gd name="T11" fmla="*/ 10 h 16"/>
                <a:gd name="T12" fmla="*/ 0 w 218"/>
                <a:gd name="T13" fmla="*/ 8 h 16"/>
                <a:gd name="T14" fmla="*/ 0 w 218"/>
                <a:gd name="T15" fmla="*/ 8 h 16"/>
                <a:gd name="T16" fmla="*/ 2 w 218"/>
                <a:gd name="T17" fmla="*/ 4 h 16"/>
                <a:gd name="T18" fmla="*/ 4 w 218"/>
                <a:gd name="T19" fmla="*/ 2 h 16"/>
                <a:gd name="T20" fmla="*/ 6 w 218"/>
                <a:gd name="T21" fmla="*/ 0 h 16"/>
                <a:gd name="T22" fmla="*/ 8 w 218"/>
                <a:gd name="T23" fmla="*/ 0 h 16"/>
                <a:gd name="T24" fmla="*/ 210 w 218"/>
                <a:gd name="T25" fmla="*/ 0 h 16"/>
                <a:gd name="T26" fmla="*/ 210 w 218"/>
                <a:gd name="T27" fmla="*/ 0 h 16"/>
                <a:gd name="T28" fmla="*/ 212 w 218"/>
                <a:gd name="T29" fmla="*/ 0 h 16"/>
                <a:gd name="T30" fmla="*/ 216 w 218"/>
                <a:gd name="T31" fmla="*/ 2 h 16"/>
                <a:gd name="T32" fmla="*/ 216 w 218"/>
                <a:gd name="T33" fmla="*/ 4 h 16"/>
                <a:gd name="T34" fmla="*/ 218 w 218"/>
                <a:gd name="T35" fmla="*/ 8 h 16"/>
                <a:gd name="T36" fmla="*/ 218 w 218"/>
                <a:gd name="T37" fmla="*/ 8 h 16"/>
                <a:gd name="T38" fmla="*/ 216 w 218"/>
                <a:gd name="T39" fmla="*/ 10 h 16"/>
                <a:gd name="T40" fmla="*/ 216 w 218"/>
                <a:gd name="T41" fmla="*/ 12 h 16"/>
                <a:gd name="T42" fmla="*/ 212 w 218"/>
                <a:gd name="T43" fmla="*/ 14 h 16"/>
                <a:gd name="T44" fmla="*/ 210 w 218"/>
                <a:gd name="T45" fmla="*/ 16 h 16"/>
                <a:gd name="T46" fmla="*/ 210 w 218"/>
                <a:gd name="T4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8" h="16">
                  <a:moveTo>
                    <a:pt x="210" y="16"/>
                  </a:moveTo>
                  <a:lnTo>
                    <a:pt x="8" y="16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12" y="0"/>
                  </a:lnTo>
                  <a:lnTo>
                    <a:pt x="216" y="2"/>
                  </a:lnTo>
                  <a:lnTo>
                    <a:pt x="216" y="4"/>
                  </a:lnTo>
                  <a:lnTo>
                    <a:pt x="218" y="8"/>
                  </a:lnTo>
                  <a:lnTo>
                    <a:pt x="218" y="8"/>
                  </a:lnTo>
                  <a:lnTo>
                    <a:pt x="216" y="10"/>
                  </a:lnTo>
                  <a:lnTo>
                    <a:pt x="216" y="12"/>
                  </a:lnTo>
                  <a:lnTo>
                    <a:pt x="212" y="14"/>
                  </a:lnTo>
                  <a:lnTo>
                    <a:pt x="210" y="16"/>
                  </a:lnTo>
                  <a:lnTo>
                    <a:pt x="210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28">
              <a:extLst>
                <a:ext uri="{FF2B5EF4-FFF2-40B4-BE49-F238E27FC236}">
                  <a16:creationId xmlns:a16="http://schemas.microsoft.com/office/drawing/2014/main" id="{D8699992-25B6-433D-BA57-B6294AD25B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8" y="2056"/>
              <a:ext cx="106" cy="114"/>
            </a:xfrm>
            <a:custGeom>
              <a:avLst/>
              <a:gdLst>
                <a:gd name="T0" fmla="*/ 72 w 106"/>
                <a:gd name="T1" fmla="*/ 90 h 114"/>
                <a:gd name="T2" fmla="*/ 34 w 106"/>
                <a:gd name="T3" fmla="*/ 90 h 114"/>
                <a:gd name="T4" fmla="*/ 28 w 106"/>
                <a:gd name="T5" fmla="*/ 114 h 114"/>
                <a:gd name="T6" fmla="*/ 0 w 106"/>
                <a:gd name="T7" fmla="*/ 114 h 114"/>
                <a:gd name="T8" fmla="*/ 40 w 106"/>
                <a:gd name="T9" fmla="*/ 0 h 114"/>
                <a:gd name="T10" fmla="*/ 66 w 106"/>
                <a:gd name="T11" fmla="*/ 0 h 114"/>
                <a:gd name="T12" fmla="*/ 106 w 106"/>
                <a:gd name="T13" fmla="*/ 114 h 114"/>
                <a:gd name="T14" fmla="*/ 78 w 106"/>
                <a:gd name="T15" fmla="*/ 114 h 114"/>
                <a:gd name="T16" fmla="*/ 72 w 106"/>
                <a:gd name="T17" fmla="*/ 90 h 114"/>
                <a:gd name="T18" fmla="*/ 42 w 106"/>
                <a:gd name="T19" fmla="*/ 70 h 114"/>
                <a:gd name="T20" fmla="*/ 64 w 106"/>
                <a:gd name="T21" fmla="*/ 70 h 114"/>
                <a:gd name="T22" fmla="*/ 62 w 106"/>
                <a:gd name="T23" fmla="*/ 62 h 114"/>
                <a:gd name="T24" fmla="*/ 54 w 106"/>
                <a:gd name="T25" fmla="*/ 30 h 114"/>
                <a:gd name="T26" fmla="*/ 52 w 106"/>
                <a:gd name="T27" fmla="*/ 30 h 114"/>
                <a:gd name="T28" fmla="*/ 44 w 106"/>
                <a:gd name="T29" fmla="*/ 62 h 114"/>
                <a:gd name="T30" fmla="*/ 42 w 106"/>
                <a:gd name="T31" fmla="*/ 7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" h="114">
                  <a:moveTo>
                    <a:pt x="72" y="90"/>
                  </a:moveTo>
                  <a:lnTo>
                    <a:pt x="34" y="90"/>
                  </a:lnTo>
                  <a:lnTo>
                    <a:pt x="28" y="114"/>
                  </a:lnTo>
                  <a:lnTo>
                    <a:pt x="0" y="114"/>
                  </a:lnTo>
                  <a:lnTo>
                    <a:pt x="40" y="0"/>
                  </a:lnTo>
                  <a:lnTo>
                    <a:pt x="66" y="0"/>
                  </a:lnTo>
                  <a:lnTo>
                    <a:pt x="106" y="114"/>
                  </a:lnTo>
                  <a:lnTo>
                    <a:pt x="78" y="114"/>
                  </a:lnTo>
                  <a:lnTo>
                    <a:pt x="72" y="90"/>
                  </a:lnTo>
                  <a:close/>
                  <a:moveTo>
                    <a:pt x="42" y="70"/>
                  </a:moveTo>
                  <a:lnTo>
                    <a:pt x="64" y="70"/>
                  </a:lnTo>
                  <a:lnTo>
                    <a:pt x="62" y="62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44" y="62"/>
                  </a:lnTo>
                  <a:lnTo>
                    <a:pt x="42" y="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29">
              <a:extLst>
                <a:ext uri="{FF2B5EF4-FFF2-40B4-BE49-F238E27FC236}">
                  <a16:creationId xmlns:a16="http://schemas.microsoft.com/office/drawing/2014/main" id="{077E7B1E-4EC4-41BD-AD27-2E2F0F6629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6" y="2056"/>
              <a:ext cx="84" cy="114"/>
            </a:xfrm>
            <a:custGeom>
              <a:avLst/>
              <a:gdLst>
                <a:gd name="T0" fmla="*/ 48 w 84"/>
                <a:gd name="T1" fmla="*/ 0 h 114"/>
                <a:gd name="T2" fmla="*/ 48 w 84"/>
                <a:gd name="T3" fmla="*/ 0 h 114"/>
                <a:gd name="T4" fmla="*/ 58 w 84"/>
                <a:gd name="T5" fmla="*/ 0 h 114"/>
                <a:gd name="T6" fmla="*/ 66 w 84"/>
                <a:gd name="T7" fmla="*/ 4 h 114"/>
                <a:gd name="T8" fmla="*/ 66 w 84"/>
                <a:gd name="T9" fmla="*/ 4 h 114"/>
                <a:gd name="T10" fmla="*/ 72 w 84"/>
                <a:gd name="T11" fmla="*/ 6 h 114"/>
                <a:gd name="T12" fmla="*/ 76 w 84"/>
                <a:gd name="T13" fmla="*/ 12 h 114"/>
                <a:gd name="T14" fmla="*/ 76 w 84"/>
                <a:gd name="T15" fmla="*/ 12 h 114"/>
                <a:gd name="T16" fmla="*/ 80 w 84"/>
                <a:gd name="T17" fmla="*/ 16 h 114"/>
                <a:gd name="T18" fmla="*/ 82 w 84"/>
                <a:gd name="T19" fmla="*/ 22 h 114"/>
                <a:gd name="T20" fmla="*/ 82 w 84"/>
                <a:gd name="T21" fmla="*/ 22 h 114"/>
                <a:gd name="T22" fmla="*/ 84 w 84"/>
                <a:gd name="T23" fmla="*/ 36 h 114"/>
                <a:gd name="T24" fmla="*/ 84 w 84"/>
                <a:gd name="T25" fmla="*/ 36 h 114"/>
                <a:gd name="T26" fmla="*/ 84 w 84"/>
                <a:gd name="T27" fmla="*/ 42 h 114"/>
                <a:gd name="T28" fmla="*/ 82 w 84"/>
                <a:gd name="T29" fmla="*/ 50 h 114"/>
                <a:gd name="T30" fmla="*/ 82 w 84"/>
                <a:gd name="T31" fmla="*/ 50 h 114"/>
                <a:gd name="T32" fmla="*/ 78 w 84"/>
                <a:gd name="T33" fmla="*/ 56 h 114"/>
                <a:gd name="T34" fmla="*/ 74 w 84"/>
                <a:gd name="T35" fmla="*/ 60 h 114"/>
                <a:gd name="T36" fmla="*/ 74 w 84"/>
                <a:gd name="T37" fmla="*/ 60 h 114"/>
                <a:gd name="T38" fmla="*/ 70 w 84"/>
                <a:gd name="T39" fmla="*/ 66 h 114"/>
                <a:gd name="T40" fmla="*/ 64 w 84"/>
                <a:gd name="T41" fmla="*/ 68 h 114"/>
                <a:gd name="T42" fmla="*/ 64 w 84"/>
                <a:gd name="T43" fmla="*/ 68 h 114"/>
                <a:gd name="T44" fmla="*/ 56 w 84"/>
                <a:gd name="T45" fmla="*/ 72 h 114"/>
                <a:gd name="T46" fmla="*/ 48 w 84"/>
                <a:gd name="T47" fmla="*/ 72 h 114"/>
                <a:gd name="T48" fmla="*/ 26 w 84"/>
                <a:gd name="T49" fmla="*/ 72 h 114"/>
                <a:gd name="T50" fmla="*/ 26 w 84"/>
                <a:gd name="T51" fmla="*/ 114 h 114"/>
                <a:gd name="T52" fmla="*/ 0 w 84"/>
                <a:gd name="T53" fmla="*/ 114 h 114"/>
                <a:gd name="T54" fmla="*/ 0 w 84"/>
                <a:gd name="T55" fmla="*/ 0 h 114"/>
                <a:gd name="T56" fmla="*/ 48 w 84"/>
                <a:gd name="T57" fmla="*/ 0 h 114"/>
                <a:gd name="T58" fmla="*/ 26 w 84"/>
                <a:gd name="T59" fmla="*/ 48 h 114"/>
                <a:gd name="T60" fmla="*/ 44 w 84"/>
                <a:gd name="T61" fmla="*/ 48 h 114"/>
                <a:gd name="T62" fmla="*/ 44 w 84"/>
                <a:gd name="T63" fmla="*/ 48 h 114"/>
                <a:gd name="T64" fmla="*/ 50 w 84"/>
                <a:gd name="T65" fmla="*/ 48 h 114"/>
                <a:gd name="T66" fmla="*/ 56 w 84"/>
                <a:gd name="T67" fmla="*/ 46 h 114"/>
                <a:gd name="T68" fmla="*/ 56 w 84"/>
                <a:gd name="T69" fmla="*/ 46 h 114"/>
                <a:gd name="T70" fmla="*/ 58 w 84"/>
                <a:gd name="T71" fmla="*/ 40 h 114"/>
                <a:gd name="T72" fmla="*/ 58 w 84"/>
                <a:gd name="T73" fmla="*/ 36 h 114"/>
                <a:gd name="T74" fmla="*/ 58 w 84"/>
                <a:gd name="T75" fmla="*/ 36 h 114"/>
                <a:gd name="T76" fmla="*/ 58 w 84"/>
                <a:gd name="T77" fmla="*/ 32 h 114"/>
                <a:gd name="T78" fmla="*/ 56 w 84"/>
                <a:gd name="T79" fmla="*/ 26 h 114"/>
                <a:gd name="T80" fmla="*/ 56 w 84"/>
                <a:gd name="T81" fmla="*/ 26 h 114"/>
                <a:gd name="T82" fmla="*/ 50 w 84"/>
                <a:gd name="T83" fmla="*/ 24 h 114"/>
                <a:gd name="T84" fmla="*/ 44 w 84"/>
                <a:gd name="T85" fmla="*/ 24 h 114"/>
                <a:gd name="T86" fmla="*/ 26 w 84"/>
                <a:gd name="T87" fmla="*/ 24 h 114"/>
                <a:gd name="T88" fmla="*/ 26 w 84"/>
                <a:gd name="T89" fmla="*/ 4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114">
                  <a:moveTo>
                    <a:pt x="48" y="0"/>
                  </a:moveTo>
                  <a:lnTo>
                    <a:pt x="48" y="0"/>
                  </a:lnTo>
                  <a:lnTo>
                    <a:pt x="58" y="0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80" y="1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4" y="42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78" y="56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6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56" y="72"/>
                  </a:lnTo>
                  <a:lnTo>
                    <a:pt x="48" y="72"/>
                  </a:lnTo>
                  <a:lnTo>
                    <a:pt x="26" y="72"/>
                  </a:lnTo>
                  <a:lnTo>
                    <a:pt x="26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48" y="0"/>
                  </a:lnTo>
                  <a:close/>
                  <a:moveTo>
                    <a:pt x="26" y="48"/>
                  </a:moveTo>
                  <a:lnTo>
                    <a:pt x="44" y="48"/>
                  </a:lnTo>
                  <a:lnTo>
                    <a:pt x="44" y="48"/>
                  </a:lnTo>
                  <a:lnTo>
                    <a:pt x="50" y="48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8" y="40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58" y="32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0" y="24"/>
                  </a:lnTo>
                  <a:lnTo>
                    <a:pt x="44" y="24"/>
                  </a:lnTo>
                  <a:lnTo>
                    <a:pt x="26" y="24"/>
                  </a:lnTo>
                  <a:lnTo>
                    <a:pt x="26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30">
              <a:extLst>
                <a:ext uri="{FF2B5EF4-FFF2-40B4-BE49-F238E27FC236}">
                  <a16:creationId xmlns:a16="http://schemas.microsoft.com/office/drawing/2014/main" id="{4C583285-C7AC-4D26-8E77-AB86F5BEE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4" y="2056"/>
              <a:ext cx="28" cy="11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31">
              <a:extLst>
                <a:ext uri="{FF2B5EF4-FFF2-40B4-BE49-F238E27FC236}">
                  <a16:creationId xmlns:a16="http://schemas.microsoft.com/office/drawing/2014/main" id="{74DFA69A-E9D1-458C-BFCD-F461F1AF7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6" y="1882"/>
              <a:ext cx="628" cy="556"/>
            </a:xfrm>
            <a:custGeom>
              <a:avLst/>
              <a:gdLst>
                <a:gd name="T0" fmla="*/ 44 w 628"/>
                <a:gd name="T1" fmla="*/ 556 h 556"/>
                <a:gd name="T2" fmla="*/ 36 w 628"/>
                <a:gd name="T3" fmla="*/ 554 h 556"/>
                <a:gd name="T4" fmla="*/ 20 w 628"/>
                <a:gd name="T5" fmla="*/ 546 h 556"/>
                <a:gd name="T6" fmla="*/ 8 w 628"/>
                <a:gd name="T7" fmla="*/ 532 h 556"/>
                <a:gd name="T8" fmla="*/ 2 w 628"/>
                <a:gd name="T9" fmla="*/ 514 h 556"/>
                <a:gd name="T10" fmla="*/ 0 w 628"/>
                <a:gd name="T11" fmla="*/ 54 h 556"/>
                <a:gd name="T12" fmla="*/ 2 w 628"/>
                <a:gd name="T13" fmla="*/ 42 h 556"/>
                <a:gd name="T14" fmla="*/ 8 w 628"/>
                <a:gd name="T15" fmla="*/ 24 h 556"/>
                <a:gd name="T16" fmla="*/ 20 w 628"/>
                <a:gd name="T17" fmla="*/ 10 h 556"/>
                <a:gd name="T18" fmla="*/ 36 w 628"/>
                <a:gd name="T19" fmla="*/ 2 h 556"/>
                <a:gd name="T20" fmla="*/ 584 w 628"/>
                <a:gd name="T21" fmla="*/ 0 h 556"/>
                <a:gd name="T22" fmla="*/ 592 w 628"/>
                <a:gd name="T23" fmla="*/ 2 h 556"/>
                <a:gd name="T24" fmla="*/ 608 w 628"/>
                <a:gd name="T25" fmla="*/ 10 h 556"/>
                <a:gd name="T26" fmla="*/ 620 w 628"/>
                <a:gd name="T27" fmla="*/ 24 h 556"/>
                <a:gd name="T28" fmla="*/ 628 w 628"/>
                <a:gd name="T29" fmla="*/ 42 h 556"/>
                <a:gd name="T30" fmla="*/ 628 w 628"/>
                <a:gd name="T31" fmla="*/ 502 h 556"/>
                <a:gd name="T32" fmla="*/ 628 w 628"/>
                <a:gd name="T33" fmla="*/ 514 h 556"/>
                <a:gd name="T34" fmla="*/ 620 w 628"/>
                <a:gd name="T35" fmla="*/ 532 h 556"/>
                <a:gd name="T36" fmla="*/ 608 w 628"/>
                <a:gd name="T37" fmla="*/ 546 h 556"/>
                <a:gd name="T38" fmla="*/ 592 w 628"/>
                <a:gd name="T39" fmla="*/ 554 h 556"/>
                <a:gd name="T40" fmla="*/ 584 w 628"/>
                <a:gd name="T41" fmla="*/ 556 h 556"/>
                <a:gd name="T42" fmla="*/ 44 w 628"/>
                <a:gd name="T43" fmla="*/ 16 h 556"/>
                <a:gd name="T44" fmla="*/ 34 w 628"/>
                <a:gd name="T45" fmla="*/ 18 h 556"/>
                <a:gd name="T46" fmla="*/ 24 w 628"/>
                <a:gd name="T47" fmla="*/ 26 h 556"/>
                <a:gd name="T48" fmla="*/ 16 w 628"/>
                <a:gd name="T49" fmla="*/ 54 h 556"/>
                <a:gd name="T50" fmla="*/ 16 w 628"/>
                <a:gd name="T51" fmla="*/ 502 h 556"/>
                <a:gd name="T52" fmla="*/ 24 w 628"/>
                <a:gd name="T53" fmla="*/ 528 h 556"/>
                <a:gd name="T54" fmla="*/ 34 w 628"/>
                <a:gd name="T55" fmla="*/ 536 h 556"/>
                <a:gd name="T56" fmla="*/ 44 w 628"/>
                <a:gd name="T57" fmla="*/ 540 h 556"/>
                <a:gd name="T58" fmla="*/ 584 w 628"/>
                <a:gd name="T59" fmla="*/ 540 h 556"/>
                <a:gd name="T60" fmla="*/ 594 w 628"/>
                <a:gd name="T61" fmla="*/ 536 h 556"/>
                <a:gd name="T62" fmla="*/ 604 w 628"/>
                <a:gd name="T63" fmla="*/ 528 h 556"/>
                <a:gd name="T64" fmla="*/ 612 w 628"/>
                <a:gd name="T65" fmla="*/ 502 h 556"/>
                <a:gd name="T66" fmla="*/ 612 w 628"/>
                <a:gd name="T67" fmla="*/ 54 h 556"/>
                <a:gd name="T68" fmla="*/ 604 w 628"/>
                <a:gd name="T69" fmla="*/ 26 h 556"/>
                <a:gd name="T70" fmla="*/ 594 w 628"/>
                <a:gd name="T71" fmla="*/ 18 h 556"/>
                <a:gd name="T72" fmla="*/ 584 w 628"/>
                <a:gd name="T73" fmla="*/ 1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8" h="556">
                  <a:moveTo>
                    <a:pt x="584" y="556"/>
                  </a:moveTo>
                  <a:lnTo>
                    <a:pt x="44" y="556"/>
                  </a:lnTo>
                  <a:lnTo>
                    <a:pt x="44" y="556"/>
                  </a:lnTo>
                  <a:lnTo>
                    <a:pt x="36" y="554"/>
                  </a:lnTo>
                  <a:lnTo>
                    <a:pt x="28" y="552"/>
                  </a:lnTo>
                  <a:lnTo>
                    <a:pt x="20" y="546"/>
                  </a:lnTo>
                  <a:lnTo>
                    <a:pt x="14" y="540"/>
                  </a:lnTo>
                  <a:lnTo>
                    <a:pt x="8" y="532"/>
                  </a:lnTo>
                  <a:lnTo>
                    <a:pt x="4" y="524"/>
                  </a:lnTo>
                  <a:lnTo>
                    <a:pt x="2" y="514"/>
                  </a:lnTo>
                  <a:lnTo>
                    <a:pt x="0" y="502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42"/>
                  </a:lnTo>
                  <a:lnTo>
                    <a:pt x="4" y="32"/>
                  </a:lnTo>
                  <a:lnTo>
                    <a:pt x="8" y="24"/>
                  </a:lnTo>
                  <a:lnTo>
                    <a:pt x="14" y="16"/>
                  </a:lnTo>
                  <a:lnTo>
                    <a:pt x="20" y="10"/>
                  </a:lnTo>
                  <a:lnTo>
                    <a:pt x="28" y="4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92" y="2"/>
                  </a:lnTo>
                  <a:lnTo>
                    <a:pt x="600" y="4"/>
                  </a:lnTo>
                  <a:lnTo>
                    <a:pt x="608" y="10"/>
                  </a:lnTo>
                  <a:lnTo>
                    <a:pt x="614" y="16"/>
                  </a:lnTo>
                  <a:lnTo>
                    <a:pt x="620" y="24"/>
                  </a:lnTo>
                  <a:lnTo>
                    <a:pt x="624" y="32"/>
                  </a:lnTo>
                  <a:lnTo>
                    <a:pt x="628" y="42"/>
                  </a:lnTo>
                  <a:lnTo>
                    <a:pt x="628" y="54"/>
                  </a:lnTo>
                  <a:lnTo>
                    <a:pt x="628" y="502"/>
                  </a:lnTo>
                  <a:lnTo>
                    <a:pt x="628" y="502"/>
                  </a:lnTo>
                  <a:lnTo>
                    <a:pt x="628" y="514"/>
                  </a:lnTo>
                  <a:lnTo>
                    <a:pt x="624" y="524"/>
                  </a:lnTo>
                  <a:lnTo>
                    <a:pt x="620" y="532"/>
                  </a:lnTo>
                  <a:lnTo>
                    <a:pt x="614" y="540"/>
                  </a:lnTo>
                  <a:lnTo>
                    <a:pt x="608" y="546"/>
                  </a:lnTo>
                  <a:lnTo>
                    <a:pt x="600" y="552"/>
                  </a:lnTo>
                  <a:lnTo>
                    <a:pt x="592" y="554"/>
                  </a:lnTo>
                  <a:lnTo>
                    <a:pt x="584" y="556"/>
                  </a:lnTo>
                  <a:lnTo>
                    <a:pt x="584" y="556"/>
                  </a:lnTo>
                  <a:close/>
                  <a:moveTo>
                    <a:pt x="44" y="16"/>
                  </a:moveTo>
                  <a:lnTo>
                    <a:pt x="44" y="16"/>
                  </a:lnTo>
                  <a:lnTo>
                    <a:pt x="38" y="16"/>
                  </a:lnTo>
                  <a:lnTo>
                    <a:pt x="34" y="18"/>
                  </a:lnTo>
                  <a:lnTo>
                    <a:pt x="28" y="22"/>
                  </a:lnTo>
                  <a:lnTo>
                    <a:pt x="24" y="26"/>
                  </a:lnTo>
                  <a:lnTo>
                    <a:pt x="18" y="38"/>
                  </a:lnTo>
                  <a:lnTo>
                    <a:pt x="16" y="54"/>
                  </a:lnTo>
                  <a:lnTo>
                    <a:pt x="16" y="502"/>
                  </a:lnTo>
                  <a:lnTo>
                    <a:pt x="16" y="502"/>
                  </a:lnTo>
                  <a:lnTo>
                    <a:pt x="18" y="516"/>
                  </a:lnTo>
                  <a:lnTo>
                    <a:pt x="24" y="528"/>
                  </a:lnTo>
                  <a:lnTo>
                    <a:pt x="28" y="534"/>
                  </a:lnTo>
                  <a:lnTo>
                    <a:pt x="34" y="536"/>
                  </a:lnTo>
                  <a:lnTo>
                    <a:pt x="38" y="538"/>
                  </a:lnTo>
                  <a:lnTo>
                    <a:pt x="44" y="540"/>
                  </a:lnTo>
                  <a:lnTo>
                    <a:pt x="584" y="540"/>
                  </a:lnTo>
                  <a:lnTo>
                    <a:pt x="584" y="540"/>
                  </a:lnTo>
                  <a:lnTo>
                    <a:pt x="590" y="538"/>
                  </a:lnTo>
                  <a:lnTo>
                    <a:pt x="594" y="536"/>
                  </a:lnTo>
                  <a:lnTo>
                    <a:pt x="600" y="534"/>
                  </a:lnTo>
                  <a:lnTo>
                    <a:pt x="604" y="528"/>
                  </a:lnTo>
                  <a:lnTo>
                    <a:pt x="610" y="516"/>
                  </a:lnTo>
                  <a:lnTo>
                    <a:pt x="612" y="502"/>
                  </a:lnTo>
                  <a:lnTo>
                    <a:pt x="612" y="54"/>
                  </a:lnTo>
                  <a:lnTo>
                    <a:pt x="612" y="54"/>
                  </a:lnTo>
                  <a:lnTo>
                    <a:pt x="610" y="38"/>
                  </a:lnTo>
                  <a:lnTo>
                    <a:pt x="604" y="26"/>
                  </a:lnTo>
                  <a:lnTo>
                    <a:pt x="600" y="22"/>
                  </a:lnTo>
                  <a:lnTo>
                    <a:pt x="594" y="18"/>
                  </a:lnTo>
                  <a:lnTo>
                    <a:pt x="590" y="16"/>
                  </a:lnTo>
                  <a:lnTo>
                    <a:pt x="584" y="16"/>
                  </a:lnTo>
                  <a:lnTo>
                    <a:pt x="44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32">
              <a:extLst>
                <a:ext uri="{FF2B5EF4-FFF2-40B4-BE49-F238E27FC236}">
                  <a16:creationId xmlns:a16="http://schemas.microsoft.com/office/drawing/2014/main" id="{0A0B6AFA-AACE-479B-8ED1-F8728C073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" y="1930"/>
              <a:ext cx="48" cy="48"/>
            </a:xfrm>
            <a:custGeom>
              <a:avLst/>
              <a:gdLst>
                <a:gd name="T0" fmla="*/ 24 w 48"/>
                <a:gd name="T1" fmla="*/ 48 h 48"/>
                <a:gd name="T2" fmla="*/ 24 w 48"/>
                <a:gd name="T3" fmla="*/ 48 h 48"/>
                <a:gd name="T4" fmla="*/ 32 w 48"/>
                <a:gd name="T5" fmla="*/ 46 h 48"/>
                <a:gd name="T6" fmla="*/ 40 w 48"/>
                <a:gd name="T7" fmla="*/ 40 h 48"/>
                <a:gd name="T8" fmla="*/ 46 w 48"/>
                <a:gd name="T9" fmla="*/ 32 h 48"/>
                <a:gd name="T10" fmla="*/ 48 w 48"/>
                <a:gd name="T11" fmla="*/ 24 h 48"/>
                <a:gd name="T12" fmla="*/ 48 w 48"/>
                <a:gd name="T13" fmla="*/ 24 h 48"/>
                <a:gd name="T14" fmla="*/ 46 w 48"/>
                <a:gd name="T15" fmla="*/ 14 h 48"/>
                <a:gd name="T16" fmla="*/ 40 w 48"/>
                <a:gd name="T17" fmla="*/ 6 h 48"/>
                <a:gd name="T18" fmla="*/ 32 w 48"/>
                <a:gd name="T19" fmla="*/ 2 h 48"/>
                <a:gd name="T20" fmla="*/ 24 w 48"/>
                <a:gd name="T21" fmla="*/ 0 h 48"/>
                <a:gd name="T22" fmla="*/ 24 w 48"/>
                <a:gd name="T23" fmla="*/ 0 h 48"/>
                <a:gd name="T24" fmla="*/ 14 w 48"/>
                <a:gd name="T25" fmla="*/ 2 h 48"/>
                <a:gd name="T26" fmla="*/ 6 w 48"/>
                <a:gd name="T27" fmla="*/ 6 h 48"/>
                <a:gd name="T28" fmla="*/ 2 w 48"/>
                <a:gd name="T29" fmla="*/ 14 h 48"/>
                <a:gd name="T30" fmla="*/ 0 w 48"/>
                <a:gd name="T31" fmla="*/ 24 h 48"/>
                <a:gd name="T32" fmla="*/ 0 w 48"/>
                <a:gd name="T33" fmla="*/ 24 h 48"/>
                <a:gd name="T34" fmla="*/ 2 w 48"/>
                <a:gd name="T35" fmla="*/ 32 h 48"/>
                <a:gd name="T36" fmla="*/ 6 w 48"/>
                <a:gd name="T37" fmla="*/ 40 h 48"/>
                <a:gd name="T38" fmla="*/ 14 w 48"/>
                <a:gd name="T39" fmla="*/ 46 h 48"/>
                <a:gd name="T40" fmla="*/ 24 w 48"/>
                <a:gd name="T41" fmla="*/ 48 h 48"/>
                <a:gd name="T42" fmla="*/ 24 w 48"/>
                <a:gd name="T4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lnTo>
                    <a:pt x="24" y="48"/>
                  </a:lnTo>
                  <a:lnTo>
                    <a:pt x="32" y="46"/>
                  </a:lnTo>
                  <a:lnTo>
                    <a:pt x="40" y="40"/>
                  </a:lnTo>
                  <a:lnTo>
                    <a:pt x="46" y="32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6" y="14"/>
                  </a:lnTo>
                  <a:lnTo>
                    <a:pt x="40" y="6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32"/>
                  </a:lnTo>
                  <a:lnTo>
                    <a:pt x="6" y="40"/>
                  </a:lnTo>
                  <a:lnTo>
                    <a:pt x="14" y="46"/>
                  </a:lnTo>
                  <a:lnTo>
                    <a:pt x="24" y="48"/>
                  </a:lnTo>
                  <a:lnTo>
                    <a:pt x="24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33">
              <a:extLst>
                <a:ext uri="{FF2B5EF4-FFF2-40B4-BE49-F238E27FC236}">
                  <a16:creationId xmlns:a16="http://schemas.microsoft.com/office/drawing/2014/main" id="{F62E5B18-D671-4477-B487-A83F8E4D7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" y="1930"/>
              <a:ext cx="48" cy="48"/>
            </a:xfrm>
            <a:custGeom>
              <a:avLst/>
              <a:gdLst>
                <a:gd name="T0" fmla="*/ 24 w 48"/>
                <a:gd name="T1" fmla="*/ 48 h 48"/>
                <a:gd name="T2" fmla="*/ 24 w 48"/>
                <a:gd name="T3" fmla="*/ 48 h 48"/>
                <a:gd name="T4" fmla="*/ 32 w 48"/>
                <a:gd name="T5" fmla="*/ 46 h 48"/>
                <a:gd name="T6" fmla="*/ 40 w 48"/>
                <a:gd name="T7" fmla="*/ 40 h 48"/>
                <a:gd name="T8" fmla="*/ 46 w 48"/>
                <a:gd name="T9" fmla="*/ 32 h 48"/>
                <a:gd name="T10" fmla="*/ 48 w 48"/>
                <a:gd name="T11" fmla="*/ 24 h 48"/>
                <a:gd name="T12" fmla="*/ 48 w 48"/>
                <a:gd name="T13" fmla="*/ 24 h 48"/>
                <a:gd name="T14" fmla="*/ 46 w 48"/>
                <a:gd name="T15" fmla="*/ 14 h 48"/>
                <a:gd name="T16" fmla="*/ 40 w 48"/>
                <a:gd name="T17" fmla="*/ 6 h 48"/>
                <a:gd name="T18" fmla="*/ 32 w 48"/>
                <a:gd name="T19" fmla="*/ 2 h 48"/>
                <a:gd name="T20" fmla="*/ 24 w 48"/>
                <a:gd name="T21" fmla="*/ 0 h 48"/>
                <a:gd name="T22" fmla="*/ 24 w 48"/>
                <a:gd name="T23" fmla="*/ 0 h 48"/>
                <a:gd name="T24" fmla="*/ 14 w 48"/>
                <a:gd name="T25" fmla="*/ 2 h 48"/>
                <a:gd name="T26" fmla="*/ 6 w 48"/>
                <a:gd name="T27" fmla="*/ 6 h 48"/>
                <a:gd name="T28" fmla="*/ 2 w 48"/>
                <a:gd name="T29" fmla="*/ 14 h 48"/>
                <a:gd name="T30" fmla="*/ 0 w 48"/>
                <a:gd name="T31" fmla="*/ 24 h 48"/>
                <a:gd name="T32" fmla="*/ 0 w 48"/>
                <a:gd name="T33" fmla="*/ 24 h 48"/>
                <a:gd name="T34" fmla="*/ 2 w 48"/>
                <a:gd name="T35" fmla="*/ 32 h 48"/>
                <a:gd name="T36" fmla="*/ 6 w 48"/>
                <a:gd name="T37" fmla="*/ 40 h 48"/>
                <a:gd name="T38" fmla="*/ 14 w 48"/>
                <a:gd name="T39" fmla="*/ 46 h 48"/>
                <a:gd name="T40" fmla="*/ 24 w 48"/>
                <a:gd name="T41" fmla="*/ 48 h 48"/>
                <a:gd name="T42" fmla="*/ 24 w 48"/>
                <a:gd name="T4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lnTo>
                    <a:pt x="24" y="48"/>
                  </a:lnTo>
                  <a:lnTo>
                    <a:pt x="32" y="46"/>
                  </a:lnTo>
                  <a:lnTo>
                    <a:pt x="40" y="40"/>
                  </a:lnTo>
                  <a:lnTo>
                    <a:pt x="46" y="32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6" y="14"/>
                  </a:lnTo>
                  <a:lnTo>
                    <a:pt x="40" y="6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32"/>
                  </a:lnTo>
                  <a:lnTo>
                    <a:pt x="6" y="40"/>
                  </a:lnTo>
                  <a:lnTo>
                    <a:pt x="14" y="46"/>
                  </a:lnTo>
                  <a:lnTo>
                    <a:pt x="24" y="48"/>
                  </a:lnTo>
                  <a:lnTo>
                    <a:pt x="24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34">
              <a:extLst>
                <a:ext uri="{FF2B5EF4-FFF2-40B4-BE49-F238E27FC236}">
                  <a16:creationId xmlns:a16="http://schemas.microsoft.com/office/drawing/2014/main" id="{AC9ACD5F-455A-41FB-8633-5FE7F4CED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1930"/>
              <a:ext cx="48" cy="48"/>
            </a:xfrm>
            <a:custGeom>
              <a:avLst/>
              <a:gdLst>
                <a:gd name="T0" fmla="*/ 24 w 48"/>
                <a:gd name="T1" fmla="*/ 48 h 48"/>
                <a:gd name="T2" fmla="*/ 24 w 48"/>
                <a:gd name="T3" fmla="*/ 48 h 48"/>
                <a:gd name="T4" fmla="*/ 34 w 48"/>
                <a:gd name="T5" fmla="*/ 46 h 48"/>
                <a:gd name="T6" fmla="*/ 40 w 48"/>
                <a:gd name="T7" fmla="*/ 40 h 48"/>
                <a:gd name="T8" fmla="*/ 46 w 48"/>
                <a:gd name="T9" fmla="*/ 32 h 48"/>
                <a:gd name="T10" fmla="*/ 48 w 48"/>
                <a:gd name="T11" fmla="*/ 24 h 48"/>
                <a:gd name="T12" fmla="*/ 48 w 48"/>
                <a:gd name="T13" fmla="*/ 24 h 48"/>
                <a:gd name="T14" fmla="*/ 46 w 48"/>
                <a:gd name="T15" fmla="*/ 14 h 48"/>
                <a:gd name="T16" fmla="*/ 40 w 48"/>
                <a:gd name="T17" fmla="*/ 6 h 48"/>
                <a:gd name="T18" fmla="*/ 34 w 48"/>
                <a:gd name="T19" fmla="*/ 2 h 48"/>
                <a:gd name="T20" fmla="*/ 24 w 48"/>
                <a:gd name="T21" fmla="*/ 0 h 48"/>
                <a:gd name="T22" fmla="*/ 24 w 48"/>
                <a:gd name="T23" fmla="*/ 0 h 48"/>
                <a:gd name="T24" fmla="*/ 14 w 48"/>
                <a:gd name="T25" fmla="*/ 2 h 48"/>
                <a:gd name="T26" fmla="*/ 6 w 48"/>
                <a:gd name="T27" fmla="*/ 6 h 48"/>
                <a:gd name="T28" fmla="*/ 2 w 48"/>
                <a:gd name="T29" fmla="*/ 14 h 48"/>
                <a:gd name="T30" fmla="*/ 0 w 48"/>
                <a:gd name="T31" fmla="*/ 24 h 48"/>
                <a:gd name="T32" fmla="*/ 0 w 48"/>
                <a:gd name="T33" fmla="*/ 24 h 48"/>
                <a:gd name="T34" fmla="*/ 2 w 48"/>
                <a:gd name="T35" fmla="*/ 32 h 48"/>
                <a:gd name="T36" fmla="*/ 6 w 48"/>
                <a:gd name="T37" fmla="*/ 40 h 48"/>
                <a:gd name="T38" fmla="*/ 14 w 48"/>
                <a:gd name="T39" fmla="*/ 46 h 48"/>
                <a:gd name="T40" fmla="*/ 24 w 48"/>
                <a:gd name="T41" fmla="*/ 48 h 48"/>
                <a:gd name="T42" fmla="*/ 24 w 48"/>
                <a:gd name="T4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lnTo>
                    <a:pt x="24" y="48"/>
                  </a:lnTo>
                  <a:lnTo>
                    <a:pt x="34" y="46"/>
                  </a:lnTo>
                  <a:lnTo>
                    <a:pt x="40" y="40"/>
                  </a:lnTo>
                  <a:lnTo>
                    <a:pt x="46" y="32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6" y="14"/>
                  </a:lnTo>
                  <a:lnTo>
                    <a:pt x="40" y="6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32"/>
                  </a:lnTo>
                  <a:lnTo>
                    <a:pt x="6" y="40"/>
                  </a:lnTo>
                  <a:lnTo>
                    <a:pt x="14" y="46"/>
                  </a:lnTo>
                  <a:lnTo>
                    <a:pt x="24" y="48"/>
                  </a:lnTo>
                  <a:lnTo>
                    <a:pt x="24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35">
              <a:extLst>
                <a:ext uri="{FF2B5EF4-FFF2-40B4-BE49-F238E27FC236}">
                  <a16:creationId xmlns:a16="http://schemas.microsoft.com/office/drawing/2014/main" id="{BA62248C-5722-4343-A3D4-B3711C7A4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4" y="2006"/>
              <a:ext cx="612" cy="1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36">
              <a:extLst>
                <a:ext uri="{FF2B5EF4-FFF2-40B4-BE49-F238E27FC236}">
                  <a16:creationId xmlns:a16="http://schemas.microsoft.com/office/drawing/2014/main" id="{84EC0627-2E5A-4B36-AEB0-B668DD1403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0" y="2116"/>
              <a:ext cx="300" cy="310"/>
            </a:xfrm>
            <a:custGeom>
              <a:avLst/>
              <a:gdLst>
                <a:gd name="T0" fmla="*/ 30 w 300"/>
                <a:gd name="T1" fmla="*/ 306 h 310"/>
                <a:gd name="T2" fmla="*/ 50 w 300"/>
                <a:gd name="T3" fmla="*/ 240 h 310"/>
                <a:gd name="T4" fmla="*/ 4 w 300"/>
                <a:gd name="T5" fmla="*/ 170 h 310"/>
                <a:gd name="T6" fmla="*/ 60 w 300"/>
                <a:gd name="T7" fmla="*/ 134 h 310"/>
                <a:gd name="T8" fmla="*/ 70 w 300"/>
                <a:gd name="T9" fmla="*/ 50 h 310"/>
                <a:gd name="T10" fmla="*/ 136 w 300"/>
                <a:gd name="T11" fmla="*/ 58 h 310"/>
                <a:gd name="T12" fmla="*/ 198 w 300"/>
                <a:gd name="T13" fmla="*/ 0 h 310"/>
                <a:gd name="T14" fmla="*/ 244 w 300"/>
                <a:gd name="T15" fmla="*/ 50 h 310"/>
                <a:gd name="T16" fmla="*/ 300 w 300"/>
                <a:gd name="T17" fmla="*/ 28 h 310"/>
                <a:gd name="T18" fmla="*/ 288 w 300"/>
                <a:gd name="T19" fmla="*/ 38 h 310"/>
                <a:gd name="T20" fmla="*/ 210 w 300"/>
                <a:gd name="T21" fmla="*/ 60 h 310"/>
                <a:gd name="T22" fmla="*/ 164 w 300"/>
                <a:gd name="T23" fmla="*/ 20 h 310"/>
                <a:gd name="T24" fmla="*/ 116 w 300"/>
                <a:gd name="T25" fmla="*/ 88 h 310"/>
                <a:gd name="T26" fmla="*/ 56 w 300"/>
                <a:gd name="T27" fmla="*/ 86 h 310"/>
                <a:gd name="T28" fmla="*/ 62 w 300"/>
                <a:gd name="T29" fmla="*/ 168 h 310"/>
                <a:gd name="T30" fmla="*/ 16 w 300"/>
                <a:gd name="T31" fmla="*/ 206 h 310"/>
                <a:gd name="T32" fmla="*/ 74 w 300"/>
                <a:gd name="T33" fmla="*/ 266 h 310"/>
                <a:gd name="T34" fmla="*/ 40 w 300"/>
                <a:gd name="T35" fmla="*/ 306 h 310"/>
                <a:gd name="T36" fmla="*/ 202 w 300"/>
                <a:gd name="T37" fmla="*/ 274 h 310"/>
                <a:gd name="T38" fmla="*/ 192 w 300"/>
                <a:gd name="T39" fmla="*/ 274 h 310"/>
                <a:gd name="T40" fmla="*/ 182 w 300"/>
                <a:gd name="T41" fmla="*/ 272 h 310"/>
                <a:gd name="T42" fmla="*/ 156 w 300"/>
                <a:gd name="T43" fmla="*/ 258 h 310"/>
                <a:gd name="T44" fmla="*/ 138 w 300"/>
                <a:gd name="T45" fmla="*/ 236 h 310"/>
                <a:gd name="T46" fmla="*/ 134 w 300"/>
                <a:gd name="T47" fmla="*/ 222 h 310"/>
                <a:gd name="T48" fmla="*/ 132 w 300"/>
                <a:gd name="T49" fmla="*/ 196 h 310"/>
                <a:gd name="T50" fmla="*/ 134 w 300"/>
                <a:gd name="T51" fmla="*/ 182 h 310"/>
                <a:gd name="T52" fmla="*/ 148 w 300"/>
                <a:gd name="T53" fmla="*/ 156 h 310"/>
                <a:gd name="T54" fmla="*/ 170 w 300"/>
                <a:gd name="T55" fmla="*/ 138 h 310"/>
                <a:gd name="T56" fmla="*/ 196 w 300"/>
                <a:gd name="T57" fmla="*/ 130 h 310"/>
                <a:gd name="T58" fmla="*/ 224 w 300"/>
                <a:gd name="T59" fmla="*/ 134 h 310"/>
                <a:gd name="T60" fmla="*/ 224 w 300"/>
                <a:gd name="T61" fmla="*/ 134 h 310"/>
                <a:gd name="T62" fmla="*/ 250 w 300"/>
                <a:gd name="T63" fmla="*/ 148 h 310"/>
                <a:gd name="T64" fmla="*/ 266 w 300"/>
                <a:gd name="T65" fmla="*/ 168 h 310"/>
                <a:gd name="T66" fmla="*/ 274 w 300"/>
                <a:gd name="T67" fmla="*/ 196 h 310"/>
                <a:gd name="T68" fmla="*/ 272 w 300"/>
                <a:gd name="T69" fmla="*/ 224 h 310"/>
                <a:gd name="T70" fmla="*/ 268 w 300"/>
                <a:gd name="T71" fmla="*/ 236 h 310"/>
                <a:gd name="T72" fmla="*/ 254 w 300"/>
                <a:gd name="T73" fmla="*/ 254 h 310"/>
                <a:gd name="T74" fmla="*/ 236 w 300"/>
                <a:gd name="T75" fmla="*/ 266 h 310"/>
                <a:gd name="T76" fmla="*/ 214 w 300"/>
                <a:gd name="T77" fmla="*/ 274 h 310"/>
                <a:gd name="T78" fmla="*/ 202 w 300"/>
                <a:gd name="T79" fmla="*/ 274 h 310"/>
                <a:gd name="T80" fmla="*/ 202 w 300"/>
                <a:gd name="T81" fmla="*/ 146 h 310"/>
                <a:gd name="T82" fmla="*/ 186 w 300"/>
                <a:gd name="T83" fmla="*/ 150 h 310"/>
                <a:gd name="T84" fmla="*/ 170 w 300"/>
                <a:gd name="T85" fmla="*/ 158 h 310"/>
                <a:gd name="T86" fmla="*/ 158 w 300"/>
                <a:gd name="T87" fmla="*/ 170 h 310"/>
                <a:gd name="T88" fmla="*/ 150 w 300"/>
                <a:gd name="T89" fmla="*/ 186 h 310"/>
                <a:gd name="T90" fmla="*/ 146 w 300"/>
                <a:gd name="T91" fmla="*/ 196 h 310"/>
                <a:gd name="T92" fmla="*/ 148 w 300"/>
                <a:gd name="T93" fmla="*/ 218 h 310"/>
                <a:gd name="T94" fmla="*/ 154 w 300"/>
                <a:gd name="T95" fmla="*/ 228 h 310"/>
                <a:gd name="T96" fmla="*/ 166 w 300"/>
                <a:gd name="T97" fmla="*/ 246 h 310"/>
                <a:gd name="T98" fmla="*/ 186 w 300"/>
                <a:gd name="T99" fmla="*/ 256 h 310"/>
                <a:gd name="T100" fmla="*/ 198 w 300"/>
                <a:gd name="T101" fmla="*/ 258 h 310"/>
                <a:gd name="T102" fmla="*/ 218 w 300"/>
                <a:gd name="T103" fmla="*/ 256 h 310"/>
                <a:gd name="T104" fmla="*/ 238 w 300"/>
                <a:gd name="T105" fmla="*/ 246 h 310"/>
                <a:gd name="T106" fmla="*/ 252 w 300"/>
                <a:gd name="T107" fmla="*/ 230 h 310"/>
                <a:gd name="T108" fmla="*/ 256 w 300"/>
                <a:gd name="T109" fmla="*/ 220 h 310"/>
                <a:gd name="T110" fmla="*/ 258 w 300"/>
                <a:gd name="T111" fmla="*/ 198 h 310"/>
                <a:gd name="T112" fmla="*/ 252 w 300"/>
                <a:gd name="T113" fmla="*/ 176 h 310"/>
                <a:gd name="T114" fmla="*/ 240 w 300"/>
                <a:gd name="T115" fmla="*/ 160 h 310"/>
                <a:gd name="T116" fmla="*/ 220 w 300"/>
                <a:gd name="T117" fmla="*/ 148 h 310"/>
                <a:gd name="T118" fmla="*/ 212 w 300"/>
                <a:gd name="T119" fmla="*/ 148 h 310"/>
                <a:gd name="T120" fmla="*/ 202 w 300"/>
                <a:gd name="T121" fmla="*/ 1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0" h="310">
                  <a:moveTo>
                    <a:pt x="34" y="310"/>
                  </a:moveTo>
                  <a:lnTo>
                    <a:pt x="30" y="306"/>
                  </a:lnTo>
                  <a:lnTo>
                    <a:pt x="56" y="262"/>
                  </a:lnTo>
                  <a:lnTo>
                    <a:pt x="50" y="240"/>
                  </a:lnTo>
                  <a:lnTo>
                    <a:pt x="0" y="216"/>
                  </a:lnTo>
                  <a:lnTo>
                    <a:pt x="4" y="170"/>
                  </a:lnTo>
                  <a:lnTo>
                    <a:pt x="50" y="156"/>
                  </a:lnTo>
                  <a:lnTo>
                    <a:pt x="60" y="134"/>
                  </a:lnTo>
                  <a:lnTo>
                    <a:pt x="36" y="84"/>
                  </a:lnTo>
                  <a:lnTo>
                    <a:pt x="70" y="50"/>
                  </a:lnTo>
                  <a:lnTo>
                    <a:pt x="116" y="70"/>
                  </a:lnTo>
                  <a:lnTo>
                    <a:pt x="136" y="58"/>
                  </a:lnTo>
                  <a:lnTo>
                    <a:pt x="150" y="6"/>
                  </a:lnTo>
                  <a:lnTo>
                    <a:pt x="198" y="0"/>
                  </a:lnTo>
                  <a:lnTo>
                    <a:pt x="220" y="46"/>
                  </a:lnTo>
                  <a:lnTo>
                    <a:pt x="244" y="50"/>
                  </a:lnTo>
                  <a:lnTo>
                    <a:pt x="288" y="20"/>
                  </a:lnTo>
                  <a:lnTo>
                    <a:pt x="300" y="28"/>
                  </a:lnTo>
                  <a:lnTo>
                    <a:pt x="292" y="40"/>
                  </a:lnTo>
                  <a:lnTo>
                    <a:pt x="288" y="38"/>
                  </a:lnTo>
                  <a:lnTo>
                    <a:pt x="248" y="68"/>
                  </a:lnTo>
                  <a:lnTo>
                    <a:pt x="210" y="60"/>
                  </a:lnTo>
                  <a:lnTo>
                    <a:pt x="188" y="18"/>
                  </a:lnTo>
                  <a:lnTo>
                    <a:pt x="164" y="20"/>
                  </a:lnTo>
                  <a:lnTo>
                    <a:pt x="150" y="70"/>
                  </a:lnTo>
                  <a:lnTo>
                    <a:pt x="116" y="88"/>
                  </a:lnTo>
                  <a:lnTo>
                    <a:pt x="74" y="70"/>
                  </a:lnTo>
                  <a:lnTo>
                    <a:pt x="56" y="86"/>
                  </a:lnTo>
                  <a:lnTo>
                    <a:pt x="78" y="132"/>
                  </a:lnTo>
                  <a:lnTo>
                    <a:pt x="62" y="168"/>
                  </a:lnTo>
                  <a:lnTo>
                    <a:pt x="18" y="182"/>
                  </a:lnTo>
                  <a:lnTo>
                    <a:pt x="16" y="206"/>
                  </a:lnTo>
                  <a:lnTo>
                    <a:pt x="62" y="228"/>
                  </a:lnTo>
                  <a:lnTo>
                    <a:pt x="74" y="266"/>
                  </a:lnTo>
                  <a:lnTo>
                    <a:pt x="46" y="310"/>
                  </a:lnTo>
                  <a:lnTo>
                    <a:pt x="40" y="306"/>
                  </a:lnTo>
                  <a:lnTo>
                    <a:pt x="34" y="310"/>
                  </a:lnTo>
                  <a:close/>
                  <a:moveTo>
                    <a:pt x="202" y="274"/>
                  </a:moveTo>
                  <a:lnTo>
                    <a:pt x="202" y="274"/>
                  </a:lnTo>
                  <a:lnTo>
                    <a:pt x="192" y="274"/>
                  </a:lnTo>
                  <a:lnTo>
                    <a:pt x="182" y="272"/>
                  </a:lnTo>
                  <a:lnTo>
                    <a:pt x="182" y="272"/>
                  </a:lnTo>
                  <a:lnTo>
                    <a:pt x="168" y="266"/>
                  </a:lnTo>
                  <a:lnTo>
                    <a:pt x="156" y="258"/>
                  </a:lnTo>
                  <a:lnTo>
                    <a:pt x="146" y="248"/>
                  </a:lnTo>
                  <a:lnTo>
                    <a:pt x="138" y="236"/>
                  </a:lnTo>
                  <a:lnTo>
                    <a:pt x="138" y="236"/>
                  </a:lnTo>
                  <a:lnTo>
                    <a:pt x="134" y="222"/>
                  </a:lnTo>
                  <a:lnTo>
                    <a:pt x="130" y="210"/>
                  </a:lnTo>
                  <a:lnTo>
                    <a:pt x="132" y="196"/>
                  </a:lnTo>
                  <a:lnTo>
                    <a:pt x="134" y="182"/>
                  </a:lnTo>
                  <a:lnTo>
                    <a:pt x="134" y="182"/>
                  </a:lnTo>
                  <a:lnTo>
                    <a:pt x="140" y="168"/>
                  </a:lnTo>
                  <a:lnTo>
                    <a:pt x="148" y="156"/>
                  </a:lnTo>
                  <a:lnTo>
                    <a:pt x="158" y="146"/>
                  </a:lnTo>
                  <a:lnTo>
                    <a:pt x="170" y="138"/>
                  </a:lnTo>
                  <a:lnTo>
                    <a:pt x="182" y="134"/>
                  </a:lnTo>
                  <a:lnTo>
                    <a:pt x="196" y="130"/>
                  </a:lnTo>
                  <a:lnTo>
                    <a:pt x="210" y="130"/>
                  </a:lnTo>
                  <a:lnTo>
                    <a:pt x="224" y="134"/>
                  </a:lnTo>
                  <a:lnTo>
                    <a:pt x="224" y="134"/>
                  </a:lnTo>
                  <a:lnTo>
                    <a:pt x="224" y="134"/>
                  </a:lnTo>
                  <a:lnTo>
                    <a:pt x="238" y="140"/>
                  </a:lnTo>
                  <a:lnTo>
                    <a:pt x="250" y="148"/>
                  </a:lnTo>
                  <a:lnTo>
                    <a:pt x="260" y="158"/>
                  </a:lnTo>
                  <a:lnTo>
                    <a:pt x="266" y="168"/>
                  </a:lnTo>
                  <a:lnTo>
                    <a:pt x="272" y="182"/>
                  </a:lnTo>
                  <a:lnTo>
                    <a:pt x="274" y="196"/>
                  </a:lnTo>
                  <a:lnTo>
                    <a:pt x="274" y="210"/>
                  </a:lnTo>
                  <a:lnTo>
                    <a:pt x="272" y="224"/>
                  </a:lnTo>
                  <a:lnTo>
                    <a:pt x="272" y="224"/>
                  </a:lnTo>
                  <a:lnTo>
                    <a:pt x="268" y="236"/>
                  </a:lnTo>
                  <a:lnTo>
                    <a:pt x="262" y="244"/>
                  </a:lnTo>
                  <a:lnTo>
                    <a:pt x="254" y="254"/>
                  </a:lnTo>
                  <a:lnTo>
                    <a:pt x="246" y="260"/>
                  </a:lnTo>
                  <a:lnTo>
                    <a:pt x="236" y="266"/>
                  </a:lnTo>
                  <a:lnTo>
                    <a:pt x="226" y="272"/>
                  </a:lnTo>
                  <a:lnTo>
                    <a:pt x="214" y="274"/>
                  </a:lnTo>
                  <a:lnTo>
                    <a:pt x="202" y="274"/>
                  </a:lnTo>
                  <a:lnTo>
                    <a:pt x="202" y="274"/>
                  </a:lnTo>
                  <a:close/>
                  <a:moveTo>
                    <a:pt x="202" y="146"/>
                  </a:moveTo>
                  <a:lnTo>
                    <a:pt x="202" y="146"/>
                  </a:lnTo>
                  <a:lnTo>
                    <a:pt x="194" y="148"/>
                  </a:lnTo>
                  <a:lnTo>
                    <a:pt x="186" y="150"/>
                  </a:lnTo>
                  <a:lnTo>
                    <a:pt x="178" y="152"/>
                  </a:lnTo>
                  <a:lnTo>
                    <a:pt x="170" y="158"/>
                  </a:lnTo>
                  <a:lnTo>
                    <a:pt x="164" y="162"/>
                  </a:lnTo>
                  <a:lnTo>
                    <a:pt x="158" y="170"/>
                  </a:lnTo>
                  <a:lnTo>
                    <a:pt x="152" y="178"/>
                  </a:lnTo>
                  <a:lnTo>
                    <a:pt x="150" y="186"/>
                  </a:lnTo>
                  <a:lnTo>
                    <a:pt x="150" y="186"/>
                  </a:lnTo>
                  <a:lnTo>
                    <a:pt x="146" y="196"/>
                  </a:lnTo>
                  <a:lnTo>
                    <a:pt x="146" y="208"/>
                  </a:lnTo>
                  <a:lnTo>
                    <a:pt x="148" y="218"/>
                  </a:lnTo>
                  <a:lnTo>
                    <a:pt x="154" y="228"/>
                  </a:lnTo>
                  <a:lnTo>
                    <a:pt x="154" y="228"/>
                  </a:lnTo>
                  <a:lnTo>
                    <a:pt x="160" y="238"/>
                  </a:lnTo>
                  <a:lnTo>
                    <a:pt x="166" y="246"/>
                  </a:lnTo>
                  <a:lnTo>
                    <a:pt x="176" y="252"/>
                  </a:lnTo>
                  <a:lnTo>
                    <a:pt x="186" y="256"/>
                  </a:lnTo>
                  <a:lnTo>
                    <a:pt x="186" y="256"/>
                  </a:lnTo>
                  <a:lnTo>
                    <a:pt x="198" y="258"/>
                  </a:lnTo>
                  <a:lnTo>
                    <a:pt x="208" y="258"/>
                  </a:lnTo>
                  <a:lnTo>
                    <a:pt x="218" y="256"/>
                  </a:lnTo>
                  <a:lnTo>
                    <a:pt x="228" y="252"/>
                  </a:lnTo>
                  <a:lnTo>
                    <a:pt x="238" y="246"/>
                  </a:lnTo>
                  <a:lnTo>
                    <a:pt x="246" y="238"/>
                  </a:lnTo>
                  <a:lnTo>
                    <a:pt x="252" y="230"/>
                  </a:lnTo>
                  <a:lnTo>
                    <a:pt x="256" y="220"/>
                  </a:lnTo>
                  <a:lnTo>
                    <a:pt x="256" y="220"/>
                  </a:lnTo>
                  <a:lnTo>
                    <a:pt x="258" y="208"/>
                  </a:lnTo>
                  <a:lnTo>
                    <a:pt x="258" y="198"/>
                  </a:lnTo>
                  <a:lnTo>
                    <a:pt x="256" y="186"/>
                  </a:lnTo>
                  <a:lnTo>
                    <a:pt x="252" y="176"/>
                  </a:lnTo>
                  <a:lnTo>
                    <a:pt x="246" y="168"/>
                  </a:lnTo>
                  <a:lnTo>
                    <a:pt x="240" y="160"/>
                  </a:lnTo>
                  <a:lnTo>
                    <a:pt x="230" y="154"/>
                  </a:lnTo>
                  <a:lnTo>
                    <a:pt x="220" y="148"/>
                  </a:lnTo>
                  <a:lnTo>
                    <a:pt x="220" y="148"/>
                  </a:lnTo>
                  <a:lnTo>
                    <a:pt x="212" y="148"/>
                  </a:lnTo>
                  <a:lnTo>
                    <a:pt x="202" y="146"/>
                  </a:lnTo>
                  <a:lnTo>
                    <a:pt x="202" y="1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6F3DD506-E9AD-4D5D-BADC-A78964583FCF}"/>
              </a:ext>
            </a:extLst>
          </p:cNvPr>
          <p:cNvGrpSpPr/>
          <p:nvPr/>
        </p:nvGrpSpPr>
        <p:grpSpPr>
          <a:xfrm>
            <a:off x="370464" y="1867445"/>
            <a:ext cx="311485" cy="392988"/>
            <a:chOff x="13382625" y="1957387"/>
            <a:chExt cx="1225550" cy="1546225"/>
          </a:xfrm>
          <a:solidFill>
            <a:srgbClr val="41CED9"/>
          </a:solidFill>
        </p:grpSpPr>
        <p:sp>
          <p:nvSpPr>
            <p:cNvPr id="88" name="Freeform 196">
              <a:extLst>
                <a:ext uri="{FF2B5EF4-FFF2-40B4-BE49-F238E27FC236}">
                  <a16:creationId xmlns:a16="http://schemas.microsoft.com/office/drawing/2014/main" id="{A6D81AFF-D7FB-4E79-A9C1-CABB96C0EC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82625" y="1957387"/>
              <a:ext cx="1225550" cy="1546225"/>
            </a:xfrm>
            <a:custGeom>
              <a:avLst/>
              <a:gdLst>
                <a:gd name="T0" fmla="*/ 152 w 772"/>
                <a:gd name="T1" fmla="*/ 254 h 974"/>
                <a:gd name="T2" fmla="*/ 132 w 772"/>
                <a:gd name="T3" fmla="*/ 252 h 974"/>
                <a:gd name="T4" fmla="*/ 96 w 772"/>
                <a:gd name="T5" fmla="*/ 236 h 974"/>
                <a:gd name="T6" fmla="*/ 70 w 772"/>
                <a:gd name="T7" fmla="*/ 210 h 974"/>
                <a:gd name="T8" fmla="*/ 54 w 772"/>
                <a:gd name="T9" fmla="*/ 174 h 974"/>
                <a:gd name="T10" fmla="*/ 52 w 772"/>
                <a:gd name="T11" fmla="*/ 154 h 974"/>
                <a:gd name="T12" fmla="*/ 60 w 772"/>
                <a:gd name="T13" fmla="*/ 116 h 974"/>
                <a:gd name="T14" fmla="*/ 82 w 772"/>
                <a:gd name="T15" fmla="*/ 84 h 974"/>
                <a:gd name="T16" fmla="*/ 114 w 772"/>
                <a:gd name="T17" fmla="*/ 62 h 974"/>
                <a:gd name="T18" fmla="*/ 152 w 772"/>
                <a:gd name="T19" fmla="*/ 54 h 974"/>
                <a:gd name="T20" fmla="*/ 746 w 772"/>
                <a:gd name="T21" fmla="*/ 54 h 974"/>
                <a:gd name="T22" fmla="*/ 766 w 772"/>
                <a:gd name="T23" fmla="*/ 46 h 974"/>
                <a:gd name="T24" fmla="*/ 772 w 772"/>
                <a:gd name="T25" fmla="*/ 28 h 974"/>
                <a:gd name="T26" fmla="*/ 770 w 772"/>
                <a:gd name="T27" fmla="*/ 16 h 974"/>
                <a:gd name="T28" fmla="*/ 756 w 772"/>
                <a:gd name="T29" fmla="*/ 2 h 974"/>
                <a:gd name="T30" fmla="*/ 152 w 772"/>
                <a:gd name="T31" fmla="*/ 0 h 974"/>
                <a:gd name="T32" fmla="*/ 138 w 772"/>
                <a:gd name="T33" fmla="*/ 2 h 974"/>
                <a:gd name="T34" fmla="*/ 108 w 772"/>
                <a:gd name="T35" fmla="*/ 8 h 974"/>
                <a:gd name="T36" fmla="*/ 80 w 772"/>
                <a:gd name="T37" fmla="*/ 20 h 974"/>
                <a:gd name="T38" fmla="*/ 56 w 772"/>
                <a:gd name="T39" fmla="*/ 36 h 974"/>
                <a:gd name="T40" fmla="*/ 34 w 772"/>
                <a:gd name="T41" fmla="*/ 56 h 974"/>
                <a:gd name="T42" fmla="*/ 18 w 772"/>
                <a:gd name="T43" fmla="*/ 82 h 974"/>
                <a:gd name="T44" fmla="*/ 6 w 772"/>
                <a:gd name="T45" fmla="*/ 108 h 974"/>
                <a:gd name="T46" fmla="*/ 0 w 772"/>
                <a:gd name="T47" fmla="*/ 138 h 974"/>
                <a:gd name="T48" fmla="*/ 0 w 772"/>
                <a:gd name="T49" fmla="*/ 822 h 974"/>
                <a:gd name="T50" fmla="*/ 0 w 772"/>
                <a:gd name="T51" fmla="*/ 838 h 974"/>
                <a:gd name="T52" fmla="*/ 6 w 772"/>
                <a:gd name="T53" fmla="*/ 868 h 974"/>
                <a:gd name="T54" fmla="*/ 18 w 772"/>
                <a:gd name="T55" fmla="*/ 894 h 974"/>
                <a:gd name="T56" fmla="*/ 34 w 772"/>
                <a:gd name="T57" fmla="*/ 920 h 974"/>
                <a:gd name="T58" fmla="*/ 56 w 772"/>
                <a:gd name="T59" fmla="*/ 940 h 974"/>
                <a:gd name="T60" fmla="*/ 80 w 772"/>
                <a:gd name="T61" fmla="*/ 956 h 974"/>
                <a:gd name="T62" fmla="*/ 108 w 772"/>
                <a:gd name="T63" fmla="*/ 968 h 974"/>
                <a:gd name="T64" fmla="*/ 138 w 772"/>
                <a:gd name="T65" fmla="*/ 974 h 974"/>
                <a:gd name="T66" fmla="*/ 746 w 772"/>
                <a:gd name="T67" fmla="*/ 974 h 974"/>
                <a:gd name="T68" fmla="*/ 756 w 772"/>
                <a:gd name="T69" fmla="*/ 972 h 974"/>
                <a:gd name="T70" fmla="*/ 770 w 772"/>
                <a:gd name="T71" fmla="*/ 958 h 974"/>
                <a:gd name="T72" fmla="*/ 772 w 772"/>
                <a:gd name="T73" fmla="*/ 280 h 974"/>
                <a:gd name="T74" fmla="*/ 770 w 772"/>
                <a:gd name="T75" fmla="*/ 270 h 974"/>
                <a:gd name="T76" fmla="*/ 756 w 772"/>
                <a:gd name="T77" fmla="*/ 256 h 974"/>
                <a:gd name="T78" fmla="*/ 746 w 772"/>
                <a:gd name="T79" fmla="*/ 254 h 974"/>
                <a:gd name="T80" fmla="*/ 152 w 772"/>
                <a:gd name="T81" fmla="*/ 922 h 974"/>
                <a:gd name="T82" fmla="*/ 132 w 772"/>
                <a:gd name="T83" fmla="*/ 920 h 974"/>
                <a:gd name="T84" fmla="*/ 96 w 772"/>
                <a:gd name="T85" fmla="*/ 904 h 974"/>
                <a:gd name="T86" fmla="*/ 70 w 772"/>
                <a:gd name="T87" fmla="*/ 878 h 974"/>
                <a:gd name="T88" fmla="*/ 54 w 772"/>
                <a:gd name="T89" fmla="*/ 842 h 974"/>
                <a:gd name="T90" fmla="*/ 52 w 772"/>
                <a:gd name="T91" fmla="*/ 270 h 974"/>
                <a:gd name="T92" fmla="*/ 74 w 772"/>
                <a:gd name="T93" fmla="*/ 286 h 974"/>
                <a:gd name="T94" fmla="*/ 112 w 772"/>
                <a:gd name="T95" fmla="*/ 302 h 974"/>
                <a:gd name="T96" fmla="*/ 138 w 772"/>
                <a:gd name="T97" fmla="*/ 306 h 974"/>
                <a:gd name="T98" fmla="*/ 720 w 772"/>
                <a:gd name="T99" fmla="*/ 308 h 974"/>
                <a:gd name="T100" fmla="*/ 720 w 772"/>
                <a:gd name="T101" fmla="*/ 922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2" h="974">
                  <a:moveTo>
                    <a:pt x="746" y="254"/>
                  </a:moveTo>
                  <a:lnTo>
                    <a:pt x="152" y="254"/>
                  </a:lnTo>
                  <a:lnTo>
                    <a:pt x="152" y="254"/>
                  </a:lnTo>
                  <a:lnTo>
                    <a:pt x="132" y="252"/>
                  </a:lnTo>
                  <a:lnTo>
                    <a:pt x="114" y="246"/>
                  </a:lnTo>
                  <a:lnTo>
                    <a:pt x="96" y="236"/>
                  </a:lnTo>
                  <a:lnTo>
                    <a:pt x="82" y="224"/>
                  </a:lnTo>
                  <a:lnTo>
                    <a:pt x="70" y="210"/>
                  </a:lnTo>
                  <a:lnTo>
                    <a:pt x="60" y="192"/>
                  </a:lnTo>
                  <a:lnTo>
                    <a:pt x="54" y="174"/>
                  </a:lnTo>
                  <a:lnTo>
                    <a:pt x="52" y="154"/>
                  </a:lnTo>
                  <a:lnTo>
                    <a:pt x="52" y="154"/>
                  </a:lnTo>
                  <a:lnTo>
                    <a:pt x="54" y="134"/>
                  </a:lnTo>
                  <a:lnTo>
                    <a:pt x="60" y="116"/>
                  </a:lnTo>
                  <a:lnTo>
                    <a:pt x="70" y="98"/>
                  </a:lnTo>
                  <a:lnTo>
                    <a:pt x="82" y="84"/>
                  </a:lnTo>
                  <a:lnTo>
                    <a:pt x="96" y="72"/>
                  </a:lnTo>
                  <a:lnTo>
                    <a:pt x="114" y="62"/>
                  </a:lnTo>
                  <a:lnTo>
                    <a:pt x="132" y="56"/>
                  </a:lnTo>
                  <a:lnTo>
                    <a:pt x="152" y="54"/>
                  </a:lnTo>
                  <a:lnTo>
                    <a:pt x="746" y="54"/>
                  </a:lnTo>
                  <a:lnTo>
                    <a:pt x="746" y="54"/>
                  </a:lnTo>
                  <a:lnTo>
                    <a:pt x="756" y="52"/>
                  </a:lnTo>
                  <a:lnTo>
                    <a:pt x="766" y="46"/>
                  </a:lnTo>
                  <a:lnTo>
                    <a:pt x="770" y="38"/>
                  </a:lnTo>
                  <a:lnTo>
                    <a:pt x="772" y="28"/>
                  </a:lnTo>
                  <a:lnTo>
                    <a:pt x="772" y="28"/>
                  </a:lnTo>
                  <a:lnTo>
                    <a:pt x="770" y="16"/>
                  </a:lnTo>
                  <a:lnTo>
                    <a:pt x="766" y="8"/>
                  </a:lnTo>
                  <a:lnTo>
                    <a:pt x="756" y="2"/>
                  </a:lnTo>
                  <a:lnTo>
                    <a:pt x="746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38" y="2"/>
                  </a:lnTo>
                  <a:lnTo>
                    <a:pt x="122" y="4"/>
                  </a:lnTo>
                  <a:lnTo>
                    <a:pt x="108" y="8"/>
                  </a:lnTo>
                  <a:lnTo>
                    <a:pt x="94" y="12"/>
                  </a:lnTo>
                  <a:lnTo>
                    <a:pt x="80" y="20"/>
                  </a:lnTo>
                  <a:lnTo>
                    <a:pt x="68" y="26"/>
                  </a:lnTo>
                  <a:lnTo>
                    <a:pt x="56" y="36"/>
                  </a:lnTo>
                  <a:lnTo>
                    <a:pt x="44" y="46"/>
                  </a:lnTo>
                  <a:lnTo>
                    <a:pt x="34" y="56"/>
                  </a:lnTo>
                  <a:lnTo>
                    <a:pt x="26" y="68"/>
                  </a:lnTo>
                  <a:lnTo>
                    <a:pt x="18" y="82"/>
                  </a:lnTo>
                  <a:lnTo>
                    <a:pt x="12" y="94"/>
                  </a:lnTo>
                  <a:lnTo>
                    <a:pt x="6" y="108"/>
                  </a:lnTo>
                  <a:lnTo>
                    <a:pt x="2" y="124"/>
                  </a:lnTo>
                  <a:lnTo>
                    <a:pt x="0" y="138"/>
                  </a:lnTo>
                  <a:lnTo>
                    <a:pt x="0" y="154"/>
                  </a:lnTo>
                  <a:lnTo>
                    <a:pt x="0" y="822"/>
                  </a:lnTo>
                  <a:lnTo>
                    <a:pt x="0" y="822"/>
                  </a:lnTo>
                  <a:lnTo>
                    <a:pt x="0" y="838"/>
                  </a:lnTo>
                  <a:lnTo>
                    <a:pt x="2" y="852"/>
                  </a:lnTo>
                  <a:lnTo>
                    <a:pt x="6" y="868"/>
                  </a:lnTo>
                  <a:lnTo>
                    <a:pt x="12" y="882"/>
                  </a:lnTo>
                  <a:lnTo>
                    <a:pt x="18" y="894"/>
                  </a:lnTo>
                  <a:lnTo>
                    <a:pt x="26" y="908"/>
                  </a:lnTo>
                  <a:lnTo>
                    <a:pt x="34" y="920"/>
                  </a:lnTo>
                  <a:lnTo>
                    <a:pt x="44" y="930"/>
                  </a:lnTo>
                  <a:lnTo>
                    <a:pt x="56" y="940"/>
                  </a:lnTo>
                  <a:lnTo>
                    <a:pt x="68" y="948"/>
                  </a:lnTo>
                  <a:lnTo>
                    <a:pt x="80" y="956"/>
                  </a:lnTo>
                  <a:lnTo>
                    <a:pt x="94" y="962"/>
                  </a:lnTo>
                  <a:lnTo>
                    <a:pt x="108" y="968"/>
                  </a:lnTo>
                  <a:lnTo>
                    <a:pt x="122" y="972"/>
                  </a:lnTo>
                  <a:lnTo>
                    <a:pt x="138" y="974"/>
                  </a:lnTo>
                  <a:lnTo>
                    <a:pt x="152" y="974"/>
                  </a:lnTo>
                  <a:lnTo>
                    <a:pt x="746" y="974"/>
                  </a:lnTo>
                  <a:lnTo>
                    <a:pt x="746" y="974"/>
                  </a:lnTo>
                  <a:lnTo>
                    <a:pt x="756" y="972"/>
                  </a:lnTo>
                  <a:lnTo>
                    <a:pt x="766" y="968"/>
                  </a:lnTo>
                  <a:lnTo>
                    <a:pt x="770" y="958"/>
                  </a:lnTo>
                  <a:lnTo>
                    <a:pt x="772" y="948"/>
                  </a:lnTo>
                  <a:lnTo>
                    <a:pt x="772" y="280"/>
                  </a:lnTo>
                  <a:lnTo>
                    <a:pt x="772" y="280"/>
                  </a:lnTo>
                  <a:lnTo>
                    <a:pt x="770" y="270"/>
                  </a:lnTo>
                  <a:lnTo>
                    <a:pt x="764" y="262"/>
                  </a:lnTo>
                  <a:lnTo>
                    <a:pt x="756" y="256"/>
                  </a:lnTo>
                  <a:lnTo>
                    <a:pt x="746" y="254"/>
                  </a:lnTo>
                  <a:lnTo>
                    <a:pt x="746" y="254"/>
                  </a:lnTo>
                  <a:close/>
                  <a:moveTo>
                    <a:pt x="720" y="922"/>
                  </a:moveTo>
                  <a:lnTo>
                    <a:pt x="152" y="922"/>
                  </a:lnTo>
                  <a:lnTo>
                    <a:pt x="152" y="922"/>
                  </a:lnTo>
                  <a:lnTo>
                    <a:pt x="132" y="920"/>
                  </a:lnTo>
                  <a:lnTo>
                    <a:pt x="114" y="914"/>
                  </a:lnTo>
                  <a:lnTo>
                    <a:pt x="96" y="904"/>
                  </a:lnTo>
                  <a:lnTo>
                    <a:pt x="82" y="892"/>
                  </a:lnTo>
                  <a:lnTo>
                    <a:pt x="70" y="878"/>
                  </a:lnTo>
                  <a:lnTo>
                    <a:pt x="60" y="860"/>
                  </a:lnTo>
                  <a:lnTo>
                    <a:pt x="54" y="842"/>
                  </a:lnTo>
                  <a:lnTo>
                    <a:pt x="52" y="822"/>
                  </a:lnTo>
                  <a:lnTo>
                    <a:pt x="52" y="270"/>
                  </a:lnTo>
                  <a:lnTo>
                    <a:pt x="52" y="270"/>
                  </a:lnTo>
                  <a:lnTo>
                    <a:pt x="74" y="286"/>
                  </a:lnTo>
                  <a:lnTo>
                    <a:pt x="98" y="298"/>
                  </a:lnTo>
                  <a:lnTo>
                    <a:pt x="112" y="302"/>
                  </a:lnTo>
                  <a:lnTo>
                    <a:pt x="124" y="304"/>
                  </a:lnTo>
                  <a:lnTo>
                    <a:pt x="138" y="306"/>
                  </a:lnTo>
                  <a:lnTo>
                    <a:pt x="152" y="308"/>
                  </a:lnTo>
                  <a:lnTo>
                    <a:pt x="720" y="308"/>
                  </a:lnTo>
                  <a:lnTo>
                    <a:pt x="720" y="922"/>
                  </a:lnTo>
                  <a:lnTo>
                    <a:pt x="720" y="9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197">
              <a:extLst>
                <a:ext uri="{FF2B5EF4-FFF2-40B4-BE49-F238E27FC236}">
                  <a16:creationId xmlns:a16="http://schemas.microsoft.com/office/drawing/2014/main" id="{FCE4B8A0-8171-433A-89FB-F07B5B5F1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5350" y="2163762"/>
              <a:ext cx="882650" cy="85725"/>
            </a:xfrm>
            <a:custGeom>
              <a:avLst/>
              <a:gdLst>
                <a:gd name="T0" fmla="*/ 28 w 556"/>
                <a:gd name="T1" fmla="*/ 0 h 54"/>
                <a:gd name="T2" fmla="*/ 28 w 556"/>
                <a:gd name="T3" fmla="*/ 0 h 54"/>
                <a:gd name="T4" fmla="*/ 16 w 556"/>
                <a:gd name="T5" fmla="*/ 2 h 54"/>
                <a:gd name="T6" fmla="*/ 8 w 556"/>
                <a:gd name="T7" fmla="*/ 8 h 54"/>
                <a:gd name="T8" fmla="*/ 2 w 556"/>
                <a:gd name="T9" fmla="*/ 16 h 54"/>
                <a:gd name="T10" fmla="*/ 0 w 556"/>
                <a:gd name="T11" fmla="*/ 26 h 54"/>
                <a:gd name="T12" fmla="*/ 0 w 556"/>
                <a:gd name="T13" fmla="*/ 26 h 54"/>
                <a:gd name="T14" fmla="*/ 2 w 556"/>
                <a:gd name="T15" fmla="*/ 36 h 54"/>
                <a:gd name="T16" fmla="*/ 8 w 556"/>
                <a:gd name="T17" fmla="*/ 46 h 54"/>
                <a:gd name="T18" fmla="*/ 16 w 556"/>
                <a:gd name="T19" fmla="*/ 52 h 54"/>
                <a:gd name="T20" fmla="*/ 28 w 556"/>
                <a:gd name="T21" fmla="*/ 54 h 54"/>
                <a:gd name="T22" fmla="*/ 528 w 556"/>
                <a:gd name="T23" fmla="*/ 54 h 54"/>
                <a:gd name="T24" fmla="*/ 528 w 556"/>
                <a:gd name="T25" fmla="*/ 54 h 54"/>
                <a:gd name="T26" fmla="*/ 538 w 556"/>
                <a:gd name="T27" fmla="*/ 52 h 54"/>
                <a:gd name="T28" fmla="*/ 548 w 556"/>
                <a:gd name="T29" fmla="*/ 46 h 54"/>
                <a:gd name="T30" fmla="*/ 552 w 556"/>
                <a:gd name="T31" fmla="*/ 36 h 54"/>
                <a:gd name="T32" fmla="*/ 556 w 556"/>
                <a:gd name="T33" fmla="*/ 26 h 54"/>
                <a:gd name="T34" fmla="*/ 556 w 556"/>
                <a:gd name="T35" fmla="*/ 26 h 54"/>
                <a:gd name="T36" fmla="*/ 552 w 556"/>
                <a:gd name="T37" fmla="*/ 16 h 54"/>
                <a:gd name="T38" fmla="*/ 548 w 556"/>
                <a:gd name="T39" fmla="*/ 8 h 54"/>
                <a:gd name="T40" fmla="*/ 538 w 556"/>
                <a:gd name="T41" fmla="*/ 2 h 54"/>
                <a:gd name="T42" fmla="*/ 528 w 556"/>
                <a:gd name="T43" fmla="*/ 0 h 54"/>
                <a:gd name="T44" fmla="*/ 28 w 556"/>
                <a:gd name="T4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6" h="54">
                  <a:moveTo>
                    <a:pt x="28" y="0"/>
                  </a:move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36"/>
                  </a:lnTo>
                  <a:lnTo>
                    <a:pt x="8" y="46"/>
                  </a:lnTo>
                  <a:lnTo>
                    <a:pt x="16" y="52"/>
                  </a:lnTo>
                  <a:lnTo>
                    <a:pt x="28" y="54"/>
                  </a:lnTo>
                  <a:lnTo>
                    <a:pt x="528" y="54"/>
                  </a:lnTo>
                  <a:lnTo>
                    <a:pt x="528" y="54"/>
                  </a:lnTo>
                  <a:lnTo>
                    <a:pt x="538" y="52"/>
                  </a:lnTo>
                  <a:lnTo>
                    <a:pt x="548" y="46"/>
                  </a:lnTo>
                  <a:lnTo>
                    <a:pt x="552" y="36"/>
                  </a:lnTo>
                  <a:lnTo>
                    <a:pt x="556" y="26"/>
                  </a:lnTo>
                  <a:lnTo>
                    <a:pt x="556" y="26"/>
                  </a:lnTo>
                  <a:lnTo>
                    <a:pt x="552" y="16"/>
                  </a:lnTo>
                  <a:lnTo>
                    <a:pt x="548" y="8"/>
                  </a:lnTo>
                  <a:lnTo>
                    <a:pt x="538" y="2"/>
                  </a:lnTo>
                  <a:lnTo>
                    <a:pt x="5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198">
              <a:extLst>
                <a:ext uri="{FF2B5EF4-FFF2-40B4-BE49-F238E27FC236}">
                  <a16:creationId xmlns:a16="http://schemas.microsoft.com/office/drawing/2014/main" id="{A394C200-E79A-4DCD-9F5A-1AA0AFBB39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60450" y="2611437"/>
              <a:ext cx="469900" cy="625475"/>
            </a:xfrm>
            <a:custGeom>
              <a:avLst/>
              <a:gdLst>
                <a:gd name="T0" fmla="*/ 26 w 296"/>
                <a:gd name="T1" fmla="*/ 394 h 394"/>
                <a:gd name="T2" fmla="*/ 42 w 296"/>
                <a:gd name="T3" fmla="*/ 390 h 394"/>
                <a:gd name="T4" fmla="*/ 84 w 296"/>
                <a:gd name="T5" fmla="*/ 286 h 394"/>
                <a:gd name="T6" fmla="*/ 212 w 296"/>
                <a:gd name="T7" fmla="*/ 286 h 394"/>
                <a:gd name="T8" fmla="*/ 248 w 296"/>
                <a:gd name="T9" fmla="*/ 384 h 394"/>
                <a:gd name="T10" fmla="*/ 270 w 296"/>
                <a:gd name="T11" fmla="*/ 394 h 394"/>
                <a:gd name="T12" fmla="*/ 278 w 296"/>
                <a:gd name="T13" fmla="*/ 392 h 394"/>
                <a:gd name="T14" fmla="*/ 296 w 296"/>
                <a:gd name="T15" fmla="*/ 370 h 394"/>
                <a:gd name="T16" fmla="*/ 174 w 296"/>
                <a:gd name="T17" fmla="*/ 18 h 394"/>
                <a:gd name="T18" fmla="*/ 172 w 296"/>
                <a:gd name="T19" fmla="*/ 16 h 394"/>
                <a:gd name="T20" fmla="*/ 170 w 296"/>
                <a:gd name="T21" fmla="*/ 12 h 394"/>
                <a:gd name="T22" fmla="*/ 170 w 296"/>
                <a:gd name="T23" fmla="*/ 12 h 394"/>
                <a:gd name="T24" fmla="*/ 168 w 296"/>
                <a:gd name="T25" fmla="*/ 10 h 394"/>
                <a:gd name="T26" fmla="*/ 168 w 296"/>
                <a:gd name="T27" fmla="*/ 8 h 394"/>
                <a:gd name="T28" fmla="*/ 166 w 296"/>
                <a:gd name="T29" fmla="*/ 6 h 394"/>
                <a:gd name="T30" fmla="*/ 164 w 296"/>
                <a:gd name="T31" fmla="*/ 6 h 394"/>
                <a:gd name="T32" fmla="*/ 162 w 296"/>
                <a:gd name="T33" fmla="*/ 4 h 394"/>
                <a:gd name="T34" fmla="*/ 162 w 296"/>
                <a:gd name="T35" fmla="*/ 4 h 394"/>
                <a:gd name="T36" fmla="*/ 160 w 296"/>
                <a:gd name="T37" fmla="*/ 2 h 394"/>
                <a:gd name="T38" fmla="*/ 156 w 296"/>
                <a:gd name="T39" fmla="*/ 2 h 394"/>
                <a:gd name="T40" fmla="*/ 154 w 296"/>
                <a:gd name="T41" fmla="*/ 0 h 394"/>
                <a:gd name="T42" fmla="*/ 154 w 296"/>
                <a:gd name="T43" fmla="*/ 0 h 394"/>
                <a:gd name="T44" fmla="*/ 150 w 296"/>
                <a:gd name="T45" fmla="*/ 0 h 394"/>
                <a:gd name="T46" fmla="*/ 150 w 296"/>
                <a:gd name="T47" fmla="*/ 0 h 394"/>
                <a:gd name="T48" fmla="*/ 146 w 296"/>
                <a:gd name="T49" fmla="*/ 0 h 394"/>
                <a:gd name="T50" fmla="*/ 146 w 296"/>
                <a:gd name="T51" fmla="*/ 0 h 394"/>
                <a:gd name="T52" fmla="*/ 142 w 296"/>
                <a:gd name="T53" fmla="*/ 0 h 394"/>
                <a:gd name="T54" fmla="*/ 142 w 296"/>
                <a:gd name="T55" fmla="*/ 0 h 394"/>
                <a:gd name="T56" fmla="*/ 138 w 296"/>
                <a:gd name="T57" fmla="*/ 2 h 394"/>
                <a:gd name="T58" fmla="*/ 136 w 296"/>
                <a:gd name="T59" fmla="*/ 2 h 394"/>
                <a:gd name="T60" fmla="*/ 134 w 296"/>
                <a:gd name="T61" fmla="*/ 4 h 394"/>
                <a:gd name="T62" fmla="*/ 132 w 296"/>
                <a:gd name="T63" fmla="*/ 4 h 394"/>
                <a:gd name="T64" fmla="*/ 130 w 296"/>
                <a:gd name="T65" fmla="*/ 6 h 394"/>
                <a:gd name="T66" fmla="*/ 130 w 296"/>
                <a:gd name="T67" fmla="*/ 6 h 394"/>
                <a:gd name="T68" fmla="*/ 128 w 296"/>
                <a:gd name="T69" fmla="*/ 8 h 394"/>
                <a:gd name="T70" fmla="*/ 128 w 296"/>
                <a:gd name="T71" fmla="*/ 10 h 394"/>
                <a:gd name="T72" fmla="*/ 126 w 296"/>
                <a:gd name="T73" fmla="*/ 12 h 394"/>
                <a:gd name="T74" fmla="*/ 124 w 296"/>
                <a:gd name="T75" fmla="*/ 12 h 394"/>
                <a:gd name="T76" fmla="*/ 124 w 296"/>
                <a:gd name="T77" fmla="*/ 16 h 394"/>
                <a:gd name="T78" fmla="*/ 122 w 296"/>
                <a:gd name="T79" fmla="*/ 18 h 394"/>
                <a:gd name="T80" fmla="*/ 0 w 296"/>
                <a:gd name="T81" fmla="*/ 370 h 394"/>
                <a:gd name="T82" fmla="*/ 18 w 296"/>
                <a:gd name="T83" fmla="*/ 392 h 394"/>
                <a:gd name="T84" fmla="*/ 194 w 296"/>
                <a:gd name="T85" fmla="*/ 232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6" h="394">
                  <a:moveTo>
                    <a:pt x="18" y="392"/>
                  </a:moveTo>
                  <a:lnTo>
                    <a:pt x="18" y="392"/>
                  </a:lnTo>
                  <a:lnTo>
                    <a:pt x="26" y="394"/>
                  </a:lnTo>
                  <a:lnTo>
                    <a:pt x="26" y="394"/>
                  </a:lnTo>
                  <a:lnTo>
                    <a:pt x="34" y="394"/>
                  </a:lnTo>
                  <a:lnTo>
                    <a:pt x="42" y="390"/>
                  </a:lnTo>
                  <a:lnTo>
                    <a:pt x="48" y="384"/>
                  </a:lnTo>
                  <a:lnTo>
                    <a:pt x="52" y="376"/>
                  </a:lnTo>
                  <a:lnTo>
                    <a:pt x="84" y="286"/>
                  </a:lnTo>
                  <a:lnTo>
                    <a:pt x="208" y="286"/>
                  </a:lnTo>
                  <a:lnTo>
                    <a:pt x="208" y="286"/>
                  </a:lnTo>
                  <a:lnTo>
                    <a:pt x="212" y="286"/>
                  </a:lnTo>
                  <a:lnTo>
                    <a:pt x="244" y="376"/>
                  </a:lnTo>
                  <a:lnTo>
                    <a:pt x="244" y="376"/>
                  </a:lnTo>
                  <a:lnTo>
                    <a:pt x="248" y="384"/>
                  </a:lnTo>
                  <a:lnTo>
                    <a:pt x="254" y="390"/>
                  </a:lnTo>
                  <a:lnTo>
                    <a:pt x="262" y="394"/>
                  </a:lnTo>
                  <a:lnTo>
                    <a:pt x="270" y="394"/>
                  </a:lnTo>
                  <a:lnTo>
                    <a:pt x="270" y="394"/>
                  </a:lnTo>
                  <a:lnTo>
                    <a:pt x="278" y="392"/>
                  </a:lnTo>
                  <a:lnTo>
                    <a:pt x="278" y="392"/>
                  </a:lnTo>
                  <a:lnTo>
                    <a:pt x="288" y="388"/>
                  </a:lnTo>
                  <a:lnTo>
                    <a:pt x="294" y="380"/>
                  </a:lnTo>
                  <a:lnTo>
                    <a:pt x="296" y="370"/>
                  </a:lnTo>
                  <a:lnTo>
                    <a:pt x="294" y="358"/>
                  </a:lnTo>
                  <a:lnTo>
                    <a:pt x="174" y="18"/>
                  </a:lnTo>
                  <a:lnTo>
                    <a:pt x="174" y="18"/>
                  </a:lnTo>
                  <a:lnTo>
                    <a:pt x="174" y="18"/>
                  </a:lnTo>
                  <a:lnTo>
                    <a:pt x="172" y="16"/>
                  </a:lnTo>
                  <a:lnTo>
                    <a:pt x="172" y="16"/>
                  </a:lnTo>
                  <a:lnTo>
                    <a:pt x="172" y="14"/>
                  </a:lnTo>
                  <a:lnTo>
                    <a:pt x="172" y="14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68" y="10"/>
                  </a:lnTo>
                  <a:lnTo>
                    <a:pt x="168" y="10"/>
                  </a:lnTo>
                  <a:lnTo>
                    <a:pt x="168" y="8"/>
                  </a:lnTo>
                  <a:lnTo>
                    <a:pt x="168" y="8"/>
                  </a:lnTo>
                  <a:lnTo>
                    <a:pt x="166" y="8"/>
                  </a:lnTo>
                  <a:lnTo>
                    <a:pt x="166" y="8"/>
                  </a:lnTo>
                  <a:lnTo>
                    <a:pt x="166" y="6"/>
                  </a:lnTo>
                  <a:lnTo>
                    <a:pt x="166" y="6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62" y="4"/>
                  </a:lnTo>
                  <a:lnTo>
                    <a:pt x="162" y="4"/>
                  </a:lnTo>
                  <a:lnTo>
                    <a:pt x="162" y="4"/>
                  </a:lnTo>
                  <a:lnTo>
                    <a:pt x="162" y="4"/>
                  </a:lnTo>
                  <a:lnTo>
                    <a:pt x="160" y="2"/>
                  </a:lnTo>
                  <a:lnTo>
                    <a:pt x="160" y="2"/>
                  </a:lnTo>
                  <a:lnTo>
                    <a:pt x="160" y="2"/>
                  </a:lnTo>
                  <a:lnTo>
                    <a:pt x="160" y="2"/>
                  </a:lnTo>
                  <a:lnTo>
                    <a:pt x="156" y="2"/>
                  </a:lnTo>
                  <a:lnTo>
                    <a:pt x="156" y="2"/>
                  </a:lnTo>
                  <a:lnTo>
                    <a:pt x="156" y="2"/>
                  </a:lnTo>
                  <a:lnTo>
                    <a:pt x="156" y="2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6" y="2"/>
                  </a:lnTo>
                  <a:lnTo>
                    <a:pt x="136" y="2"/>
                  </a:lnTo>
                  <a:lnTo>
                    <a:pt x="136" y="2"/>
                  </a:lnTo>
                  <a:lnTo>
                    <a:pt x="136" y="2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2" y="4"/>
                  </a:lnTo>
                  <a:lnTo>
                    <a:pt x="132" y="4"/>
                  </a:lnTo>
                  <a:lnTo>
                    <a:pt x="132" y="4"/>
                  </a:lnTo>
                  <a:lnTo>
                    <a:pt x="132" y="4"/>
                  </a:lnTo>
                  <a:lnTo>
                    <a:pt x="130" y="6"/>
                  </a:lnTo>
                  <a:lnTo>
                    <a:pt x="130" y="6"/>
                  </a:lnTo>
                  <a:lnTo>
                    <a:pt x="130" y="6"/>
                  </a:lnTo>
                  <a:lnTo>
                    <a:pt x="130" y="6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28" y="10"/>
                  </a:lnTo>
                  <a:lnTo>
                    <a:pt x="128" y="10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4" y="12"/>
                  </a:lnTo>
                  <a:lnTo>
                    <a:pt x="124" y="12"/>
                  </a:lnTo>
                  <a:lnTo>
                    <a:pt x="124" y="14"/>
                  </a:lnTo>
                  <a:lnTo>
                    <a:pt x="124" y="14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2" y="18"/>
                  </a:lnTo>
                  <a:lnTo>
                    <a:pt x="122" y="18"/>
                  </a:lnTo>
                  <a:lnTo>
                    <a:pt x="0" y="358"/>
                  </a:lnTo>
                  <a:lnTo>
                    <a:pt x="0" y="358"/>
                  </a:lnTo>
                  <a:lnTo>
                    <a:pt x="0" y="370"/>
                  </a:lnTo>
                  <a:lnTo>
                    <a:pt x="2" y="378"/>
                  </a:lnTo>
                  <a:lnTo>
                    <a:pt x="8" y="388"/>
                  </a:lnTo>
                  <a:lnTo>
                    <a:pt x="18" y="392"/>
                  </a:lnTo>
                  <a:lnTo>
                    <a:pt x="18" y="392"/>
                  </a:lnTo>
                  <a:close/>
                  <a:moveTo>
                    <a:pt x="148" y="106"/>
                  </a:moveTo>
                  <a:lnTo>
                    <a:pt x="194" y="232"/>
                  </a:lnTo>
                  <a:lnTo>
                    <a:pt x="102" y="232"/>
                  </a:lnTo>
                  <a:lnTo>
                    <a:pt x="148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4" name="Freeform 191">
            <a:extLst>
              <a:ext uri="{FF2B5EF4-FFF2-40B4-BE49-F238E27FC236}">
                <a16:creationId xmlns:a16="http://schemas.microsoft.com/office/drawing/2014/main" id="{9EAE8593-9FC0-4A5D-8154-5043FEA0C57E}"/>
              </a:ext>
            </a:extLst>
          </p:cNvPr>
          <p:cNvSpPr>
            <a:spLocks noEditPoints="1"/>
          </p:cNvSpPr>
          <p:nvPr/>
        </p:nvSpPr>
        <p:spPr bwMode="auto">
          <a:xfrm>
            <a:off x="4329511" y="1831809"/>
            <a:ext cx="408027" cy="411963"/>
          </a:xfrm>
          <a:custGeom>
            <a:avLst/>
            <a:gdLst>
              <a:gd name="T0" fmla="*/ 1490 w 3109"/>
              <a:gd name="T1" fmla="*/ 2282 h 2820"/>
              <a:gd name="T2" fmla="*/ 1604 w 3109"/>
              <a:gd name="T3" fmla="*/ 2257 h 2820"/>
              <a:gd name="T4" fmla="*/ 1854 w 3109"/>
              <a:gd name="T5" fmla="*/ 2271 h 2820"/>
              <a:gd name="T6" fmla="*/ 1986 w 3109"/>
              <a:gd name="T7" fmla="*/ 2073 h 2820"/>
              <a:gd name="T8" fmla="*/ 1963 w 3109"/>
              <a:gd name="T9" fmla="*/ 1987 h 2820"/>
              <a:gd name="T10" fmla="*/ 1748 w 3109"/>
              <a:gd name="T11" fmla="*/ 1873 h 2820"/>
              <a:gd name="T12" fmla="*/ 1559 w 3109"/>
              <a:gd name="T13" fmla="*/ 1935 h 2820"/>
              <a:gd name="T14" fmla="*/ 1471 w 3109"/>
              <a:gd name="T15" fmla="*/ 1863 h 2820"/>
              <a:gd name="T16" fmla="*/ 1194 w 3109"/>
              <a:gd name="T17" fmla="*/ 1713 h 2820"/>
              <a:gd name="T18" fmla="*/ 1014 w 3109"/>
              <a:gd name="T19" fmla="*/ 1897 h 2820"/>
              <a:gd name="T20" fmla="*/ 824 w 3109"/>
              <a:gd name="T21" fmla="*/ 1942 h 2820"/>
              <a:gd name="T22" fmla="*/ 595 w 3109"/>
              <a:gd name="T23" fmla="*/ 1877 h 2820"/>
              <a:gd name="T24" fmla="*/ 424 w 3109"/>
              <a:gd name="T25" fmla="*/ 1629 h 2820"/>
              <a:gd name="T26" fmla="*/ 423 w 3109"/>
              <a:gd name="T27" fmla="*/ 1528 h 2820"/>
              <a:gd name="T28" fmla="*/ 2169 w 3109"/>
              <a:gd name="T29" fmla="*/ 1050 h 2820"/>
              <a:gd name="T30" fmla="*/ 2070 w 3109"/>
              <a:gd name="T31" fmla="*/ 1259 h 2820"/>
              <a:gd name="T32" fmla="*/ 2135 w 3109"/>
              <a:gd name="T33" fmla="*/ 1422 h 2820"/>
              <a:gd name="T34" fmla="*/ 1638 w 3109"/>
              <a:gd name="T35" fmla="*/ 1482 h 2820"/>
              <a:gd name="T36" fmla="*/ 1927 w 3109"/>
              <a:gd name="T37" fmla="*/ 1748 h 2820"/>
              <a:gd name="T38" fmla="*/ 2128 w 3109"/>
              <a:gd name="T39" fmla="*/ 1971 h 2820"/>
              <a:gd name="T40" fmla="*/ 2143 w 3109"/>
              <a:gd name="T41" fmla="*/ 2067 h 2820"/>
              <a:gd name="T42" fmla="*/ 2042 w 3109"/>
              <a:gd name="T43" fmla="*/ 2316 h 2820"/>
              <a:gd name="T44" fmla="*/ 1742 w 3109"/>
              <a:gd name="T45" fmla="*/ 2440 h 2820"/>
              <a:gd name="T46" fmla="*/ 2550 w 3109"/>
              <a:gd name="T47" fmla="*/ 1480 h 2820"/>
              <a:gd name="T48" fmla="*/ 2495 w 3109"/>
              <a:gd name="T49" fmla="*/ 1384 h 2820"/>
              <a:gd name="T50" fmla="*/ 2553 w 3109"/>
              <a:gd name="T51" fmla="*/ 1194 h 2820"/>
              <a:gd name="T52" fmla="*/ 2389 w 3109"/>
              <a:gd name="T53" fmla="*/ 1018 h 2820"/>
              <a:gd name="T54" fmla="*/ 595 w 3109"/>
              <a:gd name="T55" fmla="*/ 1348 h 2820"/>
              <a:gd name="T56" fmla="*/ 619 w 3109"/>
              <a:gd name="T57" fmla="*/ 1450 h 2820"/>
              <a:gd name="T58" fmla="*/ 605 w 3109"/>
              <a:gd name="T59" fmla="*/ 1678 h 2820"/>
              <a:gd name="T60" fmla="*/ 821 w 3109"/>
              <a:gd name="T61" fmla="*/ 1798 h 2820"/>
              <a:gd name="T62" fmla="*/ 1017 w 3109"/>
              <a:gd name="T63" fmla="*/ 1687 h 2820"/>
              <a:gd name="T64" fmla="*/ 1008 w 3109"/>
              <a:gd name="T65" fmla="*/ 1479 h 2820"/>
              <a:gd name="T66" fmla="*/ 991 w 3109"/>
              <a:gd name="T67" fmla="*/ 1365 h 2820"/>
              <a:gd name="T68" fmla="*/ 1420 w 3109"/>
              <a:gd name="T69" fmla="*/ 1109 h 2820"/>
              <a:gd name="T70" fmla="*/ 1102 w 3109"/>
              <a:gd name="T71" fmla="*/ 1020 h 2820"/>
              <a:gd name="T72" fmla="*/ 966 w 3109"/>
              <a:gd name="T73" fmla="*/ 747 h 2820"/>
              <a:gd name="T74" fmla="*/ 1102 w 3109"/>
              <a:gd name="T75" fmla="*/ 473 h 2820"/>
              <a:gd name="T76" fmla="*/ 1420 w 3109"/>
              <a:gd name="T77" fmla="*/ 383 h 2820"/>
              <a:gd name="T78" fmla="*/ 1590 w 3109"/>
              <a:gd name="T79" fmla="*/ 9 h 2820"/>
              <a:gd name="T80" fmla="*/ 1618 w 3109"/>
              <a:gd name="T81" fmla="*/ 541 h 2820"/>
              <a:gd name="T82" fmla="*/ 1474 w 3109"/>
              <a:gd name="T83" fmla="*/ 546 h 2820"/>
              <a:gd name="T84" fmla="*/ 1224 w 3109"/>
              <a:gd name="T85" fmla="*/ 567 h 2820"/>
              <a:gd name="T86" fmla="*/ 1127 w 3109"/>
              <a:gd name="T87" fmla="*/ 782 h 2820"/>
              <a:gd name="T88" fmla="*/ 1291 w 3109"/>
              <a:gd name="T89" fmla="*/ 958 h 2820"/>
              <a:gd name="T90" fmla="*/ 1525 w 3109"/>
              <a:gd name="T91" fmla="*/ 921 h 2820"/>
              <a:gd name="T92" fmla="*/ 1630 w 3109"/>
              <a:gd name="T93" fmla="*/ 990 h 2820"/>
              <a:gd name="T94" fmla="*/ 1922 w 3109"/>
              <a:gd name="T95" fmla="*/ 1139 h 2820"/>
              <a:gd name="T96" fmla="*/ 2123 w 3109"/>
              <a:gd name="T97" fmla="*/ 906 h 2820"/>
              <a:gd name="T98" fmla="*/ 2458 w 3109"/>
              <a:gd name="T99" fmla="*/ 888 h 2820"/>
              <a:gd name="T100" fmla="*/ 2688 w 3109"/>
              <a:gd name="T101" fmla="*/ 1097 h 2820"/>
              <a:gd name="T102" fmla="*/ 3030 w 3109"/>
              <a:gd name="T103" fmla="*/ 1338 h 2820"/>
              <a:gd name="T104" fmla="*/ 3109 w 3109"/>
              <a:gd name="T105" fmla="*/ 2749 h 2820"/>
              <a:gd name="T106" fmla="*/ 79 w 3109"/>
              <a:gd name="T107" fmla="*/ 2820 h 2820"/>
              <a:gd name="T108" fmla="*/ 0 w 3109"/>
              <a:gd name="T109" fmla="*/ 71 h 2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09" h="2820">
                <a:moveTo>
                  <a:pt x="159" y="1482"/>
                </a:moveTo>
                <a:lnTo>
                  <a:pt x="159" y="2677"/>
                </a:lnTo>
                <a:lnTo>
                  <a:pt x="1471" y="2677"/>
                </a:lnTo>
                <a:lnTo>
                  <a:pt x="1471" y="2329"/>
                </a:lnTo>
                <a:lnTo>
                  <a:pt x="1473" y="2311"/>
                </a:lnTo>
                <a:lnTo>
                  <a:pt x="1480" y="2295"/>
                </a:lnTo>
                <a:lnTo>
                  <a:pt x="1490" y="2282"/>
                </a:lnTo>
                <a:lnTo>
                  <a:pt x="1499" y="2270"/>
                </a:lnTo>
                <a:lnTo>
                  <a:pt x="1510" y="2261"/>
                </a:lnTo>
                <a:lnTo>
                  <a:pt x="1522" y="2253"/>
                </a:lnTo>
                <a:lnTo>
                  <a:pt x="1542" y="2247"/>
                </a:lnTo>
                <a:lnTo>
                  <a:pt x="1563" y="2245"/>
                </a:lnTo>
                <a:lnTo>
                  <a:pt x="1584" y="2249"/>
                </a:lnTo>
                <a:lnTo>
                  <a:pt x="1604" y="2257"/>
                </a:lnTo>
                <a:lnTo>
                  <a:pt x="1635" y="2274"/>
                </a:lnTo>
                <a:lnTo>
                  <a:pt x="1670" y="2286"/>
                </a:lnTo>
                <a:lnTo>
                  <a:pt x="1705" y="2293"/>
                </a:lnTo>
                <a:lnTo>
                  <a:pt x="1742" y="2296"/>
                </a:lnTo>
                <a:lnTo>
                  <a:pt x="1780" y="2293"/>
                </a:lnTo>
                <a:lnTo>
                  <a:pt x="1818" y="2284"/>
                </a:lnTo>
                <a:lnTo>
                  <a:pt x="1854" y="2271"/>
                </a:lnTo>
                <a:lnTo>
                  <a:pt x="1886" y="2253"/>
                </a:lnTo>
                <a:lnTo>
                  <a:pt x="1914" y="2231"/>
                </a:lnTo>
                <a:lnTo>
                  <a:pt x="1938" y="2204"/>
                </a:lnTo>
                <a:lnTo>
                  <a:pt x="1958" y="2175"/>
                </a:lnTo>
                <a:lnTo>
                  <a:pt x="1973" y="2144"/>
                </a:lnTo>
                <a:lnTo>
                  <a:pt x="1982" y="2110"/>
                </a:lnTo>
                <a:lnTo>
                  <a:pt x="1986" y="2073"/>
                </a:lnTo>
                <a:lnTo>
                  <a:pt x="1986" y="2066"/>
                </a:lnTo>
                <a:lnTo>
                  <a:pt x="1986" y="2065"/>
                </a:lnTo>
                <a:lnTo>
                  <a:pt x="1986" y="2065"/>
                </a:lnTo>
                <a:lnTo>
                  <a:pt x="1986" y="2065"/>
                </a:lnTo>
                <a:lnTo>
                  <a:pt x="1983" y="2041"/>
                </a:lnTo>
                <a:lnTo>
                  <a:pt x="1978" y="2019"/>
                </a:lnTo>
                <a:lnTo>
                  <a:pt x="1963" y="1987"/>
                </a:lnTo>
                <a:lnTo>
                  <a:pt x="1943" y="1960"/>
                </a:lnTo>
                <a:lnTo>
                  <a:pt x="1919" y="1935"/>
                </a:lnTo>
                <a:lnTo>
                  <a:pt x="1890" y="1914"/>
                </a:lnTo>
                <a:lnTo>
                  <a:pt x="1859" y="1897"/>
                </a:lnTo>
                <a:lnTo>
                  <a:pt x="1824" y="1884"/>
                </a:lnTo>
                <a:lnTo>
                  <a:pt x="1787" y="1876"/>
                </a:lnTo>
                <a:lnTo>
                  <a:pt x="1748" y="1873"/>
                </a:lnTo>
                <a:lnTo>
                  <a:pt x="1716" y="1875"/>
                </a:lnTo>
                <a:lnTo>
                  <a:pt x="1685" y="1881"/>
                </a:lnTo>
                <a:lnTo>
                  <a:pt x="1654" y="1891"/>
                </a:lnTo>
                <a:lnTo>
                  <a:pt x="1625" y="1904"/>
                </a:lnTo>
                <a:lnTo>
                  <a:pt x="1599" y="1920"/>
                </a:lnTo>
                <a:lnTo>
                  <a:pt x="1580" y="1930"/>
                </a:lnTo>
                <a:lnTo>
                  <a:pt x="1559" y="1935"/>
                </a:lnTo>
                <a:lnTo>
                  <a:pt x="1536" y="1934"/>
                </a:lnTo>
                <a:lnTo>
                  <a:pt x="1515" y="1928"/>
                </a:lnTo>
                <a:lnTo>
                  <a:pt x="1501" y="1919"/>
                </a:lnTo>
                <a:lnTo>
                  <a:pt x="1489" y="1908"/>
                </a:lnTo>
                <a:lnTo>
                  <a:pt x="1479" y="1895"/>
                </a:lnTo>
                <a:lnTo>
                  <a:pt x="1473" y="1879"/>
                </a:lnTo>
                <a:lnTo>
                  <a:pt x="1471" y="1863"/>
                </a:lnTo>
                <a:lnTo>
                  <a:pt x="1471" y="1482"/>
                </a:lnTo>
                <a:lnTo>
                  <a:pt x="1210" y="1482"/>
                </a:lnTo>
                <a:lnTo>
                  <a:pt x="1220" y="1528"/>
                </a:lnTo>
                <a:lnTo>
                  <a:pt x="1224" y="1576"/>
                </a:lnTo>
                <a:lnTo>
                  <a:pt x="1220" y="1623"/>
                </a:lnTo>
                <a:lnTo>
                  <a:pt x="1210" y="1669"/>
                </a:lnTo>
                <a:lnTo>
                  <a:pt x="1194" y="1713"/>
                </a:lnTo>
                <a:lnTo>
                  <a:pt x="1172" y="1754"/>
                </a:lnTo>
                <a:lnTo>
                  <a:pt x="1145" y="1793"/>
                </a:lnTo>
                <a:lnTo>
                  <a:pt x="1113" y="1827"/>
                </a:lnTo>
                <a:lnTo>
                  <a:pt x="1076" y="1858"/>
                </a:lnTo>
                <a:lnTo>
                  <a:pt x="1036" y="1884"/>
                </a:lnTo>
                <a:lnTo>
                  <a:pt x="1033" y="1886"/>
                </a:lnTo>
                <a:lnTo>
                  <a:pt x="1014" y="1897"/>
                </a:lnTo>
                <a:lnTo>
                  <a:pt x="971" y="1915"/>
                </a:lnTo>
                <a:lnTo>
                  <a:pt x="926" y="1929"/>
                </a:lnTo>
                <a:lnTo>
                  <a:pt x="879" y="1938"/>
                </a:lnTo>
                <a:lnTo>
                  <a:pt x="829" y="1942"/>
                </a:lnTo>
                <a:lnTo>
                  <a:pt x="829" y="1942"/>
                </a:lnTo>
                <a:lnTo>
                  <a:pt x="828" y="1942"/>
                </a:lnTo>
                <a:lnTo>
                  <a:pt x="824" y="1942"/>
                </a:lnTo>
                <a:lnTo>
                  <a:pt x="822" y="1942"/>
                </a:lnTo>
                <a:lnTo>
                  <a:pt x="821" y="1942"/>
                </a:lnTo>
                <a:lnTo>
                  <a:pt x="772" y="1939"/>
                </a:lnTo>
                <a:lnTo>
                  <a:pt x="723" y="1931"/>
                </a:lnTo>
                <a:lnTo>
                  <a:pt x="678" y="1918"/>
                </a:lnTo>
                <a:lnTo>
                  <a:pt x="635" y="1900"/>
                </a:lnTo>
                <a:lnTo>
                  <a:pt x="595" y="1877"/>
                </a:lnTo>
                <a:lnTo>
                  <a:pt x="557" y="1852"/>
                </a:lnTo>
                <a:lnTo>
                  <a:pt x="524" y="1822"/>
                </a:lnTo>
                <a:lnTo>
                  <a:pt x="495" y="1789"/>
                </a:lnTo>
                <a:lnTo>
                  <a:pt x="469" y="1752"/>
                </a:lnTo>
                <a:lnTo>
                  <a:pt x="448" y="1714"/>
                </a:lnTo>
                <a:lnTo>
                  <a:pt x="434" y="1672"/>
                </a:lnTo>
                <a:lnTo>
                  <a:pt x="424" y="1629"/>
                </a:lnTo>
                <a:lnTo>
                  <a:pt x="420" y="1585"/>
                </a:lnTo>
                <a:lnTo>
                  <a:pt x="420" y="1584"/>
                </a:lnTo>
                <a:lnTo>
                  <a:pt x="420" y="1580"/>
                </a:lnTo>
                <a:lnTo>
                  <a:pt x="420" y="1579"/>
                </a:lnTo>
                <a:lnTo>
                  <a:pt x="420" y="1579"/>
                </a:lnTo>
                <a:lnTo>
                  <a:pt x="420" y="1576"/>
                </a:lnTo>
                <a:lnTo>
                  <a:pt x="423" y="1528"/>
                </a:lnTo>
                <a:lnTo>
                  <a:pt x="433" y="1482"/>
                </a:lnTo>
                <a:lnTo>
                  <a:pt x="159" y="1482"/>
                </a:lnTo>
                <a:close/>
                <a:moveTo>
                  <a:pt x="2313" y="1007"/>
                </a:moveTo>
                <a:lnTo>
                  <a:pt x="2273" y="1010"/>
                </a:lnTo>
                <a:lnTo>
                  <a:pt x="2235" y="1018"/>
                </a:lnTo>
                <a:lnTo>
                  <a:pt x="2201" y="1032"/>
                </a:lnTo>
                <a:lnTo>
                  <a:pt x="2169" y="1050"/>
                </a:lnTo>
                <a:lnTo>
                  <a:pt x="2140" y="1073"/>
                </a:lnTo>
                <a:lnTo>
                  <a:pt x="2115" y="1098"/>
                </a:lnTo>
                <a:lnTo>
                  <a:pt x="2095" y="1127"/>
                </a:lnTo>
                <a:lnTo>
                  <a:pt x="2081" y="1160"/>
                </a:lnTo>
                <a:lnTo>
                  <a:pt x="2071" y="1194"/>
                </a:lnTo>
                <a:lnTo>
                  <a:pt x="2069" y="1229"/>
                </a:lnTo>
                <a:lnTo>
                  <a:pt x="2070" y="1259"/>
                </a:lnTo>
                <a:lnTo>
                  <a:pt x="2077" y="1288"/>
                </a:lnTo>
                <a:lnTo>
                  <a:pt x="2087" y="1315"/>
                </a:lnTo>
                <a:lnTo>
                  <a:pt x="2101" y="1341"/>
                </a:lnTo>
                <a:lnTo>
                  <a:pt x="2120" y="1366"/>
                </a:lnTo>
                <a:lnTo>
                  <a:pt x="2131" y="1384"/>
                </a:lnTo>
                <a:lnTo>
                  <a:pt x="2135" y="1403"/>
                </a:lnTo>
                <a:lnTo>
                  <a:pt x="2135" y="1422"/>
                </a:lnTo>
                <a:lnTo>
                  <a:pt x="2128" y="1441"/>
                </a:lnTo>
                <a:lnTo>
                  <a:pt x="2119" y="1455"/>
                </a:lnTo>
                <a:lnTo>
                  <a:pt x="2106" y="1467"/>
                </a:lnTo>
                <a:lnTo>
                  <a:pt x="2091" y="1475"/>
                </a:lnTo>
                <a:lnTo>
                  <a:pt x="2074" y="1480"/>
                </a:lnTo>
                <a:lnTo>
                  <a:pt x="2058" y="1482"/>
                </a:lnTo>
                <a:lnTo>
                  <a:pt x="1638" y="1482"/>
                </a:lnTo>
                <a:lnTo>
                  <a:pt x="1638" y="1720"/>
                </a:lnTo>
                <a:lnTo>
                  <a:pt x="1689" y="1711"/>
                </a:lnTo>
                <a:lnTo>
                  <a:pt x="1742" y="1708"/>
                </a:lnTo>
                <a:lnTo>
                  <a:pt x="1790" y="1710"/>
                </a:lnTo>
                <a:lnTo>
                  <a:pt x="1838" y="1718"/>
                </a:lnTo>
                <a:lnTo>
                  <a:pt x="1884" y="1731"/>
                </a:lnTo>
                <a:lnTo>
                  <a:pt x="1927" y="1748"/>
                </a:lnTo>
                <a:lnTo>
                  <a:pt x="1967" y="1769"/>
                </a:lnTo>
                <a:lnTo>
                  <a:pt x="2003" y="1796"/>
                </a:lnTo>
                <a:lnTo>
                  <a:pt x="2037" y="1824"/>
                </a:lnTo>
                <a:lnTo>
                  <a:pt x="2067" y="1857"/>
                </a:lnTo>
                <a:lnTo>
                  <a:pt x="2091" y="1893"/>
                </a:lnTo>
                <a:lnTo>
                  <a:pt x="2112" y="1931"/>
                </a:lnTo>
                <a:lnTo>
                  <a:pt x="2128" y="1971"/>
                </a:lnTo>
                <a:lnTo>
                  <a:pt x="2139" y="2015"/>
                </a:lnTo>
                <a:lnTo>
                  <a:pt x="2143" y="2059"/>
                </a:lnTo>
                <a:lnTo>
                  <a:pt x="2143" y="2060"/>
                </a:lnTo>
                <a:lnTo>
                  <a:pt x="2143" y="2061"/>
                </a:lnTo>
                <a:lnTo>
                  <a:pt x="2143" y="2063"/>
                </a:lnTo>
                <a:lnTo>
                  <a:pt x="2143" y="2065"/>
                </a:lnTo>
                <a:lnTo>
                  <a:pt x="2143" y="2067"/>
                </a:lnTo>
                <a:lnTo>
                  <a:pt x="2143" y="2067"/>
                </a:lnTo>
                <a:lnTo>
                  <a:pt x="2140" y="2115"/>
                </a:lnTo>
                <a:lnTo>
                  <a:pt x="2131" y="2160"/>
                </a:lnTo>
                <a:lnTo>
                  <a:pt x="2116" y="2203"/>
                </a:lnTo>
                <a:lnTo>
                  <a:pt x="2097" y="2244"/>
                </a:lnTo>
                <a:lnTo>
                  <a:pt x="2071" y="2281"/>
                </a:lnTo>
                <a:lnTo>
                  <a:pt x="2042" y="2316"/>
                </a:lnTo>
                <a:lnTo>
                  <a:pt x="2008" y="2347"/>
                </a:lnTo>
                <a:lnTo>
                  <a:pt x="1971" y="2373"/>
                </a:lnTo>
                <a:lnTo>
                  <a:pt x="1930" y="2396"/>
                </a:lnTo>
                <a:lnTo>
                  <a:pt x="1887" y="2414"/>
                </a:lnTo>
                <a:lnTo>
                  <a:pt x="1840" y="2429"/>
                </a:lnTo>
                <a:lnTo>
                  <a:pt x="1792" y="2437"/>
                </a:lnTo>
                <a:lnTo>
                  <a:pt x="1742" y="2440"/>
                </a:lnTo>
                <a:lnTo>
                  <a:pt x="1689" y="2437"/>
                </a:lnTo>
                <a:lnTo>
                  <a:pt x="1638" y="2428"/>
                </a:lnTo>
                <a:lnTo>
                  <a:pt x="1638" y="2677"/>
                </a:lnTo>
                <a:lnTo>
                  <a:pt x="2951" y="2677"/>
                </a:lnTo>
                <a:lnTo>
                  <a:pt x="2951" y="1482"/>
                </a:lnTo>
                <a:lnTo>
                  <a:pt x="2568" y="1482"/>
                </a:lnTo>
                <a:lnTo>
                  <a:pt x="2550" y="1480"/>
                </a:lnTo>
                <a:lnTo>
                  <a:pt x="2533" y="1475"/>
                </a:lnTo>
                <a:lnTo>
                  <a:pt x="2519" y="1467"/>
                </a:lnTo>
                <a:lnTo>
                  <a:pt x="2507" y="1455"/>
                </a:lnTo>
                <a:lnTo>
                  <a:pt x="2497" y="1441"/>
                </a:lnTo>
                <a:lnTo>
                  <a:pt x="2490" y="1422"/>
                </a:lnTo>
                <a:lnTo>
                  <a:pt x="2489" y="1403"/>
                </a:lnTo>
                <a:lnTo>
                  <a:pt x="2495" y="1384"/>
                </a:lnTo>
                <a:lnTo>
                  <a:pt x="2506" y="1366"/>
                </a:lnTo>
                <a:lnTo>
                  <a:pt x="2524" y="1341"/>
                </a:lnTo>
                <a:lnTo>
                  <a:pt x="2538" y="1315"/>
                </a:lnTo>
                <a:lnTo>
                  <a:pt x="2549" y="1288"/>
                </a:lnTo>
                <a:lnTo>
                  <a:pt x="2555" y="1260"/>
                </a:lnTo>
                <a:lnTo>
                  <a:pt x="2557" y="1229"/>
                </a:lnTo>
                <a:lnTo>
                  <a:pt x="2553" y="1194"/>
                </a:lnTo>
                <a:lnTo>
                  <a:pt x="2545" y="1160"/>
                </a:lnTo>
                <a:lnTo>
                  <a:pt x="2529" y="1127"/>
                </a:lnTo>
                <a:lnTo>
                  <a:pt x="2510" y="1098"/>
                </a:lnTo>
                <a:lnTo>
                  <a:pt x="2486" y="1073"/>
                </a:lnTo>
                <a:lnTo>
                  <a:pt x="2457" y="1050"/>
                </a:lnTo>
                <a:lnTo>
                  <a:pt x="2425" y="1032"/>
                </a:lnTo>
                <a:lnTo>
                  <a:pt x="2389" y="1018"/>
                </a:lnTo>
                <a:lnTo>
                  <a:pt x="2353" y="1010"/>
                </a:lnTo>
                <a:lnTo>
                  <a:pt x="2313" y="1007"/>
                </a:lnTo>
                <a:close/>
                <a:moveTo>
                  <a:pt x="159" y="143"/>
                </a:moveTo>
                <a:lnTo>
                  <a:pt x="159" y="1338"/>
                </a:lnTo>
                <a:lnTo>
                  <a:pt x="554" y="1338"/>
                </a:lnTo>
                <a:lnTo>
                  <a:pt x="576" y="1340"/>
                </a:lnTo>
                <a:lnTo>
                  <a:pt x="595" y="1348"/>
                </a:lnTo>
                <a:lnTo>
                  <a:pt x="611" y="1361"/>
                </a:lnTo>
                <a:lnTo>
                  <a:pt x="624" y="1377"/>
                </a:lnTo>
                <a:lnTo>
                  <a:pt x="631" y="1393"/>
                </a:lnTo>
                <a:lnTo>
                  <a:pt x="634" y="1410"/>
                </a:lnTo>
                <a:lnTo>
                  <a:pt x="631" y="1424"/>
                </a:lnTo>
                <a:lnTo>
                  <a:pt x="627" y="1437"/>
                </a:lnTo>
                <a:lnTo>
                  <a:pt x="619" y="1450"/>
                </a:lnTo>
                <a:lnTo>
                  <a:pt x="601" y="1480"/>
                </a:lnTo>
                <a:lnTo>
                  <a:pt x="588" y="1510"/>
                </a:lnTo>
                <a:lnTo>
                  <a:pt x="579" y="1542"/>
                </a:lnTo>
                <a:lnTo>
                  <a:pt x="577" y="1576"/>
                </a:lnTo>
                <a:lnTo>
                  <a:pt x="580" y="1612"/>
                </a:lnTo>
                <a:lnTo>
                  <a:pt x="589" y="1646"/>
                </a:lnTo>
                <a:lnTo>
                  <a:pt x="605" y="1678"/>
                </a:lnTo>
                <a:lnTo>
                  <a:pt x="625" y="1707"/>
                </a:lnTo>
                <a:lnTo>
                  <a:pt x="649" y="1733"/>
                </a:lnTo>
                <a:lnTo>
                  <a:pt x="677" y="1755"/>
                </a:lnTo>
                <a:lnTo>
                  <a:pt x="709" y="1773"/>
                </a:lnTo>
                <a:lnTo>
                  <a:pt x="745" y="1787"/>
                </a:lnTo>
                <a:lnTo>
                  <a:pt x="782" y="1796"/>
                </a:lnTo>
                <a:lnTo>
                  <a:pt x="821" y="1798"/>
                </a:lnTo>
                <a:lnTo>
                  <a:pt x="858" y="1796"/>
                </a:lnTo>
                <a:lnTo>
                  <a:pt x="892" y="1788"/>
                </a:lnTo>
                <a:lnTo>
                  <a:pt x="924" y="1776"/>
                </a:lnTo>
                <a:lnTo>
                  <a:pt x="954" y="1761"/>
                </a:lnTo>
                <a:lnTo>
                  <a:pt x="979" y="1740"/>
                </a:lnTo>
                <a:lnTo>
                  <a:pt x="1000" y="1715"/>
                </a:lnTo>
                <a:lnTo>
                  <a:pt x="1017" y="1687"/>
                </a:lnTo>
                <a:lnTo>
                  <a:pt x="1031" y="1656"/>
                </a:lnTo>
                <a:lnTo>
                  <a:pt x="1038" y="1624"/>
                </a:lnTo>
                <a:lnTo>
                  <a:pt x="1041" y="1591"/>
                </a:lnTo>
                <a:lnTo>
                  <a:pt x="1040" y="1560"/>
                </a:lnTo>
                <a:lnTo>
                  <a:pt x="1033" y="1532"/>
                </a:lnTo>
                <a:lnTo>
                  <a:pt x="1023" y="1505"/>
                </a:lnTo>
                <a:lnTo>
                  <a:pt x="1008" y="1479"/>
                </a:lnTo>
                <a:lnTo>
                  <a:pt x="990" y="1454"/>
                </a:lnTo>
                <a:lnTo>
                  <a:pt x="981" y="1440"/>
                </a:lnTo>
                <a:lnTo>
                  <a:pt x="975" y="1425"/>
                </a:lnTo>
                <a:lnTo>
                  <a:pt x="973" y="1409"/>
                </a:lnTo>
                <a:lnTo>
                  <a:pt x="975" y="1394"/>
                </a:lnTo>
                <a:lnTo>
                  <a:pt x="982" y="1379"/>
                </a:lnTo>
                <a:lnTo>
                  <a:pt x="991" y="1365"/>
                </a:lnTo>
                <a:lnTo>
                  <a:pt x="1003" y="1353"/>
                </a:lnTo>
                <a:lnTo>
                  <a:pt x="1018" y="1345"/>
                </a:lnTo>
                <a:lnTo>
                  <a:pt x="1035" y="1340"/>
                </a:lnTo>
                <a:lnTo>
                  <a:pt x="1052" y="1338"/>
                </a:lnTo>
                <a:lnTo>
                  <a:pt x="1471" y="1338"/>
                </a:lnTo>
                <a:lnTo>
                  <a:pt x="1471" y="1100"/>
                </a:lnTo>
                <a:lnTo>
                  <a:pt x="1420" y="1109"/>
                </a:lnTo>
                <a:lnTo>
                  <a:pt x="1368" y="1112"/>
                </a:lnTo>
                <a:lnTo>
                  <a:pt x="1318" y="1109"/>
                </a:lnTo>
                <a:lnTo>
                  <a:pt x="1269" y="1101"/>
                </a:lnTo>
                <a:lnTo>
                  <a:pt x="1223" y="1088"/>
                </a:lnTo>
                <a:lnTo>
                  <a:pt x="1179" y="1070"/>
                </a:lnTo>
                <a:lnTo>
                  <a:pt x="1138" y="1047"/>
                </a:lnTo>
                <a:lnTo>
                  <a:pt x="1102" y="1020"/>
                </a:lnTo>
                <a:lnTo>
                  <a:pt x="1067" y="989"/>
                </a:lnTo>
                <a:lnTo>
                  <a:pt x="1038" y="956"/>
                </a:lnTo>
                <a:lnTo>
                  <a:pt x="1013" y="918"/>
                </a:lnTo>
                <a:lnTo>
                  <a:pt x="993" y="879"/>
                </a:lnTo>
                <a:lnTo>
                  <a:pt x="979" y="837"/>
                </a:lnTo>
                <a:lnTo>
                  <a:pt x="970" y="792"/>
                </a:lnTo>
                <a:lnTo>
                  <a:pt x="966" y="747"/>
                </a:lnTo>
                <a:lnTo>
                  <a:pt x="970" y="700"/>
                </a:lnTo>
                <a:lnTo>
                  <a:pt x="979" y="656"/>
                </a:lnTo>
                <a:lnTo>
                  <a:pt x="993" y="615"/>
                </a:lnTo>
                <a:lnTo>
                  <a:pt x="1013" y="574"/>
                </a:lnTo>
                <a:lnTo>
                  <a:pt x="1038" y="538"/>
                </a:lnTo>
                <a:lnTo>
                  <a:pt x="1067" y="503"/>
                </a:lnTo>
                <a:lnTo>
                  <a:pt x="1102" y="473"/>
                </a:lnTo>
                <a:lnTo>
                  <a:pt x="1138" y="446"/>
                </a:lnTo>
                <a:lnTo>
                  <a:pt x="1179" y="424"/>
                </a:lnTo>
                <a:lnTo>
                  <a:pt x="1223" y="405"/>
                </a:lnTo>
                <a:lnTo>
                  <a:pt x="1269" y="391"/>
                </a:lnTo>
                <a:lnTo>
                  <a:pt x="1318" y="383"/>
                </a:lnTo>
                <a:lnTo>
                  <a:pt x="1368" y="380"/>
                </a:lnTo>
                <a:lnTo>
                  <a:pt x="1420" y="383"/>
                </a:lnTo>
                <a:lnTo>
                  <a:pt x="1471" y="392"/>
                </a:lnTo>
                <a:lnTo>
                  <a:pt x="1471" y="143"/>
                </a:lnTo>
                <a:lnTo>
                  <a:pt x="159" y="143"/>
                </a:lnTo>
                <a:close/>
                <a:moveTo>
                  <a:pt x="79" y="0"/>
                </a:moveTo>
                <a:lnTo>
                  <a:pt x="1551" y="0"/>
                </a:lnTo>
                <a:lnTo>
                  <a:pt x="1571" y="2"/>
                </a:lnTo>
                <a:lnTo>
                  <a:pt x="1590" y="9"/>
                </a:lnTo>
                <a:lnTo>
                  <a:pt x="1606" y="21"/>
                </a:lnTo>
                <a:lnTo>
                  <a:pt x="1618" y="35"/>
                </a:lnTo>
                <a:lnTo>
                  <a:pt x="1626" y="52"/>
                </a:lnTo>
                <a:lnTo>
                  <a:pt x="1630" y="71"/>
                </a:lnTo>
                <a:lnTo>
                  <a:pt x="1630" y="503"/>
                </a:lnTo>
                <a:lnTo>
                  <a:pt x="1626" y="523"/>
                </a:lnTo>
                <a:lnTo>
                  <a:pt x="1618" y="541"/>
                </a:lnTo>
                <a:lnTo>
                  <a:pt x="1605" y="555"/>
                </a:lnTo>
                <a:lnTo>
                  <a:pt x="1587" y="567"/>
                </a:lnTo>
                <a:lnTo>
                  <a:pt x="1567" y="573"/>
                </a:lnTo>
                <a:lnTo>
                  <a:pt x="1546" y="575"/>
                </a:lnTo>
                <a:lnTo>
                  <a:pt x="1525" y="571"/>
                </a:lnTo>
                <a:lnTo>
                  <a:pt x="1505" y="563"/>
                </a:lnTo>
                <a:lnTo>
                  <a:pt x="1474" y="546"/>
                </a:lnTo>
                <a:lnTo>
                  <a:pt x="1440" y="534"/>
                </a:lnTo>
                <a:lnTo>
                  <a:pt x="1404" y="527"/>
                </a:lnTo>
                <a:lnTo>
                  <a:pt x="1368" y="524"/>
                </a:lnTo>
                <a:lnTo>
                  <a:pt x="1329" y="527"/>
                </a:lnTo>
                <a:lnTo>
                  <a:pt x="1291" y="536"/>
                </a:lnTo>
                <a:lnTo>
                  <a:pt x="1256" y="549"/>
                </a:lnTo>
                <a:lnTo>
                  <a:pt x="1224" y="567"/>
                </a:lnTo>
                <a:lnTo>
                  <a:pt x="1196" y="589"/>
                </a:lnTo>
                <a:lnTo>
                  <a:pt x="1172" y="616"/>
                </a:lnTo>
                <a:lnTo>
                  <a:pt x="1152" y="645"/>
                </a:lnTo>
                <a:lnTo>
                  <a:pt x="1136" y="676"/>
                </a:lnTo>
                <a:lnTo>
                  <a:pt x="1127" y="710"/>
                </a:lnTo>
                <a:lnTo>
                  <a:pt x="1124" y="747"/>
                </a:lnTo>
                <a:lnTo>
                  <a:pt x="1127" y="782"/>
                </a:lnTo>
                <a:lnTo>
                  <a:pt x="1136" y="816"/>
                </a:lnTo>
                <a:lnTo>
                  <a:pt x="1152" y="849"/>
                </a:lnTo>
                <a:lnTo>
                  <a:pt x="1172" y="878"/>
                </a:lnTo>
                <a:lnTo>
                  <a:pt x="1196" y="903"/>
                </a:lnTo>
                <a:lnTo>
                  <a:pt x="1224" y="925"/>
                </a:lnTo>
                <a:lnTo>
                  <a:pt x="1256" y="944"/>
                </a:lnTo>
                <a:lnTo>
                  <a:pt x="1291" y="958"/>
                </a:lnTo>
                <a:lnTo>
                  <a:pt x="1329" y="966"/>
                </a:lnTo>
                <a:lnTo>
                  <a:pt x="1368" y="969"/>
                </a:lnTo>
                <a:lnTo>
                  <a:pt x="1404" y="967"/>
                </a:lnTo>
                <a:lnTo>
                  <a:pt x="1440" y="959"/>
                </a:lnTo>
                <a:lnTo>
                  <a:pt x="1474" y="947"/>
                </a:lnTo>
                <a:lnTo>
                  <a:pt x="1505" y="930"/>
                </a:lnTo>
                <a:lnTo>
                  <a:pt x="1525" y="921"/>
                </a:lnTo>
                <a:lnTo>
                  <a:pt x="1546" y="918"/>
                </a:lnTo>
                <a:lnTo>
                  <a:pt x="1567" y="919"/>
                </a:lnTo>
                <a:lnTo>
                  <a:pt x="1587" y="926"/>
                </a:lnTo>
                <a:lnTo>
                  <a:pt x="1605" y="938"/>
                </a:lnTo>
                <a:lnTo>
                  <a:pt x="1618" y="953"/>
                </a:lnTo>
                <a:lnTo>
                  <a:pt x="1626" y="970"/>
                </a:lnTo>
                <a:lnTo>
                  <a:pt x="1630" y="990"/>
                </a:lnTo>
                <a:lnTo>
                  <a:pt x="1630" y="1338"/>
                </a:lnTo>
                <a:lnTo>
                  <a:pt x="1928" y="1338"/>
                </a:lnTo>
                <a:lnTo>
                  <a:pt x="1918" y="1303"/>
                </a:lnTo>
                <a:lnTo>
                  <a:pt x="1912" y="1267"/>
                </a:lnTo>
                <a:lnTo>
                  <a:pt x="1910" y="1229"/>
                </a:lnTo>
                <a:lnTo>
                  <a:pt x="1914" y="1184"/>
                </a:lnTo>
                <a:lnTo>
                  <a:pt x="1922" y="1139"/>
                </a:lnTo>
                <a:lnTo>
                  <a:pt x="1938" y="1097"/>
                </a:lnTo>
                <a:lnTo>
                  <a:pt x="1958" y="1058"/>
                </a:lnTo>
                <a:lnTo>
                  <a:pt x="1982" y="1020"/>
                </a:lnTo>
                <a:lnTo>
                  <a:pt x="2012" y="986"/>
                </a:lnTo>
                <a:lnTo>
                  <a:pt x="2045" y="956"/>
                </a:lnTo>
                <a:lnTo>
                  <a:pt x="2083" y="929"/>
                </a:lnTo>
                <a:lnTo>
                  <a:pt x="2123" y="906"/>
                </a:lnTo>
                <a:lnTo>
                  <a:pt x="2167" y="888"/>
                </a:lnTo>
                <a:lnTo>
                  <a:pt x="2214" y="875"/>
                </a:lnTo>
                <a:lnTo>
                  <a:pt x="2262" y="866"/>
                </a:lnTo>
                <a:lnTo>
                  <a:pt x="2313" y="864"/>
                </a:lnTo>
                <a:lnTo>
                  <a:pt x="2363" y="866"/>
                </a:lnTo>
                <a:lnTo>
                  <a:pt x="2411" y="875"/>
                </a:lnTo>
                <a:lnTo>
                  <a:pt x="2458" y="888"/>
                </a:lnTo>
                <a:lnTo>
                  <a:pt x="2501" y="906"/>
                </a:lnTo>
                <a:lnTo>
                  <a:pt x="2542" y="929"/>
                </a:lnTo>
                <a:lnTo>
                  <a:pt x="2580" y="956"/>
                </a:lnTo>
                <a:lnTo>
                  <a:pt x="2613" y="986"/>
                </a:lnTo>
                <a:lnTo>
                  <a:pt x="2642" y="1020"/>
                </a:lnTo>
                <a:lnTo>
                  <a:pt x="2668" y="1058"/>
                </a:lnTo>
                <a:lnTo>
                  <a:pt x="2688" y="1097"/>
                </a:lnTo>
                <a:lnTo>
                  <a:pt x="2702" y="1139"/>
                </a:lnTo>
                <a:lnTo>
                  <a:pt x="2712" y="1184"/>
                </a:lnTo>
                <a:lnTo>
                  <a:pt x="2714" y="1229"/>
                </a:lnTo>
                <a:lnTo>
                  <a:pt x="2713" y="1267"/>
                </a:lnTo>
                <a:lnTo>
                  <a:pt x="2707" y="1303"/>
                </a:lnTo>
                <a:lnTo>
                  <a:pt x="2697" y="1338"/>
                </a:lnTo>
                <a:lnTo>
                  <a:pt x="3030" y="1338"/>
                </a:lnTo>
                <a:lnTo>
                  <a:pt x="3050" y="1340"/>
                </a:lnTo>
                <a:lnTo>
                  <a:pt x="3069" y="1348"/>
                </a:lnTo>
                <a:lnTo>
                  <a:pt x="3086" y="1360"/>
                </a:lnTo>
                <a:lnTo>
                  <a:pt x="3098" y="1374"/>
                </a:lnTo>
                <a:lnTo>
                  <a:pt x="3106" y="1391"/>
                </a:lnTo>
                <a:lnTo>
                  <a:pt x="3109" y="1410"/>
                </a:lnTo>
                <a:lnTo>
                  <a:pt x="3109" y="2749"/>
                </a:lnTo>
                <a:lnTo>
                  <a:pt x="3106" y="2768"/>
                </a:lnTo>
                <a:lnTo>
                  <a:pt x="3098" y="2785"/>
                </a:lnTo>
                <a:lnTo>
                  <a:pt x="3086" y="2799"/>
                </a:lnTo>
                <a:lnTo>
                  <a:pt x="3069" y="2810"/>
                </a:lnTo>
                <a:lnTo>
                  <a:pt x="3050" y="2818"/>
                </a:lnTo>
                <a:lnTo>
                  <a:pt x="3030" y="2820"/>
                </a:lnTo>
                <a:lnTo>
                  <a:pt x="79" y="2820"/>
                </a:lnTo>
                <a:lnTo>
                  <a:pt x="59" y="2818"/>
                </a:lnTo>
                <a:lnTo>
                  <a:pt x="40" y="2810"/>
                </a:lnTo>
                <a:lnTo>
                  <a:pt x="24" y="2799"/>
                </a:lnTo>
                <a:lnTo>
                  <a:pt x="11" y="2785"/>
                </a:lnTo>
                <a:lnTo>
                  <a:pt x="4" y="2768"/>
                </a:lnTo>
                <a:lnTo>
                  <a:pt x="0" y="2749"/>
                </a:lnTo>
                <a:lnTo>
                  <a:pt x="0" y="71"/>
                </a:lnTo>
                <a:lnTo>
                  <a:pt x="4" y="52"/>
                </a:lnTo>
                <a:lnTo>
                  <a:pt x="11" y="35"/>
                </a:lnTo>
                <a:lnTo>
                  <a:pt x="24" y="21"/>
                </a:lnTo>
                <a:lnTo>
                  <a:pt x="40" y="9"/>
                </a:lnTo>
                <a:lnTo>
                  <a:pt x="59" y="2"/>
                </a:lnTo>
                <a:lnTo>
                  <a:pt x="79" y="0"/>
                </a:lnTo>
                <a:close/>
              </a:path>
            </a:pathLst>
          </a:custGeom>
          <a:solidFill>
            <a:srgbClr val="41CED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7427F1AC-0B6A-460F-9DA2-E2C60D6EDAED}"/>
              </a:ext>
            </a:extLst>
          </p:cNvPr>
          <p:cNvGrpSpPr/>
          <p:nvPr/>
        </p:nvGrpSpPr>
        <p:grpSpPr>
          <a:xfrm>
            <a:off x="6120642" y="3973320"/>
            <a:ext cx="286695" cy="285893"/>
            <a:chOff x="2112644" y="2111018"/>
            <a:chExt cx="595818" cy="594150"/>
          </a:xfrm>
        </p:grpSpPr>
        <p:sp>
          <p:nvSpPr>
            <p:cNvPr id="106" name="Oval 7">
              <a:extLst>
                <a:ext uri="{FF2B5EF4-FFF2-40B4-BE49-F238E27FC236}">
                  <a16:creationId xmlns:a16="http://schemas.microsoft.com/office/drawing/2014/main" id="{9D0034CA-B1B2-40CB-B8CB-661AA4F57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644" y="2111018"/>
              <a:ext cx="595818" cy="594150"/>
            </a:xfrm>
            <a:prstGeom prst="ellipse">
              <a:avLst/>
            </a:prstGeom>
            <a:noFill/>
            <a:ln w="19050" cap="flat">
              <a:solidFill>
                <a:srgbClr val="41CED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B Sans Display" panose="020B0604020202020204" charset="0"/>
                <a:cs typeface="SB Sans Display" panose="020B0604020202020204" charset="0"/>
              </a:endParaRPr>
            </a:p>
          </p:txBody>
        </p:sp>
        <p:sp>
          <p:nvSpPr>
            <p:cNvPr id="107" name="Freeform 8">
              <a:extLst>
                <a:ext uri="{FF2B5EF4-FFF2-40B4-BE49-F238E27FC236}">
                  <a16:creationId xmlns:a16="http://schemas.microsoft.com/office/drawing/2014/main" id="{B0D8F753-220E-4518-B4BB-908D944A0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692" y="2334939"/>
              <a:ext cx="319468" cy="179140"/>
            </a:xfrm>
            <a:custGeom>
              <a:avLst/>
              <a:gdLst>
                <a:gd name="T0" fmla="*/ 0 w 107"/>
                <a:gd name="T1" fmla="*/ 24 h 69"/>
                <a:gd name="T2" fmla="*/ 40 w 107"/>
                <a:gd name="T3" fmla="*/ 69 h 69"/>
                <a:gd name="T4" fmla="*/ 107 w 107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69">
                  <a:moveTo>
                    <a:pt x="0" y="24"/>
                  </a:moveTo>
                  <a:lnTo>
                    <a:pt x="40" y="69"/>
                  </a:lnTo>
                  <a:lnTo>
                    <a:pt x="107" y="0"/>
                  </a:lnTo>
                </a:path>
              </a:pathLst>
            </a:custGeom>
            <a:noFill/>
            <a:ln w="19050" cap="flat">
              <a:solidFill>
                <a:srgbClr val="41CED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B Sans Display" panose="020B0604020202020204" charset="0"/>
                <a:cs typeface="SB Sans Display" panose="020B0604020202020204" charset="0"/>
              </a:endParaRPr>
            </a:p>
          </p:txBody>
        </p:sp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15BCC86B-8615-4366-853D-54E381CC399F}"/>
              </a:ext>
            </a:extLst>
          </p:cNvPr>
          <p:cNvGrpSpPr/>
          <p:nvPr/>
        </p:nvGrpSpPr>
        <p:grpSpPr>
          <a:xfrm>
            <a:off x="6119457" y="4542956"/>
            <a:ext cx="286695" cy="285893"/>
            <a:chOff x="2082170" y="2137895"/>
            <a:chExt cx="595818" cy="594150"/>
          </a:xfrm>
        </p:grpSpPr>
        <p:sp>
          <p:nvSpPr>
            <p:cNvPr id="109" name="Oval 7">
              <a:extLst>
                <a:ext uri="{FF2B5EF4-FFF2-40B4-BE49-F238E27FC236}">
                  <a16:creationId xmlns:a16="http://schemas.microsoft.com/office/drawing/2014/main" id="{E52649AD-15E0-4B1C-9D97-E370F5F19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2170" y="2137895"/>
              <a:ext cx="595818" cy="594150"/>
            </a:xfrm>
            <a:prstGeom prst="ellipse">
              <a:avLst/>
            </a:prstGeom>
            <a:noFill/>
            <a:ln w="19050" cap="flat">
              <a:solidFill>
                <a:srgbClr val="41CED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B Sans Display" panose="020B0604020202020204" charset="0"/>
                <a:cs typeface="SB Sans Display" panose="020B0604020202020204" charset="0"/>
              </a:endParaRPr>
            </a:p>
          </p:txBody>
        </p:sp>
        <p:sp>
          <p:nvSpPr>
            <p:cNvPr id="110" name="Freeform 8">
              <a:extLst>
                <a:ext uri="{FF2B5EF4-FFF2-40B4-BE49-F238E27FC236}">
                  <a16:creationId xmlns:a16="http://schemas.microsoft.com/office/drawing/2014/main" id="{3CCB81A0-E3E5-4031-B18E-D24976C92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496" y="2308061"/>
              <a:ext cx="319468" cy="179140"/>
            </a:xfrm>
            <a:custGeom>
              <a:avLst/>
              <a:gdLst>
                <a:gd name="T0" fmla="*/ 0 w 107"/>
                <a:gd name="T1" fmla="*/ 24 h 69"/>
                <a:gd name="T2" fmla="*/ 40 w 107"/>
                <a:gd name="T3" fmla="*/ 69 h 69"/>
                <a:gd name="T4" fmla="*/ 107 w 107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69">
                  <a:moveTo>
                    <a:pt x="0" y="24"/>
                  </a:moveTo>
                  <a:lnTo>
                    <a:pt x="40" y="69"/>
                  </a:lnTo>
                  <a:lnTo>
                    <a:pt x="107" y="0"/>
                  </a:lnTo>
                </a:path>
              </a:pathLst>
            </a:custGeom>
            <a:noFill/>
            <a:ln w="19050" cap="flat">
              <a:solidFill>
                <a:srgbClr val="41CED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B Sans Display" panose="020B0604020202020204" charset="0"/>
                <a:cs typeface="SB Sans Display" panose="020B0604020202020204" charset="0"/>
              </a:endParaRPr>
            </a:p>
          </p:txBody>
        </p:sp>
      </p:grp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6C3DD0D2-4489-4ABC-89CA-DB6064D9DA91}"/>
              </a:ext>
            </a:extLst>
          </p:cNvPr>
          <p:cNvSpPr/>
          <p:nvPr/>
        </p:nvSpPr>
        <p:spPr>
          <a:xfrm>
            <a:off x="9377259" y="2371324"/>
            <a:ext cx="1837127" cy="52937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100" b="1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Облачный демонстрационный стенд</a:t>
            </a:r>
            <a:endParaRPr lang="ru-RU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3" name="Заголовок 2">
            <a:extLst>
              <a:ext uri="{FF2B5EF4-FFF2-40B4-BE49-F238E27FC236}">
                <a16:creationId xmlns:a16="http://schemas.microsoft.com/office/drawing/2014/main" id="{F82BD9D4-4091-4D4C-A1E1-0C140B1EE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04" y="-147268"/>
            <a:ext cx="1113919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Voice2Med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34E603CC-39F6-4B22-844E-CEC6A0E551C2}"/>
              </a:ext>
            </a:extLst>
          </p:cNvPr>
          <p:cNvSpPr/>
          <p:nvPr/>
        </p:nvSpPr>
        <p:spPr>
          <a:xfrm>
            <a:off x="214604" y="791501"/>
            <a:ext cx="736559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1CE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Возможности</a:t>
            </a:r>
          </a:p>
        </p:txBody>
      </p:sp>
      <p:sp>
        <p:nvSpPr>
          <p:cNvPr id="75" name="Freeform 127">
            <a:extLst>
              <a:ext uri="{FF2B5EF4-FFF2-40B4-BE49-F238E27FC236}">
                <a16:creationId xmlns:a16="http://schemas.microsoft.com/office/drawing/2014/main" id="{7CBAD8EC-6312-47D1-A520-D49F24E60946}"/>
              </a:ext>
            </a:extLst>
          </p:cNvPr>
          <p:cNvSpPr>
            <a:spLocks noEditPoints="1"/>
          </p:cNvSpPr>
          <p:nvPr/>
        </p:nvSpPr>
        <p:spPr bwMode="auto">
          <a:xfrm>
            <a:off x="9500184" y="1834113"/>
            <a:ext cx="600294" cy="405710"/>
          </a:xfrm>
          <a:custGeom>
            <a:avLst/>
            <a:gdLst>
              <a:gd name="T0" fmla="*/ 98 w 352"/>
              <a:gd name="T1" fmla="*/ 246 h 247"/>
              <a:gd name="T2" fmla="*/ 66 w 352"/>
              <a:gd name="T3" fmla="*/ 243 h 247"/>
              <a:gd name="T4" fmla="*/ 41 w 352"/>
              <a:gd name="T5" fmla="*/ 233 h 247"/>
              <a:gd name="T6" fmla="*/ 15 w 352"/>
              <a:gd name="T7" fmla="*/ 213 h 247"/>
              <a:gd name="T8" fmla="*/ 1 w 352"/>
              <a:gd name="T9" fmla="*/ 184 h 247"/>
              <a:gd name="T10" fmla="*/ 1 w 352"/>
              <a:gd name="T11" fmla="*/ 164 h 247"/>
              <a:gd name="T12" fmla="*/ 11 w 352"/>
              <a:gd name="T13" fmla="*/ 137 h 247"/>
              <a:gd name="T14" fmla="*/ 32 w 352"/>
              <a:gd name="T15" fmla="*/ 112 h 247"/>
              <a:gd name="T16" fmla="*/ 29 w 352"/>
              <a:gd name="T17" fmla="*/ 97 h 247"/>
              <a:gd name="T18" fmla="*/ 33 w 352"/>
              <a:gd name="T19" fmla="*/ 76 h 247"/>
              <a:gd name="T20" fmla="*/ 44 w 352"/>
              <a:gd name="T21" fmla="*/ 58 h 247"/>
              <a:gd name="T22" fmla="*/ 54 w 352"/>
              <a:gd name="T23" fmla="*/ 51 h 247"/>
              <a:gd name="T24" fmla="*/ 78 w 352"/>
              <a:gd name="T25" fmla="*/ 44 h 247"/>
              <a:gd name="T26" fmla="*/ 98 w 352"/>
              <a:gd name="T27" fmla="*/ 34 h 247"/>
              <a:gd name="T28" fmla="*/ 128 w 352"/>
              <a:gd name="T29" fmla="*/ 10 h 247"/>
              <a:gd name="T30" fmla="*/ 171 w 352"/>
              <a:gd name="T31" fmla="*/ 0 h 247"/>
              <a:gd name="T32" fmla="*/ 201 w 352"/>
              <a:gd name="T33" fmla="*/ 1 h 247"/>
              <a:gd name="T34" fmla="*/ 239 w 352"/>
              <a:gd name="T35" fmla="*/ 18 h 247"/>
              <a:gd name="T36" fmla="*/ 265 w 352"/>
              <a:gd name="T37" fmla="*/ 47 h 247"/>
              <a:gd name="T38" fmla="*/ 279 w 352"/>
              <a:gd name="T39" fmla="*/ 61 h 247"/>
              <a:gd name="T40" fmla="*/ 316 w 352"/>
              <a:gd name="T41" fmla="*/ 80 h 247"/>
              <a:gd name="T42" fmla="*/ 345 w 352"/>
              <a:gd name="T43" fmla="*/ 120 h 247"/>
              <a:gd name="T44" fmla="*/ 352 w 352"/>
              <a:gd name="T45" fmla="*/ 155 h 247"/>
              <a:gd name="T46" fmla="*/ 349 w 352"/>
              <a:gd name="T47" fmla="*/ 172 h 247"/>
              <a:gd name="T48" fmla="*/ 337 w 352"/>
              <a:gd name="T49" fmla="*/ 204 h 247"/>
              <a:gd name="T50" fmla="*/ 307 w 352"/>
              <a:gd name="T51" fmla="*/ 235 h 247"/>
              <a:gd name="T52" fmla="*/ 283 w 352"/>
              <a:gd name="T53" fmla="*/ 243 h 247"/>
              <a:gd name="T54" fmla="*/ 267 w 352"/>
              <a:gd name="T55" fmla="*/ 246 h 247"/>
              <a:gd name="T56" fmla="*/ 213 w 352"/>
              <a:gd name="T57" fmla="*/ 246 h 247"/>
              <a:gd name="T58" fmla="*/ 151 w 352"/>
              <a:gd name="T59" fmla="*/ 247 h 247"/>
              <a:gd name="T60" fmla="*/ 69 w 352"/>
              <a:gd name="T61" fmla="*/ 233 h 247"/>
              <a:gd name="T62" fmla="*/ 197 w 352"/>
              <a:gd name="T63" fmla="*/ 236 h 247"/>
              <a:gd name="T64" fmla="*/ 213 w 352"/>
              <a:gd name="T65" fmla="*/ 235 h 247"/>
              <a:gd name="T66" fmla="*/ 267 w 352"/>
              <a:gd name="T67" fmla="*/ 235 h 247"/>
              <a:gd name="T68" fmla="*/ 294 w 352"/>
              <a:gd name="T69" fmla="*/ 228 h 247"/>
              <a:gd name="T70" fmla="*/ 327 w 352"/>
              <a:gd name="T71" fmla="*/ 199 h 247"/>
              <a:gd name="T72" fmla="*/ 341 w 352"/>
              <a:gd name="T73" fmla="*/ 155 h 247"/>
              <a:gd name="T74" fmla="*/ 334 w 352"/>
              <a:gd name="T75" fmla="*/ 124 h 247"/>
              <a:gd name="T76" fmla="*/ 307 w 352"/>
              <a:gd name="T77" fmla="*/ 87 h 247"/>
              <a:gd name="T78" fmla="*/ 265 w 352"/>
              <a:gd name="T79" fmla="*/ 69 h 247"/>
              <a:gd name="T80" fmla="*/ 261 w 352"/>
              <a:gd name="T81" fmla="*/ 65 h 247"/>
              <a:gd name="T82" fmla="*/ 241 w 352"/>
              <a:gd name="T83" fmla="*/ 32 h 247"/>
              <a:gd name="T84" fmla="*/ 208 w 352"/>
              <a:gd name="T85" fmla="*/ 15 h 247"/>
              <a:gd name="T86" fmla="*/ 184 w 352"/>
              <a:gd name="T87" fmla="*/ 11 h 247"/>
              <a:gd name="T88" fmla="*/ 149 w 352"/>
              <a:gd name="T89" fmla="*/ 14 h 247"/>
              <a:gd name="T90" fmla="*/ 116 w 352"/>
              <a:gd name="T91" fmla="*/ 32 h 247"/>
              <a:gd name="T92" fmla="*/ 98 w 352"/>
              <a:gd name="T93" fmla="*/ 58 h 247"/>
              <a:gd name="T94" fmla="*/ 81 w 352"/>
              <a:gd name="T95" fmla="*/ 55 h 247"/>
              <a:gd name="T96" fmla="*/ 51 w 352"/>
              <a:gd name="T97" fmla="*/ 66 h 247"/>
              <a:gd name="T98" fmla="*/ 44 w 352"/>
              <a:gd name="T99" fmla="*/ 76 h 247"/>
              <a:gd name="T100" fmla="*/ 40 w 352"/>
              <a:gd name="T101" fmla="*/ 99 h 247"/>
              <a:gd name="T102" fmla="*/ 41 w 352"/>
              <a:gd name="T103" fmla="*/ 119 h 247"/>
              <a:gd name="T104" fmla="*/ 28 w 352"/>
              <a:gd name="T105" fmla="*/ 132 h 247"/>
              <a:gd name="T106" fmla="*/ 14 w 352"/>
              <a:gd name="T107" fmla="*/ 156 h 247"/>
              <a:gd name="T108" fmla="*/ 12 w 352"/>
              <a:gd name="T109" fmla="*/ 181 h 247"/>
              <a:gd name="T110" fmla="*/ 18 w 352"/>
              <a:gd name="T111" fmla="*/ 199 h 247"/>
              <a:gd name="T112" fmla="*/ 39 w 352"/>
              <a:gd name="T113" fmla="*/ 219 h 247"/>
              <a:gd name="T114" fmla="*/ 69 w 352"/>
              <a:gd name="T115" fmla="*/ 233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52" h="247">
                <a:moveTo>
                  <a:pt x="151" y="247"/>
                </a:moveTo>
                <a:lnTo>
                  <a:pt x="151" y="247"/>
                </a:lnTo>
                <a:lnTo>
                  <a:pt x="98" y="246"/>
                </a:lnTo>
                <a:lnTo>
                  <a:pt x="78" y="244"/>
                </a:lnTo>
                <a:lnTo>
                  <a:pt x="66" y="243"/>
                </a:lnTo>
                <a:lnTo>
                  <a:pt x="66" y="243"/>
                </a:lnTo>
                <a:lnTo>
                  <a:pt x="66" y="243"/>
                </a:lnTo>
                <a:lnTo>
                  <a:pt x="54" y="239"/>
                </a:lnTo>
                <a:lnTo>
                  <a:pt x="41" y="233"/>
                </a:lnTo>
                <a:lnTo>
                  <a:pt x="32" y="228"/>
                </a:lnTo>
                <a:lnTo>
                  <a:pt x="22" y="221"/>
                </a:lnTo>
                <a:lnTo>
                  <a:pt x="15" y="213"/>
                </a:lnTo>
                <a:lnTo>
                  <a:pt x="8" y="203"/>
                </a:lnTo>
                <a:lnTo>
                  <a:pt x="4" y="193"/>
                </a:lnTo>
                <a:lnTo>
                  <a:pt x="1" y="184"/>
                </a:lnTo>
                <a:lnTo>
                  <a:pt x="1" y="184"/>
                </a:lnTo>
                <a:lnTo>
                  <a:pt x="0" y="174"/>
                </a:lnTo>
                <a:lnTo>
                  <a:pt x="1" y="164"/>
                </a:lnTo>
                <a:lnTo>
                  <a:pt x="3" y="155"/>
                </a:lnTo>
                <a:lnTo>
                  <a:pt x="6" y="145"/>
                </a:lnTo>
                <a:lnTo>
                  <a:pt x="11" y="137"/>
                </a:lnTo>
                <a:lnTo>
                  <a:pt x="17" y="127"/>
                </a:lnTo>
                <a:lnTo>
                  <a:pt x="23" y="120"/>
                </a:lnTo>
                <a:lnTo>
                  <a:pt x="32" y="112"/>
                </a:lnTo>
                <a:lnTo>
                  <a:pt x="32" y="112"/>
                </a:lnTo>
                <a:lnTo>
                  <a:pt x="30" y="105"/>
                </a:lnTo>
                <a:lnTo>
                  <a:pt x="29" y="97"/>
                </a:lnTo>
                <a:lnTo>
                  <a:pt x="29" y="90"/>
                </a:lnTo>
                <a:lnTo>
                  <a:pt x="30" y="83"/>
                </a:lnTo>
                <a:lnTo>
                  <a:pt x="33" y="76"/>
                </a:lnTo>
                <a:lnTo>
                  <a:pt x="36" y="69"/>
                </a:lnTo>
                <a:lnTo>
                  <a:pt x="39" y="63"/>
                </a:lnTo>
                <a:lnTo>
                  <a:pt x="44" y="58"/>
                </a:lnTo>
                <a:lnTo>
                  <a:pt x="44" y="58"/>
                </a:lnTo>
                <a:lnTo>
                  <a:pt x="48" y="54"/>
                </a:lnTo>
                <a:lnTo>
                  <a:pt x="54" y="51"/>
                </a:lnTo>
                <a:lnTo>
                  <a:pt x="59" y="48"/>
                </a:lnTo>
                <a:lnTo>
                  <a:pt x="65" y="46"/>
                </a:lnTo>
                <a:lnTo>
                  <a:pt x="78" y="44"/>
                </a:lnTo>
                <a:lnTo>
                  <a:pt x="91" y="46"/>
                </a:lnTo>
                <a:lnTo>
                  <a:pt x="91" y="46"/>
                </a:lnTo>
                <a:lnTo>
                  <a:pt x="98" y="34"/>
                </a:lnTo>
                <a:lnTo>
                  <a:pt x="107" y="25"/>
                </a:lnTo>
                <a:lnTo>
                  <a:pt x="117" y="17"/>
                </a:lnTo>
                <a:lnTo>
                  <a:pt x="128" y="10"/>
                </a:lnTo>
                <a:lnTo>
                  <a:pt x="142" y="4"/>
                </a:lnTo>
                <a:lnTo>
                  <a:pt x="155" y="1"/>
                </a:lnTo>
                <a:lnTo>
                  <a:pt x="171" y="0"/>
                </a:lnTo>
                <a:lnTo>
                  <a:pt x="186" y="0"/>
                </a:lnTo>
                <a:lnTo>
                  <a:pt x="186" y="0"/>
                </a:lnTo>
                <a:lnTo>
                  <a:pt x="201" y="1"/>
                </a:lnTo>
                <a:lnTo>
                  <a:pt x="215" y="6"/>
                </a:lnTo>
                <a:lnTo>
                  <a:pt x="228" y="11"/>
                </a:lnTo>
                <a:lnTo>
                  <a:pt x="239" y="18"/>
                </a:lnTo>
                <a:lnTo>
                  <a:pt x="250" y="26"/>
                </a:lnTo>
                <a:lnTo>
                  <a:pt x="259" y="36"/>
                </a:lnTo>
                <a:lnTo>
                  <a:pt x="265" y="47"/>
                </a:lnTo>
                <a:lnTo>
                  <a:pt x="271" y="59"/>
                </a:lnTo>
                <a:lnTo>
                  <a:pt x="271" y="59"/>
                </a:lnTo>
                <a:lnTo>
                  <a:pt x="279" y="61"/>
                </a:lnTo>
                <a:lnTo>
                  <a:pt x="287" y="63"/>
                </a:lnTo>
                <a:lnTo>
                  <a:pt x="303" y="70"/>
                </a:lnTo>
                <a:lnTo>
                  <a:pt x="316" y="80"/>
                </a:lnTo>
                <a:lnTo>
                  <a:pt x="327" y="91"/>
                </a:lnTo>
                <a:lnTo>
                  <a:pt x="337" y="105"/>
                </a:lnTo>
                <a:lnTo>
                  <a:pt x="345" y="120"/>
                </a:lnTo>
                <a:lnTo>
                  <a:pt x="349" y="137"/>
                </a:lnTo>
                <a:lnTo>
                  <a:pt x="351" y="145"/>
                </a:lnTo>
                <a:lnTo>
                  <a:pt x="352" y="155"/>
                </a:lnTo>
                <a:lnTo>
                  <a:pt x="352" y="155"/>
                </a:lnTo>
                <a:lnTo>
                  <a:pt x="351" y="163"/>
                </a:lnTo>
                <a:lnTo>
                  <a:pt x="349" y="172"/>
                </a:lnTo>
                <a:lnTo>
                  <a:pt x="348" y="181"/>
                </a:lnTo>
                <a:lnTo>
                  <a:pt x="345" y="189"/>
                </a:lnTo>
                <a:lnTo>
                  <a:pt x="337" y="204"/>
                </a:lnTo>
                <a:lnTo>
                  <a:pt x="326" y="218"/>
                </a:lnTo>
                <a:lnTo>
                  <a:pt x="314" y="229"/>
                </a:lnTo>
                <a:lnTo>
                  <a:pt x="307" y="235"/>
                </a:lnTo>
                <a:lnTo>
                  <a:pt x="300" y="237"/>
                </a:lnTo>
                <a:lnTo>
                  <a:pt x="292" y="241"/>
                </a:lnTo>
                <a:lnTo>
                  <a:pt x="283" y="243"/>
                </a:lnTo>
                <a:lnTo>
                  <a:pt x="275" y="244"/>
                </a:lnTo>
                <a:lnTo>
                  <a:pt x="267" y="246"/>
                </a:lnTo>
                <a:lnTo>
                  <a:pt x="267" y="246"/>
                </a:lnTo>
                <a:lnTo>
                  <a:pt x="241" y="246"/>
                </a:lnTo>
                <a:lnTo>
                  <a:pt x="213" y="246"/>
                </a:lnTo>
                <a:lnTo>
                  <a:pt x="213" y="246"/>
                </a:lnTo>
                <a:lnTo>
                  <a:pt x="197" y="246"/>
                </a:lnTo>
                <a:lnTo>
                  <a:pt x="197" y="246"/>
                </a:lnTo>
                <a:lnTo>
                  <a:pt x="151" y="247"/>
                </a:lnTo>
                <a:lnTo>
                  <a:pt x="151" y="247"/>
                </a:lnTo>
                <a:close/>
                <a:moveTo>
                  <a:pt x="69" y="233"/>
                </a:moveTo>
                <a:lnTo>
                  <a:pt x="69" y="233"/>
                </a:lnTo>
                <a:lnTo>
                  <a:pt x="89" y="235"/>
                </a:lnTo>
                <a:lnTo>
                  <a:pt x="124" y="236"/>
                </a:lnTo>
                <a:lnTo>
                  <a:pt x="197" y="236"/>
                </a:lnTo>
                <a:lnTo>
                  <a:pt x="197" y="236"/>
                </a:lnTo>
                <a:lnTo>
                  <a:pt x="213" y="235"/>
                </a:lnTo>
                <a:lnTo>
                  <a:pt x="213" y="235"/>
                </a:lnTo>
                <a:lnTo>
                  <a:pt x="241" y="235"/>
                </a:lnTo>
                <a:lnTo>
                  <a:pt x="267" y="235"/>
                </a:lnTo>
                <a:lnTo>
                  <a:pt x="267" y="235"/>
                </a:lnTo>
                <a:lnTo>
                  <a:pt x="274" y="233"/>
                </a:lnTo>
                <a:lnTo>
                  <a:pt x="281" y="233"/>
                </a:lnTo>
                <a:lnTo>
                  <a:pt x="294" y="228"/>
                </a:lnTo>
                <a:lnTo>
                  <a:pt x="308" y="221"/>
                </a:lnTo>
                <a:lnTo>
                  <a:pt x="319" y="210"/>
                </a:lnTo>
                <a:lnTo>
                  <a:pt x="327" y="199"/>
                </a:lnTo>
                <a:lnTo>
                  <a:pt x="334" y="185"/>
                </a:lnTo>
                <a:lnTo>
                  <a:pt x="338" y="170"/>
                </a:lnTo>
                <a:lnTo>
                  <a:pt x="341" y="155"/>
                </a:lnTo>
                <a:lnTo>
                  <a:pt x="341" y="155"/>
                </a:lnTo>
                <a:lnTo>
                  <a:pt x="338" y="138"/>
                </a:lnTo>
                <a:lnTo>
                  <a:pt x="334" y="124"/>
                </a:lnTo>
                <a:lnTo>
                  <a:pt x="327" y="110"/>
                </a:lnTo>
                <a:lnTo>
                  <a:pt x="318" y="98"/>
                </a:lnTo>
                <a:lnTo>
                  <a:pt x="307" y="87"/>
                </a:lnTo>
                <a:lnTo>
                  <a:pt x="294" y="79"/>
                </a:lnTo>
                <a:lnTo>
                  <a:pt x="281" y="72"/>
                </a:lnTo>
                <a:lnTo>
                  <a:pt x="265" y="69"/>
                </a:lnTo>
                <a:lnTo>
                  <a:pt x="263" y="69"/>
                </a:lnTo>
                <a:lnTo>
                  <a:pt x="261" y="65"/>
                </a:lnTo>
                <a:lnTo>
                  <a:pt x="261" y="65"/>
                </a:lnTo>
                <a:lnTo>
                  <a:pt x="256" y="52"/>
                </a:lnTo>
                <a:lnTo>
                  <a:pt x="249" y="41"/>
                </a:lnTo>
                <a:lnTo>
                  <a:pt x="241" y="32"/>
                </a:lnTo>
                <a:lnTo>
                  <a:pt x="231" y="25"/>
                </a:lnTo>
                <a:lnTo>
                  <a:pt x="219" y="19"/>
                </a:lnTo>
                <a:lnTo>
                  <a:pt x="208" y="15"/>
                </a:lnTo>
                <a:lnTo>
                  <a:pt x="195" y="12"/>
                </a:lnTo>
                <a:lnTo>
                  <a:pt x="184" y="11"/>
                </a:lnTo>
                <a:lnTo>
                  <a:pt x="184" y="11"/>
                </a:lnTo>
                <a:lnTo>
                  <a:pt x="173" y="11"/>
                </a:lnTo>
                <a:lnTo>
                  <a:pt x="161" y="11"/>
                </a:lnTo>
                <a:lnTo>
                  <a:pt x="149" y="14"/>
                </a:lnTo>
                <a:lnTo>
                  <a:pt x="136" y="18"/>
                </a:lnTo>
                <a:lnTo>
                  <a:pt x="125" y="23"/>
                </a:lnTo>
                <a:lnTo>
                  <a:pt x="116" y="32"/>
                </a:lnTo>
                <a:lnTo>
                  <a:pt x="106" y="41"/>
                </a:lnTo>
                <a:lnTo>
                  <a:pt x="99" y="54"/>
                </a:lnTo>
                <a:lnTo>
                  <a:pt x="98" y="58"/>
                </a:lnTo>
                <a:lnTo>
                  <a:pt x="94" y="57"/>
                </a:lnTo>
                <a:lnTo>
                  <a:pt x="94" y="57"/>
                </a:lnTo>
                <a:lnTo>
                  <a:pt x="81" y="55"/>
                </a:lnTo>
                <a:lnTo>
                  <a:pt x="70" y="55"/>
                </a:lnTo>
                <a:lnTo>
                  <a:pt x="59" y="59"/>
                </a:lnTo>
                <a:lnTo>
                  <a:pt x="51" y="66"/>
                </a:lnTo>
                <a:lnTo>
                  <a:pt x="51" y="66"/>
                </a:lnTo>
                <a:lnTo>
                  <a:pt x="48" y="70"/>
                </a:lnTo>
                <a:lnTo>
                  <a:pt x="44" y="76"/>
                </a:lnTo>
                <a:lnTo>
                  <a:pt x="43" y="81"/>
                </a:lnTo>
                <a:lnTo>
                  <a:pt x="41" y="87"/>
                </a:lnTo>
                <a:lnTo>
                  <a:pt x="40" y="99"/>
                </a:lnTo>
                <a:lnTo>
                  <a:pt x="44" y="113"/>
                </a:lnTo>
                <a:lnTo>
                  <a:pt x="44" y="116"/>
                </a:lnTo>
                <a:lnTo>
                  <a:pt x="41" y="119"/>
                </a:lnTo>
                <a:lnTo>
                  <a:pt x="41" y="119"/>
                </a:lnTo>
                <a:lnTo>
                  <a:pt x="33" y="126"/>
                </a:lnTo>
                <a:lnTo>
                  <a:pt x="28" y="132"/>
                </a:lnTo>
                <a:lnTo>
                  <a:pt x="21" y="139"/>
                </a:lnTo>
                <a:lnTo>
                  <a:pt x="17" y="148"/>
                </a:lnTo>
                <a:lnTo>
                  <a:pt x="14" y="156"/>
                </a:lnTo>
                <a:lnTo>
                  <a:pt x="12" y="164"/>
                </a:lnTo>
                <a:lnTo>
                  <a:pt x="11" y="172"/>
                </a:lnTo>
                <a:lnTo>
                  <a:pt x="12" y="181"/>
                </a:lnTo>
                <a:lnTo>
                  <a:pt x="12" y="181"/>
                </a:lnTo>
                <a:lnTo>
                  <a:pt x="14" y="190"/>
                </a:lnTo>
                <a:lnTo>
                  <a:pt x="18" y="199"/>
                </a:lnTo>
                <a:lnTo>
                  <a:pt x="23" y="206"/>
                </a:lnTo>
                <a:lnTo>
                  <a:pt x="30" y="213"/>
                </a:lnTo>
                <a:lnTo>
                  <a:pt x="39" y="219"/>
                </a:lnTo>
                <a:lnTo>
                  <a:pt x="47" y="225"/>
                </a:lnTo>
                <a:lnTo>
                  <a:pt x="58" y="229"/>
                </a:lnTo>
                <a:lnTo>
                  <a:pt x="69" y="233"/>
                </a:lnTo>
                <a:lnTo>
                  <a:pt x="69" y="233"/>
                </a:lnTo>
                <a:close/>
              </a:path>
            </a:pathLst>
          </a:custGeom>
          <a:solidFill>
            <a:srgbClr val="41CED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49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C1B8CD9-645C-4FAB-9A25-1F420B42BCAE}"/>
              </a:ext>
            </a:extLst>
          </p:cNvPr>
          <p:cNvGrpSpPr/>
          <p:nvPr/>
        </p:nvGrpSpPr>
        <p:grpSpPr>
          <a:xfrm>
            <a:off x="4600338" y="1178295"/>
            <a:ext cx="7379643" cy="4684105"/>
            <a:chOff x="4600338" y="1178295"/>
            <a:chExt cx="7379643" cy="4684105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CC3F94A2-2C49-46D7-AC46-8613ECE0D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0338" y="1178295"/>
              <a:ext cx="7379643" cy="4684105"/>
            </a:xfrm>
            <a:prstGeom prst="rect">
              <a:avLst/>
            </a:prstGeom>
          </p:spPr>
        </p:pic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2E595017-3B70-C647-B505-05A1D1EFAF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1" t="1334" r="856" b="1379"/>
            <a:stretch/>
          </p:blipFill>
          <p:spPr>
            <a:xfrm>
              <a:off x="5586978" y="1601120"/>
              <a:ext cx="5581032" cy="3474314"/>
            </a:xfrm>
            <a:prstGeom prst="rect">
              <a:avLst/>
            </a:prstGeom>
          </p:spPr>
        </p:pic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B105FD61-33DA-DA48-8932-1A310943AD3D}"/>
              </a:ext>
            </a:extLst>
          </p:cNvPr>
          <p:cNvSpPr txBox="1"/>
          <p:nvPr/>
        </p:nvSpPr>
        <p:spPr>
          <a:xfrm>
            <a:off x="197964" y="1030110"/>
            <a:ext cx="502855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361950">
              <a:buClrTx/>
              <a:buFont typeface="Wingdings 3" charset="2"/>
              <a:buChar char=""/>
              <a:defRPr sz="140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52000" indent="-252000">
              <a:spcAft>
                <a:spcPts val="1200"/>
              </a:spcAft>
              <a:buClr>
                <a:srgbClr val="41CED9"/>
              </a:buClr>
              <a:buFont typeface="Arial" panose="020B0604020202020204" pitchFamily="34" charset="0"/>
              <a:buChar char="•"/>
            </a:pPr>
            <a:r>
              <a:rPr lang="ru-RU" sz="1600" b="1" dirty="0"/>
              <a:t>Голосовое управление </a:t>
            </a:r>
            <a:r>
              <a:rPr lang="ru-RU" sz="1600" dirty="0"/>
              <a:t>компьютером            (запуск, закрытие программ)</a:t>
            </a:r>
          </a:p>
          <a:p>
            <a:pPr marL="252000" indent="-252000">
              <a:spcAft>
                <a:spcPts val="1200"/>
              </a:spcAft>
              <a:buClr>
                <a:srgbClr val="41CED9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Словари </a:t>
            </a:r>
            <a:r>
              <a:rPr lang="ru-RU" sz="1600" b="1" dirty="0" err="1"/>
              <a:t>автозамен</a:t>
            </a:r>
            <a:r>
              <a:rPr lang="ru-RU" sz="1600" dirty="0"/>
              <a:t>. Возможность раскрытия сокращений, аббревиатур, замена разговорных терминов на академические</a:t>
            </a:r>
          </a:p>
          <a:p>
            <a:pPr marL="252000" indent="-252000">
              <a:spcAft>
                <a:spcPts val="1200"/>
              </a:spcAft>
              <a:buClr>
                <a:srgbClr val="41CED9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Словари </a:t>
            </a:r>
            <a:r>
              <a:rPr lang="ru-RU" sz="1600" b="1" dirty="0"/>
              <a:t>голосовых вставок</a:t>
            </a:r>
          </a:p>
          <a:p>
            <a:pPr marL="252000" indent="-252000">
              <a:spcAft>
                <a:spcPts val="1200"/>
              </a:spcAft>
              <a:buClr>
                <a:srgbClr val="41CED9"/>
              </a:buClr>
              <a:buFont typeface="Arial" panose="020B0604020202020204" pitchFamily="34" charset="0"/>
              <a:buChar char="•"/>
            </a:pPr>
            <a:r>
              <a:rPr lang="ru-RU" sz="1600" b="1" dirty="0"/>
              <a:t>Голосовая активация/деактивация </a:t>
            </a:r>
            <a:r>
              <a:rPr lang="ru-RU" sz="1600" dirty="0"/>
              <a:t>распознавания с невербальным подтверждением</a:t>
            </a:r>
          </a:p>
          <a:p>
            <a:pPr marL="252000" indent="-252000">
              <a:spcAft>
                <a:spcPts val="1200"/>
              </a:spcAft>
              <a:buClr>
                <a:srgbClr val="41CED9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Выбор </a:t>
            </a:r>
            <a:r>
              <a:rPr lang="ru-RU" sz="1600" b="1" dirty="0"/>
              <a:t>тематического/профильного</a:t>
            </a:r>
            <a:r>
              <a:rPr lang="ru-RU" sz="1600" dirty="0"/>
              <a:t> словаря для распознавания конкретной медицинской специализации</a:t>
            </a:r>
          </a:p>
          <a:p>
            <a:pPr marL="252000" indent="-252000">
              <a:spcAft>
                <a:spcPts val="1200"/>
              </a:spcAft>
              <a:buClr>
                <a:srgbClr val="41CED9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Голосовая расстановка </a:t>
            </a:r>
            <a:r>
              <a:rPr lang="ru-RU" sz="1600" b="1" dirty="0"/>
              <a:t>знаков препинания</a:t>
            </a:r>
          </a:p>
          <a:p>
            <a:pPr marL="252000" indent="-252000">
              <a:spcAft>
                <a:spcPts val="1200"/>
              </a:spcAft>
              <a:buClr>
                <a:srgbClr val="41CED9"/>
              </a:buClr>
              <a:buFont typeface="Arial" panose="020B0604020202020204" pitchFamily="34" charset="0"/>
              <a:buChar char="•"/>
            </a:pPr>
            <a:r>
              <a:rPr lang="ru-RU" sz="1600" b="1" dirty="0"/>
              <a:t>Возможность корректировки </a:t>
            </a:r>
            <a:r>
              <a:rPr lang="ru-RU" sz="1600" dirty="0"/>
              <a:t>распознанного текста</a:t>
            </a:r>
            <a:endParaRPr lang="ru-RU" sz="24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09E67E0-2869-4893-99FC-F9FC3166DA1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Дополнительные возможности</a:t>
            </a:r>
          </a:p>
        </p:txBody>
      </p:sp>
    </p:spTree>
    <p:extLst>
      <p:ext uri="{BB962C8B-B14F-4D97-AF65-F5344CB8AC3E}">
        <p14:creationId xmlns:p14="http://schemas.microsoft.com/office/powerpoint/2010/main" val="296397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0255C7-EB9C-477A-AF87-377B9D8B12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37" y="2321339"/>
            <a:ext cx="5040395" cy="31993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A96E62-F09A-41E7-9323-88DC8E2F27DA}"/>
              </a:ext>
            </a:extLst>
          </p:cNvPr>
          <p:cNvSpPr txBox="1"/>
          <p:nvPr/>
        </p:nvSpPr>
        <p:spPr>
          <a:xfrm>
            <a:off x="2145702" y="1885453"/>
            <a:ext cx="263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Отзыв о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Voice2Med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3821E7-9B89-443D-9225-39644A0384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55" y="2590704"/>
            <a:ext cx="3798636" cy="236144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AC1473-BEA6-46BC-BADB-B09029ECAD1F}"/>
              </a:ext>
            </a:extLst>
          </p:cNvPr>
          <p:cNvSpPr/>
          <p:nvPr/>
        </p:nvSpPr>
        <p:spPr>
          <a:xfrm>
            <a:off x="5974025" y="1337355"/>
            <a:ext cx="6111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SB Sans Display" panose="020B0604020202020204" charset="0"/>
              </a:rPr>
              <a:t>Внедрение голосового ввода в ФГБУ «Национальный медицинский исследовательский центр им. В.А. Алмазова»</a:t>
            </a:r>
          </a:p>
          <a:p>
            <a:pPr algn="ctr"/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SB Sans Display" panose="020B050304050402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74D9E00-C3B0-4C29-9088-FF19CC59A7E5}"/>
              </a:ext>
            </a:extLst>
          </p:cNvPr>
          <p:cNvSpPr/>
          <p:nvPr/>
        </p:nvSpPr>
        <p:spPr>
          <a:xfrm>
            <a:off x="7587903" y="5520645"/>
            <a:ext cx="2883613" cy="519351"/>
          </a:xfrm>
          <a:prstGeom prst="roundRect">
            <a:avLst>
              <a:gd name="adj" fmla="val 50000"/>
            </a:avLst>
          </a:prstGeom>
          <a:solidFill>
            <a:srgbClr val="96E4EA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  <a:hlinkClick r:id="rId4"/>
              </a:rPr>
              <a:t>Посмотреть видео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SB Sans Display" panose="020B0503040504020204" pitchFamily="34" charset="0"/>
            </a:endParaRPr>
          </a:p>
        </p:txBody>
      </p:sp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CDD8339A-315D-414A-BD49-A3EE6F968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04" y="-147268"/>
            <a:ext cx="1113919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Voice2Med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9E82084-83CB-41DB-9225-FA34655CBA79}"/>
              </a:ext>
            </a:extLst>
          </p:cNvPr>
          <p:cNvSpPr/>
          <p:nvPr/>
        </p:nvSpPr>
        <p:spPr>
          <a:xfrm>
            <a:off x="214604" y="791501"/>
            <a:ext cx="736559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1CE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Отзывы о работе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48DFC50-362F-4DFC-8157-EA1FF24AC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869" y="2321339"/>
            <a:ext cx="5040395" cy="319930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86743E-7E56-453E-BDB7-78B148D564C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455" y="2590705"/>
            <a:ext cx="3774510" cy="2361440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090FFFC2-AB3D-45B7-9B45-57F8DA8CC016}"/>
              </a:ext>
            </a:extLst>
          </p:cNvPr>
          <p:cNvSpPr/>
          <p:nvPr/>
        </p:nvSpPr>
        <p:spPr>
          <a:xfrm>
            <a:off x="1782127" y="5520645"/>
            <a:ext cx="2883613" cy="519351"/>
          </a:xfrm>
          <a:prstGeom prst="roundRect">
            <a:avLst>
              <a:gd name="adj" fmla="val 50000"/>
            </a:avLst>
          </a:prstGeom>
          <a:solidFill>
            <a:srgbClr val="96E4EA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SB Sans Display" panose="020B0503040504020204" pitchFamily="34" charset="0"/>
                <a:hlinkClick r:id="rId6"/>
              </a:rPr>
              <a:t>Посмотреть видео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SB Sans Display" panose="020B0503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710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261832BD-62D8-42E7-9D9F-FB6911194DDE}"/>
              </a:ext>
            </a:extLst>
          </p:cNvPr>
          <p:cNvSpPr txBox="1"/>
          <p:nvPr/>
        </p:nvSpPr>
        <p:spPr>
          <a:xfrm>
            <a:off x="197963" y="256210"/>
            <a:ext cx="9984254" cy="49244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>
              <a:lnSpc>
                <a:spcPts val="3300"/>
              </a:lnSpc>
              <a:spcBef>
                <a:spcPct val="0"/>
              </a:spcBef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Подключитесь к </a:t>
            </a:r>
            <a:r>
              <a:rPr lang="ru-RU" dirty="0" err="1"/>
              <a:t>демо</a:t>
            </a:r>
            <a:r>
              <a:rPr lang="ru-RU" dirty="0"/>
              <a:t>-стенду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BAEC181-292B-4900-981A-FC071BEAF3DC}"/>
              </a:ext>
            </a:extLst>
          </p:cNvPr>
          <p:cNvGrpSpPr/>
          <p:nvPr/>
        </p:nvGrpSpPr>
        <p:grpSpPr>
          <a:xfrm>
            <a:off x="4047260" y="1680670"/>
            <a:ext cx="4302964" cy="4302964"/>
            <a:chOff x="3729370" y="1220972"/>
            <a:chExt cx="4733260" cy="473326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10B6A7A3-D064-405F-943C-19F70D886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9370" y="1220972"/>
              <a:ext cx="4733260" cy="4733260"/>
            </a:xfrm>
            <a:prstGeom prst="rect">
              <a:avLst/>
            </a:prstGeom>
          </p:spPr>
        </p:pic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3749D935-9700-4CA9-B6BE-ECF71C44BD43}"/>
                </a:ext>
              </a:extLst>
            </p:cNvPr>
            <p:cNvSpPr/>
            <p:nvPr/>
          </p:nvSpPr>
          <p:spPr>
            <a:xfrm>
              <a:off x="3729370" y="1220972"/>
              <a:ext cx="4733260" cy="4733260"/>
            </a:xfrm>
            <a:prstGeom prst="rect">
              <a:avLst/>
            </a:prstGeom>
            <a:noFill/>
            <a:ln w="38100">
              <a:solidFill>
                <a:srgbClr val="41CE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8E136D1-FBB0-4943-89A8-5D4E978A7BF5}"/>
              </a:ext>
            </a:extLst>
          </p:cNvPr>
          <p:cNvSpPr txBox="1"/>
          <p:nvPr/>
        </p:nvSpPr>
        <p:spPr>
          <a:xfrm>
            <a:off x="314959" y="1595654"/>
            <a:ext cx="33041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Мы создали </a:t>
            </a:r>
            <a:r>
              <a:rPr lang="ru-RU" b="1" dirty="0">
                <a:solidFill>
                  <a:srgbClr val="41CED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демонстрационный стенд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, который дает возможность протестировать программное обеспечение без необходимости приобретения любому врачу из любой точки России.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F97373-71BD-4EC9-8269-FD5B0027AB92}"/>
              </a:ext>
            </a:extLst>
          </p:cNvPr>
          <p:cNvSpPr txBox="1"/>
          <p:nvPr/>
        </p:nvSpPr>
        <p:spPr>
          <a:xfrm>
            <a:off x="9417520" y="1595654"/>
            <a:ext cx="21186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Мы размещаем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функции по диктовке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методические 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30596263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7490</TotalTime>
  <Words>918</Words>
  <Application>Microsoft Office PowerPoint</Application>
  <PresentationFormat>Широкоэкранный</PresentationFormat>
  <Paragraphs>185</Paragraphs>
  <Slides>18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Open Sans SemiBold</vt:lpstr>
      <vt:lpstr>Roboto</vt:lpstr>
      <vt:lpstr>SB Sans Display</vt:lpstr>
      <vt:lpstr>SB Sans Display Light</vt:lpstr>
      <vt:lpstr>Verdana</vt:lpstr>
      <vt:lpstr>Wingdings 3</vt:lpstr>
      <vt:lpstr>Тема Office</vt:lpstr>
      <vt:lpstr>Презентация PowerPoint</vt:lpstr>
      <vt:lpstr>Наша миссия –  увеличение количества времени, которое врач уделяет непосредственной работе  с пациентом</vt:lpstr>
      <vt:lpstr>Voice2Med</vt:lpstr>
      <vt:lpstr>Voice2Med</vt:lpstr>
      <vt:lpstr>Презентация PowerPoint</vt:lpstr>
      <vt:lpstr>Voice2Med</vt:lpstr>
      <vt:lpstr>Дополнительные возможности</vt:lpstr>
      <vt:lpstr>Voice2Med</vt:lpstr>
      <vt:lpstr>Презентация PowerPoint</vt:lpstr>
      <vt:lpstr>Voice2Med</vt:lpstr>
      <vt:lpstr>Voice2Med</vt:lpstr>
      <vt:lpstr>Презентация PowerPoint</vt:lpstr>
      <vt:lpstr>Voice2Med в 65 регионах РФ</vt:lpstr>
      <vt:lpstr>Презентация PowerPoint</vt:lpstr>
      <vt:lpstr>Наша мечта — 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Kargels Andrey</dc:creator>
  <cp:lastModifiedBy>Yadatskaya Mariya Valentinovna</cp:lastModifiedBy>
  <cp:revision>761</cp:revision>
  <dcterms:created xsi:type="dcterms:W3CDTF">2018-02-12T09:33:35Z</dcterms:created>
  <dcterms:modified xsi:type="dcterms:W3CDTF">2022-08-30T13:32:59Z</dcterms:modified>
</cp:coreProperties>
</file>