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716" r:id="rId5"/>
    <p:sldMasterId id="2147483717" r:id="rId6"/>
    <p:sldMasterId id="2147483718" r:id="rId7"/>
    <p:sldMasterId id="2147483719" r:id="rId8"/>
    <p:sldMasterId id="2147483720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">
          <p15:clr>
            <a:srgbClr val="747775"/>
          </p15:clr>
        </p15:guide>
        <p15:guide id="2" pos="28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5240E82-973B-4F60-8033-14FEA8BAFB9A}">
  <a:tblStyle styleId="{95240E82-973B-4F60-8033-14FEA8BAFB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" orient="horz"/>
        <p:guide pos="288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8" Type="http://schemas.openxmlformats.org/officeDocument/2006/relationships/slideMaster" Target="slideMasters/slideMaster4.xml"/><Relationship Id="rId21" Type="http://schemas.openxmlformats.org/officeDocument/2006/relationships/slide" Target="slides/slide11.xml"/><Relationship Id="rId3" Type="http://schemas.openxmlformats.org/officeDocument/2006/relationships/presProps" Target="presProps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7" Type="http://schemas.openxmlformats.org/officeDocument/2006/relationships/slideMaster" Target="slideMasters/slideMaster3.xml"/><Relationship Id="rId25" Type="http://schemas.openxmlformats.org/officeDocument/2006/relationships/customXml" Target="../customXml/item2.xml"/><Relationship Id="rId20" Type="http://schemas.openxmlformats.org/officeDocument/2006/relationships/slide" Target="slides/slide10.xml"/><Relationship Id="rId2" Type="http://schemas.openxmlformats.org/officeDocument/2006/relationships/viewProps" Target="viewProps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1" Type="http://schemas.openxmlformats.org/officeDocument/2006/relationships/theme" Target="theme/theme1.xml"/><Relationship Id="rId6" Type="http://schemas.openxmlformats.org/officeDocument/2006/relationships/slideMaster" Target="slideMasters/slideMaster2.xml"/><Relationship Id="rId24" Type="http://schemas.openxmlformats.org/officeDocument/2006/relationships/customXml" Target="../customXml/item1.xml"/><Relationship Id="rId23" Type="http://schemas.openxmlformats.org/officeDocument/2006/relationships/slide" Target="slides/slide13.xml"/><Relationship Id="rId15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9" Type="http://schemas.openxmlformats.org/officeDocument/2006/relationships/slide" Target="slides/slide9.xml"/><Relationship Id="rId22" Type="http://schemas.openxmlformats.org/officeDocument/2006/relationships/slide" Target="slides/slide12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77a6d2c8f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77a6d2c8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277a6d2c8f5_0_1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g277a6d2c8f5_0_1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277a6d2c8f5_0_2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277a6d2c8f5_0_2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277a6d2c8f5_0_8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9" name="Google Shape;1389;g277a6d2c8f5_0_8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277a6d2c8f5_0_20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8" name="Google Shape;1408;g277a6d2c8f5_0_20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77a6d2c8f5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77a6d2c8f5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77a6d2c8f5_0_2803:notes"/>
          <p:cNvSpPr txBox="1"/>
          <p:nvPr>
            <p:ph idx="1" type="body"/>
          </p:nvPr>
        </p:nvSpPr>
        <p:spPr>
          <a:xfrm>
            <a:off x="685802" y="4400555"/>
            <a:ext cx="5486400" cy="3600600"/>
          </a:xfrm>
          <a:prstGeom prst="rect">
            <a:avLst/>
          </a:prstGeom>
        </p:spPr>
        <p:txBody>
          <a:bodyPr anchorCtr="0" anchor="t" bIns="86075" lIns="86075" spcFirstLastPara="1" rIns="86075" wrap="square" tIns="86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g277a6d2c8f5_0_2803:notes"/>
          <p:cNvSpPr/>
          <p:nvPr>
            <p:ph idx="2" type="sldImg"/>
          </p:nvPr>
        </p:nvSpPr>
        <p:spPr>
          <a:xfrm>
            <a:off x="464455" y="1143179"/>
            <a:ext cx="59292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77a6d2c8f5_0_35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77a6d2c8f5_0_3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277a6d2c8f5_0_358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77a6d2c8f5_0_2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7" name="Google Shape;797;g277a6d2c8f5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798" name="Google Shape;798;g277a6d2c8f5_0_24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277a6d2c8f5_0_16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277a6d2c8f5_0_1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277a6d2c8f5_0_3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277a6d2c8f5_0_3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277a6d2c8f5_0_3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277a6d2c8f5_0_3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277a6d2c8f5_0_1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277a6d2c8f5_0_1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826246" y="4925803"/>
            <a:ext cx="130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254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254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254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254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254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54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54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254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254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254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0" name="Google Shape;60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88">
          <p15:clr>
            <a:srgbClr val="FA7B17"/>
          </p15:clr>
        </p15:guide>
        <p15:guide id="2" pos="5472">
          <p15:clr>
            <a:srgbClr val="FA7B17"/>
          </p15:clr>
        </p15:guide>
        <p15:guide id="3" orient="horz" pos="288">
          <p15:clr>
            <a:srgbClr val="FA7B17"/>
          </p15:clr>
        </p15:guide>
        <p15:guide id="4" orient="horz" pos="2952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9" name="Google Shape;79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3" name="Google Shape;8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7" name="Google Shape;87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8" name="Google Shape;88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" name="Google Shape;8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6" name="Google Shape;9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/>
          <p:nvPr>
            <p:ph type="title"/>
          </p:nvPr>
        </p:nvSpPr>
        <p:spPr>
          <a:xfrm>
            <a:off x="457200" y="4571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01" name="Google Shape;101;p26"/>
          <p:cNvSpPr txBox="1"/>
          <p:nvPr>
            <p:ph idx="1" type="body"/>
          </p:nvPr>
        </p:nvSpPr>
        <p:spPr>
          <a:xfrm>
            <a:off x="628650" y="1586937"/>
            <a:ext cx="7886700" cy="30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indent="-2984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indent="-2984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indent="-2984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indent="-2984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indent="-2984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1">
  <p:cSld name="TITLE_AND_BODY_2">
    <p:bg>
      <p:bgPr>
        <a:solidFill>
          <a:srgbClr val="FFFFF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/>
          <p:nvPr>
            <p:ph type="title"/>
          </p:nvPr>
        </p:nvSpPr>
        <p:spPr>
          <a:xfrm>
            <a:off x="1657350" y="1383506"/>
            <a:ext cx="5829300" cy="15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9pPr>
          </a:lstStyle>
          <a:p/>
        </p:txBody>
      </p:sp>
      <p:sp>
        <p:nvSpPr>
          <p:cNvPr id="104" name="Google Shape;104;p27"/>
          <p:cNvSpPr txBox="1"/>
          <p:nvPr>
            <p:ph idx="1" type="body"/>
          </p:nvPr>
        </p:nvSpPr>
        <p:spPr>
          <a:xfrm>
            <a:off x="2171700" y="2914650"/>
            <a:ext cx="4800600" cy="22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6035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500"/>
              <a:buChar char="■"/>
              <a:defRPr/>
            </a:lvl6pPr>
            <a:lvl7pPr indent="-26035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500"/>
              <a:buChar char="●"/>
              <a:defRPr/>
            </a:lvl7pPr>
            <a:lvl8pPr indent="-26035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500"/>
              <a:buChar char="○"/>
              <a:defRPr/>
            </a:lvl8pPr>
            <a:lvl9pPr indent="-26035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500"/>
              <a:buChar char="■"/>
              <a:defRPr/>
            </a:lvl9pPr>
          </a:lstStyle>
          <a:p/>
        </p:txBody>
      </p:sp>
      <p:sp>
        <p:nvSpPr>
          <p:cNvPr id="105" name="Google Shape;105;p27"/>
          <p:cNvSpPr txBox="1"/>
          <p:nvPr>
            <p:ph idx="12" type="sldNum"/>
          </p:nvPr>
        </p:nvSpPr>
        <p:spPr>
          <a:xfrm>
            <a:off x="6057900" y="4803219"/>
            <a:ext cx="16002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sz="900" u="none" cap="none" strike="noStrik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4">
  <p:cSld name="5-4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8"/>
          <p:cNvSpPr/>
          <p:nvPr>
            <p:ph idx="2" type="pic"/>
          </p:nvPr>
        </p:nvSpPr>
        <p:spPr>
          <a:xfrm>
            <a:off x="4572800" y="0"/>
            <a:ext cx="4572900" cy="5145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Char char="•"/>
              <a:defRPr b="0" i="0" sz="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8" name="Google Shape;108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0926" y="4667509"/>
            <a:ext cx="1543319" cy="35248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8"/>
          <p:cNvSpPr txBox="1"/>
          <p:nvPr>
            <p:ph idx="1" type="body"/>
          </p:nvPr>
        </p:nvSpPr>
        <p:spPr>
          <a:xfrm>
            <a:off x="647547" y="287795"/>
            <a:ext cx="35049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90000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76225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Char char="•"/>
              <a:defRPr b="0" i="0" sz="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71462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1462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71462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71462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71462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71462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p28"/>
          <p:cNvSpPr txBox="1"/>
          <p:nvPr>
            <p:ph idx="3" type="body"/>
          </p:nvPr>
        </p:nvSpPr>
        <p:spPr>
          <a:xfrm>
            <a:off x="660304" y="1865313"/>
            <a:ext cx="3708300" cy="1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90000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76225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Char char="•"/>
              <a:defRPr b="0" i="0" sz="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71462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1462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71462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71462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71462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71462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675"/>
              <a:buFont typeface="Arial"/>
              <a:buChar char="•"/>
              <a:defRPr b="0" i="0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1 1">
  <p:cSld name="TITLE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9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3" name="Google Shape;113;p29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4" name="Google Shape;114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2">
  <p:cSld name="TITLE_2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b="1" sz="45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9" name="Google Shape;119;p30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32"/>
          <p:cNvSpPr txBox="1"/>
          <p:nvPr>
            <p:ph idx="12" type="sldNum"/>
          </p:nvPr>
        </p:nvSpPr>
        <p:spPr>
          <a:xfrm>
            <a:off x="8686800" y="4691075"/>
            <a:ext cx="438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3"/>
          <p:cNvSpPr txBox="1"/>
          <p:nvPr>
            <p:ph type="title"/>
          </p:nvPr>
        </p:nvSpPr>
        <p:spPr>
          <a:xfrm>
            <a:off x="457200" y="4571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30" name="Google Shape;130;p33"/>
          <p:cNvSpPr txBox="1"/>
          <p:nvPr>
            <p:ph idx="1" type="body"/>
          </p:nvPr>
        </p:nvSpPr>
        <p:spPr>
          <a:xfrm>
            <a:off x="628650" y="1586937"/>
            <a:ext cx="7886700" cy="30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indent="-2984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indent="-2984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indent="-2984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indent="-2984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indent="-2984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/>
        </p:txBody>
      </p:sp>
      <p:sp>
        <p:nvSpPr>
          <p:cNvPr id="131" name="Google Shape;131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</a:defRPr>
            </a:lvl1pPr>
            <a:lvl2pPr lvl="1" rtl="0">
              <a:buNone/>
              <a:defRPr sz="1300">
                <a:solidFill>
                  <a:schemeClr val="dk1"/>
                </a:solidFill>
              </a:defRPr>
            </a:lvl2pPr>
            <a:lvl3pPr lvl="2" rtl="0">
              <a:buNone/>
              <a:defRPr sz="1300">
                <a:solidFill>
                  <a:schemeClr val="dk1"/>
                </a:solidFill>
              </a:defRPr>
            </a:lvl3pPr>
            <a:lvl4pPr lvl="3" rtl="0">
              <a:buNone/>
              <a:defRPr sz="1300">
                <a:solidFill>
                  <a:schemeClr val="dk1"/>
                </a:solidFill>
              </a:defRPr>
            </a:lvl4pPr>
            <a:lvl5pPr lvl="4" rtl="0">
              <a:buNone/>
              <a:defRPr sz="1300">
                <a:solidFill>
                  <a:schemeClr val="dk1"/>
                </a:solidFill>
              </a:defRPr>
            </a:lvl5pPr>
            <a:lvl6pPr lvl="5" rtl="0">
              <a:buNone/>
              <a:defRPr sz="1300">
                <a:solidFill>
                  <a:schemeClr val="dk1"/>
                </a:solidFill>
              </a:defRPr>
            </a:lvl6pPr>
            <a:lvl7pPr lvl="6" rtl="0">
              <a:buNone/>
              <a:defRPr sz="1300">
                <a:solidFill>
                  <a:schemeClr val="dk1"/>
                </a:solidFill>
              </a:defRPr>
            </a:lvl7pPr>
            <a:lvl8pPr lvl="7" rtl="0">
              <a:buNone/>
              <a:defRPr sz="1300">
                <a:solidFill>
                  <a:schemeClr val="dk1"/>
                </a:solidFill>
              </a:defRPr>
            </a:lvl8pPr>
            <a:lvl9pPr lvl="8" rtl="0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b="1" sz="45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3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5" name="Google Shape;135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</a:defRPr>
            </a:lvl1pPr>
            <a:lvl2pPr lvl="1" rtl="0">
              <a:buNone/>
              <a:defRPr sz="1300">
                <a:solidFill>
                  <a:schemeClr val="dk1"/>
                </a:solidFill>
              </a:defRPr>
            </a:lvl2pPr>
            <a:lvl3pPr lvl="2" rtl="0">
              <a:buNone/>
              <a:defRPr sz="1300">
                <a:solidFill>
                  <a:schemeClr val="dk1"/>
                </a:solidFill>
              </a:defRPr>
            </a:lvl3pPr>
            <a:lvl4pPr lvl="3" rtl="0">
              <a:buNone/>
              <a:defRPr sz="1300">
                <a:solidFill>
                  <a:schemeClr val="dk1"/>
                </a:solidFill>
              </a:defRPr>
            </a:lvl4pPr>
            <a:lvl5pPr lvl="4" rtl="0">
              <a:buNone/>
              <a:defRPr sz="1300">
                <a:solidFill>
                  <a:schemeClr val="dk1"/>
                </a:solidFill>
              </a:defRPr>
            </a:lvl5pPr>
            <a:lvl6pPr lvl="5" rtl="0">
              <a:buNone/>
              <a:defRPr sz="1300">
                <a:solidFill>
                  <a:schemeClr val="dk1"/>
                </a:solidFill>
              </a:defRPr>
            </a:lvl6pPr>
            <a:lvl7pPr lvl="6" rtl="0">
              <a:buNone/>
              <a:defRPr sz="1300">
                <a:solidFill>
                  <a:schemeClr val="dk1"/>
                </a:solidFill>
              </a:defRPr>
            </a:lvl7pPr>
            <a:lvl8pPr lvl="7" rtl="0">
              <a:buNone/>
              <a:defRPr sz="1300">
                <a:solidFill>
                  <a:schemeClr val="dk1"/>
                </a:solidFill>
              </a:defRPr>
            </a:lvl8pPr>
            <a:lvl9pPr lvl="8" rtl="0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5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 b="1" sz="33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" name="Google Shape;138;p35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9" name="Google Shape;139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/>
          <p:nvPr>
            <p:ph type="title"/>
          </p:nvPr>
        </p:nvSpPr>
        <p:spPr>
          <a:xfrm>
            <a:off x="381975" y="273850"/>
            <a:ext cx="8133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36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3" name="Google Shape;143;p36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4" name="Google Shape;144;p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6" name="Google Shape;146;p36"/>
          <p:cNvSpPr txBox="1"/>
          <p:nvPr>
            <p:ph idx="12" type="sldNum"/>
          </p:nvPr>
        </p:nvSpPr>
        <p:spPr>
          <a:xfrm>
            <a:off x="8686800" y="4691075"/>
            <a:ext cx="438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7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9" name="Google Shape;149;p37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0" name="Google Shape;150;p37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1" name="Google Shape;151;p37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2" name="Google Shape;152;p37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3" name="Google Shape;153;p3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37"/>
          <p:cNvSpPr txBox="1"/>
          <p:nvPr>
            <p:ph idx="12" type="sldNum"/>
          </p:nvPr>
        </p:nvSpPr>
        <p:spPr>
          <a:xfrm>
            <a:off x="8686800" y="4691075"/>
            <a:ext cx="438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8"/>
          <p:cNvSpPr txBox="1"/>
          <p:nvPr>
            <p:ph type="title"/>
          </p:nvPr>
        </p:nvSpPr>
        <p:spPr>
          <a:xfrm>
            <a:off x="381975" y="273850"/>
            <a:ext cx="8133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3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9" name="Google Shape;159;p3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0" name="Google Shape;160;p38"/>
          <p:cNvSpPr txBox="1"/>
          <p:nvPr>
            <p:ph idx="12" type="sldNum"/>
          </p:nvPr>
        </p:nvSpPr>
        <p:spPr>
          <a:xfrm>
            <a:off x="8686800" y="4691075"/>
            <a:ext cx="438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9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39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64" name="Google Shape;164;p39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65" name="Google Shape;165;p3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6" name="Google Shape;166;p3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39"/>
          <p:cNvSpPr txBox="1"/>
          <p:nvPr>
            <p:ph idx="12" type="sldNum"/>
          </p:nvPr>
        </p:nvSpPr>
        <p:spPr>
          <a:xfrm>
            <a:off x="8686800" y="4691075"/>
            <a:ext cx="438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0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40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40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72" name="Google Shape;172;p4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4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p40"/>
          <p:cNvSpPr txBox="1"/>
          <p:nvPr>
            <p:ph idx="12" type="sldNum"/>
          </p:nvPr>
        </p:nvSpPr>
        <p:spPr>
          <a:xfrm>
            <a:off x="8686800" y="4691075"/>
            <a:ext cx="438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1"/>
          <p:cNvSpPr txBox="1"/>
          <p:nvPr>
            <p:ph type="title"/>
          </p:nvPr>
        </p:nvSpPr>
        <p:spPr>
          <a:xfrm>
            <a:off x="381975" y="273850"/>
            <a:ext cx="8133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7" name="Google Shape;177;p41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8" name="Google Shape;178;p4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4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41"/>
          <p:cNvSpPr txBox="1"/>
          <p:nvPr>
            <p:ph idx="12" type="sldNum"/>
          </p:nvPr>
        </p:nvSpPr>
        <p:spPr>
          <a:xfrm>
            <a:off x="8686800" y="4691075"/>
            <a:ext cx="438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2"/>
          <p:cNvSpPr txBox="1"/>
          <p:nvPr>
            <p:ph type="title"/>
          </p:nvPr>
        </p:nvSpPr>
        <p:spPr>
          <a:xfrm rot="5400000">
            <a:off x="5350050" y="1467543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42"/>
          <p:cNvSpPr txBox="1"/>
          <p:nvPr>
            <p:ph idx="1" type="body"/>
          </p:nvPr>
        </p:nvSpPr>
        <p:spPr>
          <a:xfrm rot="5400000">
            <a:off x="1349475" y="-447057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4" name="Google Shape;184;p4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5" name="Google Shape;185;p4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42"/>
          <p:cNvSpPr txBox="1"/>
          <p:nvPr>
            <p:ph idx="12" type="sldNum"/>
          </p:nvPr>
        </p:nvSpPr>
        <p:spPr>
          <a:xfrm>
            <a:off x="8686800" y="4691075"/>
            <a:ext cx="438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3"/>
          <p:cNvSpPr txBox="1"/>
          <p:nvPr>
            <p:ph idx="1" type="body"/>
          </p:nvPr>
        </p:nvSpPr>
        <p:spPr>
          <a:xfrm>
            <a:off x="311700" y="966281"/>
            <a:ext cx="8520600" cy="3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43"/>
          <p:cNvSpPr txBox="1"/>
          <p:nvPr>
            <p:ph type="title"/>
          </p:nvPr>
        </p:nvSpPr>
        <p:spPr>
          <a:xfrm>
            <a:off x="311700" y="26220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0" name="Google Shape;190;p43"/>
          <p:cNvSpPr txBox="1"/>
          <p:nvPr>
            <p:ph idx="12" type="sldNum"/>
          </p:nvPr>
        </p:nvSpPr>
        <p:spPr>
          <a:xfrm>
            <a:off x="8307876" y="450376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_1">
  <p:cSld name="SECTION_HEADER_1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3" name="Google Shape;193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_2">
  <p:cSld name="SECTION_HEADER_2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6" name="Google Shape;196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9" name="Google Shape;199;p4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0" name="Google Shape;200;p46"/>
          <p:cNvSpPr txBox="1"/>
          <p:nvPr>
            <p:ph idx="12" type="sldNum"/>
          </p:nvPr>
        </p:nvSpPr>
        <p:spPr>
          <a:xfrm>
            <a:off x="8686800" y="4686300"/>
            <a:ext cx="4146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7" name="Google Shape;207;p4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0" name="Google Shape;210;p49"/>
          <p:cNvSpPr txBox="1"/>
          <p:nvPr>
            <p:ph idx="12" type="sldNum"/>
          </p:nvPr>
        </p:nvSpPr>
        <p:spPr>
          <a:xfrm>
            <a:off x="8472450" y="4663225"/>
            <a:ext cx="404400" cy="2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3" name="Google Shape;213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4" name="Google Shape;214;p50"/>
          <p:cNvSpPr txBox="1"/>
          <p:nvPr>
            <p:ph idx="12" type="sldNum"/>
          </p:nvPr>
        </p:nvSpPr>
        <p:spPr>
          <a:xfrm>
            <a:off x="8472450" y="4663225"/>
            <a:ext cx="404400" cy="2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7" name="Google Shape;217;p5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8" name="Google Shape;218;p5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9" name="Google Shape;219;p51"/>
          <p:cNvSpPr txBox="1"/>
          <p:nvPr>
            <p:ph idx="12" type="sldNum"/>
          </p:nvPr>
        </p:nvSpPr>
        <p:spPr>
          <a:xfrm>
            <a:off x="8472450" y="4663225"/>
            <a:ext cx="404400" cy="2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2" name="Google Shape;222;p52"/>
          <p:cNvSpPr txBox="1"/>
          <p:nvPr>
            <p:ph idx="12" type="sldNum"/>
          </p:nvPr>
        </p:nvSpPr>
        <p:spPr>
          <a:xfrm>
            <a:off x="8472450" y="4663225"/>
            <a:ext cx="404400" cy="2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5" name="Google Shape;225;p5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6" name="Google Shape;226;p53"/>
          <p:cNvSpPr txBox="1"/>
          <p:nvPr>
            <p:ph idx="12" type="sldNum"/>
          </p:nvPr>
        </p:nvSpPr>
        <p:spPr>
          <a:xfrm>
            <a:off x="8472450" y="4663225"/>
            <a:ext cx="404400" cy="2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29" name="Google Shape;229;p54"/>
          <p:cNvSpPr txBox="1"/>
          <p:nvPr>
            <p:ph idx="12" type="sldNum"/>
          </p:nvPr>
        </p:nvSpPr>
        <p:spPr>
          <a:xfrm>
            <a:off x="8472450" y="4663225"/>
            <a:ext cx="404400" cy="2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5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33" name="Google Shape;233;p5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34" name="Google Shape;234;p5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5" name="Google Shape;235;p55"/>
          <p:cNvSpPr txBox="1"/>
          <p:nvPr>
            <p:ph idx="12" type="sldNum"/>
          </p:nvPr>
        </p:nvSpPr>
        <p:spPr>
          <a:xfrm>
            <a:off x="8472450" y="4663225"/>
            <a:ext cx="404400" cy="2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38" name="Google Shape;238;p56"/>
          <p:cNvSpPr txBox="1"/>
          <p:nvPr>
            <p:ph idx="12" type="sldNum"/>
          </p:nvPr>
        </p:nvSpPr>
        <p:spPr>
          <a:xfrm>
            <a:off x="8472450" y="4663225"/>
            <a:ext cx="404400" cy="2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1" name="Google Shape;241;p5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2" name="Google Shape;242;p57"/>
          <p:cNvSpPr txBox="1"/>
          <p:nvPr>
            <p:ph idx="12" type="sldNum"/>
          </p:nvPr>
        </p:nvSpPr>
        <p:spPr>
          <a:xfrm>
            <a:off x="8472450" y="4663225"/>
            <a:ext cx="404400" cy="2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8"/>
          <p:cNvSpPr txBox="1"/>
          <p:nvPr>
            <p:ph idx="12" type="sldNum"/>
          </p:nvPr>
        </p:nvSpPr>
        <p:spPr>
          <a:xfrm>
            <a:off x="8472450" y="4663225"/>
            <a:ext cx="404400" cy="2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9"/>
          <p:cNvSpPr txBox="1"/>
          <p:nvPr>
            <p:ph type="title"/>
          </p:nvPr>
        </p:nvSpPr>
        <p:spPr>
          <a:xfrm>
            <a:off x="457200" y="4571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247" name="Google Shape;247;p59"/>
          <p:cNvSpPr txBox="1"/>
          <p:nvPr>
            <p:ph idx="1" type="body"/>
          </p:nvPr>
        </p:nvSpPr>
        <p:spPr>
          <a:xfrm>
            <a:off x="628650" y="1586937"/>
            <a:ext cx="7886700" cy="30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indent="-2984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indent="-2984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indent="-2984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indent="-2984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indent="-2984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1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61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57" name="Google Shape;257;p6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6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6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0" name="Google Shape;260;p61"/>
          <p:cNvSpPr/>
          <p:nvPr>
            <p:ph idx="2" type="pic"/>
          </p:nvPr>
        </p:nvSpPr>
        <p:spPr>
          <a:xfrm>
            <a:off x="628650" y="2078038"/>
            <a:ext cx="3327300" cy="2165400"/>
          </a:xfrm>
          <a:prstGeom prst="rect">
            <a:avLst/>
          </a:prstGeom>
          <a:noFill/>
          <a:ln>
            <a:noFill/>
          </a:ln>
        </p:spPr>
      </p:sp>
      <p:sp>
        <p:nvSpPr>
          <p:cNvPr id="261" name="Google Shape;261;p61"/>
          <p:cNvSpPr/>
          <p:nvPr>
            <p:ph idx="3" type="pic"/>
          </p:nvPr>
        </p:nvSpPr>
        <p:spPr>
          <a:xfrm>
            <a:off x="4243388" y="2078038"/>
            <a:ext cx="3429000" cy="2165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6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6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5" name="Google Shape;265;p6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6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6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6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6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4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64"/>
          <p:cNvSpPr txBox="1"/>
          <p:nvPr>
            <p:ph idx="1" type="body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75" name="Google Shape;275;p6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6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6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65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1" name="Google Shape;281;p65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" name="Google Shape;282;p6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6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6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6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66"/>
          <p:cNvSpPr txBox="1"/>
          <p:nvPr>
            <p:ph idx="1" type="body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88" name="Google Shape;288;p66"/>
          <p:cNvSpPr txBox="1"/>
          <p:nvPr>
            <p:ph idx="2" type="body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p66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90" name="Google Shape;290;p66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" name="Google Shape;291;p6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6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6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6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6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6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8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68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02" name="Google Shape;302;p68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303" name="Google Shape;303;p6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6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6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9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69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309" name="Google Shape;309;p69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310" name="Google Shape;310;p6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6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6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7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70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6" name="Google Shape;316;p7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7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7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71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71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2" name="Google Shape;322;p7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7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7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1">
  <p:cSld name="TITLE_AND_BODY_2">
    <p:bg>
      <p:bgPr>
        <a:solidFill>
          <a:srgbClr val="FFFFFF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/>
          <p:nvPr>
            <p:ph type="title"/>
          </p:nvPr>
        </p:nvSpPr>
        <p:spPr>
          <a:xfrm>
            <a:off x="1657350" y="1383506"/>
            <a:ext cx="5829300" cy="15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9pPr>
          </a:lstStyle>
          <a:p/>
        </p:txBody>
      </p:sp>
      <p:sp>
        <p:nvSpPr>
          <p:cNvPr id="327" name="Google Shape;327;p72"/>
          <p:cNvSpPr txBox="1"/>
          <p:nvPr>
            <p:ph idx="1" type="body"/>
          </p:nvPr>
        </p:nvSpPr>
        <p:spPr>
          <a:xfrm>
            <a:off x="2171700" y="2914650"/>
            <a:ext cx="4800600" cy="22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6035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500"/>
              <a:buChar char="•"/>
              <a:defRPr/>
            </a:lvl6pPr>
            <a:lvl7pPr indent="-26035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500"/>
              <a:buChar char="•"/>
              <a:defRPr/>
            </a:lvl7pPr>
            <a:lvl8pPr indent="-26035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500"/>
              <a:buChar char="•"/>
              <a:defRPr/>
            </a:lvl8pPr>
            <a:lvl9pPr indent="-26035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500"/>
              <a:buChar char="•"/>
              <a:defRPr/>
            </a:lvl9pPr>
          </a:lstStyle>
          <a:p/>
        </p:txBody>
      </p:sp>
      <p:sp>
        <p:nvSpPr>
          <p:cNvPr id="328" name="Google Shape;328;p72"/>
          <p:cNvSpPr txBox="1"/>
          <p:nvPr>
            <p:ph idx="12" type="sldNum"/>
          </p:nvPr>
        </p:nvSpPr>
        <p:spPr>
          <a:xfrm>
            <a:off x="6057900" y="4803219"/>
            <a:ext cx="1600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sz="900" u="none" cap="none" strike="noStrike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2" type="title">
  <p:cSld name="TITLE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31" name="Google Shape;331;p7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32" name="Google Shape;332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theme" Target="../theme/theme5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2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">
          <p15:clr>
            <a:srgbClr val="EA4335"/>
          </p15:clr>
        </p15:guide>
        <p15:guide id="2" pos="5472">
          <p15:clr>
            <a:srgbClr val="EA4335"/>
          </p15:clr>
        </p15:guide>
        <p15:guide id="3" orient="horz" pos="288">
          <p15:clr>
            <a:srgbClr val="EA4335"/>
          </p15:clr>
        </p15:guide>
        <p15:guide id="4" orient="horz" pos="2952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1"/>
          <p:cNvSpPr txBox="1"/>
          <p:nvPr>
            <p:ph type="title"/>
          </p:nvPr>
        </p:nvSpPr>
        <p:spPr>
          <a:xfrm>
            <a:off x="381975" y="273850"/>
            <a:ext cx="8133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 i="0" sz="2400" u="none" cap="none" strike="noStrike">
                <a:solidFill>
                  <a:srgbClr val="000000"/>
                </a:solidFill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 i="0" sz="2400" u="none" cap="none" strike="noStrike">
                <a:solidFill>
                  <a:srgbClr val="000000"/>
                </a:solidFill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 i="0" sz="2400" u="none" cap="none" strike="noStrike">
                <a:solidFill>
                  <a:srgbClr val="000000"/>
                </a:solidFill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 i="0" sz="2400" u="none" cap="none" strike="noStrike">
                <a:solidFill>
                  <a:srgbClr val="000000"/>
                </a:solidFill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 i="0" sz="2400" u="none" cap="none" strike="noStrike">
                <a:solidFill>
                  <a:srgbClr val="000000"/>
                </a:solidFill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 i="0" sz="2400" u="none" cap="none" strike="noStrike">
                <a:solidFill>
                  <a:srgbClr val="000000"/>
                </a:solidFill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 i="0" sz="2400" u="none" cap="none" strike="noStrike">
                <a:solidFill>
                  <a:srgbClr val="000000"/>
                </a:solidFill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 i="0" sz="2400" u="none" cap="none" strike="noStrike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2" name="Google Shape;122;p3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3" name="Google Shape;123;p31"/>
          <p:cNvSpPr txBox="1"/>
          <p:nvPr>
            <p:ph idx="12" type="sldNum"/>
          </p:nvPr>
        </p:nvSpPr>
        <p:spPr>
          <a:xfrm>
            <a:off x="8686800" y="4691075"/>
            <a:ext cx="438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">
          <p15:clr>
            <a:srgbClr val="EA4335"/>
          </p15:clr>
        </p15:guide>
        <p15:guide id="2" pos="5472">
          <p15:clr>
            <a:srgbClr val="EA4335"/>
          </p15:clr>
        </p15:guide>
        <p15:guide id="3" orient="horz" pos="288">
          <p15:clr>
            <a:srgbClr val="EA4335"/>
          </p15:clr>
        </p15:guide>
        <p15:guide id="4" orient="horz" pos="2952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03" name="Google Shape;203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04" name="Google Shape;204;p47"/>
          <p:cNvSpPr txBox="1"/>
          <p:nvPr>
            <p:ph idx="12" type="sldNum"/>
          </p:nvPr>
        </p:nvSpPr>
        <p:spPr>
          <a:xfrm>
            <a:off x="8472450" y="4663225"/>
            <a:ext cx="404400" cy="2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">
          <p15:clr>
            <a:srgbClr val="E46962"/>
          </p15:clr>
        </p15:guide>
        <p15:guide id="2" pos="5472">
          <p15:clr>
            <a:srgbClr val="E46962"/>
          </p15:clr>
        </p15:guide>
        <p15:guide id="3" orient="horz" pos="288">
          <p15:clr>
            <a:srgbClr val="E46962"/>
          </p15:clr>
        </p15:guide>
        <p15:guide id="4" orient="horz" pos="2952">
          <p15:clr>
            <a:srgbClr val="E46962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0" name="Google Shape;250;p6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6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2" name="Google Shape;252;p6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3" name="Google Shape;253;p6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22.png"/><Relationship Id="rId6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20.jpg"/><Relationship Id="rId5" Type="http://schemas.openxmlformats.org/officeDocument/2006/relationships/image" Target="../media/image19.jpg"/><Relationship Id="rId6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Relationship Id="rId4" Type="http://schemas.openxmlformats.org/officeDocument/2006/relationships/image" Target="../media/image13.png"/><Relationship Id="rId5" Type="http://schemas.openxmlformats.org/officeDocument/2006/relationships/image" Target="../media/image3.png"/><Relationship Id="rId6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hyperlink" Target="https://docs.google.com/presentation/d/1d5kVkbf9wOWSltraEfP53aBTWdC9h9XWMsvnEs15P4w/edit#slide=id.g113f2e6df46_0_71" TargetMode="External"/><Relationship Id="rId5" Type="http://schemas.openxmlformats.org/officeDocument/2006/relationships/hyperlink" Target="https://drive.google.com/file/d/1JGZvpcCc-ah4vbcvwxzd2rZ3MbUgOThQ/view?usp=sharing" TargetMode="External"/><Relationship Id="rId6" Type="http://schemas.openxmlformats.org/officeDocument/2006/relationships/hyperlink" Target="https://drive.google.com/file/d/1JGZvpcCc-ah4vbcvwxzd2rZ3MbUgOThQ/view?usp=sharing" TargetMode="External"/><Relationship Id="rId7" Type="http://schemas.openxmlformats.org/officeDocument/2006/relationships/hyperlink" Target="https://docs.google.com/presentation/d/13LEZxXI0tV4KGxuSSiYYpd9E8-tkilZuaZwww3vmAkQ/edit#slide=id.gcd2721d023_0_0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74"/>
          <p:cNvSpPr txBox="1"/>
          <p:nvPr/>
        </p:nvSpPr>
        <p:spPr>
          <a:xfrm>
            <a:off x="317700" y="2016950"/>
            <a:ext cx="43683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None/>
            </a:pPr>
            <a:r>
              <a:rPr b="1" lang="en" sz="7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РТ </a:t>
            </a:r>
            <a:r>
              <a:rPr b="1" lang="en" sz="7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МИС </a:t>
            </a:r>
            <a:endParaRPr b="1" sz="7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8" name="Google Shape;338;p74"/>
          <p:cNvSpPr txBox="1"/>
          <p:nvPr/>
        </p:nvSpPr>
        <p:spPr>
          <a:xfrm>
            <a:off x="340900" y="3020850"/>
            <a:ext cx="72579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Создаем единое информационное </a:t>
            </a:r>
            <a:endParaRPr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пространство в региональном </a:t>
            </a:r>
            <a:endParaRPr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здравоохранении для врачей и пациентов </a:t>
            </a:r>
            <a:endParaRPr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9" name="Google Shape;339;p74"/>
          <p:cNvPicPr preferRelativeResize="0"/>
          <p:nvPr/>
        </p:nvPicPr>
        <p:blipFill rotWithShape="1">
          <a:blip r:embed="rId4">
            <a:alphaModFix/>
          </a:blip>
          <a:srcRect b="21144" l="22783" r="18917" t="23576"/>
          <a:stretch/>
        </p:blipFill>
        <p:spPr>
          <a:xfrm>
            <a:off x="457200" y="457200"/>
            <a:ext cx="803000" cy="73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" name="Google Shape;1294;p83"/>
          <p:cNvPicPr preferRelativeResize="0"/>
          <p:nvPr/>
        </p:nvPicPr>
        <p:blipFill rotWithShape="1">
          <a:blip r:embed="rId3">
            <a:alphaModFix/>
          </a:blip>
          <a:srcRect b="10" l="0" r="0" t="-10"/>
          <a:stretch/>
        </p:blipFill>
        <p:spPr>
          <a:xfrm>
            <a:off x="3129898" y="3045600"/>
            <a:ext cx="1539651" cy="154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83"/>
          <p:cNvPicPr preferRelativeResize="0"/>
          <p:nvPr/>
        </p:nvPicPr>
        <p:blipFill rotWithShape="1">
          <a:blip r:embed="rId3">
            <a:alphaModFix/>
          </a:blip>
          <a:srcRect b="10164" l="0" r="36089" t="10172"/>
          <a:stretch/>
        </p:blipFill>
        <p:spPr>
          <a:xfrm>
            <a:off x="5020850" y="0"/>
            <a:ext cx="412315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83"/>
          <p:cNvPicPr preferRelativeResize="0"/>
          <p:nvPr/>
        </p:nvPicPr>
        <p:blipFill rotWithShape="1">
          <a:blip r:embed="rId4">
            <a:alphaModFix/>
          </a:blip>
          <a:srcRect b="11985" l="6225" r="38822" t="29263"/>
          <a:stretch/>
        </p:blipFill>
        <p:spPr>
          <a:xfrm>
            <a:off x="2857625" y="438200"/>
            <a:ext cx="6286377" cy="4479500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28575">
              <a:srgbClr val="000000">
                <a:alpha val="50000"/>
              </a:srgbClr>
            </a:outerShdw>
          </a:effectLst>
        </p:spPr>
      </p:pic>
      <p:sp>
        <p:nvSpPr>
          <p:cNvPr id="1297" name="Google Shape;1297;p83"/>
          <p:cNvSpPr/>
          <p:nvPr/>
        </p:nvSpPr>
        <p:spPr>
          <a:xfrm>
            <a:off x="424500" y="1610625"/>
            <a:ext cx="1889100" cy="243000"/>
          </a:xfrm>
          <a:prstGeom prst="roundRect">
            <a:avLst>
              <a:gd fmla="val 16667" name="adj"/>
            </a:avLst>
          </a:prstGeom>
          <a:solidFill>
            <a:srgbClr val="016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8" name="Google Shape;1298;p83"/>
          <p:cNvSpPr/>
          <p:nvPr/>
        </p:nvSpPr>
        <p:spPr>
          <a:xfrm>
            <a:off x="457200" y="4065575"/>
            <a:ext cx="2100300" cy="620700"/>
          </a:xfrm>
          <a:prstGeom prst="roundRect">
            <a:avLst>
              <a:gd fmla="val 13003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9" name="Google Shape;1299;p83"/>
          <p:cNvSpPr txBox="1"/>
          <p:nvPr/>
        </p:nvSpPr>
        <p:spPr>
          <a:xfrm>
            <a:off x="355022" y="153025"/>
            <a:ext cx="2502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"/>
              <a:buNone/>
            </a:pPr>
            <a:r>
              <a:rPr b="1" lang="en" sz="4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ЕЦП.BI </a:t>
            </a:r>
            <a:endParaRPr b="1" sz="4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00" name="Google Shape;1300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225" y="4141763"/>
            <a:ext cx="310974" cy="31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83"/>
          <p:cNvSpPr txBox="1"/>
          <p:nvPr/>
        </p:nvSpPr>
        <p:spPr>
          <a:xfrm>
            <a:off x="910250" y="4056050"/>
            <a:ext cx="17586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ЕЦП.BI входит в Реестр российского ПО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Дата регистрации 12.09.22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2" name="Google Shape;1302;p83"/>
          <p:cNvSpPr txBox="1"/>
          <p:nvPr/>
        </p:nvSpPr>
        <p:spPr>
          <a:xfrm>
            <a:off x="383250" y="1324475"/>
            <a:ext cx="3201300" cy="1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"/>
              <a:buNone/>
            </a:pPr>
            <a:r>
              <a:rPr lang="en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Медицинская система </a:t>
            </a:r>
            <a:r>
              <a:rPr lang="en" sz="1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бизнес-аналитики</a:t>
            </a:r>
            <a:r>
              <a:rPr lang="en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продукт с набором готовых показателей для аналитики региональной медицины</a:t>
            </a:r>
            <a:endParaRPr i="0" sz="15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03" name="Google Shape;1303;p83"/>
          <p:cNvPicPr preferRelativeResize="0"/>
          <p:nvPr/>
        </p:nvPicPr>
        <p:blipFill rotWithShape="1">
          <a:blip r:embed="rId6">
            <a:alphaModFix/>
          </a:blip>
          <a:srcRect b="0" l="0" r="30545" t="1107"/>
          <a:stretch/>
        </p:blipFill>
        <p:spPr>
          <a:xfrm>
            <a:off x="4293775" y="773950"/>
            <a:ext cx="4850227" cy="32337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4" name="Google Shape;1304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84"/>
          <p:cNvSpPr txBox="1"/>
          <p:nvPr>
            <p:ph type="title"/>
          </p:nvPr>
        </p:nvSpPr>
        <p:spPr>
          <a:xfrm>
            <a:off x="348750" y="293950"/>
            <a:ext cx="6319200" cy="7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/>
              <a:t>Сервисы «К врачу»</a:t>
            </a:r>
            <a:endParaRPr sz="4400"/>
          </a:p>
        </p:txBody>
      </p:sp>
      <p:sp>
        <p:nvSpPr>
          <p:cNvPr id="1310" name="Google Shape;1310;p84"/>
          <p:cNvSpPr txBox="1"/>
          <p:nvPr/>
        </p:nvSpPr>
        <p:spPr>
          <a:xfrm>
            <a:off x="351900" y="1036850"/>
            <a:ext cx="8198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 Medium"/>
                <a:ea typeface="Montserrat Medium"/>
                <a:cs typeface="Montserrat Medium"/>
                <a:sym typeface="Montserrat Medium"/>
              </a:rPr>
              <a:t>Региональный портал медицинских услуг </a:t>
            </a:r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 Medium"/>
                <a:ea typeface="Montserrat Medium"/>
                <a:cs typeface="Montserrat Medium"/>
                <a:sym typeface="Montserrat Medium"/>
              </a:rPr>
              <a:t>и мобильное приложение </a:t>
            </a:r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11" name="Google Shape;1311;p84"/>
          <p:cNvSpPr/>
          <p:nvPr/>
        </p:nvSpPr>
        <p:spPr>
          <a:xfrm>
            <a:off x="4684100" y="2328317"/>
            <a:ext cx="461700" cy="461700"/>
          </a:xfrm>
          <a:prstGeom prst="ellipse">
            <a:avLst/>
          </a:prstGeom>
          <a:solidFill>
            <a:srgbClr val="016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84"/>
          <p:cNvSpPr/>
          <p:nvPr/>
        </p:nvSpPr>
        <p:spPr>
          <a:xfrm>
            <a:off x="4684100" y="3249059"/>
            <a:ext cx="461700" cy="461700"/>
          </a:xfrm>
          <a:prstGeom prst="ellipse">
            <a:avLst/>
          </a:prstGeom>
          <a:solidFill>
            <a:srgbClr val="016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84"/>
          <p:cNvSpPr/>
          <p:nvPr/>
        </p:nvSpPr>
        <p:spPr>
          <a:xfrm>
            <a:off x="4684100" y="4169775"/>
            <a:ext cx="461700" cy="461700"/>
          </a:xfrm>
          <a:prstGeom prst="ellipse">
            <a:avLst/>
          </a:prstGeom>
          <a:solidFill>
            <a:srgbClr val="016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84"/>
          <p:cNvSpPr/>
          <p:nvPr/>
        </p:nvSpPr>
        <p:spPr>
          <a:xfrm>
            <a:off x="457200" y="3249059"/>
            <a:ext cx="461700" cy="461700"/>
          </a:xfrm>
          <a:prstGeom prst="ellipse">
            <a:avLst/>
          </a:prstGeom>
          <a:solidFill>
            <a:srgbClr val="016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5" name="Google Shape;1315;p84"/>
          <p:cNvSpPr/>
          <p:nvPr/>
        </p:nvSpPr>
        <p:spPr>
          <a:xfrm>
            <a:off x="457200" y="2328317"/>
            <a:ext cx="461700" cy="461700"/>
          </a:xfrm>
          <a:prstGeom prst="ellipse">
            <a:avLst/>
          </a:prstGeom>
          <a:solidFill>
            <a:srgbClr val="016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84"/>
          <p:cNvSpPr txBox="1"/>
          <p:nvPr/>
        </p:nvSpPr>
        <p:spPr>
          <a:xfrm>
            <a:off x="1028725" y="2264275"/>
            <a:ext cx="3345900" cy="2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Бесплатные и платные услуги 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для пациентов государственных медицинских организаций 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Мобиль</a:t>
            </a: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ное приложение </a:t>
            </a: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«К-врачу» </a:t>
            </a:r>
            <a:endParaRPr sz="13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пользователей Android и iOS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rgbClr val="171717"/>
                </a:solidFill>
                <a:latin typeface="Montserrat"/>
                <a:ea typeface="Montserrat"/>
                <a:cs typeface="Montserrat"/>
                <a:sym typeface="Montserrat"/>
              </a:rPr>
              <a:t>Доступ к данным об оказанных </a:t>
            </a:r>
            <a:endParaRPr sz="1300">
              <a:solidFill>
                <a:srgbClr val="17171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rgbClr val="171717"/>
                </a:solidFill>
                <a:latin typeface="Montserrat"/>
                <a:ea typeface="Montserrat"/>
                <a:cs typeface="Montserrat"/>
                <a:sym typeface="Montserrat"/>
              </a:rPr>
              <a:t>услугах, в том числе снимкам, </a:t>
            </a:r>
            <a:endParaRPr sz="1300">
              <a:solidFill>
                <a:srgbClr val="17171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rgbClr val="171717"/>
                </a:solidFill>
                <a:latin typeface="Montserrat"/>
                <a:ea typeface="Montserrat"/>
                <a:cs typeface="Montserrat"/>
                <a:sym typeface="Montserrat"/>
              </a:rPr>
              <a:t>результатам исследований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7" name="Google Shape;1317;p84"/>
          <p:cNvSpPr txBox="1"/>
          <p:nvPr/>
        </p:nvSpPr>
        <p:spPr>
          <a:xfrm>
            <a:off x="5238775" y="2264275"/>
            <a:ext cx="2728500" cy="2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71717"/>
                </a:solidFill>
                <a:latin typeface="Montserrat"/>
                <a:ea typeface="Montserrat"/>
                <a:cs typeface="Montserrat"/>
                <a:sym typeface="Montserrat"/>
              </a:rPr>
              <a:t>Единое онлайн-расписание </a:t>
            </a:r>
            <a:endParaRPr sz="1300">
              <a:solidFill>
                <a:srgbClr val="17171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71717"/>
                </a:solidFill>
                <a:latin typeface="Montserrat"/>
                <a:ea typeface="Montserrat"/>
                <a:cs typeface="Montserrat"/>
                <a:sym typeface="Montserrat"/>
              </a:rPr>
              <a:t>работы медицинских </a:t>
            </a:r>
            <a:endParaRPr sz="1300">
              <a:solidFill>
                <a:srgbClr val="17171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71717"/>
                </a:solidFill>
                <a:latin typeface="Montserrat"/>
                <a:ea typeface="Montserrat"/>
                <a:cs typeface="Montserrat"/>
                <a:sym typeface="Montserrat"/>
              </a:rPr>
              <a:t>специалистов </a:t>
            </a:r>
            <a:endParaRPr sz="1300">
              <a:solidFill>
                <a:srgbClr val="17171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7171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71717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записать </a:t>
            </a:r>
            <a:endParaRPr sz="1300">
              <a:solidFill>
                <a:srgbClr val="17171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71717"/>
                </a:solidFill>
                <a:latin typeface="Montserrat"/>
                <a:ea typeface="Montserrat"/>
                <a:cs typeface="Montserrat"/>
                <a:sym typeface="Montserrat"/>
              </a:rPr>
              <a:t>на прием к врачу своих </a:t>
            </a:r>
            <a:endParaRPr sz="1300">
              <a:solidFill>
                <a:srgbClr val="17171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71717"/>
                </a:solidFill>
                <a:latin typeface="Montserrat"/>
                <a:ea typeface="Montserrat"/>
                <a:cs typeface="Montserrat"/>
                <a:sym typeface="Montserrat"/>
              </a:rPr>
              <a:t>детей или родителей </a:t>
            </a:r>
            <a:endParaRPr sz="1300">
              <a:solidFill>
                <a:srgbClr val="17171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7171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rgbClr val="171717"/>
                </a:solidFill>
                <a:latin typeface="Montserrat"/>
                <a:ea typeface="Montserrat"/>
                <a:cs typeface="Montserrat"/>
                <a:sym typeface="Montserrat"/>
              </a:rPr>
              <a:t>Интеграция с системами электронной очереди</a:t>
            </a:r>
            <a:endParaRPr sz="1300">
              <a:solidFill>
                <a:srgbClr val="17171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18" name="Google Shape;1318;p84"/>
          <p:cNvGrpSpPr/>
          <p:nvPr/>
        </p:nvGrpSpPr>
        <p:grpSpPr>
          <a:xfrm>
            <a:off x="4799358" y="2414634"/>
            <a:ext cx="231183" cy="269578"/>
            <a:chOff x="6145543" y="3460797"/>
            <a:chExt cx="681957" cy="681957"/>
          </a:xfrm>
        </p:grpSpPr>
        <p:sp>
          <p:nvSpPr>
            <p:cNvPr id="1319" name="Google Shape;1319;p84"/>
            <p:cNvSpPr/>
            <p:nvPr/>
          </p:nvSpPr>
          <p:spPr>
            <a:xfrm>
              <a:off x="6145543" y="3460797"/>
              <a:ext cx="681957" cy="681957"/>
            </a:xfrm>
            <a:custGeom>
              <a:rect b="b" l="l" r="r" t="t"/>
              <a:pathLst>
                <a:path extrusionOk="0" h="681957" w="681957">
                  <a:moveTo>
                    <a:pt x="331233" y="660887"/>
                  </a:moveTo>
                  <a:cubicBezTo>
                    <a:pt x="331233" y="652594"/>
                    <a:pt x="331617" y="644879"/>
                    <a:pt x="330977" y="637483"/>
                  </a:cubicBezTo>
                  <a:cubicBezTo>
                    <a:pt x="330977" y="635594"/>
                    <a:pt x="327775" y="633161"/>
                    <a:pt x="325662" y="632296"/>
                  </a:cubicBezTo>
                  <a:cubicBezTo>
                    <a:pt x="297260" y="620984"/>
                    <a:pt x="266939" y="615266"/>
                    <a:pt x="236367" y="615455"/>
                  </a:cubicBezTo>
                  <a:cubicBezTo>
                    <a:pt x="178644" y="616100"/>
                    <a:pt x="121176" y="623231"/>
                    <a:pt x="65045" y="636714"/>
                  </a:cubicBezTo>
                  <a:cubicBezTo>
                    <a:pt x="52239" y="639916"/>
                    <a:pt x="46700" y="635754"/>
                    <a:pt x="46700" y="622531"/>
                  </a:cubicBezTo>
                  <a:cubicBezTo>
                    <a:pt x="46700" y="458285"/>
                    <a:pt x="46700" y="294049"/>
                    <a:pt x="46700" y="129824"/>
                  </a:cubicBezTo>
                  <a:cubicBezTo>
                    <a:pt x="46700" y="119259"/>
                    <a:pt x="49069" y="115993"/>
                    <a:pt x="58930" y="113592"/>
                  </a:cubicBezTo>
                  <a:cubicBezTo>
                    <a:pt x="123090" y="97416"/>
                    <a:pt x="189185" y="90229"/>
                    <a:pt x="255321" y="92237"/>
                  </a:cubicBezTo>
                  <a:cubicBezTo>
                    <a:pt x="286313" y="93875"/>
                    <a:pt x="316721" y="101314"/>
                    <a:pt x="344969" y="114169"/>
                  </a:cubicBezTo>
                  <a:cubicBezTo>
                    <a:pt x="350690" y="116160"/>
                    <a:pt x="354374" y="121731"/>
                    <a:pt x="353965" y="127776"/>
                  </a:cubicBezTo>
                  <a:cubicBezTo>
                    <a:pt x="353965" y="130561"/>
                    <a:pt x="353965" y="133378"/>
                    <a:pt x="353965" y="136164"/>
                  </a:cubicBezTo>
                  <a:lnTo>
                    <a:pt x="353965" y="561091"/>
                  </a:lnTo>
                  <a:cubicBezTo>
                    <a:pt x="371318" y="551838"/>
                    <a:pt x="387167" y="543321"/>
                    <a:pt x="403079" y="534933"/>
                  </a:cubicBezTo>
                  <a:cubicBezTo>
                    <a:pt x="447455" y="511160"/>
                    <a:pt x="493461" y="490564"/>
                    <a:pt x="540751" y="473300"/>
                  </a:cubicBezTo>
                  <a:cubicBezTo>
                    <a:pt x="545237" y="472413"/>
                    <a:pt x="548297" y="468241"/>
                    <a:pt x="547795" y="463695"/>
                  </a:cubicBezTo>
                  <a:cubicBezTo>
                    <a:pt x="547624" y="321306"/>
                    <a:pt x="547624" y="178938"/>
                    <a:pt x="547795" y="36591"/>
                  </a:cubicBezTo>
                  <a:cubicBezTo>
                    <a:pt x="547795" y="34414"/>
                    <a:pt x="547443" y="32237"/>
                    <a:pt x="547187" y="28971"/>
                  </a:cubicBezTo>
                  <a:cubicBezTo>
                    <a:pt x="536589" y="33454"/>
                    <a:pt x="526472" y="36912"/>
                    <a:pt x="517123" y="41778"/>
                  </a:cubicBezTo>
                  <a:cubicBezTo>
                    <a:pt x="474092" y="64168"/>
                    <a:pt x="431190" y="86794"/>
                    <a:pt x="388415" y="109654"/>
                  </a:cubicBezTo>
                  <a:cubicBezTo>
                    <a:pt x="378202" y="115097"/>
                    <a:pt x="371446" y="115385"/>
                    <a:pt x="367508" y="109013"/>
                  </a:cubicBezTo>
                  <a:cubicBezTo>
                    <a:pt x="363570" y="102642"/>
                    <a:pt x="366228" y="96206"/>
                    <a:pt x="376793" y="89803"/>
                  </a:cubicBezTo>
                  <a:cubicBezTo>
                    <a:pt x="432791" y="56538"/>
                    <a:pt x="490325" y="26314"/>
                    <a:pt x="551189" y="2781"/>
                  </a:cubicBezTo>
                  <a:cubicBezTo>
                    <a:pt x="563803" y="-2117"/>
                    <a:pt x="570399" y="2077"/>
                    <a:pt x="570399" y="15588"/>
                  </a:cubicBezTo>
                  <a:cubicBezTo>
                    <a:pt x="570399" y="168629"/>
                    <a:pt x="570399" y="321669"/>
                    <a:pt x="570399" y="474710"/>
                  </a:cubicBezTo>
                  <a:cubicBezTo>
                    <a:pt x="570399" y="483450"/>
                    <a:pt x="567005" y="488317"/>
                    <a:pt x="558905" y="491134"/>
                  </a:cubicBezTo>
                  <a:cubicBezTo>
                    <a:pt x="486163" y="516555"/>
                    <a:pt x="418031" y="551390"/>
                    <a:pt x="351244" y="589618"/>
                  </a:cubicBezTo>
                  <a:cubicBezTo>
                    <a:pt x="339013" y="596629"/>
                    <a:pt x="331137" y="591475"/>
                    <a:pt x="331137" y="576427"/>
                  </a:cubicBezTo>
                  <a:cubicBezTo>
                    <a:pt x="331137" y="477260"/>
                    <a:pt x="331137" y="378114"/>
                    <a:pt x="331137" y="278991"/>
                  </a:cubicBezTo>
                  <a:cubicBezTo>
                    <a:pt x="331137" y="232983"/>
                    <a:pt x="331137" y="186942"/>
                    <a:pt x="331137" y="140934"/>
                  </a:cubicBezTo>
                  <a:cubicBezTo>
                    <a:pt x="331738" y="136126"/>
                    <a:pt x="328663" y="131623"/>
                    <a:pt x="323966" y="130433"/>
                  </a:cubicBezTo>
                  <a:cubicBezTo>
                    <a:pt x="285193" y="115225"/>
                    <a:pt x="244916" y="112792"/>
                    <a:pt x="203934" y="115321"/>
                  </a:cubicBezTo>
                  <a:cubicBezTo>
                    <a:pt x="161060" y="117832"/>
                    <a:pt x="118452" y="123732"/>
                    <a:pt x="76507" y="132962"/>
                  </a:cubicBezTo>
                  <a:cubicBezTo>
                    <a:pt x="71065" y="134179"/>
                    <a:pt x="69080" y="136164"/>
                    <a:pt x="69080" y="141862"/>
                  </a:cubicBezTo>
                  <a:cubicBezTo>
                    <a:pt x="69250" y="296183"/>
                    <a:pt x="69304" y="450505"/>
                    <a:pt x="69240" y="604826"/>
                  </a:cubicBezTo>
                  <a:cubicBezTo>
                    <a:pt x="69240" y="607035"/>
                    <a:pt x="69496" y="609276"/>
                    <a:pt x="69656" y="611549"/>
                  </a:cubicBezTo>
                  <a:cubicBezTo>
                    <a:pt x="90947" y="607835"/>
                    <a:pt x="111598" y="603705"/>
                    <a:pt x="132409" y="600791"/>
                  </a:cubicBezTo>
                  <a:cubicBezTo>
                    <a:pt x="179313" y="594164"/>
                    <a:pt x="226474" y="589042"/>
                    <a:pt x="273635" y="595701"/>
                  </a:cubicBezTo>
                  <a:cubicBezTo>
                    <a:pt x="294574" y="598647"/>
                    <a:pt x="314809" y="606330"/>
                    <a:pt x="335427" y="611709"/>
                  </a:cubicBezTo>
                  <a:cubicBezTo>
                    <a:pt x="339397" y="612734"/>
                    <a:pt x="344200" y="614142"/>
                    <a:pt x="347690" y="612862"/>
                  </a:cubicBezTo>
                  <a:cubicBezTo>
                    <a:pt x="405961" y="591635"/>
                    <a:pt x="466152" y="589170"/>
                    <a:pt x="526696" y="596597"/>
                  </a:cubicBezTo>
                  <a:cubicBezTo>
                    <a:pt x="554390" y="599991"/>
                    <a:pt x="581765" y="605786"/>
                    <a:pt x="609299" y="610493"/>
                  </a:cubicBezTo>
                  <a:cubicBezTo>
                    <a:pt x="611028" y="610781"/>
                    <a:pt x="612757" y="610973"/>
                    <a:pt x="615703" y="611357"/>
                  </a:cubicBezTo>
                  <a:lnTo>
                    <a:pt x="615703" y="602904"/>
                  </a:lnTo>
                  <a:cubicBezTo>
                    <a:pt x="615703" y="449864"/>
                    <a:pt x="615703" y="296813"/>
                    <a:pt x="615703" y="143752"/>
                  </a:cubicBezTo>
                  <a:cubicBezTo>
                    <a:pt x="615703" y="137348"/>
                    <a:pt x="614166" y="133635"/>
                    <a:pt x="607250" y="133538"/>
                  </a:cubicBezTo>
                  <a:cubicBezTo>
                    <a:pt x="605475" y="133431"/>
                    <a:pt x="603722" y="133098"/>
                    <a:pt x="602031" y="132546"/>
                  </a:cubicBezTo>
                  <a:cubicBezTo>
                    <a:pt x="594860" y="130561"/>
                    <a:pt x="591274" y="125598"/>
                    <a:pt x="592426" y="119259"/>
                  </a:cubicBezTo>
                  <a:cubicBezTo>
                    <a:pt x="593579" y="112920"/>
                    <a:pt x="598670" y="109301"/>
                    <a:pt x="606129" y="110326"/>
                  </a:cubicBezTo>
                  <a:cubicBezTo>
                    <a:pt x="613589" y="111351"/>
                    <a:pt x="621626" y="113111"/>
                    <a:pt x="629310" y="114808"/>
                  </a:cubicBezTo>
                  <a:cubicBezTo>
                    <a:pt x="634539" y="115806"/>
                    <a:pt x="638325" y="120371"/>
                    <a:pt x="638339" y="125694"/>
                  </a:cubicBezTo>
                  <a:cubicBezTo>
                    <a:pt x="638563" y="127967"/>
                    <a:pt x="638338" y="130241"/>
                    <a:pt x="638338" y="132546"/>
                  </a:cubicBezTo>
                  <a:lnTo>
                    <a:pt x="638338" y="619905"/>
                  </a:lnTo>
                  <a:cubicBezTo>
                    <a:pt x="638338" y="621667"/>
                    <a:pt x="638338" y="623460"/>
                    <a:pt x="638338" y="625221"/>
                  </a:cubicBezTo>
                  <a:cubicBezTo>
                    <a:pt x="637826" y="635338"/>
                    <a:pt x="631935" y="639564"/>
                    <a:pt x="621946" y="637386"/>
                  </a:cubicBezTo>
                  <a:cubicBezTo>
                    <a:pt x="600623" y="632712"/>
                    <a:pt x="579428" y="627141"/>
                    <a:pt x="557912" y="623811"/>
                  </a:cubicBezTo>
                  <a:cubicBezTo>
                    <a:pt x="512608" y="616800"/>
                    <a:pt x="466985" y="611869"/>
                    <a:pt x="421296" y="618689"/>
                  </a:cubicBezTo>
                  <a:cubicBezTo>
                    <a:pt x="400293" y="621891"/>
                    <a:pt x="379675" y="628294"/>
                    <a:pt x="359184" y="633609"/>
                  </a:cubicBezTo>
                  <a:cubicBezTo>
                    <a:pt x="356613" y="634605"/>
                    <a:pt x="354689" y="636791"/>
                    <a:pt x="354029" y="639468"/>
                  </a:cubicBezTo>
                  <a:cubicBezTo>
                    <a:pt x="353357" y="646255"/>
                    <a:pt x="353773" y="653107"/>
                    <a:pt x="353773" y="660695"/>
                  </a:cubicBezTo>
                  <a:cubicBezTo>
                    <a:pt x="356975" y="660855"/>
                    <a:pt x="359728" y="661111"/>
                    <a:pt x="362418" y="661111"/>
                  </a:cubicBezTo>
                  <a:cubicBezTo>
                    <a:pt x="449098" y="661111"/>
                    <a:pt x="535767" y="661111"/>
                    <a:pt x="622426" y="661111"/>
                  </a:cubicBezTo>
                  <a:cubicBezTo>
                    <a:pt x="647719" y="661111"/>
                    <a:pt x="661070" y="647760"/>
                    <a:pt x="661070" y="622499"/>
                  </a:cubicBezTo>
                  <a:cubicBezTo>
                    <a:pt x="661070" y="478316"/>
                    <a:pt x="661070" y="334166"/>
                    <a:pt x="661070" y="190048"/>
                  </a:cubicBezTo>
                  <a:cubicBezTo>
                    <a:pt x="660897" y="187009"/>
                    <a:pt x="661047" y="183962"/>
                    <a:pt x="661519" y="180955"/>
                  </a:cubicBezTo>
                  <a:cubicBezTo>
                    <a:pt x="662297" y="175342"/>
                    <a:pt x="667296" y="171294"/>
                    <a:pt x="672949" y="171702"/>
                  </a:cubicBezTo>
                  <a:cubicBezTo>
                    <a:pt x="678591" y="171733"/>
                    <a:pt x="683274" y="176069"/>
                    <a:pt x="683738" y="181692"/>
                  </a:cubicBezTo>
                  <a:cubicBezTo>
                    <a:pt x="683990" y="183966"/>
                    <a:pt x="684065" y="186257"/>
                    <a:pt x="683963" y="188543"/>
                  </a:cubicBezTo>
                  <a:cubicBezTo>
                    <a:pt x="683963" y="333195"/>
                    <a:pt x="683962" y="477847"/>
                    <a:pt x="683962" y="622499"/>
                  </a:cubicBezTo>
                  <a:cubicBezTo>
                    <a:pt x="683962" y="660215"/>
                    <a:pt x="660174" y="684003"/>
                    <a:pt x="622458" y="684003"/>
                  </a:cubicBezTo>
                  <a:lnTo>
                    <a:pt x="62164" y="684003"/>
                  </a:lnTo>
                  <a:cubicBezTo>
                    <a:pt x="24896" y="684003"/>
                    <a:pt x="884" y="660087"/>
                    <a:pt x="852" y="623011"/>
                  </a:cubicBezTo>
                  <a:cubicBezTo>
                    <a:pt x="852" y="477868"/>
                    <a:pt x="852" y="332726"/>
                    <a:pt x="852" y="187582"/>
                  </a:cubicBezTo>
                  <a:cubicBezTo>
                    <a:pt x="744" y="185551"/>
                    <a:pt x="829" y="183514"/>
                    <a:pt x="1108" y="181499"/>
                  </a:cubicBezTo>
                  <a:cubicBezTo>
                    <a:pt x="1969" y="175353"/>
                    <a:pt x="7649" y="171068"/>
                    <a:pt x="13796" y="171929"/>
                  </a:cubicBezTo>
                  <a:cubicBezTo>
                    <a:pt x="18670" y="172611"/>
                    <a:pt x="22533" y="176386"/>
                    <a:pt x="23327" y="181243"/>
                  </a:cubicBezTo>
                  <a:cubicBezTo>
                    <a:pt x="23761" y="184264"/>
                    <a:pt x="23890" y="187321"/>
                    <a:pt x="23712" y="190368"/>
                  </a:cubicBezTo>
                  <a:cubicBezTo>
                    <a:pt x="23712" y="333995"/>
                    <a:pt x="23765" y="477634"/>
                    <a:pt x="23872" y="621282"/>
                  </a:cubicBezTo>
                  <a:cubicBezTo>
                    <a:pt x="23668" y="628118"/>
                    <a:pt x="24811" y="634928"/>
                    <a:pt x="27234" y="641324"/>
                  </a:cubicBezTo>
                  <a:cubicBezTo>
                    <a:pt x="33125" y="655156"/>
                    <a:pt x="44843" y="661111"/>
                    <a:pt x="59603" y="661143"/>
                  </a:cubicBezTo>
                  <a:cubicBezTo>
                    <a:pt x="87350" y="661143"/>
                    <a:pt x="115098" y="661143"/>
                    <a:pt x="142846" y="661143"/>
                  </a:cubicBezTo>
                  <a:lnTo>
                    <a:pt x="331137" y="6611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20" name="Google Shape;1320;p84"/>
            <p:cNvGrpSpPr/>
            <p:nvPr/>
          </p:nvGrpSpPr>
          <p:grpSpPr>
            <a:xfrm>
              <a:off x="6259748" y="3586036"/>
              <a:ext cx="401455" cy="387935"/>
              <a:chOff x="6259748" y="3586036"/>
              <a:chExt cx="401455" cy="387935"/>
            </a:xfrm>
          </p:grpSpPr>
          <p:sp>
            <p:nvSpPr>
              <p:cNvPr id="1321" name="Google Shape;1321;p84"/>
              <p:cNvSpPr/>
              <p:nvPr/>
            </p:nvSpPr>
            <p:spPr>
              <a:xfrm>
                <a:off x="6259899" y="3869769"/>
                <a:ext cx="169689" cy="35218"/>
              </a:xfrm>
              <a:custGeom>
                <a:rect b="b" l="l" r="r" t="t"/>
                <a:pathLst>
                  <a:path extrusionOk="0" h="35218" w="169689">
                    <a:moveTo>
                      <a:pt x="102897" y="807"/>
                    </a:moveTo>
                    <a:cubicBezTo>
                      <a:pt x="118489" y="2471"/>
                      <a:pt x="137123" y="4424"/>
                      <a:pt x="155725" y="6474"/>
                    </a:cubicBezTo>
                    <a:cubicBezTo>
                      <a:pt x="157484" y="6724"/>
                      <a:pt x="159219" y="7120"/>
                      <a:pt x="160912" y="7659"/>
                    </a:cubicBezTo>
                    <a:cubicBezTo>
                      <a:pt x="168628" y="9803"/>
                      <a:pt x="172214" y="14765"/>
                      <a:pt x="170869" y="21361"/>
                    </a:cubicBezTo>
                    <a:cubicBezTo>
                      <a:pt x="169524" y="27957"/>
                      <a:pt x="164113" y="30582"/>
                      <a:pt x="156205" y="29877"/>
                    </a:cubicBezTo>
                    <a:cubicBezTo>
                      <a:pt x="135554" y="27989"/>
                      <a:pt x="114807" y="24627"/>
                      <a:pt x="94189" y="25267"/>
                    </a:cubicBezTo>
                    <a:cubicBezTo>
                      <a:pt x="70752" y="26035"/>
                      <a:pt x="47444" y="30518"/>
                      <a:pt x="24072" y="33431"/>
                    </a:cubicBezTo>
                    <a:cubicBezTo>
                      <a:pt x="21574" y="33752"/>
                      <a:pt x="19109" y="34520"/>
                      <a:pt x="16612" y="34968"/>
                    </a:cubicBezTo>
                    <a:cubicBezTo>
                      <a:pt x="8191" y="36473"/>
                      <a:pt x="2428" y="33464"/>
                      <a:pt x="1084" y="26868"/>
                    </a:cubicBezTo>
                    <a:cubicBezTo>
                      <a:pt x="-261" y="20272"/>
                      <a:pt x="3293" y="14605"/>
                      <a:pt x="11585" y="12845"/>
                    </a:cubicBezTo>
                    <a:cubicBezTo>
                      <a:pt x="24968" y="10027"/>
                      <a:pt x="38383" y="7082"/>
                      <a:pt x="51926" y="5321"/>
                    </a:cubicBezTo>
                    <a:cubicBezTo>
                      <a:pt x="67775" y="3272"/>
                      <a:pt x="83751" y="2439"/>
                      <a:pt x="102897" y="8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2" name="Google Shape;1322;p84"/>
              <p:cNvSpPr/>
              <p:nvPr/>
            </p:nvSpPr>
            <p:spPr>
              <a:xfrm>
                <a:off x="6259898" y="3732449"/>
                <a:ext cx="169689" cy="35218"/>
              </a:xfrm>
              <a:custGeom>
                <a:rect b="b" l="l" r="r" t="t"/>
                <a:pathLst>
                  <a:path extrusionOk="0" h="35218" w="169689">
                    <a:moveTo>
                      <a:pt x="102353" y="807"/>
                    </a:moveTo>
                    <a:cubicBezTo>
                      <a:pt x="121563" y="3208"/>
                      <a:pt x="140550" y="5321"/>
                      <a:pt x="159568" y="8138"/>
                    </a:cubicBezTo>
                    <a:cubicBezTo>
                      <a:pt x="168468" y="9451"/>
                      <a:pt x="172374" y="15086"/>
                      <a:pt x="170805" y="22162"/>
                    </a:cubicBezTo>
                    <a:cubicBezTo>
                      <a:pt x="169236" y="29238"/>
                      <a:pt x="163730" y="32183"/>
                      <a:pt x="155309" y="30422"/>
                    </a:cubicBezTo>
                    <a:cubicBezTo>
                      <a:pt x="109909" y="20817"/>
                      <a:pt x="64990" y="25428"/>
                      <a:pt x="20230" y="34809"/>
                    </a:cubicBezTo>
                    <a:lnTo>
                      <a:pt x="18757" y="35160"/>
                    </a:lnTo>
                    <a:cubicBezTo>
                      <a:pt x="8672" y="37274"/>
                      <a:pt x="2397" y="34488"/>
                      <a:pt x="1052" y="27284"/>
                    </a:cubicBezTo>
                    <a:cubicBezTo>
                      <a:pt x="-293" y="20081"/>
                      <a:pt x="3870" y="15023"/>
                      <a:pt x="13859" y="12781"/>
                    </a:cubicBezTo>
                    <a:cubicBezTo>
                      <a:pt x="42968" y="6309"/>
                      <a:pt x="72571" y="2303"/>
                      <a:pt x="102353" y="8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3" name="Google Shape;1323;p84"/>
              <p:cNvSpPr/>
              <p:nvPr/>
            </p:nvSpPr>
            <p:spPr>
              <a:xfrm>
                <a:off x="6259956" y="3665547"/>
                <a:ext cx="169689" cy="35218"/>
              </a:xfrm>
              <a:custGeom>
                <a:rect b="b" l="l" r="r" t="t"/>
                <a:pathLst>
                  <a:path extrusionOk="0" h="35218" w="169689">
                    <a:moveTo>
                      <a:pt x="97845" y="24102"/>
                    </a:moveTo>
                    <a:cubicBezTo>
                      <a:pt x="70382" y="24439"/>
                      <a:pt x="43042" y="27833"/>
                      <a:pt x="16330" y="34219"/>
                    </a:cubicBezTo>
                    <a:cubicBezTo>
                      <a:pt x="7045" y="36364"/>
                      <a:pt x="322" y="31018"/>
                      <a:pt x="834" y="22821"/>
                    </a:cubicBezTo>
                    <a:cubicBezTo>
                      <a:pt x="1282" y="16034"/>
                      <a:pt x="5797" y="12993"/>
                      <a:pt x="11816" y="12064"/>
                    </a:cubicBezTo>
                    <a:cubicBezTo>
                      <a:pt x="35380" y="8446"/>
                      <a:pt x="58880" y="3867"/>
                      <a:pt x="82605" y="1851"/>
                    </a:cubicBezTo>
                    <a:cubicBezTo>
                      <a:pt x="108225" y="-452"/>
                      <a:pt x="134045" y="1059"/>
                      <a:pt x="159221" y="6333"/>
                    </a:cubicBezTo>
                    <a:cubicBezTo>
                      <a:pt x="165464" y="7677"/>
                      <a:pt x="170331" y="10303"/>
                      <a:pt x="170939" y="17346"/>
                    </a:cubicBezTo>
                    <a:cubicBezTo>
                      <a:pt x="171676" y="25543"/>
                      <a:pt x="165112" y="30153"/>
                      <a:pt x="155411" y="28937"/>
                    </a:cubicBezTo>
                    <a:cubicBezTo>
                      <a:pt x="141068" y="27144"/>
                      <a:pt x="126703" y="25564"/>
                      <a:pt x="112316" y="24198"/>
                    </a:cubicBezTo>
                    <a:cubicBezTo>
                      <a:pt x="107514" y="23910"/>
                      <a:pt x="102583" y="24134"/>
                      <a:pt x="97845" y="241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4" name="Google Shape;1324;p84"/>
              <p:cNvSpPr/>
              <p:nvPr/>
            </p:nvSpPr>
            <p:spPr>
              <a:xfrm>
                <a:off x="6259748" y="3938753"/>
                <a:ext cx="169689" cy="35218"/>
              </a:xfrm>
              <a:custGeom>
                <a:rect b="b" l="l" r="r" t="t"/>
                <a:pathLst>
                  <a:path extrusionOk="0" h="35218" w="169689">
                    <a:moveTo>
                      <a:pt x="158821" y="29538"/>
                    </a:moveTo>
                    <a:cubicBezTo>
                      <a:pt x="151649" y="28353"/>
                      <a:pt x="144414" y="26880"/>
                      <a:pt x="137114" y="26016"/>
                    </a:cubicBezTo>
                    <a:cubicBezTo>
                      <a:pt x="96613" y="21342"/>
                      <a:pt x="56656" y="25344"/>
                      <a:pt x="17019" y="34245"/>
                    </a:cubicBezTo>
                    <a:cubicBezTo>
                      <a:pt x="6613" y="36582"/>
                      <a:pt x="-2191" y="29250"/>
                      <a:pt x="1779" y="20605"/>
                    </a:cubicBezTo>
                    <a:cubicBezTo>
                      <a:pt x="4143" y="16311"/>
                      <a:pt x="8214" y="13217"/>
                      <a:pt x="12985" y="12089"/>
                    </a:cubicBezTo>
                    <a:cubicBezTo>
                      <a:pt x="35172" y="8086"/>
                      <a:pt x="57424" y="4021"/>
                      <a:pt x="79836" y="1971"/>
                    </a:cubicBezTo>
                    <a:cubicBezTo>
                      <a:pt x="105652" y="-471"/>
                      <a:pt x="131688" y="932"/>
                      <a:pt x="157092" y="6134"/>
                    </a:cubicBezTo>
                    <a:cubicBezTo>
                      <a:pt x="159077" y="6549"/>
                      <a:pt x="161062" y="6934"/>
                      <a:pt x="163015" y="7542"/>
                    </a:cubicBezTo>
                    <a:cubicBezTo>
                      <a:pt x="168698" y="8788"/>
                      <a:pt x="172294" y="14405"/>
                      <a:pt x="171048" y="20087"/>
                    </a:cubicBezTo>
                    <a:cubicBezTo>
                      <a:pt x="171029" y="20175"/>
                      <a:pt x="171009" y="20261"/>
                      <a:pt x="170988" y="20349"/>
                    </a:cubicBezTo>
                    <a:cubicBezTo>
                      <a:pt x="170027" y="26945"/>
                      <a:pt x="165321" y="29634"/>
                      <a:pt x="158821" y="2953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5" name="Google Shape;1325;p84"/>
              <p:cNvSpPr/>
              <p:nvPr/>
            </p:nvSpPr>
            <p:spPr>
              <a:xfrm>
                <a:off x="6259836" y="3801087"/>
                <a:ext cx="169689" cy="35218"/>
              </a:xfrm>
              <a:custGeom>
                <a:rect b="b" l="l" r="r" t="t"/>
                <a:pathLst>
                  <a:path extrusionOk="0" h="35218" w="169689">
                    <a:moveTo>
                      <a:pt x="109555" y="807"/>
                    </a:moveTo>
                    <a:cubicBezTo>
                      <a:pt x="120249" y="2088"/>
                      <a:pt x="140164" y="4361"/>
                      <a:pt x="160014" y="6890"/>
                    </a:cubicBezTo>
                    <a:cubicBezTo>
                      <a:pt x="166097" y="7691"/>
                      <a:pt x="170515" y="10860"/>
                      <a:pt x="171092" y="17552"/>
                    </a:cubicBezTo>
                    <a:cubicBezTo>
                      <a:pt x="171796" y="25556"/>
                      <a:pt x="165329" y="30967"/>
                      <a:pt x="156396" y="29206"/>
                    </a:cubicBezTo>
                    <a:cubicBezTo>
                      <a:pt x="120025" y="22034"/>
                      <a:pt x="83622" y="23123"/>
                      <a:pt x="47187" y="28598"/>
                    </a:cubicBezTo>
                    <a:cubicBezTo>
                      <a:pt x="37582" y="30038"/>
                      <a:pt x="27753" y="32311"/>
                      <a:pt x="18051" y="34297"/>
                    </a:cubicBezTo>
                    <a:cubicBezTo>
                      <a:pt x="9247" y="36153"/>
                      <a:pt x="3003" y="33464"/>
                      <a:pt x="1275" y="26901"/>
                    </a:cubicBezTo>
                    <a:cubicBezTo>
                      <a:pt x="-647" y="19665"/>
                      <a:pt x="3388" y="14094"/>
                      <a:pt x="12608" y="11949"/>
                    </a:cubicBezTo>
                    <a:cubicBezTo>
                      <a:pt x="41392" y="5033"/>
                      <a:pt x="70687" y="1927"/>
                      <a:pt x="109555" y="8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6" name="Google Shape;1326;p84"/>
              <p:cNvSpPr/>
              <p:nvPr/>
            </p:nvSpPr>
            <p:spPr>
              <a:xfrm>
                <a:off x="6533137" y="3654502"/>
                <a:ext cx="124865" cy="67235"/>
              </a:xfrm>
              <a:custGeom>
                <a:rect b="b" l="l" r="r" t="t"/>
                <a:pathLst>
                  <a:path extrusionOk="0" h="67235" w="124865">
                    <a:moveTo>
                      <a:pt x="125814" y="14719"/>
                    </a:moveTo>
                    <a:cubicBezTo>
                      <a:pt x="123861" y="16577"/>
                      <a:pt x="121012" y="21123"/>
                      <a:pt x="116946" y="22916"/>
                    </a:cubicBezTo>
                    <a:cubicBezTo>
                      <a:pt x="84929" y="37580"/>
                      <a:pt x="52592" y="51731"/>
                      <a:pt x="20351" y="66075"/>
                    </a:cubicBezTo>
                    <a:cubicBezTo>
                      <a:pt x="19217" y="66641"/>
                      <a:pt x="18052" y="67144"/>
                      <a:pt x="16861" y="67579"/>
                    </a:cubicBezTo>
                    <a:cubicBezTo>
                      <a:pt x="10106" y="69820"/>
                      <a:pt x="4599" y="67804"/>
                      <a:pt x="2005" y="62233"/>
                    </a:cubicBezTo>
                    <a:cubicBezTo>
                      <a:pt x="-760" y="56775"/>
                      <a:pt x="1422" y="50109"/>
                      <a:pt x="6879" y="47344"/>
                    </a:cubicBezTo>
                    <a:cubicBezTo>
                      <a:pt x="7180" y="47191"/>
                      <a:pt x="7487" y="47053"/>
                      <a:pt x="7800" y="46929"/>
                    </a:cubicBezTo>
                    <a:cubicBezTo>
                      <a:pt x="41322" y="31721"/>
                      <a:pt x="74876" y="16641"/>
                      <a:pt x="108653" y="2105"/>
                    </a:cubicBezTo>
                    <a:cubicBezTo>
                      <a:pt x="117554" y="-1833"/>
                      <a:pt x="125782" y="3417"/>
                      <a:pt x="125814" y="147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7" name="Google Shape;1327;p84"/>
              <p:cNvSpPr/>
              <p:nvPr/>
            </p:nvSpPr>
            <p:spPr>
              <a:xfrm>
                <a:off x="6533315" y="3586036"/>
                <a:ext cx="124865" cy="67235"/>
              </a:xfrm>
              <a:custGeom>
                <a:rect b="b" l="l" r="r" t="t"/>
                <a:pathLst>
                  <a:path extrusionOk="0" h="67235" w="124865">
                    <a:moveTo>
                      <a:pt x="125540" y="14798"/>
                    </a:moveTo>
                    <a:cubicBezTo>
                      <a:pt x="123843" y="16527"/>
                      <a:pt x="121378" y="20785"/>
                      <a:pt x="117728" y="22482"/>
                    </a:cubicBezTo>
                    <a:cubicBezTo>
                      <a:pt x="84719" y="37594"/>
                      <a:pt x="51549" y="52258"/>
                      <a:pt x="18476" y="67017"/>
                    </a:cubicBezTo>
                    <a:cubicBezTo>
                      <a:pt x="11080" y="70219"/>
                      <a:pt x="5093" y="68555"/>
                      <a:pt x="2116" y="62631"/>
                    </a:cubicBezTo>
                    <a:cubicBezTo>
                      <a:pt x="-862" y="56708"/>
                      <a:pt x="1187" y="49824"/>
                      <a:pt x="8807" y="46463"/>
                    </a:cubicBezTo>
                    <a:cubicBezTo>
                      <a:pt x="41848" y="31521"/>
                      <a:pt x="74996" y="16730"/>
                      <a:pt x="108251" y="2088"/>
                    </a:cubicBezTo>
                    <a:cubicBezTo>
                      <a:pt x="117376" y="-1882"/>
                      <a:pt x="125892" y="3657"/>
                      <a:pt x="125540" y="147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8" name="Google Shape;1328;p84"/>
              <p:cNvSpPr/>
              <p:nvPr/>
            </p:nvSpPr>
            <p:spPr>
              <a:xfrm>
                <a:off x="6533065" y="3859706"/>
                <a:ext cx="124865" cy="70436"/>
              </a:xfrm>
              <a:custGeom>
                <a:rect b="b" l="l" r="r" t="t"/>
                <a:pathLst>
                  <a:path extrusionOk="0" h="70436" w="124865">
                    <a:moveTo>
                      <a:pt x="10562" y="69876"/>
                    </a:moveTo>
                    <a:cubicBezTo>
                      <a:pt x="7521" y="66675"/>
                      <a:pt x="3455" y="63953"/>
                      <a:pt x="1694" y="60271"/>
                    </a:cubicBezTo>
                    <a:cubicBezTo>
                      <a:pt x="-708" y="55053"/>
                      <a:pt x="2014" y="50186"/>
                      <a:pt x="6880" y="47465"/>
                    </a:cubicBezTo>
                    <a:cubicBezTo>
                      <a:pt x="12411" y="44350"/>
                      <a:pt x="18096" y="41518"/>
                      <a:pt x="23913" y="38981"/>
                    </a:cubicBezTo>
                    <a:cubicBezTo>
                      <a:pt x="50775" y="27006"/>
                      <a:pt x="77606" y="14840"/>
                      <a:pt x="104660" y="3345"/>
                    </a:cubicBezTo>
                    <a:cubicBezTo>
                      <a:pt x="116026" y="-1489"/>
                      <a:pt x="122621" y="784"/>
                      <a:pt x="125279" y="8436"/>
                    </a:cubicBezTo>
                    <a:cubicBezTo>
                      <a:pt x="127680" y="15448"/>
                      <a:pt x="123197" y="20154"/>
                      <a:pt x="112472" y="24797"/>
                    </a:cubicBezTo>
                    <a:cubicBezTo>
                      <a:pt x="84297" y="36963"/>
                      <a:pt x="56378" y="49706"/>
                      <a:pt x="28332" y="62225"/>
                    </a:cubicBezTo>
                    <a:cubicBezTo>
                      <a:pt x="23049" y="64402"/>
                      <a:pt x="17734" y="66675"/>
                      <a:pt x="10562" y="698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9" name="Google Shape;1329;p84"/>
              <p:cNvSpPr/>
              <p:nvPr/>
            </p:nvSpPr>
            <p:spPr>
              <a:xfrm>
                <a:off x="6533136" y="3723611"/>
                <a:ext cx="128067" cy="67235"/>
              </a:xfrm>
              <a:custGeom>
                <a:rect b="b" l="l" r="r" t="t"/>
                <a:pathLst>
                  <a:path extrusionOk="0" h="67235" w="128067">
                    <a:moveTo>
                      <a:pt x="127416" y="12046"/>
                    </a:moveTo>
                    <a:cubicBezTo>
                      <a:pt x="124214" y="15504"/>
                      <a:pt x="121685" y="19827"/>
                      <a:pt x="118067" y="21651"/>
                    </a:cubicBezTo>
                    <a:cubicBezTo>
                      <a:pt x="85090" y="36731"/>
                      <a:pt x="51920" y="51363"/>
                      <a:pt x="18815" y="66059"/>
                    </a:cubicBezTo>
                    <a:cubicBezTo>
                      <a:pt x="11195" y="69421"/>
                      <a:pt x="5240" y="67788"/>
                      <a:pt x="2262" y="61992"/>
                    </a:cubicBezTo>
                    <a:cubicBezTo>
                      <a:pt x="-782" y="56624"/>
                      <a:pt x="1103" y="49805"/>
                      <a:pt x="6471" y="46761"/>
                    </a:cubicBezTo>
                    <a:cubicBezTo>
                      <a:pt x="7009" y="46456"/>
                      <a:pt x="7572" y="46196"/>
                      <a:pt x="8153" y="45984"/>
                    </a:cubicBezTo>
                    <a:cubicBezTo>
                      <a:pt x="41419" y="30872"/>
                      <a:pt x="74748" y="15920"/>
                      <a:pt x="108302" y="1512"/>
                    </a:cubicBezTo>
                    <a:cubicBezTo>
                      <a:pt x="111984" y="-57"/>
                      <a:pt x="117619" y="1257"/>
                      <a:pt x="121685" y="2858"/>
                    </a:cubicBezTo>
                    <a:cubicBezTo>
                      <a:pt x="123958" y="3754"/>
                      <a:pt x="125015" y="8012"/>
                      <a:pt x="127416" y="120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0" name="Google Shape;1330;p84"/>
              <p:cNvSpPr/>
              <p:nvPr/>
            </p:nvSpPr>
            <p:spPr>
              <a:xfrm>
                <a:off x="6533102" y="3791095"/>
                <a:ext cx="124865" cy="67235"/>
              </a:xfrm>
              <a:custGeom>
                <a:rect b="b" l="l" r="r" t="t"/>
                <a:pathLst>
                  <a:path extrusionOk="0" h="67235" w="124865">
                    <a:moveTo>
                      <a:pt x="125754" y="15223"/>
                    </a:moveTo>
                    <a:cubicBezTo>
                      <a:pt x="122907" y="18446"/>
                      <a:pt x="119581" y="21210"/>
                      <a:pt x="115893" y="23419"/>
                    </a:cubicBezTo>
                    <a:cubicBezTo>
                      <a:pt x="86789" y="36642"/>
                      <a:pt x="57462" y="49352"/>
                      <a:pt x="28231" y="62287"/>
                    </a:cubicBezTo>
                    <a:cubicBezTo>
                      <a:pt x="24517" y="63920"/>
                      <a:pt x="21027" y="66129"/>
                      <a:pt x="17249" y="67571"/>
                    </a:cubicBezTo>
                    <a:cubicBezTo>
                      <a:pt x="10622" y="70099"/>
                      <a:pt x="4955" y="68083"/>
                      <a:pt x="2233" y="62640"/>
                    </a:cubicBezTo>
                    <a:cubicBezTo>
                      <a:pt x="-736" y="57432"/>
                      <a:pt x="1079" y="50804"/>
                      <a:pt x="6287" y="47835"/>
                    </a:cubicBezTo>
                    <a:cubicBezTo>
                      <a:pt x="6703" y="47598"/>
                      <a:pt x="7135" y="47388"/>
                      <a:pt x="7580" y="47208"/>
                    </a:cubicBezTo>
                    <a:cubicBezTo>
                      <a:pt x="41294" y="31871"/>
                      <a:pt x="75071" y="16695"/>
                      <a:pt x="109041" y="1968"/>
                    </a:cubicBezTo>
                    <a:cubicBezTo>
                      <a:pt x="117814" y="-1842"/>
                      <a:pt x="126138" y="4017"/>
                      <a:pt x="125754" y="152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31" name="Google Shape;1331;p84"/>
          <p:cNvGrpSpPr/>
          <p:nvPr/>
        </p:nvGrpSpPr>
        <p:grpSpPr>
          <a:xfrm>
            <a:off x="572447" y="2443495"/>
            <a:ext cx="231208" cy="231336"/>
            <a:chOff x="1144395" y="2207749"/>
            <a:chExt cx="334212" cy="334348"/>
          </a:xfrm>
        </p:grpSpPr>
        <p:sp>
          <p:nvSpPr>
            <p:cNvPr id="1332" name="Google Shape;1332;p84"/>
            <p:cNvSpPr/>
            <p:nvPr/>
          </p:nvSpPr>
          <p:spPr>
            <a:xfrm>
              <a:off x="1144395" y="2352475"/>
              <a:ext cx="173984" cy="189622"/>
            </a:xfrm>
            <a:custGeom>
              <a:rect b="b" l="l" r="r" t="t"/>
              <a:pathLst>
                <a:path extrusionOk="0" h="252830" w="231978">
                  <a:moveTo>
                    <a:pt x="158536" y="126381"/>
                  </a:moveTo>
                  <a:cubicBezTo>
                    <a:pt x="157911" y="126198"/>
                    <a:pt x="157268" y="126103"/>
                    <a:pt x="156616" y="126068"/>
                  </a:cubicBezTo>
                  <a:cubicBezTo>
                    <a:pt x="166130" y="116068"/>
                    <a:pt x="171994" y="102548"/>
                    <a:pt x="171994" y="87691"/>
                  </a:cubicBezTo>
                  <a:lnTo>
                    <a:pt x="171994" y="41982"/>
                  </a:lnTo>
                  <a:cubicBezTo>
                    <a:pt x="171994" y="41565"/>
                    <a:pt x="171951" y="41157"/>
                    <a:pt x="171899" y="40757"/>
                  </a:cubicBezTo>
                  <a:cubicBezTo>
                    <a:pt x="171960" y="39932"/>
                    <a:pt x="171994" y="39098"/>
                    <a:pt x="171994" y="38263"/>
                  </a:cubicBezTo>
                  <a:lnTo>
                    <a:pt x="171994" y="9340"/>
                  </a:lnTo>
                  <a:cubicBezTo>
                    <a:pt x="171994" y="4544"/>
                    <a:pt x="168102" y="652"/>
                    <a:pt x="163306" y="652"/>
                  </a:cubicBezTo>
                  <a:lnTo>
                    <a:pt x="105033" y="652"/>
                  </a:lnTo>
                  <a:cubicBezTo>
                    <a:pt x="80489" y="652"/>
                    <a:pt x="60532" y="20617"/>
                    <a:pt x="60532" y="45153"/>
                  </a:cubicBezTo>
                  <a:lnTo>
                    <a:pt x="60532" y="87691"/>
                  </a:lnTo>
                  <a:cubicBezTo>
                    <a:pt x="60532" y="102557"/>
                    <a:pt x="66396" y="116068"/>
                    <a:pt x="75910" y="126068"/>
                  </a:cubicBezTo>
                  <a:cubicBezTo>
                    <a:pt x="75267" y="126103"/>
                    <a:pt x="74624" y="126207"/>
                    <a:pt x="73990" y="126381"/>
                  </a:cubicBezTo>
                  <a:cubicBezTo>
                    <a:pt x="32929" y="130099"/>
                    <a:pt x="652" y="164705"/>
                    <a:pt x="652" y="206722"/>
                  </a:cubicBezTo>
                  <a:lnTo>
                    <a:pt x="652" y="243838"/>
                  </a:lnTo>
                  <a:cubicBezTo>
                    <a:pt x="652" y="248634"/>
                    <a:pt x="4544" y="252527"/>
                    <a:pt x="9340" y="252527"/>
                  </a:cubicBezTo>
                  <a:lnTo>
                    <a:pt x="223186" y="252527"/>
                  </a:lnTo>
                  <a:cubicBezTo>
                    <a:pt x="227982" y="252527"/>
                    <a:pt x="231874" y="248634"/>
                    <a:pt x="231874" y="243838"/>
                  </a:cubicBezTo>
                  <a:lnTo>
                    <a:pt x="231874" y="206722"/>
                  </a:lnTo>
                  <a:cubicBezTo>
                    <a:pt x="231874" y="164705"/>
                    <a:pt x="199597" y="130099"/>
                    <a:pt x="158536" y="126381"/>
                  </a:cubicBezTo>
                  <a:close/>
                  <a:moveTo>
                    <a:pt x="77908" y="56170"/>
                  </a:moveTo>
                  <a:lnTo>
                    <a:pt x="77908" y="45153"/>
                  </a:lnTo>
                  <a:cubicBezTo>
                    <a:pt x="77908" y="30192"/>
                    <a:pt x="90081" y="18028"/>
                    <a:pt x="105033" y="18028"/>
                  </a:cubicBezTo>
                  <a:lnTo>
                    <a:pt x="154618" y="18028"/>
                  </a:lnTo>
                  <a:lnTo>
                    <a:pt x="154618" y="38263"/>
                  </a:lnTo>
                  <a:cubicBezTo>
                    <a:pt x="154618" y="48446"/>
                    <a:pt x="146329" y="56735"/>
                    <a:pt x="136146" y="56735"/>
                  </a:cubicBezTo>
                  <a:lnTo>
                    <a:pt x="77908" y="56735"/>
                  </a:lnTo>
                  <a:lnTo>
                    <a:pt x="77908" y="56170"/>
                  </a:lnTo>
                  <a:close/>
                  <a:moveTo>
                    <a:pt x="77908" y="74103"/>
                  </a:moveTo>
                  <a:lnTo>
                    <a:pt x="136155" y="74103"/>
                  </a:lnTo>
                  <a:cubicBezTo>
                    <a:pt x="142906" y="74103"/>
                    <a:pt x="149231" y="72226"/>
                    <a:pt x="154626" y="68968"/>
                  </a:cubicBezTo>
                  <a:lnTo>
                    <a:pt x="154626" y="87691"/>
                  </a:lnTo>
                  <a:cubicBezTo>
                    <a:pt x="154626" y="108839"/>
                    <a:pt x="137415" y="126050"/>
                    <a:pt x="116267" y="126050"/>
                  </a:cubicBezTo>
                  <a:cubicBezTo>
                    <a:pt x="95120" y="126050"/>
                    <a:pt x="77908" y="108848"/>
                    <a:pt x="77908" y="87691"/>
                  </a:cubicBezTo>
                  <a:lnTo>
                    <a:pt x="77908" y="74103"/>
                  </a:lnTo>
                  <a:close/>
                  <a:moveTo>
                    <a:pt x="135173" y="143427"/>
                  </a:moveTo>
                  <a:lnTo>
                    <a:pt x="116267" y="162342"/>
                  </a:lnTo>
                  <a:lnTo>
                    <a:pt x="97362" y="143427"/>
                  </a:lnTo>
                  <a:lnTo>
                    <a:pt x="135173" y="143427"/>
                  </a:lnTo>
                  <a:close/>
                  <a:moveTo>
                    <a:pt x="214498" y="235150"/>
                  </a:moveTo>
                  <a:lnTo>
                    <a:pt x="214498" y="235150"/>
                  </a:lnTo>
                  <a:lnTo>
                    <a:pt x="18028" y="235150"/>
                  </a:lnTo>
                  <a:lnTo>
                    <a:pt x="18028" y="217773"/>
                  </a:lnTo>
                  <a:lnTo>
                    <a:pt x="54085" y="217773"/>
                  </a:lnTo>
                  <a:cubicBezTo>
                    <a:pt x="58881" y="217773"/>
                    <a:pt x="62773" y="213881"/>
                    <a:pt x="62773" y="209085"/>
                  </a:cubicBezTo>
                  <a:cubicBezTo>
                    <a:pt x="62773" y="204289"/>
                    <a:pt x="58881" y="200397"/>
                    <a:pt x="54085" y="200397"/>
                  </a:cubicBezTo>
                  <a:lnTo>
                    <a:pt x="18341" y="200397"/>
                  </a:lnTo>
                  <a:cubicBezTo>
                    <a:pt x="21260" y="171099"/>
                    <a:pt x="44241" y="147641"/>
                    <a:pt x="73304" y="143948"/>
                  </a:cubicBezTo>
                  <a:lnTo>
                    <a:pt x="110116" y="180761"/>
                  </a:lnTo>
                  <a:cubicBezTo>
                    <a:pt x="111749" y="182394"/>
                    <a:pt x="113956" y="183307"/>
                    <a:pt x="116259" y="183307"/>
                  </a:cubicBezTo>
                  <a:cubicBezTo>
                    <a:pt x="118561" y="183307"/>
                    <a:pt x="120777" y="182394"/>
                    <a:pt x="122401" y="180761"/>
                  </a:cubicBezTo>
                  <a:lnTo>
                    <a:pt x="159214" y="143948"/>
                  </a:lnTo>
                  <a:cubicBezTo>
                    <a:pt x="190335" y="147902"/>
                    <a:pt x="214489" y="174531"/>
                    <a:pt x="214489" y="206713"/>
                  </a:cubicBezTo>
                  <a:lnTo>
                    <a:pt x="214489" y="2351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p84"/>
            <p:cNvSpPr/>
            <p:nvPr/>
          </p:nvSpPr>
          <p:spPr>
            <a:xfrm>
              <a:off x="1304624" y="2207749"/>
              <a:ext cx="173984" cy="189622"/>
            </a:xfrm>
            <a:custGeom>
              <a:rect b="b" l="l" r="r" t="t"/>
              <a:pathLst>
                <a:path extrusionOk="0" h="252830" w="231978">
                  <a:moveTo>
                    <a:pt x="158527" y="126389"/>
                  </a:moveTo>
                  <a:cubicBezTo>
                    <a:pt x="157902" y="126207"/>
                    <a:pt x="157259" y="126111"/>
                    <a:pt x="156607" y="126077"/>
                  </a:cubicBezTo>
                  <a:cubicBezTo>
                    <a:pt x="166121" y="116076"/>
                    <a:pt x="171986" y="102557"/>
                    <a:pt x="171986" y="87700"/>
                  </a:cubicBezTo>
                  <a:lnTo>
                    <a:pt x="171986" y="41982"/>
                  </a:lnTo>
                  <a:cubicBezTo>
                    <a:pt x="171986" y="41565"/>
                    <a:pt x="171942" y="41157"/>
                    <a:pt x="171890" y="40757"/>
                  </a:cubicBezTo>
                  <a:cubicBezTo>
                    <a:pt x="171951" y="39932"/>
                    <a:pt x="171986" y="39098"/>
                    <a:pt x="171986" y="38263"/>
                  </a:cubicBezTo>
                  <a:lnTo>
                    <a:pt x="171986" y="9340"/>
                  </a:lnTo>
                  <a:cubicBezTo>
                    <a:pt x="171986" y="4544"/>
                    <a:pt x="168093" y="652"/>
                    <a:pt x="163297" y="652"/>
                  </a:cubicBezTo>
                  <a:lnTo>
                    <a:pt x="105025" y="652"/>
                  </a:lnTo>
                  <a:cubicBezTo>
                    <a:pt x="80489" y="652"/>
                    <a:pt x="60523" y="20617"/>
                    <a:pt x="60523" y="45153"/>
                  </a:cubicBezTo>
                  <a:lnTo>
                    <a:pt x="60523" y="87691"/>
                  </a:lnTo>
                  <a:cubicBezTo>
                    <a:pt x="60523" y="102557"/>
                    <a:pt x="66379" y="116068"/>
                    <a:pt x="75901" y="126068"/>
                  </a:cubicBezTo>
                  <a:cubicBezTo>
                    <a:pt x="75258" y="126103"/>
                    <a:pt x="74607" y="126207"/>
                    <a:pt x="73981" y="126381"/>
                  </a:cubicBezTo>
                  <a:cubicBezTo>
                    <a:pt x="32920" y="130099"/>
                    <a:pt x="652" y="164705"/>
                    <a:pt x="652" y="206713"/>
                  </a:cubicBezTo>
                  <a:lnTo>
                    <a:pt x="652" y="243830"/>
                  </a:lnTo>
                  <a:cubicBezTo>
                    <a:pt x="652" y="248626"/>
                    <a:pt x="4544" y="252518"/>
                    <a:pt x="9340" y="252518"/>
                  </a:cubicBezTo>
                  <a:lnTo>
                    <a:pt x="79246" y="252518"/>
                  </a:lnTo>
                  <a:cubicBezTo>
                    <a:pt x="84042" y="252518"/>
                    <a:pt x="87935" y="248626"/>
                    <a:pt x="87935" y="243830"/>
                  </a:cubicBezTo>
                  <a:cubicBezTo>
                    <a:pt x="87935" y="239034"/>
                    <a:pt x="84042" y="235141"/>
                    <a:pt x="79246" y="235141"/>
                  </a:cubicBezTo>
                  <a:lnTo>
                    <a:pt x="18028" y="235141"/>
                  </a:lnTo>
                  <a:lnTo>
                    <a:pt x="18028" y="206713"/>
                  </a:lnTo>
                  <a:cubicBezTo>
                    <a:pt x="18028" y="174531"/>
                    <a:pt x="42182" y="147902"/>
                    <a:pt x="73304" y="143948"/>
                  </a:cubicBezTo>
                  <a:lnTo>
                    <a:pt x="110116" y="180761"/>
                  </a:lnTo>
                  <a:cubicBezTo>
                    <a:pt x="111810" y="182455"/>
                    <a:pt x="114034" y="183307"/>
                    <a:pt x="116259" y="183307"/>
                  </a:cubicBezTo>
                  <a:cubicBezTo>
                    <a:pt x="118483" y="183307"/>
                    <a:pt x="120707" y="182455"/>
                    <a:pt x="122401" y="180761"/>
                  </a:cubicBezTo>
                  <a:lnTo>
                    <a:pt x="159214" y="143948"/>
                  </a:lnTo>
                  <a:cubicBezTo>
                    <a:pt x="190344" y="147902"/>
                    <a:pt x="214489" y="174531"/>
                    <a:pt x="214489" y="206713"/>
                  </a:cubicBezTo>
                  <a:lnTo>
                    <a:pt x="214489" y="235141"/>
                  </a:lnTo>
                  <a:lnTo>
                    <a:pt x="150482" y="235141"/>
                  </a:lnTo>
                  <a:cubicBezTo>
                    <a:pt x="145686" y="235141"/>
                    <a:pt x="141794" y="239034"/>
                    <a:pt x="141794" y="243830"/>
                  </a:cubicBezTo>
                  <a:cubicBezTo>
                    <a:pt x="141794" y="248626"/>
                    <a:pt x="145686" y="252518"/>
                    <a:pt x="150482" y="252518"/>
                  </a:cubicBezTo>
                  <a:lnTo>
                    <a:pt x="223169" y="252518"/>
                  </a:lnTo>
                  <a:cubicBezTo>
                    <a:pt x="227965" y="252518"/>
                    <a:pt x="231857" y="248626"/>
                    <a:pt x="231857" y="243830"/>
                  </a:cubicBezTo>
                  <a:lnTo>
                    <a:pt x="231857" y="206713"/>
                  </a:lnTo>
                  <a:cubicBezTo>
                    <a:pt x="231857" y="164714"/>
                    <a:pt x="199580" y="130108"/>
                    <a:pt x="158527" y="126389"/>
                  </a:cubicBezTo>
                  <a:close/>
                  <a:moveTo>
                    <a:pt x="116250" y="162342"/>
                  </a:moveTo>
                  <a:lnTo>
                    <a:pt x="97335" y="143436"/>
                  </a:lnTo>
                  <a:lnTo>
                    <a:pt x="135156" y="143436"/>
                  </a:lnTo>
                  <a:lnTo>
                    <a:pt x="116250" y="162342"/>
                  </a:lnTo>
                  <a:close/>
                  <a:moveTo>
                    <a:pt x="154600" y="87691"/>
                  </a:moveTo>
                  <a:cubicBezTo>
                    <a:pt x="154600" y="108839"/>
                    <a:pt x="137397" y="126050"/>
                    <a:pt x="116241" y="126050"/>
                  </a:cubicBezTo>
                  <a:cubicBezTo>
                    <a:pt x="95085" y="126050"/>
                    <a:pt x="77882" y="108848"/>
                    <a:pt x="77882" y="87691"/>
                  </a:cubicBezTo>
                  <a:lnTo>
                    <a:pt x="77882" y="74112"/>
                  </a:lnTo>
                  <a:lnTo>
                    <a:pt x="136129" y="74112"/>
                  </a:lnTo>
                  <a:cubicBezTo>
                    <a:pt x="142880" y="74112"/>
                    <a:pt x="149205" y="72235"/>
                    <a:pt x="154600" y="68977"/>
                  </a:cubicBezTo>
                  <a:lnTo>
                    <a:pt x="154600" y="87691"/>
                  </a:lnTo>
                  <a:close/>
                  <a:moveTo>
                    <a:pt x="154600" y="38263"/>
                  </a:moveTo>
                  <a:cubicBezTo>
                    <a:pt x="154600" y="48446"/>
                    <a:pt x="146312" y="56735"/>
                    <a:pt x="136129" y="56735"/>
                  </a:cubicBezTo>
                  <a:lnTo>
                    <a:pt x="77882" y="56735"/>
                  </a:lnTo>
                  <a:lnTo>
                    <a:pt x="77882" y="56170"/>
                  </a:lnTo>
                  <a:lnTo>
                    <a:pt x="77882" y="45153"/>
                  </a:lnTo>
                  <a:cubicBezTo>
                    <a:pt x="77882" y="30192"/>
                    <a:pt x="90055" y="18028"/>
                    <a:pt x="105007" y="18028"/>
                  </a:cubicBezTo>
                  <a:lnTo>
                    <a:pt x="154592" y="18028"/>
                  </a:lnTo>
                  <a:lnTo>
                    <a:pt x="154600" y="38263"/>
                  </a:lnTo>
                  <a:lnTo>
                    <a:pt x="154600" y="382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p84"/>
            <p:cNvSpPr/>
            <p:nvPr/>
          </p:nvSpPr>
          <p:spPr>
            <a:xfrm>
              <a:off x="1384806" y="2383623"/>
              <a:ext cx="13684" cy="13684"/>
            </a:xfrm>
            <a:custGeom>
              <a:rect b="b" l="l" r="r" t="t"/>
              <a:pathLst>
                <a:path extrusionOk="0" h="18245" w="18245">
                  <a:moveTo>
                    <a:pt x="15483" y="3197"/>
                  </a:moveTo>
                  <a:cubicBezTo>
                    <a:pt x="13867" y="1581"/>
                    <a:pt x="11625" y="652"/>
                    <a:pt x="9340" y="652"/>
                  </a:cubicBezTo>
                  <a:cubicBezTo>
                    <a:pt x="7046" y="652"/>
                    <a:pt x="4813" y="1581"/>
                    <a:pt x="3197" y="3197"/>
                  </a:cubicBezTo>
                  <a:cubicBezTo>
                    <a:pt x="1573" y="4813"/>
                    <a:pt x="652" y="7055"/>
                    <a:pt x="652" y="9340"/>
                  </a:cubicBezTo>
                  <a:cubicBezTo>
                    <a:pt x="652" y="11634"/>
                    <a:pt x="1573" y="13867"/>
                    <a:pt x="3197" y="15483"/>
                  </a:cubicBezTo>
                  <a:cubicBezTo>
                    <a:pt x="4813" y="17107"/>
                    <a:pt x="7046" y="18028"/>
                    <a:pt x="9340" y="18028"/>
                  </a:cubicBezTo>
                  <a:cubicBezTo>
                    <a:pt x="11625" y="18028"/>
                    <a:pt x="13867" y="17107"/>
                    <a:pt x="15483" y="15483"/>
                  </a:cubicBezTo>
                  <a:cubicBezTo>
                    <a:pt x="17099" y="13867"/>
                    <a:pt x="18028" y="11634"/>
                    <a:pt x="18028" y="9340"/>
                  </a:cubicBezTo>
                  <a:cubicBezTo>
                    <a:pt x="18028" y="7055"/>
                    <a:pt x="17099" y="4813"/>
                    <a:pt x="15483" y="31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p84"/>
            <p:cNvSpPr/>
            <p:nvPr/>
          </p:nvSpPr>
          <p:spPr>
            <a:xfrm>
              <a:off x="1144395" y="2207749"/>
              <a:ext cx="176591" cy="123157"/>
            </a:xfrm>
            <a:custGeom>
              <a:rect b="b" l="l" r="r" t="t"/>
              <a:pathLst>
                <a:path extrusionOk="0" h="164209" w="235454">
                  <a:moveTo>
                    <a:pt x="232978" y="122228"/>
                  </a:moveTo>
                  <a:lnTo>
                    <a:pt x="196643" y="85893"/>
                  </a:lnTo>
                  <a:lnTo>
                    <a:pt x="196643" y="44093"/>
                  </a:lnTo>
                  <a:cubicBezTo>
                    <a:pt x="196643" y="20140"/>
                    <a:pt x="177155" y="652"/>
                    <a:pt x="153202" y="652"/>
                  </a:cubicBezTo>
                  <a:lnTo>
                    <a:pt x="44093" y="652"/>
                  </a:lnTo>
                  <a:cubicBezTo>
                    <a:pt x="20140" y="652"/>
                    <a:pt x="652" y="20140"/>
                    <a:pt x="652" y="44093"/>
                  </a:cubicBezTo>
                  <a:lnTo>
                    <a:pt x="652" y="120551"/>
                  </a:lnTo>
                  <a:cubicBezTo>
                    <a:pt x="652" y="144504"/>
                    <a:pt x="20140" y="163992"/>
                    <a:pt x="44093" y="163992"/>
                  </a:cubicBezTo>
                  <a:lnTo>
                    <a:pt x="153202" y="163992"/>
                  </a:lnTo>
                  <a:cubicBezTo>
                    <a:pt x="171160" y="163992"/>
                    <a:pt x="186825" y="153210"/>
                    <a:pt x="193402" y="137059"/>
                  </a:cubicBezTo>
                  <a:lnTo>
                    <a:pt x="226835" y="137059"/>
                  </a:lnTo>
                  <a:cubicBezTo>
                    <a:pt x="230345" y="137059"/>
                    <a:pt x="233517" y="134939"/>
                    <a:pt x="234863" y="131698"/>
                  </a:cubicBezTo>
                  <a:cubicBezTo>
                    <a:pt x="236210" y="128448"/>
                    <a:pt x="235463" y="124712"/>
                    <a:pt x="232978" y="122228"/>
                  </a:cubicBezTo>
                  <a:close/>
                  <a:moveTo>
                    <a:pt x="187060" y="119682"/>
                  </a:moveTo>
                  <a:cubicBezTo>
                    <a:pt x="183011" y="119682"/>
                    <a:pt x="179501" y="122480"/>
                    <a:pt x="178589" y="126424"/>
                  </a:cubicBezTo>
                  <a:cubicBezTo>
                    <a:pt x="175852" y="138310"/>
                    <a:pt x="165417" y="146616"/>
                    <a:pt x="153193" y="146616"/>
                  </a:cubicBezTo>
                  <a:lnTo>
                    <a:pt x="44093" y="146616"/>
                  </a:lnTo>
                  <a:cubicBezTo>
                    <a:pt x="29723" y="146616"/>
                    <a:pt x="18028" y="134921"/>
                    <a:pt x="18028" y="120551"/>
                  </a:cubicBezTo>
                  <a:lnTo>
                    <a:pt x="18028" y="44093"/>
                  </a:lnTo>
                  <a:cubicBezTo>
                    <a:pt x="18028" y="29723"/>
                    <a:pt x="29723" y="18028"/>
                    <a:pt x="44093" y="18028"/>
                  </a:cubicBezTo>
                  <a:lnTo>
                    <a:pt x="153202" y="18028"/>
                  </a:lnTo>
                  <a:cubicBezTo>
                    <a:pt x="167572" y="18028"/>
                    <a:pt x="179267" y="29723"/>
                    <a:pt x="179267" y="44093"/>
                  </a:cubicBezTo>
                  <a:lnTo>
                    <a:pt x="179267" y="89490"/>
                  </a:lnTo>
                  <a:cubicBezTo>
                    <a:pt x="179267" y="91792"/>
                    <a:pt x="180179" y="94008"/>
                    <a:pt x="181812" y="95633"/>
                  </a:cubicBezTo>
                  <a:lnTo>
                    <a:pt x="205862" y="119682"/>
                  </a:lnTo>
                  <a:lnTo>
                    <a:pt x="187060" y="1196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84"/>
            <p:cNvSpPr/>
            <p:nvPr/>
          </p:nvSpPr>
          <p:spPr>
            <a:xfrm>
              <a:off x="1301873" y="2418876"/>
              <a:ext cx="176591" cy="123157"/>
            </a:xfrm>
            <a:custGeom>
              <a:rect b="b" l="l" r="r" t="t"/>
              <a:pathLst>
                <a:path extrusionOk="0" h="164209" w="235454">
                  <a:moveTo>
                    <a:pt x="192083" y="652"/>
                  </a:moveTo>
                  <a:lnTo>
                    <a:pt x="82975" y="652"/>
                  </a:lnTo>
                  <a:cubicBezTo>
                    <a:pt x="65016" y="652"/>
                    <a:pt x="49351" y="11434"/>
                    <a:pt x="42774" y="27585"/>
                  </a:cubicBezTo>
                  <a:lnTo>
                    <a:pt x="9342" y="27585"/>
                  </a:lnTo>
                  <a:cubicBezTo>
                    <a:pt x="5832" y="27585"/>
                    <a:pt x="2660" y="29705"/>
                    <a:pt x="1314" y="32946"/>
                  </a:cubicBezTo>
                  <a:cubicBezTo>
                    <a:pt x="-33" y="36187"/>
                    <a:pt x="714" y="39932"/>
                    <a:pt x="3199" y="42416"/>
                  </a:cubicBezTo>
                  <a:lnTo>
                    <a:pt x="39534" y="78751"/>
                  </a:lnTo>
                  <a:lnTo>
                    <a:pt x="39534" y="120551"/>
                  </a:lnTo>
                  <a:cubicBezTo>
                    <a:pt x="39534" y="144504"/>
                    <a:pt x="59022" y="163992"/>
                    <a:pt x="82975" y="163992"/>
                  </a:cubicBezTo>
                  <a:lnTo>
                    <a:pt x="192083" y="163992"/>
                  </a:lnTo>
                  <a:cubicBezTo>
                    <a:pt x="216037" y="163992"/>
                    <a:pt x="235525" y="144504"/>
                    <a:pt x="235525" y="120551"/>
                  </a:cubicBezTo>
                  <a:lnTo>
                    <a:pt x="235525" y="44093"/>
                  </a:lnTo>
                  <a:cubicBezTo>
                    <a:pt x="235525" y="20140"/>
                    <a:pt x="216037" y="652"/>
                    <a:pt x="192083" y="652"/>
                  </a:cubicBezTo>
                  <a:close/>
                  <a:moveTo>
                    <a:pt x="218148" y="120551"/>
                  </a:moveTo>
                  <a:cubicBezTo>
                    <a:pt x="218148" y="134921"/>
                    <a:pt x="206454" y="146616"/>
                    <a:pt x="192083" y="146616"/>
                  </a:cubicBezTo>
                  <a:lnTo>
                    <a:pt x="82975" y="146616"/>
                  </a:lnTo>
                  <a:cubicBezTo>
                    <a:pt x="68605" y="146616"/>
                    <a:pt x="56910" y="134921"/>
                    <a:pt x="56910" y="120551"/>
                  </a:cubicBezTo>
                  <a:lnTo>
                    <a:pt x="56910" y="75154"/>
                  </a:lnTo>
                  <a:cubicBezTo>
                    <a:pt x="56910" y="72852"/>
                    <a:pt x="55998" y="70636"/>
                    <a:pt x="54365" y="69011"/>
                  </a:cubicBezTo>
                  <a:lnTo>
                    <a:pt x="30315" y="44962"/>
                  </a:lnTo>
                  <a:lnTo>
                    <a:pt x="49117" y="44962"/>
                  </a:lnTo>
                  <a:cubicBezTo>
                    <a:pt x="53166" y="44962"/>
                    <a:pt x="56676" y="42165"/>
                    <a:pt x="57588" y="38220"/>
                  </a:cubicBezTo>
                  <a:cubicBezTo>
                    <a:pt x="60325" y="26334"/>
                    <a:pt x="70768" y="18028"/>
                    <a:pt x="82984" y="18028"/>
                  </a:cubicBezTo>
                  <a:lnTo>
                    <a:pt x="192083" y="18028"/>
                  </a:lnTo>
                  <a:cubicBezTo>
                    <a:pt x="206454" y="18028"/>
                    <a:pt x="218148" y="29723"/>
                    <a:pt x="218148" y="44093"/>
                  </a:cubicBezTo>
                  <a:lnTo>
                    <a:pt x="218148" y="120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p84"/>
            <p:cNvSpPr/>
            <p:nvPr/>
          </p:nvSpPr>
          <p:spPr>
            <a:xfrm>
              <a:off x="1388113" y="2460883"/>
              <a:ext cx="48220" cy="35839"/>
            </a:xfrm>
            <a:custGeom>
              <a:rect b="b" l="l" r="r" t="t"/>
              <a:pathLst>
                <a:path extrusionOk="0" h="47785" w="64293">
                  <a:moveTo>
                    <a:pt x="61596" y="3193"/>
                  </a:moveTo>
                  <a:cubicBezTo>
                    <a:pt x="58208" y="-195"/>
                    <a:pt x="52699" y="-195"/>
                    <a:pt x="49311" y="3193"/>
                  </a:cubicBezTo>
                  <a:lnTo>
                    <a:pt x="26217" y="26287"/>
                  </a:lnTo>
                  <a:lnTo>
                    <a:pt x="15478" y="15548"/>
                  </a:lnTo>
                  <a:cubicBezTo>
                    <a:pt x="12090" y="12159"/>
                    <a:pt x="6581" y="12159"/>
                    <a:pt x="3193" y="15548"/>
                  </a:cubicBezTo>
                  <a:cubicBezTo>
                    <a:pt x="-195" y="18936"/>
                    <a:pt x="-195" y="24445"/>
                    <a:pt x="3193" y="27833"/>
                  </a:cubicBezTo>
                  <a:lnTo>
                    <a:pt x="20074" y="44715"/>
                  </a:lnTo>
                  <a:cubicBezTo>
                    <a:pt x="21769" y="46409"/>
                    <a:pt x="23993" y="47260"/>
                    <a:pt x="26217" y="47260"/>
                  </a:cubicBezTo>
                  <a:cubicBezTo>
                    <a:pt x="28441" y="47260"/>
                    <a:pt x="30665" y="46409"/>
                    <a:pt x="32360" y="44715"/>
                  </a:cubicBezTo>
                  <a:lnTo>
                    <a:pt x="61596" y="15478"/>
                  </a:lnTo>
                  <a:cubicBezTo>
                    <a:pt x="64984" y="12090"/>
                    <a:pt x="64984" y="6590"/>
                    <a:pt x="61596" y="31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84"/>
            <p:cNvSpPr/>
            <p:nvPr/>
          </p:nvSpPr>
          <p:spPr>
            <a:xfrm>
              <a:off x="1202384" y="2229927"/>
              <a:ext cx="45614" cy="53433"/>
            </a:xfrm>
            <a:custGeom>
              <a:rect b="b" l="l" r="r" t="t"/>
              <a:pathLst>
                <a:path extrusionOk="0" h="71244" w="60818">
                  <a:moveTo>
                    <a:pt x="60827" y="28659"/>
                  </a:moveTo>
                  <a:cubicBezTo>
                    <a:pt x="59802" y="13759"/>
                    <a:pt x="47795" y="1751"/>
                    <a:pt x="32894" y="726"/>
                  </a:cubicBezTo>
                  <a:cubicBezTo>
                    <a:pt x="24449" y="144"/>
                    <a:pt x="16395" y="2994"/>
                    <a:pt x="10226" y="8754"/>
                  </a:cubicBezTo>
                  <a:cubicBezTo>
                    <a:pt x="4144" y="14428"/>
                    <a:pt x="652" y="22464"/>
                    <a:pt x="652" y="30779"/>
                  </a:cubicBezTo>
                  <a:cubicBezTo>
                    <a:pt x="652" y="35575"/>
                    <a:pt x="4544" y="39467"/>
                    <a:pt x="9340" y="39467"/>
                  </a:cubicBezTo>
                  <a:cubicBezTo>
                    <a:pt x="14136" y="39467"/>
                    <a:pt x="18028" y="35575"/>
                    <a:pt x="18028" y="30779"/>
                  </a:cubicBezTo>
                  <a:cubicBezTo>
                    <a:pt x="18028" y="27208"/>
                    <a:pt x="19471" y="23898"/>
                    <a:pt x="22077" y="21456"/>
                  </a:cubicBezTo>
                  <a:cubicBezTo>
                    <a:pt x="24684" y="19024"/>
                    <a:pt x="28107" y="17807"/>
                    <a:pt x="31695" y="18059"/>
                  </a:cubicBezTo>
                  <a:cubicBezTo>
                    <a:pt x="37985" y="18494"/>
                    <a:pt x="43051" y="23559"/>
                    <a:pt x="43485" y="29849"/>
                  </a:cubicBezTo>
                  <a:cubicBezTo>
                    <a:pt x="43928" y="36209"/>
                    <a:pt x="39758" y="41831"/>
                    <a:pt x="33572" y="43212"/>
                  </a:cubicBezTo>
                  <a:cubicBezTo>
                    <a:pt x="26804" y="44724"/>
                    <a:pt x="22077" y="50606"/>
                    <a:pt x="22077" y="57513"/>
                  </a:cubicBezTo>
                  <a:lnTo>
                    <a:pt x="22077" y="62144"/>
                  </a:lnTo>
                  <a:cubicBezTo>
                    <a:pt x="22077" y="66940"/>
                    <a:pt x="25969" y="70832"/>
                    <a:pt x="30765" y="70832"/>
                  </a:cubicBezTo>
                  <a:cubicBezTo>
                    <a:pt x="35561" y="70832"/>
                    <a:pt x="39454" y="66940"/>
                    <a:pt x="39454" y="62144"/>
                  </a:cubicBezTo>
                  <a:lnTo>
                    <a:pt x="39454" y="59616"/>
                  </a:lnTo>
                  <a:cubicBezTo>
                    <a:pt x="52929" y="55610"/>
                    <a:pt x="61809" y="42917"/>
                    <a:pt x="60827" y="286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84"/>
            <p:cNvSpPr/>
            <p:nvPr/>
          </p:nvSpPr>
          <p:spPr>
            <a:xfrm>
              <a:off x="1218466" y="2294474"/>
              <a:ext cx="13684" cy="13684"/>
            </a:xfrm>
            <a:custGeom>
              <a:rect b="b" l="l" r="r" t="t"/>
              <a:pathLst>
                <a:path extrusionOk="0" h="18245" w="18245">
                  <a:moveTo>
                    <a:pt x="15483" y="3197"/>
                  </a:moveTo>
                  <a:cubicBezTo>
                    <a:pt x="13867" y="1581"/>
                    <a:pt x="11625" y="652"/>
                    <a:pt x="9340" y="652"/>
                  </a:cubicBezTo>
                  <a:cubicBezTo>
                    <a:pt x="7046" y="652"/>
                    <a:pt x="4813" y="1581"/>
                    <a:pt x="3197" y="3197"/>
                  </a:cubicBezTo>
                  <a:cubicBezTo>
                    <a:pt x="1573" y="4813"/>
                    <a:pt x="652" y="7055"/>
                    <a:pt x="652" y="9340"/>
                  </a:cubicBezTo>
                  <a:cubicBezTo>
                    <a:pt x="652" y="11625"/>
                    <a:pt x="1573" y="13867"/>
                    <a:pt x="3197" y="15483"/>
                  </a:cubicBezTo>
                  <a:cubicBezTo>
                    <a:pt x="4813" y="17099"/>
                    <a:pt x="7046" y="18028"/>
                    <a:pt x="9340" y="18028"/>
                  </a:cubicBezTo>
                  <a:cubicBezTo>
                    <a:pt x="11625" y="18028"/>
                    <a:pt x="13867" y="17099"/>
                    <a:pt x="15483" y="15483"/>
                  </a:cubicBezTo>
                  <a:cubicBezTo>
                    <a:pt x="17099" y="13867"/>
                    <a:pt x="18028" y="11625"/>
                    <a:pt x="18028" y="9340"/>
                  </a:cubicBezTo>
                  <a:cubicBezTo>
                    <a:pt x="18028" y="7055"/>
                    <a:pt x="17099" y="4813"/>
                    <a:pt x="15483" y="31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p84"/>
            <p:cNvSpPr/>
            <p:nvPr/>
          </p:nvSpPr>
          <p:spPr>
            <a:xfrm>
              <a:off x="1204019" y="2502284"/>
              <a:ext cx="13684" cy="13684"/>
            </a:xfrm>
            <a:custGeom>
              <a:rect b="b" l="l" r="r" t="t"/>
              <a:pathLst>
                <a:path extrusionOk="0" h="18245" w="18245">
                  <a:moveTo>
                    <a:pt x="15483" y="3197"/>
                  </a:moveTo>
                  <a:cubicBezTo>
                    <a:pt x="13867" y="1581"/>
                    <a:pt x="11625" y="652"/>
                    <a:pt x="9340" y="652"/>
                  </a:cubicBezTo>
                  <a:cubicBezTo>
                    <a:pt x="7055" y="652"/>
                    <a:pt x="4813" y="1581"/>
                    <a:pt x="3197" y="3197"/>
                  </a:cubicBezTo>
                  <a:cubicBezTo>
                    <a:pt x="1581" y="4813"/>
                    <a:pt x="652" y="7055"/>
                    <a:pt x="652" y="9340"/>
                  </a:cubicBezTo>
                  <a:cubicBezTo>
                    <a:pt x="652" y="11625"/>
                    <a:pt x="1581" y="13867"/>
                    <a:pt x="3197" y="15483"/>
                  </a:cubicBezTo>
                  <a:cubicBezTo>
                    <a:pt x="4813" y="17099"/>
                    <a:pt x="7055" y="18028"/>
                    <a:pt x="9340" y="18028"/>
                  </a:cubicBezTo>
                  <a:cubicBezTo>
                    <a:pt x="11625" y="18028"/>
                    <a:pt x="13867" y="17099"/>
                    <a:pt x="15483" y="15483"/>
                  </a:cubicBezTo>
                  <a:cubicBezTo>
                    <a:pt x="17099" y="13867"/>
                    <a:pt x="18028" y="11625"/>
                    <a:pt x="18028" y="9340"/>
                  </a:cubicBezTo>
                  <a:cubicBezTo>
                    <a:pt x="18028" y="7055"/>
                    <a:pt x="17099" y="4813"/>
                    <a:pt x="15483" y="31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1" name="Google Shape;1341;p84"/>
          <p:cNvGrpSpPr/>
          <p:nvPr/>
        </p:nvGrpSpPr>
        <p:grpSpPr>
          <a:xfrm>
            <a:off x="4797051" y="4243329"/>
            <a:ext cx="275195" cy="275195"/>
            <a:chOff x="1280774" y="2651048"/>
            <a:chExt cx="329101" cy="329101"/>
          </a:xfrm>
        </p:grpSpPr>
        <p:sp>
          <p:nvSpPr>
            <p:cNvPr id="1342" name="Google Shape;1342;p84"/>
            <p:cNvSpPr/>
            <p:nvPr/>
          </p:nvSpPr>
          <p:spPr>
            <a:xfrm flipH="1">
              <a:off x="1280774" y="2651048"/>
              <a:ext cx="329101" cy="329101"/>
            </a:xfrm>
            <a:custGeom>
              <a:rect b="b" l="l" r="r" t="t"/>
              <a:pathLst>
                <a:path extrusionOk="0" h="438802" w="438802">
                  <a:moveTo>
                    <a:pt x="304392" y="56681"/>
                  </a:moveTo>
                  <a:cubicBezTo>
                    <a:pt x="292688" y="56681"/>
                    <a:pt x="283160" y="66209"/>
                    <a:pt x="283160" y="77914"/>
                  </a:cubicBezTo>
                  <a:lnTo>
                    <a:pt x="283160" y="134533"/>
                  </a:lnTo>
                  <a:cubicBezTo>
                    <a:pt x="283160" y="146237"/>
                    <a:pt x="292688" y="155765"/>
                    <a:pt x="304392" y="155765"/>
                  </a:cubicBezTo>
                  <a:lnTo>
                    <a:pt x="417631" y="155765"/>
                  </a:lnTo>
                  <a:cubicBezTo>
                    <a:pt x="429336" y="155765"/>
                    <a:pt x="438864" y="146237"/>
                    <a:pt x="438864" y="134533"/>
                  </a:cubicBezTo>
                  <a:lnTo>
                    <a:pt x="438864" y="77914"/>
                  </a:lnTo>
                  <a:cubicBezTo>
                    <a:pt x="438864" y="66209"/>
                    <a:pt x="429336" y="56681"/>
                    <a:pt x="417631" y="56681"/>
                  </a:cubicBezTo>
                  <a:lnTo>
                    <a:pt x="389136" y="56681"/>
                  </a:lnTo>
                  <a:cubicBezTo>
                    <a:pt x="393630" y="50754"/>
                    <a:pt x="396399" y="43446"/>
                    <a:pt x="396399" y="35449"/>
                  </a:cubicBezTo>
                  <a:cubicBezTo>
                    <a:pt x="396399" y="15933"/>
                    <a:pt x="380528" y="62"/>
                    <a:pt x="361012" y="62"/>
                  </a:cubicBezTo>
                  <a:cubicBezTo>
                    <a:pt x="343928" y="62"/>
                    <a:pt x="329632" y="12244"/>
                    <a:pt x="326341" y="28371"/>
                  </a:cubicBezTo>
                  <a:lnTo>
                    <a:pt x="247772" y="28371"/>
                  </a:lnTo>
                  <a:cubicBezTo>
                    <a:pt x="228256" y="28371"/>
                    <a:pt x="212385" y="44243"/>
                    <a:pt x="212385" y="63759"/>
                  </a:cubicBezTo>
                  <a:lnTo>
                    <a:pt x="212385" y="128172"/>
                  </a:lnTo>
                  <a:cubicBezTo>
                    <a:pt x="198540" y="130994"/>
                    <a:pt x="187614" y="141920"/>
                    <a:pt x="184792" y="155765"/>
                  </a:cubicBezTo>
                  <a:lnTo>
                    <a:pt x="106223" y="155765"/>
                  </a:lnTo>
                  <a:cubicBezTo>
                    <a:pt x="86707" y="155765"/>
                    <a:pt x="70836" y="171637"/>
                    <a:pt x="70836" y="191153"/>
                  </a:cubicBezTo>
                  <a:lnTo>
                    <a:pt x="70836" y="255566"/>
                  </a:lnTo>
                  <a:cubicBezTo>
                    <a:pt x="54708" y="258857"/>
                    <a:pt x="42526" y="273154"/>
                    <a:pt x="42526" y="290237"/>
                  </a:cubicBezTo>
                  <a:cubicBezTo>
                    <a:pt x="42526" y="298235"/>
                    <a:pt x="45295" y="305542"/>
                    <a:pt x="49789" y="311469"/>
                  </a:cubicBezTo>
                  <a:lnTo>
                    <a:pt x="21294" y="311469"/>
                  </a:lnTo>
                  <a:cubicBezTo>
                    <a:pt x="9590" y="311469"/>
                    <a:pt x="62" y="320997"/>
                    <a:pt x="62" y="332702"/>
                  </a:cubicBezTo>
                  <a:lnTo>
                    <a:pt x="62" y="389321"/>
                  </a:lnTo>
                  <a:cubicBezTo>
                    <a:pt x="62" y="401026"/>
                    <a:pt x="9590" y="410554"/>
                    <a:pt x="21294" y="410554"/>
                  </a:cubicBezTo>
                  <a:lnTo>
                    <a:pt x="134533" y="410554"/>
                  </a:lnTo>
                  <a:cubicBezTo>
                    <a:pt x="146237" y="410554"/>
                    <a:pt x="155765" y="401026"/>
                    <a:pt x="155765" y="389321"/>
                  </a:cubicBezTo>
                  <a:lnTo>
                    <a:pt x="155765" y="332702"/>
                  </a:lnTo>
                  <a:cubicBezTo>
                    <a:pt x="155765" y="320997"/>
                    <a:pt x="146237" y="311469"/>
                    <a:pt x="134533" y="311469"/>
                  </a:cubicBezTo>
                  <a:lnTo>
                    <a:pt x="106038" y="311469"/>
                  </a:lnTo>
                  <a:cubicBezTo>
                    <a:pt x="110532" y="305542"/>
                    <a:pt x="113301" y="298235"/>
                    <a:pt x="113301" y="290237"/>
                  </a:cubicBezTo>
                  <a:cubicBezTo>
                    <a:pt x="113301" y="273154"/>
                    <a:pt x="101119" y="258857"/>
                    <a:pt x="84991" y="255566"/>
                  </a:cubicBezTo>
                  <a:lnTo>
                    <a:pt x="84991" y="191153"/>
                  </a:lnTo>
                  <a:cubicBezTo>
                    <a:pt x="84991" y="179448"/>
                    <a:pt x="94519" y="169920"/>
                    <a:pt x="106223" y="169920"/>
                  </a:cubicBezTo>
                  <a:lnTo>
                    <a:pt x="184792" y="169920"/>
                  </a:lnTo>
                  <a:cubicBezTo>
                    <a:pt x="185871" y="175175"/>
                    <a:pt x="188207" y="179944"/>
                    <a:pt x="191330" y="184075"/>
                  </a:cubicBezTo>
                  <a:lnTo>
                    <a:pt x="162843" y="184075"/>
                  </a:lnTo>
                  <a:cubicBezTo>
                    <a:pt x="151139" y="184075"/>
                    <a:pt x="141611" y="193603"/>
                    <a:pt x="141611" y="205308"/>
                  </a:cubicBezTo>
                  <a:lnTo>
                    <a:pt x="141611" y="261927"/>
                  </a:lnTo>
                  <a:cubicBezTo>
                    <a:pt x="141611" y="273632"/>
                    <a:pt x="151139" y="283160"/>
                    <a:pt x="162843" y="283160"/>
                  </a:cubicBezTo>
                  <a:lnTo>
                    <a:pt x="218613" y="283160"/>
                  </a:lnTo>
                  <a:cubicBezTo>
                    <a:pt x="218171" y="284416"/>
                    <a:pt x="217693" y="285654"/>
                    <a:pt x="217295" y="286928"/>
                  </a:cubicBezTo>
                  <a:lnTo>
                    <a:pt x="198230" y="291829"/>
                  </a:lnTo>
                  <a:lnTo>
                    <a:pt x="198230" y="345273"/>
                  </a:lnTo>
                  <a:lnTo>
                    <a:pt x="217295" y="350174"/>
                  </a:lnTo>
                  <a:cubicBezTo>
                    <a:pt x="219197" y="356287"/>
                    <a:pt x="221639" y="362188"/>
                    <a:pt x="224585" y="367815"/>
                  </a:cubicBezTo>
                  <a:lnTo>
                    <a:pt x="214570" y="384739"/>
                  </a:lnTo>
                  <a:lnTo>
                    <a:pt x="252364" y="422532"/>
                  </a:lnTo>
                  <a:lnTo>
                    <a:pt x="269288" y="412527"/>
                  </a:lnTo>
                  <a:cubicBezTo>
                    <a:pt x="274914" y="415473"/>
                    <a:pt x="280824" y="417923"/>
                    <a:pt x="286928" y="419816"/>
                  </a:cubicBezTo>
                  <a:lnTo>
                    <a:pt x="291821" y="438872"/>
                  </a:lnTo>
                  <a:lnTo>
                    <a:pt x="345273" y="438872"/>
                  </a:lnTo>
                  <a:lnTo>
                    <a:pt x="350165" y="419816"/>
                  </a:lnTo>
                  <a:cubicBezTo>
                    <a:pt x="356270" y="417914"/>
                    <a:pt x="362179" y="415473"/>
                    <a:pt x="367806" y="412527"/>
                  </a:cubicBezTo>
                  <a:lnTo>
                    <a:pt x="384730" y="422532"/>
                  </a:lnTo>
                  <a:lnTo>
                    <a:pt x="422523" y="384739"/>
                  </a:lnTo>
                  <a:lnTo>
                    <a:pt x="412509" y="367815"/>
                  </a:lnTo>
                  <a:cubicBezTo>
                    <a:pt x="415455" y="362197"/>
                    <a:pt x="417897" y="356296"/>
                    <a:pt x="419799" y="350174"/>
                  </a:cubicBezTo>
                  <a:lnTo>
                    <a:pt x="438864" y="345264"/>
                  </a:lnTo>
                  <a:lnTo>
                    <a:pt x="438864" y="291821"/>
                  </a:lnTo>
                  <a:lnTo>
                    <a:pt x="419799" y="286920"/>
                  </a:lnTo>
                  <a:cubicBezTo>
                    <a:pt x="417897" y="280806"/>
                    <a:pt x="415455" y="274906"/>
                    <a:pt x="412509" y="269279"/>
                  </a:cubicBezTo>
                  <a:lnTo>
                    <a:pt x="422523" y="252355"/>
                  </a:lnTo>
                  <a:lnTo>
                    <a:pt x="384730" y="214561"/>
                  </a:lnTo>
                  <a:lnTo>
                    <a:pt x="367806" y="224576"/>
                  </a:lnTo>
                  <a:cubicBezTo>
                    <a:pt x="362188" y="221621"/>
                    <a:pt x="356279" y="219188"/>
                    <a:pt x="350165" y="217286"/>
                  </a:cubicBezTo>
                  <a:lnTo>
                    <a:pt x="345273" y="198230"/>
                  </a:lnTo>
                  <a:lnTo>
                    <a:pt x="296014" y="198230"/>
                  </a:lnTo>
                  <a:cubicBezTo>
                    <a:pt x="293086" y="190012"/>
                    <a:pt x="285301" y="184075"/>
                    <a:pt x="276082" y="184075"/>
                  </a:cubicBezTo>
                  <a:lnTo>
                    <a:pt x="247587" y="184075"/>
                  </a:lnTo>
                  <a:cubicBezTo>
                    <a:pt x="252081" y="178148"/>
                    <a:pt x="254850" y="170840"/>
                    <a:pt x="254850" y="162843"/>
                  </a:cubicBezTo>
                  <a:cubicBezTo>
                    <a:pt x="254850" y="145760"/>
                    <a:pt x="242668" y="131463"/>
                    <a:pt x="226540" y="128172"/>
                  </a:cubicBezTo>
                  <a:lnTo>
                    <a:pt x="226540" y="63759"/>
                  </a:lnTo>
                  <a:cubicBezTo>
                    <a:pt x="226540" y="52054"/>
                    <a:pt x="236068" y="42526"/>
                    <a:pt x="247772" y="42526"/>
                  </a:cubicBezTo>
                  <a:lnTo>
                    <a:pt x="326341" y="42526"/>
                  </a:lnTo>
                  <a:cubicBezTo>
                    <a:pt x="327420" y="47781"/>
                    <a:pt x="329756" y="52550"/>
                    <a:pt x="332879" y="56681"/>
                  </a:cubicBezTo>
                  <a:lnTo>
                    <a:pt x="304392" y="56681"/>
                  </a:lnTo>
                  <a:close/>
                  <a:moveTo>
                    <a:pt x="141611" y="332702"/>
                  </a:moveTo>
                  <a:lnTo>
                    <a:pt x="141611" y="389321"/>
                  </a:lnTo>
                  <a:cubicBezTo>
                    <a:pt x="141611" y="393232"/>
                    <a:pt x="138435" y="396399"/>
                    <a:pt x="134533" y="396399"/>
                  </a:cubicBezTo>
                  <a:lnTo>
                    <a:pt x="21294" y="396399"/>
                  </a:lnTo>
                  <a:cubicBezTo>
                    <a:pt x="17392" y="396399"/>
                    <a:pt x="14216" y="393232"/>
                    <a:pt x="14216" y="389321"/>
                  </a:cubicBezTo>
                  <a:lnTo>
                    <a:pt x="14216" y="332702"/>
                  </a:lnTo>
                  <a:cubicBezTo>
                    <a:pt x="14216" y="328791"/>
                    <a:pt x="17392" y="325624"/>
                    <a:pt x="21294" y="325624"/>
                  </a:cubicBezTo>
                  <a:lnTo>
                    <a:pt x="134533" y="325624"/>
                  </a:lnTo>
                  <a:cubicBezTo>
                    <a:pt x="138435" y="325624"/>
                    <a:pt x="141611" y="328791"/>
                    <a:pt x="141611" y="332702"/>
                  </a:cubicBezTo>
                  <a:close/>
                  <a:moveTo>
                    <a:pt x="99146" y="290237"/>
                  </a:moveTo>
                  <a:cubicBezTo>
                    <a:pt x="99146" y="301941"/>
                    <a:pt x="89618" y="311469"/>
                    <a:pt x="77914" y="311469"/>
                  </a:cubicBezTo>
                  <a:cubicBezTo>
                    <a:pt x="66209" y="311469"/>
                    <a:pt x="56681" y="301941"/>
                    <a:pt x="56681" y="290237"/>
                  </a:cubicBezTo>
                  <a:cubicBezTo>
                    <a:pt x="56681" y="278533"/>
                    <a:pt x="66209" y="269005"/>
                    <a:pt x="77914" y="269005"/>
                  </a:cubicBezTo>
                  <a:cubicBezTo>
                    <a:pt x="89618" y="269005"/>
                    <a:pt x="99146" y="278533"/>
                    <a:pt x="99146" y="290237"/>
                  </a:cubicBezTo>
                  <a:close/>
                  <a:moveTo>
                    <a:pt x="338488" y="228734"/>
                  </a:moveTo>
                  <a:lnTo>
                    <a:pt x="342469" y="229804"/>
                  </a:lnTo>
                  <a:cubicBezTo>
                    <a:pt x="350183" y="231875"/>
                    <a:pt x="357561" y="234927"/>
                    <a:pt x="364391" y="238864"/>
                  </a:cubicBezTo>
                  <a:lnTo>
                    <a:pt x="367974" y="240934"/>
                  </a:lnTo>
                  <a:lnTo>
                    <a:pt x="382474" y="232352"/>
                  </a:lnTo>
                  <a:lnTo>
                    <a:pt x="404741" y="254620"/>
                  </a:lnTo>
                  <a:lnTo>
                    <a:pt x="396160" y="269137"/>
                  </a:lnTo>
                  <a:lnTo>
                    <a:pt x="398230" y="272720"/>
                  </a:lnTo>
                  <a:cubicBezTo>
                    <a:pt x="402167" y="279532"/>
                    <a:pt x="405219" y="286911"/>
                    <a:pt x="407289" y="294643"/>
                  </a:cubicBezTo>
                  <a:lnTo>
                    <a:pt x="408369" y="298624"/>
                  </a:lnTo>
                  <a:lnTo>
                    <a:pt x="424709" y="302800"/>
                  </a:lnTo>
                  <a:lnTo>
                    <a:pt x="424709" y="334285"/>
                  </a:lnTo>
                  <a:lnTo>
                    <a:pt x="408369" y="338479"/>
                  </a:lnTo>
                  <a:lnTo>
                    <a:pt x="407289" y="342460"/>
                  </a:lnTo>
                  <a:cubicBezTo>
                    <a:pt x="405219" y="350192"/>
                    <a:pt x="402158" y="357561"/>
                    <a:pt x="398230" y="364382"/>
                  </a:cubicBezTo>
                  <a:lnTo>
                    <a:pt x="396160" y="367965"/>
                  </a:lnTo>
                  <a:lnTo>
                    <a:pt x="404741" y="382483"/>
                  </a:lnTo>
                  <a:lnTo>
                    <a:pt x="382474" y="404741"/>
                  </a:lnTo>
                  <a:lnTo>
                    <a:pt x="367974" y="396160"/>
                  </a:lnTo>
                  <a:lnTo>
                    <a:pt x="364391" y="398230"/>
                  </a:lnTo>
                  <a:cubicBezTo>
                    <a:pt x="357552" y="402176"/>
                    <a:pt x="350183" y="405219"/>
                    <a:pt x="342469" y="407289"/>
                  </a:cubicBezTo>
                  <a:lnTo>
                    <a:pt x="338479" y="408360"/>
                  </a:lnTo>
                  <a:lnTo>
                    <a:pt x="334285" y="424709"/>
                  </a:lnTo>
                  <a:lnTo>
                    <a:pt x="302808" y="424709"/>
                  </a:lnTo>
                  <a:lnTo>
                    <a:pt x="298615" y="408360"/>
                  </a:lnTo>
                  <a:lnTo>
                    <a:pt x="294625" y="407289"/>
                  </a:lnTo>
                  <a:cubicBezTo>
                    <a:pt x="286920" y="405219"/>
                    <a:pt x="279541" y="402167"/>
                    <a:pt x="272703" y="398230"/>
                  </a:cubicBezTo>
                  <a:lnTo>
                    <a:pt x="269120" y="396160"/>
                  </a:lnTo>
                  <a:lnTo>
                    <a:pt x="254620" y="404741"/>
                  </a:lnTo>
                  <a:lnTo>
                    <a:pt x="232352" y="382483"/>
                  </a:lnTo>
                  <a:lnTo>
                    <a:pt x="240934" y="367965"/>
                  </a:lnTo>
                  <a:lnTo>
                    <a:pt x="238864" y="364382"/>
                  </a:lnTo>
                  <a:cubicBezTo>
                    <a:pt x="234927" y="357570"/>
                    <a:pt x="231875" y="350192"/>
                    <a:pt x="229804" y="342460"/>
                  </a:cubicBezTo>
                  <a:lnTo>
                    <a:pt x="228725" y="338479"/>
                  </a:lnTo>
                  <a:lnTo>
                    <a:pt x="212385" y="334294"/>
                  </a:lnTo>
                  <a:lnTo>
                    <a:pt x="212385" y="302808"/>
                  </a:lnTo>
                  <a:lnTo>
                    <a:pt x="228725" y="298615"/>
                  </a:lnTo>
                  <a:lnTo>
                    <a:pt x="229804" y="294634"/>
                  </a:lnTo>
                  <a:cubicBezTo>
                    <a:pt x="230857" y="290706"/>
                    <a:pt x="232255" y="286902"/>
                    <a:pt x="233803" y="283177"/>
                  </a:cubicBezTo>
                  <a:lnTo>
                    <a:pt x="249206" y="283177"/>
                  </a:lnTo>
                  <a:cubicBezTo>
                    <a:pt x="243623" y="294041"/>
                    <a:pt x="240695" y="306064"/>
                    <a:pt x="240695" y="318547"/>
                  </a:cubicBezTo>
                  <a:cubicBezTo>
                    <a:pt x="240695" y="361472"/>
                    <a:pt x="275622" y="396399"/>
                    <a:pt x="318547" y="396399"/>
                  </a:cubicBezTo>
                  <a:cubicBezTo>
                    <a:pt x="361472" y="396399"/>
                    <a:pt x="396399" y="361472"/>
                    <a:pt x="396399" y="318547"/>
                  </a:cubicBezTo>
                  <a:cubicBezTo>
                    <a:pt x="396399" y="275622"/>
                    <a:pt x="361472" y="240695"/>
                    <a:pt x="318547" y="240695"/>
                  </a:cubicBezTo>
                  <a:cubicBezTo>
                    <a:pt x="311275" y="240695"/>
                    <a:pt x="304188" y="241765"/>
                    <a:pt x="297315" y="243712"/>
                  </a:cubicBezTo>
                  <a:lnTo>
                    <a:pt x="297315" y="212385"/>
                  </a:lnTo>
                  <a:lnTo>
                    <a:pt x="334285" y="212385"/>
                  </a:lnTo>
                  <a:lnTo>
                    <a:pt x="338488" y="228734"/>
                  </a:lnTo>
                  <a:close/>
                  <a:moveTo>
                    <a:pt x="297315" y="261927"/>
                  </a:moveTo>
                  <a:lnTo>
                    <a:pt x="297315" y="258548"/>
                  </a:lnTo>
                  <a:cubicBezTo>
                    <a:pt x="304109" y="256141"/>
                    <a:pt x="311222" y="254850"/>
                    <a:pt x="318547" y="254850"/>
                  </a:cubicBezTo>
                  <a:cubicBezTo>
                    <a:pt x="353669" y="254850"/>
                    <a:pt x="382244" y="283425"/>
                    <a:pt x="382244" y="318547"/>
                  </a:cubicBezTo>
                  <a:cubicBezTo>
                    <a:pt x="382244" y="353669"/>
                    <a:pt x="353669" y="382244"/>
                    <a:pt x="318547" y="382244"/>
                  </a:cubicBezTo>
                  <a:cubicBezTo>
                    <a:pt x="283425" y="382244"/>
                    <a:pt x="254850" y="353669"/>
                    <a:pt x="254850" y="318547"/>
                  </a:cubicBezTo>
                  <a:cubicBezTo>
                    <a:pt x="254850" y="305790"/>
                    <a:pt x="258592" y="293643"/>
                    <a:pt x="265625" y="283160"/>
                  </a:cubicBezTo>
                  <a:lnTo>
                    <a:pt x="276082" y="283160"/>
                  </a:lnTo>
                  <a:cubicBezTo>
                    <a:pt x="287787" y="283160"/>
                    <a:pt x="297315" y="273632"/>
                    <a:pt x="297315" y="261927"/>
                  </a:cubicBezTo>
                  <a:close/>
                  <a:moveTo>
                    <a:pt x="283160" y="205308"/>
                  </a:moveTo>
                  <a:lnTo>
                    <a:pt x="283160" y="261927"/>
                  </a:lnTo>
                  <a:cubicBezTo>
                    <a:pt x="283160" y="265838"/>
                    <a:pt x="279984" y="269005"/>
                    <a:pt x="276082" y="269005"/>
                  </a:cubicBezTo>
                  <a:lnTo>
                    <a:pt x="162843" y="269005"/>
                  </a:lnTo>
                  <a:cubicBezTo>
                    <a:pt x="158941" y="269005"/>
                    <a:pt x="155765" y="265838"/>
                    <a:pt x="155765" y="261927"/>
                  </a:cubicBezTo>
                  <a:lnTo>
                    <a:pt x="155765" y="205308"/>
                  </a:lnTo>
                  <a:cubicBezTo>
                    <a:pt x="155765" y="201406"/>
                    <a:pt x="158941" y="198230"/>
                    <a:pt x="162843" y="198230"/>
                  </a:cubicBezTo>
                  <a:lnTo>
                    <a:pt x="276082" y="198230"/>
                  </a:lnTo>
                  <a:cubicBezTo>
                    <a:pt x="279984" y="198230"/>
                    <a:pt x="283160" y="201406"/>
                    <a:pt x="283160" y="205308"/>
                  </a:cubicBezTo>
                  <a:close/>
                  <a:moveTo>
                    <a:pt x="240695" y="162843"/>
                  </a:moveTo>
                  <a:cubicBezTo>
                    <a:pt x="240695" y="174547"/>
                    <a:pt x="231167" y="184075"/>
                    <a:pt x="219463" y="184075"/>
                  </a:cubicBezTo>
                  <a:cubicBezTo>
                    <a:pt x="207758" y="184075"/>
                    <a:pt x="198230" y="174547"/>
                    <a:pt x="198230" y="162843"/>
                  </a:cubicBezTo>
                  <a:cubicBezTo>
                    <a:pt x="198230" y="151139"/>
                    <a:pt x="207758" y="141611"/>
                    <a:pt x="219463" y="141611"/>
                  </a:cubicBezTo>
                  <a:cubicBezTo>
                    <a:pt x="231167" y="141611"/>
                    <a:pt x="240695" y="151139"/>
                    <a:pt x="240695" y="162843"/>
                  </a:cubicBezTo>
                  <a:close/>
                  <a:moveTo>
                    <a:pt x="424709" y="77914"/>
                  </a:moveTo>
                  <a:lnTo>
                    <a:pt x="424709" y="134533"/>
                  </a:lnTo>
                  <a:cubicBezTo>
                    <a:pt x="424709" y="138435"/>
                    <a:pt x="421533" y="141611"/>
                    <a:pt x="417631" y="141611"/>
                  </a:cubicBezTo>
                  <a:lnTo>
                    <a:pt x="304392" y="141611"/>
                  </a:lnTo>
                  <a:cubicBezTo>
                    <a:pt x="300491" y="141611"/>
                    <a:pt x="297315" y="138435"/>
                    <a:pt x="297315" y="134533"/>
                  </a:cubicBezTo>
                  <a:lnTo>
                    <a:pt x="297315" y="77914"/>
                  </a:lnTo>
                  <a:cubicBezTo>
                    <a:pt x="297315" y="74012"/>
                    <a:pt x="300491" y="70836"/>
                    <a:pt x="304392" y="70836"/>
                  </a:cubicBezTo>
                  <a:lnTo>
                    <a:pt x="417631" y="70836"/>
                  </a:lnTo>
                  <a:cubicBezTo>
                    <a:pt x="421533" y="70836"/>
                    <a:pt x="424709" y="74012"/>
                    <a:pt x="424709" y="77914"/>
                  </a:cubicBezTo>
                  <a:close/>
                  <a:moveTo>
                    <a:pt x="339779" y="35449"/>
                  </a:moveTo>
                  <a:cubicBezTo>
                    <a:pt x="339779" y="23744"/>
                    <a:pt x="349307" y="14216"/>
                    <a:pt x="361012" y="14216"/>
                  </a:cubicBezTo>
                  <a:cubicBezTo>
                    <a:pt x="372716" y="14216"/>
                    <a:pt x="382244" y="23744"/>
                    <a:pt x="382244" y="35449"/>
                  </a:cubicBezTo>
                  <a:cubicBezTo>
                    <a:pt x="382244" y="47153"/>
                    <a:pt x="372716" y="56681"/>
                    <a:pt x="361012" y="56681"/>
                  </a:cubicBezTo>
                  <a:cubicBezTo>
                    <a:pt x="349307" y="56681"/>
                    <a:pt x="339779" y="47153"/>
                    <a:pt x="339779" y="354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p84"/>
            <p:cNvSpPr/>
            <p:nvPr/>
          </p:nvSpPr>
          <p:spPr>
            <a:xfrm flipH="1">
              <a:off x="1302006" y="2714746"/>
              <a:ext cx="74313" cy="10615"/>
            </a:xfrm>
            <a:custGeom>
              <a:rect b="b" l="l" r="r" t="t"/>
              <a:pathLst>
                <a:path extrusionOk="0" h="14154" w="99084">
                  <a:moveTo>
                    <a:pt x="62" y="62"/>
                  </a:moveTo>
                  <a:lnTo>
                    <a:pt x="99146" y="62"/>
                  </a:lnTo>
                  <a:lnTo>
                    <a:pt x="99146" y="14216"/>
                  </a:lnTo>
                  <a:lnTo>
                    <a:pt x="62" y="14216"/>
                  </a:lnTo>
                  <a:lnTo>
                    <a:pt x="62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1344;p84"/>
            <p:cNvSpPr/>
            <p:nvPr/>
          </p:nvSpPr>
          <p:spPr>
            <a:xfrm flipH="1">
              <a:off x="1302006" y="2735978"/>
              <a:ext cx="74313" cy="10615"/>
            </a:xfrm>
            <a:custGeom>
              <a:rect b="b" l="l" r="r" t="t"/>
              <a:pathLst>
                <a:path extrusionOk="0" h="14154" w="99084">
                  <a:moveTo>
                    <a:pt x="62" y="62"/>
                  </a:moveTo>
                  <a:lnTo>
                    <a:pt x="99146" y="62"/>
                  </a:lnTo>
                  <a:lnTo>
                    <a:pt x="99146" y="14216"/>
                  </a:lnTo>
                  <a:lnTo>
                    <a:pt x="62" y="14216"/>
                  </a:lnTo>
                  <a:lnTo>
                    <a:pt x="62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p84"/>
            <p:cNvSpPr/>
            <p:nvPr/>
          </p:nvSpPr>
          <p:spPr>
            <a:xfrm flipH="1">
              <a:off x="1408168" y="2810291"/>
              <a:ext cx="74313" cy="10615"/>
            </a:xfrm>
            <a:custGeom>
              <a:rect b="b" l="l" r="r" t="t"/>
              <a:pathLst>
                <a:path extrusionOk="0" h="14154" w="99084">
                  <a:moveTo>
                    <a:pt x="62" y="62"/>
                  </a:moveTo>
                  <a:lnTo>
                    <a:pt x="99146" y="62"/>
                  </a:lnTo>
                  <a:lnTo>
                    <a:pt x="99146" y="14216"/>
                  </a:lnTo>
                  <a:lnTo>
                    <a:pt x="62" y="14216"/>
                  </a:lnTo>
                  <a:lnTo>
                    <a:pt x="62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84"/>
            <p:cNvSpPr/>
            <p:nvPr/>
          </p:nvSpPr>
          <p:spPr>
            <a:xfrm flipH="1">
              <a:off x="1408168" y="2831524"/>
              <a:ext cx="74313" cy="10615"/>
            </a:xfrm>
            <a:custGeom>
              <a:rect b="b" l="l" r="r" t="t"/>
              <a:pathLst>
                <a:path extrusionOk="0" h="14154" w="99084">
                  <a:moveTo>
                    <a:pt x="62" y="62"/>
                  </a:moveTo>
                  <a:lnTo>
                    <a:pt x="99146" y="62"/>
                  </a:lnTo>
                  <a:lnTo>
                    <a:pt x="99146" y="14216"/>
                  </a:lnTo>
                  <a:lnTo>
                    <a:pt x="62" y="14216"/>
                  </a:lnTo>
                  <a:lnTo>
                    <a:pt x="62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1347;p84"/>
            <p:cNvSpPr/>
            <p:nvPr/>
          </p:nvSpPr>
          <p:spPr>
            <a:xfrm flipH="1">
              <a:off x="1514330" y="2905837"/>
              <a:ext cx="74313" cy="10615"/>
            </a:xfrm>
            <a:custGeom>
              <a:rect b="b" l="l" r="r" t="t"/>
              <a:pathLst>
                <a:path extrusionOk="0" h="14154" w="99084">
                  <a:moveTo>
                    <a:pt x="62" y="62"/>
                  </a:moveTo>
                  <a:lnTo>
                    <a:pt x="99146" y="62"/>
                  </a:lnTo>
                  <a:lnTo>
                    <a:pt x="99146" y="14216"/>
                  </a:lnTo>
                  <a:lnTo>
                    <a:pt x="62" y="14216"/>
                  </a:lnTo>
                  <a:lnTo>
                    <a:pt x="62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8" name="Google Shape;1348;p84"/>
            <p:cNvSpPr/>
            <p:nvPr/>
          </p:nvSpPr>
          <p:spPr>
            <a:xfrm flipH="1">
              <a:off x="1514330" y="2927069"/>
              <a:ext cx="74313" cy="10615"/>
            </a:xfrm>
            <a:custGeom>
              <a:rect b="b" l="l" r="r" t="t"/>
              <a:pathLst>
                <a:path extrusionOk="0" h="14154" w="99084">
                  <a:moveTo>
                    <a:pt x="62" y="62"/>
                  </a:moveTo>
                  <a:lnTo>
                    <a:pt x="99146" y="62"/>
                  </a:lnTo>
                  <a:lnTo>
                    <a:pt x="99146" y="14216"/>
                  </a:lnTo>
                  <a:lnTo>
                    <a:pt x="62" y="14216"/>
                  </a:lnTo>
                  <a:lnTo>
                    <a:pt x="62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1349;p84"/>
            <p:cNvSpPr/>
            <p:nvPr/>
          </p:nvSpPr>
          <p:spPr>
            <a:xfrm flipH="1">
              <a:off x="1344470" y="2863373"/>
              <a:ext cx="53081" cy="53081"/>
            </a:xfrm>
            <a:custGeom>
              <a:rect b="b" l="l" r="r" t="t"/>
              <a:pathLst>
                <a:path extrusionOk="0" h="70774" w="70774">
                  <a:moveTo>
                    <a:pt x="35449" y="70836"/>
                  </a:moveTo>
                  <a:cubicBezTo>
                    <a:pt x="54965" y="70836"/>
                    <a:pt x="70836" y="54965"/>
                    <a:pt x="70836" y="35449"/>
                  </a:cubicBezTo>
                  <a:cubicBezTo>
                    <a:pt x="70836" y="15933"/>
                    <a:pt x="54965" y="62"/>
                    <a:pt x="35449" y="62"/>
                  </a:cubicBezTo>
                  <a:cubicBezTo>
                    <a:pt x="15933" y="62"/>
                    <a:pt x="62" y="15933"/>
                    <a:pt x="62" y="35449"/>
                  </a:cubicBezTo>
                  <a:cubicBezTo>
                    <a:pt x="62" y="54965"/>
                    <a:pt x="15933" y="70836"/>
                    <a:pt x="35449" y="70836"/>
                  </a:cubicBezTo>
                  <a:close/>
                  <a:moveTo>
                    <a:pt x="35449" y="14216"/>
                  </a:moveTo>
                  <a:cubicBezTo>
                    <a:pt x="47153" y="14216"/>
                    <a:pt x="56681" y="23744"/>
                    <a:pt x="56681" y="35449"/>
                  </a:cubicBezTo>
                  <a:cubicBezTo>
                    <a:pt x="56681" y="47153"/>
                    <a:pt x="47153" y="56681"/>
                    <a:pt x="35449" y="56681"/>
                  </a:cubicBezTo>
                  <a:cubicBezTo>
                    <a:pt x="23744" y="56681"/>
                    <a:pt x="14216" y="47153"/>
                    <a:pt x="14216" y="35449"/>
                  </a:cubicBezTo>
                  <a:cubicBezTo>
                    <a:pt x="14216" y="23744"/>
                    <a:pt x="23744" y="14216"/>
                    <a:pt x="35449" y="142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0" name="Google Shape;1350;p84"/>
          <p:cNvGrpSpPr/>
          <p:nvPr/>
        </p:nvGrpSpPr>
        <p:grpSpPr>
          <a:xfrm>
            <a:off x="4777361" y="3342276"/>
            <a:ext cx="275187" cy="275228"/>
            <a:chOff x="1245271" y="3192733"/>
            <a:chExt cx="403737" cy="403737"/>
          </a:xfrm>
        </p:grpSpPr>
        <p:sp>
          <p:nvSpPr>
            <p:cNvPr id="1351" name="Google Shape;1351;p84"/>
            <p:cNvSpPr/>
            <p:nvPr/>
          </p:nvSpPr>
          <p:spPr>
            <a:xfrm>
              <a:off x="1245271" y="3192733"/>
              <a:ext cx="403737" cy="403737"/>
            </a:xfrm>
            <a:custGeom>
              <a:rect b="b" l="l" r="r" t="t"/>
              <a:pathLst>
                <a:path extrusionOk="0" h="538316" w="538316">
                  <a:moveTo>
                    <a:pt x="510087" y="205163"/>
                  </a:moveTo>
                  <a:cubicBezTo>
                    <a:pt x="532302" y="178001"/>
                    <a:pt x="542016" y="142725"/>
                    <a:pt x="536834" y="108031"/>
                  </a:cubicBezTo>
                  <a:cubicBezTo>
                    <a:pt x="526807" y="39527"/>
                    <a:pt x="463138" y="-7858"/>
                    <a:pt x="394645" y="2181"/>
                  </a:cubicBezTo>
                  <a:cubicBezTo>
                    <a:pt x="363768" y="6702"/>
                    <a:pt x="335677" y="22594"/>
                    <a:pt x="315890" y="46724"/>
                  </a:cubicBezTo>
                  <a:cubicBezTo>
                    <a:pt x="300266" y="66678"/>
                    <a:pt x="274369" y="75575"/>
                    <a:pt x="249792" y="69442"/>
                  </a:cubicBezTo>
                  <a:cubicBezTo>
                    <a:pt x="229121" y="63701"/>
                    <a:pt x="207499" y="62157"/>
                    <a:pt x="186224" y="64899"/>
                  </a:cubicBezTo>
                  <a:cubicBezTo>
                    <a:pt x="114273" y="74613"/>
                    <a:pt x="57498" y="130873"/>
                    <a:pt x="47123" y="202723"/>
                  </a:cubicBezTo>
                  <a:cubicBezTo>
                    <a:pt x="42669" y="234798"/>
                    <a:pt x="48041" y="267478"/>
                    <a:pt x="62545" y="296442"/>
                  </a:cubicBezTo>
                  <a:cubicBezTo>
                    <a:pt x="27975" y="296945"/>
                    <a:pt x="343" y="325372"/>
                    <a:pt x="846" y="359943"/>
                  </a:cubicBezTo>
                  <a:cubicBezTo>
                    <a:pt x="1294" y="391056"/>
                    <a:pt x="24528" y="417121"/>
                    <a:pt x="55383" y="421127"/>
                  </a:cubicBezTo>
                  <a:lnTo>
                    <a:pt x="65041" y="520218"/>
                  </a:lnTo>
                  <a:cubicBezTo>
                    <a:pt x="65041" y="530111"/>
                    <a:pt x="73054" y="538124"/>
                    <a:pt x="82948" y="538124"/>
                  </a:cubicBezTo>
                  <a:lnTo>
                    <a:pt x="135190" y="538124"/>
                  </a:lnTo>
                  <a:cubicBezTo>
                    <a:pt x="140417" y="538124"/>
                    <a:pt x="145386" y="535830"/>
                    <a:pt x="148777" y="531857"/>
                  </a:cubicBezTo>
                  <a:cubicBezTo>
                    <a:pt x="152313" y="527638"/>
                    <a:pt x="153757" y="522042"/>
                    <a:pt x="152716" y="516637"/>
                  </a:cubicBezTo>
                  <a:lnTo>
                    <a:pt x="128777" y="421732"/>
                  </a:lnTo>
                  <a:lnTo>
                    <a:pt x="133254" y="421732"/>
                  </a:lnTo>
                  <a:cubicBezTo>
                    <a:pt x="143159" y="421788"/>
                    <a:pt x="153041" y="422493"/>
                    <a:pt x="162856" y="423858"/>
                  </a:cubicBezTo>
                  <a:cubicBezTo>
                    <a:pt x="194987" y="493526"/>
                    <a:pt x="264711" y="538136"/>
                    <a:pt x="341429" y="538124"/>
                  </a:cubicBezTo>
                  <a:cubicBezTo>
                    <a:pt x="347338" y="538124"/>
                    <a:pt x="353303" y="537856"/>
                    <a:pt x="359336" y="537330"/>
                  </a:cubicBezTo>
                  <a:cubicBezTo>
                    <a:pt x="454319" y="527951"/>
                    <a:pt x="529168" y="452285"/>
                    <a:pt x="537506" y="357201"/>
                  </a:cubicBezTo>
                  <a:cubicBezTo>
                    <a:pt x="541020" y="315009"/>
                    <a:pt x="530735" y="272816"/>
                    <a:pt x="508206" y="236970"/>
                  </a:cubicBezTo>
                  <a:cubicBezTo>
                    <a:pt x="501950" y="227043"/>
                    <a:pt x="502711" y="214262"/>
                    <a:pt x="510087" y="205163"/>
                  </a:cubicBezTo>
                  <a:close/>
                  <a:moveTo>
                    <a:pt x="54611" y="402919"/>
                  </a:moveTo>
                  <a:cubicBezTo>
                    <a:pt x="30381" y="397994"/>
                    <a:pt x="14724" y="374369"/>
                    <a:pt x="19648" y="350139"/>
                  </a:cubicBezTo>
                  <a:cubicBezTo>
                    <a:pt x="23229" y="332524"/>
                    <a:pt x="36995" y="318758"/>
                    <a:pt x="54611" y="315177"/>
                  </a:cubicBezTo>
                  <a:lnTo>
                    <a:pt x="54611" y="402919"/>
                  </a:lnTo>
                  <a:close/>
                  <a:moveTo>
                    <a:pt x="135190" y="520207"/>
                  </a:moveTo>
                  <a:lnTo>
                    <a:pt x="82903" y="519311"/>
                  </a:lnTo>
                  <a:lnTo>
                    <a:pt x="73413" y="421721"/>
                  </a:lnTo>
                  <a:lnTo>
                    <a:pt x="110289" y="421721"/>
                  </a:lnTo>
                  <a:lnTo>
                    <a:pt x="135190" y="520207"/>
                  </a:lnTo>
                  <a:close/>
                  <a:moveTo>
                    <a:pt x="72517" y="403814"/>
                  </a:moveTo>
                  <a:lnTo>
                    <a:pt x="72517" y="314281"/>
                  </a:lnTo>
                  <a:lnTo>
                    <a:pt x="90424" y="314281"/>
                  </a:lnTo>
                  <a:lnTo>
                    <a:pt x="90424" y="403814"/>
                  </a:lnTo>
                  <a:lnTo>
                    <a:pt x="72517" y="403814"/>
                  </a:lnTo>
                  <a:close/>
                  <a:moveTo>
                    <a:pt x="133232" y="403814"/>
                  </a:moveTo>
                  <a:lnTo>
                    <a:pt x="108330" y="403814"/>
                  </a:lnTo>
                  <a:lnTo>
                    <a:pt x="108330" y="314281"/>
                  </a:lnTo>
                  <a:lnTo>
                    <a:pt x="133232" y="314281"/>
                  </a:lnTo>
                  <a:cubicBezTo>
                    <a:pt x="159219" y="314292"/>
                    <a:pt x="185026" y="310096"/>
                    <a:pt x="209670" y="301870"/>
                  </a:cubicBezTo>
                  <a:lnTo>
                    <a:pt x="251583" y="287903"/>
                  </a:lnTo>
                  <a:lnTo>
                    <a:pt x="251583" y="430193"/>
                  </a:lnTo>
                  <a:lnTo>
                    <a:pt x="209670" y="416226"/>
                  </a:lnTo>
                  <a:cubicBezTo>
                    <a:pt x="185026" y="408000"/>
                    <a:pt x="159207" y="403803"/>
                    <a:pt x="133232" y="403814"/>
                  </a:cubicBezTo>
                  <a:close/>
                  <a:moveTo>
                    <a:pt x="519599" y="355746"/>
                  </a:moveTo>
                  <a:cubicBezTo>
                    <a:pt x="511687" y="454165"/>
                    <a:pt x="425500" y="527537"/>
                    <a:pt x="327070" y="519636"/>
                  </a:cubicBezTo>
                  <a:cubicBezTo>
                    <a:pt x="267273" y="514835"/>
                    <a:pt x="213867" y="480353"/>
                    <a:pt x="184881" y="427831"/>
                  </a:cubicBezTo>
                  <a:cubicBezTo>
                    <a:pt x="191305" y="429364"/>
                    <a:pt x="197706" y="431110"/>
                    <a:pt x="204019" y="433203"/>
                  </a:cubicBezTo>
                  <a:lnTo>
                    <a:pt x="302505" y="466028"/>
                  </a:lnTo>
                  <a:cubicBezTo>
                    <a:pt x="303411" y="466330"/>
                    <a:pt x="304351" y="466487"/>
                    <a:pt x="305303" y="466498"/>
                  </a:cubicBezTo>
                  <a:cubicBezTo>
                    <a:pt x="310249" y="466498"/>
                    <a:pt x="314256" y="462492"/>
                    <a:pt x="314256" y="457545"/>
                  </a:cubicBezTo>
                  <a:lnTo>
                    <a:pt x="314256" y="412778"/>
                  </a:lnTo>
                  <a:cubicBezTo>
                    <a:pt x="334031" y="412778"/>
                    <a:pt x="350069" y="396741"/>
                    <a:pt x="350069" y="376965"/>
                  </a:cubicBezTo>
                  <a:lnTo>
                    <a:pt x="350069" y="341152"/>
                  </a:lnTo>
                  <a:cubicBezTo>
                    <a:pt x="350069" y="321377"/>
                    <a:pt x="334031" y="305339"/>
                    <a:pt x="314256" y="305339"/>
                  </a:cubicBezTo>
                  <a:lnTo>
                    <a:pt x="314256" y="260573"/>
                  </a:lnTo>
                  <a:cubicBezTo>
                    <a:pt x="314256" y="255626"/>
                    <a:pt x="310249" y="251619"/>
                    <a:pt x="305303" y="251619"/>
                  </a:cubicBezTo>
                  <a:cubicBezTo>
                    <a:pt x="304340" y="251619"/>
                    <a:pt x="303389" y="251776"/>
                    <a:pt x="302471" y="252078"/>
                  </a:cubicBezTo>
                  <a:lnTo>
                    <a:pt x="203985" y="284903"/>
                  </a:lnTo>
                  <a:cubicBezTo>
                    <a:pt x="181176" y="292514"/>
                    <a:pt x="157282" y="296397"/>
                    <a:pt x="133232" y="296386"/>
                  </a:cubicBezTo>
                  <a:lnTo>
                    <a:pt x="82948" y="296386"/>
                  </a:lnTo>
                  <a:cubicBezTo>
                    <a:pt x="66854" y="268832"/>
                    <a:pt x="60486" y="236667"/>
                    <a:pt x="64873" y="205062"/>
                  </a:cubicBezTo>
                  <a:cubicBezTo>
                    <a:pt x="75696" y="126743"/>
                    <a:pt x="147960" y="72017"/>
                    <a:pt x="226279" y="82839"/>
                  </a:cubicBezTo>
                  <a:cubicBezTo>
                    <a:pt x="232580" y="83712"/>
                    <a:pt x="238824" y="84999"/>
                    <a:pt x="244957" y="86700"/>
                  </a:cubicBezTo>
                  <a:cubicBezTo>
                    <a:pt x="276383" y="94758"/>
                    <a:pt x="309600" y="83555"/>
                    <a:pt x="329723" y="58105"/>
                  </a:cubicBezTo>
                  <a:cubicBezTo>
                    <a:pt x="367203" y="12153"/>
                    <a:pt x="434845" y="5281"/>
                    <a:pt x="480809" y="42762"/>
                  </a:cubicBezTo>
                  <a:cubicBezTo>
                    <a:pt x="526773" y="80242"/>
                    <a:pt x="533634" y="147884"/>
                    <a:pt x="496153" y="193848"/>
                  </a:cubicBezTo>
                  <a:cubicBezTo>
                    <a:pt x="483932" y="208890"/>
                    <a:pt x="482656" y="230053"/>
                    <a:pt x="492975" y="246460"/>
                  </a:cubicBezTo>
                  <a:cubicBezTo>
                    <a:pt x="513444" y="279039"/>
                    <a:pt x="522789" y="317392"/>
                    <a:pt x="519599" y="355746"/>
                  </a:cubicBezTo>
                  <a:close/>
                  <a:moveTo>
                    <a:pt x="269489" y="436169"/>
                  </a:moveTo>
                  <a:lnTo>
                    <a:pt x="269489" y="281937"/>
                  </a:lnTo>
                  <a:lnTo>
                    <a:pt x="296349" y="272984"/>
                  </a:lnTo>
                  <a:lnTo>
                    <a:pt x="296349" y="445122"/>
                  </a:lnTo>
                  <a:lnTo>
                    <a:pt x="269489" y="436169"/>
                  </a:lnTo>
                  <a:close/>
                  <a:moveTo>
                    <a:pt x="314256" y="394861"/>
                  </a:moveTo>
                  <a:lnTo>
                    <a:pt x="314256" y="323234"/>
                  </a:lnTo>
                  <a:cubicBezTo>
                    <a:pt x="324149" y="323234"/>
                    <a:pt x="332162" y="331248"/>
                    <a:pt x="332162" y="341141"/>
                  </a:cubicBezTo>
                  <a:lnTo>
                    <a:pt x="332162" y="376954"/>
                  </a:lnTo>
                  <a:cubicBezTo>
                    <a:pt x="332162" y="386848"/>
                    <a:pt x="324138" y="394861"/>
                    <a:pt x="314256" y="3948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1352;p84"/>
            <p:cNvSpPr/>
            <p:nvPr/>
          </p:nvSpPr>
          <p:spPr>
            <a:xfrm>
              <a:off x="1339319" y="3468104"/>
              <a:ext cx="27699" cy="14269"/>
            </a:xfrm>
            <a:custGeom>
              <a:rect b="b" l="l" r="r" t="t"/>
              <a:pathLst>
                <a:path extrusionOk="0" h="19025" w="36932">
                  <a:moveTo>
                    <a:pt x="839" y="839"/>
                  </a:moveTo>
                  <a:lnTo>
                    <a:pt x="36653" y="839"/>
                  </a:lnTo>
                  <a:lnTo>
                    <a:pt x="36653" y="18746"/>
                  </a:lnTo>
                  <a:lnTo>
                    <a:pt x="839" y="187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p84"/>
            <p:cNvSpPr/>
            <p:nvPr/>
          </p:nvSpPr>
          <p:spPr>
            <a:xfrm>
              <a:off x="1339319" y="3441244"/>
              <a:ext cx="27699" cy="14269"/>
            </a:xfrm>
            <a:custGeom>
              <a:rect b="b" l="l" r="r" t="t"/>
              <a:pathLst>
                <a:path extrusionOk="0" h="19025" w="36932">
                  <a:moveTo>
                    <a:pt x="839" y="839"/>
                  </a:moveTo>
                  <a:lnTo>
                    <a:pt x="36653" y="839"/>
                  </a:lnTo>
                  <a:lnTo>
                    <a:pt x="36653" y="18746"/>
                  </a:lnTo>
                  <a:lnTo>
                    <a:pt x="839" y="187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84"/>
            <p:cNvSpPr/>
            <p:nvPr/>
          </p:nvSpPr>
          <p:spPr>
            <a:xfrm>
              <a:off x="1534045" y="3253221"/>
              <a:ext cx="54559" cy="67988"/>
            </a:xfrm>
            <a:custGeom>
              <a:rect b="b" l="l" r="r" t="t"/>
              <a:pathLst>
                <a:path extrusionOk="0" h="90651" w="72745">
                  <a:moveTo>
                    <a:pt x="70977" y="40643"/>
                  </a:moveTo>
                  <a:cubicBezTo>
                    <a:pt x="70317" y="39658"/>
                    <a:pt x="69477" y="38818"/>
                    <a:pt x="68493" y="38158"/>
                  </a:cubicBezTo>
                  <a:lnTo>
                    <a:pt x="14773" y="2345"/>
                  </a:lnTo>
                  <a:cubicBezTo>
                    <a:pt x="10666" y="-397"/>
                    <a:pt x="5103" y="711"/>
                    <a:pt x="2350" y="4818"/>
                  </a:cubicBezTo>
                  <a:cubicBezTo>
                    <a:pt x="1365" y="6296"/>
                    <a:pt x="839" y="8019"/>
                    <a:pt x="839" y="9787"/>
                  </a:cubicBezTo>
                  <a:lnTo>
                    <a:pt x="839" y="81414"/>
                  </a:lnTo>
                  <a:cubicBezTo>
                    <a:pt x="839" y="84715"/>
                    <a:pt x="2652" y="87748"/>
                    <a:pt x="5562" y="89315"/>
                  </a:cubicBezTo>
                  <a:cubicBezTo>
                    <a:pt x="8472" y="90870"/>
                    <a:pt x="12009" y="90703"/>
                    <a:pt x="14762" y="88867"/>
                  </a:cubicBezTo>
                  <a:lnTo>
                    <a:pt x="68481" y="53054"/>
                  </a:lnTo>
                  <a:cubicBezTo>
                    <a:pt x="72600" y="50323"/>
                    <a:pt x="73719" y="44761"/>
                    <a:pt x="70977" y="40643"/>
                  </a:cubicBezTo>
                  <a:close/>
                  <a:moveTo>
                    <a:pt x="18757" y="64693"/>
                  </a:moveTo>
                  <a:lnTo>
                    <a:pt x="18757" y="26530"/>
                  </a:lnTo>
                  <a:lnTo>
                    <a:pt x="47408" y="45612"/>
                  </a:lnTo>
                  <a:lnTo>
                    <a:pt x="18757" y="646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84"/>
            <p:cNvSpPr/>
            <p:nvPr/>
          </p:nvSpPr>
          <p:spPr>
            <a:xfrm>
              <a:off x="1493763" y="3226365"/>
              <a:ext cx="121709" cy="121709"/>
            </a:xfrm>
            <a:custGeom>
              <a:rect b="b" l="l" r="r" t="t"/>
              <a:pathLst>
                <a:path extrusionOk="0" h="162278" w="162278">
                  <a:moveTo>
                    <a:pt x="81419" y="839"/>
                  </a:moveTo>
                  <a:cubicBezTo>
                    <a:pt x="36921" y="839"/>
                    <a:pt x="839" y="36910"/>
                    <a:pt x="839" y="81419"/>
                  </a:cubicBezTo>
                  <a:cubicBezTo>
                    <a:pt x="884" y="125906"/>
                    <a:pt x="36932" y="161954"/>
                    <a:pt x="81419" y="161998"/>
                  </a:cubicBezTo>
                  <a:cubicBezTo>
                    <a:pt x="125928" y="161998"/>
                    <a:pt x="161998" y="125917"/>
                    <a:pt x="161998" y="81419"/>
                  </a:cubicBezTo>
                  <a:cubicBezTo>
                    <a:pt x="161998" y="36921"/>
                    <a:pt x="125917" y="839"/>
                    <a:pt x="81419" y="839"/>
                  </a:cubicBezTo>
                  <a:close/>
                  <a:moveTo>
                    <a:pt x="81419" y="144092"/>
                  </a:moveTo>
                  <a:cubicBezTo>
                    <a:pt x="46803" y="144092"/>
                    <a:pt x="18746" y="116035"/>
                    <a:pt x="18746" y="81419"/>
                  </a:cubicBezTo>
                  <a:cubicBezTo>
                    <a:pt x="18791" y="46826"/>
                    <a:pt x="46826" y="18791"/>
                    <a:pt x="81419" y="18746"/>
                  </a:cubicBezTo>
                  <a:cubicBezTo>
                    <a:pt x="116035" y="18746"/>
                    <a:pt x="144092" y="46803"/>
                    <a:pt x="144092" y="81419"/>
                  </a:cubicBezTo>
                  <a:cubicBezTo>
                    <a:pt x="144092" y="116035"/>
                    <a:pt x="116035" y="144092"/>
                    <a:pt x="81419" y="1440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1356;p84"/>
            <p:cNvSpPr/>
            <p:nvPr/>
          </p:nvSpPr>
          <p:spPr>
            <a:xfrm>
              <a:off x="1319174" y="3266655"/>
              <a:ext cx="121709" cy="128423"/>
            </a:xfrm>
            <a:custGeom>
              <a:rect b="b" l="l" r="r" t="t"/>
              <a:pathLst>
                <a:path extrusionOk="0" h="171231" w="162278">
                  <a:moveTo>
                    <a:pt x="135139" y="63512"/>
                  </a:moveTo>
                  <a:lnTo>
                    <a:pt x="126185" y="63512"/>
                  </a:lnTo>
                  <a:cubicBezTo>
                    <a:pt x="121239" y="63512"/>
                    <a:pt x="117232" y="59506"/>
                    <a:pt x="117232" y="54559"/>
                  </a:cubicBezTo>
                  <a:lnTo>
                    <a:pt x="117232" y="27699"/>
                  </a:lnTo>
                  <a:cubicBezTo>
                    <a:pt x="117232" y="12870"/>
                    <a:pt x="105212" y="839"/>
                    <a:pt x="90372" y="839"/>
                  </a:cubicBezTo>
                  <a:cubicBezTo>
                    <a:pt x="75532" y="839"/>
                    <a:pt x="63512" y="12870"/>
                    <a:pt x="63512" y="27699"/>
                  </a:cubicBezTo>
                  <a:lnTo>
                    <a:pt x="63512" y="54559"/>
                  </a:lnTo>
                  <a:cubicBezTo>
                    <a:pt x="63512" y="59506"/>
                    <a:pt x="59506" y="63512"/>
                    <a:pt x="54559" y="63512"/>
                  </a:cubicBezTo>
                  <a:cubicBezTo>
                    <a:pt x="54559" y="58566"/>
                    <a:pt x="50552" y="54559"/>
                    <a:pt x="45606" y="54559"/>
                  </a:cubicBezTo>
                  <a:lnTo>
                    <a:pt x="9793" y="54559"/>
                  </a:lnTo>
                  <a:cubicBezTo>
                    <a:pt x="4846" y="54559"/>
                    <a:pt x="839" y="58566"/>
                    <a:pt x="839" y="63512"/>
                  </a:cubicBezTo>
                  <a:lnTo>
                    <a:pt x="839" y="161998"/>
                  </a:lnTo>
                  <a:cubicBezTo>
                    <a:pt x="839" y="166945"/>
                    <a:pt x="4846" y="170952"/>
                    <a:pt x="9793" y="170952"/>
                  </a:cubicBezTo>
                  <a:lnTo>
                    <a:pt x="45606" y="170952"/>
                  </a:lnTo>
                  <a:cubicBezTo>
                    <a:pt x="50552" y="170952"/>
                    <a:pt x="54559" y="166945"/>
                    <a:pt x="54559" y="161998"/>
                  </a:cubicBezTo>
                  <a:lnTo>
                    <a:pt x="135139" y="161998"/>
                  </a:lnTo>
                  <a:cubicBezTo>
                    <a:pt x="149979" y="161998"/>
                    <a:pt x="161998" y="149979"/>
                    <a:pt x="161998" y="135139"/>
                  </a:cubicBezTo>
                  <a:lnTo>
                    <a:pt x="161998" y="90372"/>
                  </a:lnTo>
                  <a:cubicBezTo>
                    <a:pt x="161998" y="75543"/>
                    <a:pt x="149968" y="63512"/>
                    <a:pt x="135139" y="63512"/>
                  </a:cubicBezTo>
                  <a:close/>
                  <a:moveTo>
                    <a:pt x="36653" y="153045"/>
                  </a:moveTo>
                  <a:lnTo>
                    <a:pt x="18746" y="153045"/>
                  </a:lnTo>
                  <a:lnTo>
                    <a:pt x="18746" y="72466"/>
                  </a:lnTo>
                  <a:lnTo>
                    <a:pt x="36653" y="72466"/>
                  </a:lnTo>
                  <a:lnTo>
                    <a:pt x="36653" y="153045"/>
                  </a:lnTo>
                  <a:close/>
                  <a:moveTo>
                    <a:pt x="144092" y="135139"/>
                  </a:moveTo>
                  <a:cubicBezTo>
                    <a:pt x="144092" y="140085"/>
                    <a:pt x="140085" y="144092"/>
                    <a:pt x="135139" y="144092"/>
                  </a:cubicBezTo>
                  <a:lnTo>
                    <a:pt x="54559" y="144092"/>
                  </a:lnTo>
                  <a:lnTo>
                    <a:pt x="54559" y="81419"/>
                  </a:lnTo>
                  <a:cubicBezTo>
                    <a:pt x="69399" y="81419"/>
                    <a:pt x="81419" y="69399"/>
                    <a:pt x="81419" y="54559"/>
                  </a:cubicBezTo>
                  <a:lnTo>
                    <a:pt x="81419" y="27699"/>
                  </a:lnTo>
                  <a:cubicBezTo>
                    <a:pt x="81419" y="22753"/>
                    <a:pt x="85426" y="18746"/>
                    <a:pt x="90372" y="18746"/>
                  </a:cubicBezTo>
                  <a:cubicBezTo>
                    <a:pt x="95319" y="18746"/>
                    <a:pt x="99325" y="22753"/>
                    <a:pt x="99325" y="27699"/>
                  </a:cubicBezTo>
                  <a:lnTo>
                    <a:pt x="99325" y="54559"/>
                  </a:lnTo>
                  <a:cubicBezTo>
                    <a:pt x="99325" y="69399"/>
                    <a:pt x="111345" y="81419"/>
                    <a:pt x="126185" y="81419"/>
                  </a:cubicBezTo>
                  <a:lnTo>
                    <a:pt x="135139" y="81419"/>
                  </a:lnTo>
                  <a:cubicBezTo>
                    <a:pt x="140085" y="81419"/>
                    <a:pt x="144092" y="85426"/>
                    <a:pt x="144092" y="90372"/>
                  </a:cubicBezTo>
                  <a:lnTo>
                    <a:pt x="144092" y="135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84"/>
            <p:cNvSpPr/>
            <p:nvPr/>
          </p:nvSpPr>
          <p:spPr>
            <a:xfrm>
              <a:off x="1538453" y="3427811"/>
              <a:ext cx="83937" cy="70507"/>
            </a:xfrm>
            <a:custGeom>
              <a:rect b="b" l="l" r="r" t="t"/>
              <a:pathLst>
                <a:path extrusionOk="0" h="94009" w="111916">
                  <a:moveTo>
                    <a:pt x="103486" y="12506"/>
                  </a:moveTo>
                  <a:lnTo>
                    <a:pt x="99670" y="8678"/>
                  </a:lnTo>
                  <a:cubicBezTo>
                    <a:pt x="90593" y="-331"/>
                    <a:pt x="76436" y="-1730"/>
                    <a:pt x="65781" y="5332"/>
                  </a:cubicBezTo>
                  <a:lnTo>
                    <a:pt x="56101" y="11790"/>
                  </a:lnTo>
                  <a:lnTo>
                    <a:pt x="46420" y="5332"/>
                  </a:lnTo>
                  <a:cubicBezTo>
                    <a:pt x="35766" y="-1741"/>
                    <a:pt x="21597" y="-342"/>
                    <a:pt x="12532" y="8678"/>
                  </a:cubicBezTo>
                  <a:lnTo>
                    <a:pt x="8704" y="12506"/>
                  </a:lnTo>
                  <a:cubicBezTo>
                    <a:pt x="-1782" y="22992"/>
                    <a:pt x="-1782" y="39993"/>
                    <a:pt x="8704" y="50490"/>
                  </a:cubicBezTo>
                  <a:lnTo>
                    <a:pt x="49766" y="91541"/>
                  </a:lnTo>
                  <a:cubicBezTo>
                    <a:pt x="53258" y="95033"/>
                    <a:pt x="58932" y="95033"/>
                    <a:pt x="62424" y="91541"/>
                  </a:cubicBezTo>
                  <a:lnTo>
                    <a:pt x="103486" y="50490"/>
                  </a:lnTo>
                  <a:cubicBezTo>
                    <a:pt x="113972" y="39993"/>
                    <a:pt x="113972" y="22992"/>
                    <a:pt x="103486" y="12506"/>
                  </a:cubicBezTo>
                  <a:close/>
                  <a:moveTo>
                    <a:pt x="90839" y="37821"/>
                  </a:moveTo>
                  <a:cubicBezTo>
                    <a:pt x="90839" y="37821"/>
                    <a:pt x="90839" y="37821"/>
                    <a:pt x="90839" y="37821"/>
                  </a:cubicBezTo>
                  <a:lnTo>
                    <a:pt x="56101" y="72549"/>
                  </a:lnTo>
                  <a:lnTo>
                    <a:pt x="21384" y="37866"/>
                  </a:lnTo>
                  <a:cubicBezTo>
                    <a:pt x="17893" y="34374"/>
                    <a:pt x="17893" y="28700"/>
                    <a:pt x="21384" y="25208"/>
                  </a:cubicBezTo>
                  <a:lnTo>
                    <a:pt x="25212" y="21381"/>
                  </a:lnTo>
                  <a:cubicBezTo>
                    <a:pt x="28234" y="18359"/>
                    <a:pt x="32956" y="17889"/>
                    <a:pt x="36515" y="20262"/>
                  </a:cubicBezTo>
                  <a:lnTo>
                    <a:pt x="51154" y="30021"/>
                  </a:lnTo>
                  <a:cubicBezTo>
                    <a:pt x="54165" y="32024"/>
                    <a:pt x="58082" y="32024"/>
                    <a:pt x="61092" y="30021"/>
                  </a:cubicBezTo>
                  <a:lnTo>
                    <a:pt x="75742" y="20262"/>
                  </a:lnTo>
                  <a:cubicBezTo>
                    <a:pt x="79290" y="17900"/>
                    <a:pt x="84013" y="18359"/>
                    <a:pt x="87034" y="21370"/>
                  </a:cubicBezTo>
                  <a:lnTo>
                    <a:pt x="87034" y="21336"/>
                  </a:lnTo>
                  <a:lnTo>
                    <a:pt x="90851" y="25164"/>
                  </a:lnTo>
                  <a:cubicBezTo>
                    <a:pt x="94331" y="28644"/>
                    <a:pt x="94331" y="34318"/>
                    <a:pt x="90839" y="378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p84"/>
            <p:cNvSpPr/>
            <p:nvPr/>
          </p:nvSpPr>
          <p:spPr>
            <a:xfrm>
              <a:off x="1500556" y="3372337"/>
              <a:ext cx="20984" cy="31056"/>
            </a:xfrm>
            <a:custGeom>
              <a:rect b="b" l="l" r="r" t="t"/>
              <a:pathLst>
                <a:path extrusionOk="0" h="41408" w="27979">
                  <a:moveTo>
                    <a:pt x="1018" y="36824"/>
                  </a:moveTo>
                  <a:lnTo>
                    <a:pt x="9980" y="1018"/>
                  </a:lnTo>
                  <a:lnTo>
                    <a:pt x="27340" y="5363"/>
                  </a:lnTo>
                  <a:lnTo>
                    <a:pt x="18378" y="41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84"/>
            <p:cNvSpPr/>
            <p:nvPr/>
          </p:nvSpPr>
          <p:spPr>
            <a:xfrm>
              <a:off x="1517386" y="3394736"/>
              <a:ext cx="34414" cy="26860"/>
            </a:xfrm>
            <a:custGeom>
              <a:rect b="b" l="l" r="r" t="t"/>
              <a:pathLst>
                <a:path extrusionOk="0" h="35813" w="45885">
                  <a:moveTo>
                    <a:pt x="1126" y="19029"/>
                  </a:moveTo>
                  <a:lnTo>
                    <a:pt x="36931" y="1126"/>
                  </a:lnTo>
                  <a:lnTo>
                    <a:pt x="44939" y="17142"/>
                  </a:lnTo>
                  <a:lnTo>
                    <a:pt x="9134" y="350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84"/>
            <p:cNvSpPr/>
            <p:nvPr/>
          </p:nvSpPr>
          <p:spPr>
            <a:xfrm>
              <a:off x="1500502" y="3526758"/>
              <a:ext cx="20984" cy="31056"/>
            </a:xfrm>
            <a:custGeom>
              <a:rect b="b" l="l" r="r" t="t"/>
              <a:pathLst>
                <a:path extrusionOk="0" h="41408" w="27979">
                  <a:moveTo>
                    <a:pt x="1018" y="5357"/>
                  </a:moveTo>
                  <a:lnTo>
                    <a:pt x="18378" y="1018"/>
                  </a:lnTo>
                  <a:lnTo>
                    <a:pt x="27329" y="36824"/>
                  </a:lnTo>
                  <a:lnTo>
                    <a:pt x="9968" y="41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84"/>
            <p:cNvSpPr/>
            <p:nvPr/>
          </p:nvSpPr>
          <p:spPr>
            <a:xfrm>
              <a:off x="1517387" y="3508886"/>
              <a:ext cx="34414" cy="26860"/>
            </a:xfrm>
            <a:custGeom>
              <a:rect b="b" l="l" r="r" t="t"/>
              <a:pathLst>
                <a:path extrusionOk="0" h="35813" w="45885">
                  <a:moveTo>
                    <a:pt x="1126" y="17142"/>
                  </a:moveTo>
                  <a:lnTo>
                    <a:pt x="9134" y="1126"/>
                  </a:lnTo>
                  <a:lnTo>
                    <a:pt x="44939" y="19029"/>
                  </a:lnTo>
                  <a:lnTo>
                    <a:pt x="36931" y="350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84"/>
            <p:cNvSpPr/>
            <p:nvPr/>
          </p:nvSpPr>
          <p:spPr>
            <a:xfrm>
              <a:off x="1252025" y="3212936"/>
              <a:ext cx="155283" cy="161998"/>
            </a:xfrm>
            <a:custGeom>
              <a:rect b="b" l="l" r="r" t="t"/>
              <a:pathLst>
                <a:path extrusionOk="0" h="215997" w="207044">
                  <a:moveTo>
                    <a:pt x="839" y="215718"/>
                  </a:moveTo>
                  <a:lnTo>
                    <a:pt x="18746" y="215718"/>
                  </a:lnTo>
                  <a:cubicBezTo>
                    <a:pt x="18746" y="94222"/>
                    <a:pt x="90797" y="18746"/>
                    <a:pt x="206765" y="18746"/>
                  </a:cubicBezTo>
                  <a:lnTo>
                    <a:pt x="206765" y="839"/>
                  </a:lnTo>
                  <a:cubicBezTo>
                    <a:pt x="79740" y="839"/>
                    <a:pt x="839" y="83210"/>
                    <a:pt x="839" y="2157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3" name="Google Shape;1363;p84"/>
          <p:cNvSpPr/>
          <p:nvPr/>
        </p:nvSpPr>
        <p:spPr>
          <a:xfrm>
            <a:off x="457225" y="4169775"/>
            <a:ext cx="461700" cy="461700"/>
          </a:xfrm>
          <a:prstGeom prst="ellipse">
            <a:avLst/>
          </a:prstGeom>
          <a:solidFill>
            <a:srgbClr val="016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64" name="Google Shape;1364;p84"/>
          <p:cNvGrpSpPr/>
          <p:nvPr/>
        </p:nvGrpSpPr>
        <p:grpSpPr>
          <a:xfrm>
            <a:off x="550472" y="4265835"/>
            <a:ext cx="275204" cy="269588"/>
            <a:chOff x="2941263" y="2152009"/>
            <a:chExt cx="350044" cy="342900"/>
          </a:xfrm>
        </p:grpSpPr>
        <p:sp>
          <p:nvSpPr>
            <p:cNvPr id="1365" name="Google Shape;1365;p84"/>
            <p:cNvSpPr/>
            <p:nvPr/>
          </p:nvSpPr>
          <p:spPr>
            <a:xfrm>
              <a:off x="2941263" y="2152009"/>
              <a:ext cx="350044" cy="342900"/>
            </a:xfrm>
            <a:custGeom>
              <a:rect b="b" l="l" r="r" t="t"/>
              <a:pathLst>
                <a:path extrusionOk="0" h="457200" w="466725">
                  <a:moveTo>
                    <a:pt x="442341" y="7144"/>
                  </a:moveTo>
                  <a:lnTo>
                    <a:pt x="257937" y="7144"/>
                  </a:lnTo>
                  <a:cubicBezTo>
                    <a:pt x="245745" y="7144"/>
                    <a:pt x="235839" y="16859"/>
                    <a:pt x="235839" y="28766"/>
                  </a:cubicBezTo>
                  <a:lnTo>
                    <a:pt x="235839" y="115253"/>
                  </a:lnTo>
                  <a:lnTo>
                    <a:pt x="250603" y="115253"/>
                  </a:lnTo>
                  <a:lnTo>
                    <a:pt x="250603" y="64770"/>
                  </a:lnTo>
                  <a:lnTo>
                    <a:pt x="278416" y="64770"/>
                  </a:lnTo>
                  <a:cubicBezTo>
                    <a:pt x="270320" y="74676"/>
                    <a:pt x="265367" y="87154"/>
                    <a:pt x="265367" y="100775"/>
                  </a:cubicBezTo>
                  <a:cubicBezTo>
                    <a:pt x="265367" y="124206"/>
                    <a:pt x="280321" y="145256"/>
                    <a:pt x="302228" y="154019"/>
                  </a:cubicBezTo>
                  <a:lnTo>
                    <a:pt x="302228" y="187452"/>
                  </a:lnTo>
                  <a:cubicBezTo>
                    <a:pt x="296037" y="182880"/>
                    <a:pt x="288417" y="180023"/>
                    <a:pt x="280130" y="180023"/>
                  </a:cubicBezTo>
                  <a:cubicBezTo>
                    <a:pt x="272034" y="180023"/>
                    <a:pt x="265367" y="186500"/>
                    <a:pt x="265367" y="194405"/>
                  </a:cubicBezTo>
                  <a:lnTo>
                    <a:pt x="265367" y="280892"/>
                  </a:lnTo>
                  <a:lnTo>
                    <a:pt x="250603" y="280892"/>
                  </a:lnTo>
                  <a:lnTo>
                    <a:pt x="250603" y="162782"/>
                  </a:lnTo>
                  <a:lnTo>
                    <a:pt x="224123" y="136970"/>
                  </a:lnTo>
                  <a:lnTo>
                    <a:pt x="184214" y="136970"/>
                  </a:lnTo>
                  <a:lnTo>
                    <a:pt x="184214" y="7144"/>
                  </a:lnTo>
                  <a:lnTo>
                    <a:pt x="139922" y="7144"/>
                  </a:lnTo>
                  <a:lnTo>
                    <a:pt x="139922" y="136874"/>
                  </a:lnTo>
                  <a:lnTo>
                    <a:pt x="125159" y="136874"/>
                  </a:lnTo>
                  <a:lnTo>
                    <a:pt x="125159" y="50387"/>
                  </a:lnTo>
                  <a:lnTo>
                    <a:pt x="80867" y="50387"/>
                  </a:lnTo>
                  <a:lnTo>
                    <a:pt x="80867" y="136874"/>
                  </a:lnTo>
                  <a:lnTo>
                    <a:pt x="66199" y="136874"/>
                  </a:lnTo>
                  <a:lnTo>
                    <a:pt x="66199" y="79248"/>
                  </a:lnTo>
                  <a:lnTo>
                    <a:pt x="21908" y="79248"/>
                  </a:lnTo>
                  <a:lnTo>
                    <a:pt x="21908" y="136874"/>
                  </a:lnTo>
                  <a:lnTo>
                    <a:pt x="7144" y="136874"/>
                  </a:lnTo>
                  <a:lnTo>
                    <a:pt x="7144" y="151257"/>
                  </a:lnTo>
                  <a:lnTo>
                    <a:pt x="218027" y="151257"/>
                  </a:lnTo>
                  <a:lnTo>
                    <a:pt x="235839" y="168688"/>
                  </a:lnTo>
                  <a:lnTo>
                    <a:pt x="235839" y="331470"/>
                  </a:lnTo>
                  <a:cubicBezTo>
                    <a:pt x="235839" y="343376"/>
                    <a:pt x="245745" y="353092"/>
                    <a:pt x="257937" y="353092"/>
                  </a:cubicBezTo>
                  <a:lnTo>
                    <a:pt x="287465" y="353092"/>
                  </a:lnTo>
                  <a:lnTo>
                    <a:pt x="287465" y="367475"/>
                  </a:lnTo>
                  <a:lnTo>
                    <a:pt x="272701" y="367475"/>
                  </a:lnTo>
                  <a:lnTo>
                    <a:pt x="272701" y="453962"/>
                  </a:lnTo>
                  <a:lnTo>
                    <a:pt x="420243" y="453962"/>
                  </a:lnTo>
                  <a:lnTo>
                    <a:pt x="420243" y="367475"/>
                  </a:lnTo>
                  <a:lnTo>
                    <a:pt x="405479" y="367475"/>
                  </a:lnTo>
                  <a:lnTo>
                    <a:pt x="405479" y="353092"/>
                  </a:lnTo>
                  <a:lnTo>
                    <a:pt x="442341" y="353092"/>
                  </a:lnTo>
                  <a:cubicBezTo>
                    <a:pt x="454533" y="353092"/>
                    <a:pt x="464439" y="343376"/>
                    <a:pt x="464439" y="331470"/>
                  </a:cubicBezTo>
                  <a:lnTo>
                    <a:pt x="464439" y="28766"/>
                  </a:lnTo>
                  <a:cubicBezTo>
                    <a:pt x="464534" y="16859"/>
                    <a:pt x="454533" y="7144"/>
                    <a:pt x="442341" y="7144"/>
                  </a:cubicBezTo>
                  <a:lnTo>
                    <a:pt x="442341" y="7144"/>
                  </a:lnTo>
                  <a:close/>
                  <a:moveTo>
                    <a:pt x="154686" y="21527"/>
                  </a:moveTo>
                  <a:lnTo>
                    <a:pt x="169450" y="21527"/>
                  </a:lnTo>
                  <a:lnTo>
                    <a:pt x="169450" y="136874"/>
                  </a:lnTo>
                  <a:lnTo>
                    <a:pt x="154686" y="136874"/>
                  </a:lnTo>
                  <a:lnTo>
                    <a:pt x="154686" y="21527"/>
                  </a:lnTo>
                  <a:lnTo>
                    <a:pt x="154686" y="21527"/>
                  </a:lnTo>
                  <a:lnTo>
                    <a:pt x="154686" y="21527"/>
                  </a:lnTo>
                  <a:close/>
                  <a:moveTo>
                    <a:pt x="95631" y="64770"/>
                  </a:moveTo>
                  <a:lnTo>
                    <a:pt x="110395" y="64770"/>
                  </a:lnTo>
                  <a:lnTo>
                    <a:pt x="110395" y="136874"/>
                  </a:lnTo>
                  <a:lnTo>
                    <a:pt x="95631" y="136874"/>
                  </a:lnTo>
                  <a:lnTo>
                    <a:pt x="95631" y="64770"/>
                  </a:lnTo>
                  <a:lnTo>
                    <a:pt x="95631" y="64770"/>
                  </a:lnTo>
                  <a:lnTo>
                    <a:pt x="95631" y="64770"/>
                  </a:lnTo>
                  <a:close/>
                  <a:moveTo>
                    <a:pt x="36671" y="93631"/>
                  </a:moveTo>
                  <a:lnTo>
                    <a:pt x="51435" y="93631"/>
                  </a:lnTo>
                  <a:lnTo>
                    <a:pt x="51435" y="136874"/>
                  </a:lnTo>
                  <a:lnTo>
                    <a:pt x="36671" y="136874"/>
                  </a:lnTo>
                  <a:lnTo>
                    <a:pt x="36671" y="93631"/>
                  </a:lnTo>
                  <a:lnTo>
                    <a:pt x="36671" y="93631"/>
                  </a:lnTo>
                  <a:lnTo>
                    <a:pt x="36671" y="93631"/>
                  </a:lnTo>
                  <a:close/>
                  <a:moveTo>
                    <a:pt x="250603" y="28766"/>
                  </a:moveTo>
                  <a:cubicBezTo>
                    <a:pt x="250603" y="24765"/>
                    <a:pt x="253937" y="21527"/>
                    <a:pt x="257937" y="21527"/>
                  </a:cubicBezTo>
                  <a:lnTo>
                    <a:pt x="442341" y="21527"/>
                  </a:lnTo>
                  <a:cubicBezTo>
                    <a:pt x="446437" y="21527"/>
                    <a:pt x="449675" y="24765"/>
                    <a:pt x="449675" y="28766"/>
                  </a:cubicBezTo>
                  <a:lnTo>
                    <a:pt x="449675" y="50387"/>
                  </a:lnTo>
                  <a:lnTo>
                    <a:pt x="352806" y="50387"/>
                  </a:lnTo>
                  <a:cubicBezTo>
                    <a:pt x="344329" y="45815"/>
                    <a:pt x="334613" y="43148"/>
                    <a:pt x="324326" y="43148"/>
                  </a:cubicBezTo>
                  <a:cubicBezTo>
                    <a:pt x="313944" y="43148"/>
                    <a:pt x="304324" y="45815"/>
                    <a:pt x="295847" y="50387"/>
                  </a:cubicBezTo>
                  <a:lnTo>
                    <a:pt x="250603" y="50387"/>
                  </a:lnTo>
                  <a:lnTo>
                    <a:pt x="250603" y="28766"/>
                  </a:lnTo>
                  <a:lnTo>
                    <a:pt x="250603" y="28766"/>
                  </a:lnTo>
                  <a:lnTo>
                    <a:pt x="250603" y="28766"/>
                  </a:lnTo>
                  <a:close/>
                  <a:moveTo>
                    <a:pt x="416528" y="173260"/>
                  </a:moveTo>
                  <a:cubicBezTo>
                    <a:pt x="412718" y="172688"/>
                    <a:pt x="409004" y="172974"/>
                    <a:pt x="405479" y="174212"/>
                  </a:cubicBezTo>
                  <a:lnTo>
                    <a:pt x="405479" y="166497"/>
                  </a:lnTo>
                  <a:cubicBezTo>
                    <a:pt x="405479" y="155543"/>
                    <a:pt x="397574" y="146114"/>
                    <a:pt x="387001" y="144399"/>
                  </a:cubicBezTo>
                  <a:cubicBezTo>
                    <a:pt x="382905" y="143732"/>
                    <a:pt x="378809" y="144209"/>
                    <a:pt x="374999" y="145733"/>
                  </a:cubicBezTo>
                  <a:cubicBezTo>
                    <a:pt x="374047" y="142494"/>
                    <a:pt x="372332" y="139541"/>
                    <a:pt x="370142" y="137065"/>
                  </a:cubicBezTo>
                  <a:cubicBezTo>
                    <a:pt x="378524" y="126873"/>
                    <a:pt x="383286" y="114109"/>
                    <a:pt x="383286" y="100870"/>
                  </a:cubicBezTo>
                  <a:cubicBezTo>
                    <a:pt x="383286" y="87249"/>
                    <a:pt x="378428" y="74676"/>
                    <a:pt x="370237" y="64865"/>
                  </a:cubicBezTo>
                  <a:lnTo>
                    <a:pt x="449675" y="64865"/>
                  </a:lnTo>
                  <a:lnTo>
                    <a:pt x="449675" y="281178"/>
                  </a:lnTo>
                  <a:lnTo>
                    <a:pt x="434912" y="281178"/>
                  </a:lnTo>
                  <a:lnTo>
                    <a:pt x="434912" y="195453"/>
                  </a:lnTo>
                  <a:cubicBezTo>
                    <a:pt x="435007" y="184404"/>
                    <a:pt x="427101" y="174879"/>
                    <a:pt x="416528" y="173260"/>
                  </a:cubicBezTo>
                  <a:lnTo>
                    <a:pt x="416528" y="173260"/>
                  </a:lnTo>
                  <a:close/>
                  <a:moveTo>
                    <a:pt x="280130" y="100870"/>
                  </a:moveTo>
                  <a:cubicBezTo>
                    <a:pt x="280130" y="77057"/>
                    <a:pt x="299942" y="57626"/>
                    <a:pt x="324422" y="57626"/>
                  </a:cubicBezTo>
                  <a:cubicBezTo>
                    <a:pt x="348806" y="57626"/>
                    <a:pt x="368713" y="77057"/>
                    <a:pt x="368713" y="100870"/>
                  </a:cubicBezTo>
                  <a:cubicBezTo>
                    <a:pt x="368713" y="111633"/>
                    <a:pt x="364522" y="122015"/>
                    <a:pt x="357188" y="130016"/>
                  </a:cubicBezTo>
                  <a:cubicBezTo>
                    <a:pt x="353568" y="129540"/>
                    <a:pt x="349949" y="129826"/>
                    <a:pt x="346615" y="130969"/>
                  </a:cubicBezTo>
                  <a:lnTo>
                    <a:pt x="346615" y="108109"/>
                  </a:lnTo>
                  <a:cubicBezTo>
                    <a:pt x="346615" y="101727"/>
                    <a:pt x="343757" y="95726"/>
                    <a:pt x="338804" y="91631"/>
                  </a:cubicBezTo>
                  <a:cubicBezTo>
                    <a:pt x="333851" y="87535"/>
                    <a:pt x="327279" y="85725"/>
                    <a:pt x="320802" y="86773"/>
                  </a:cubicBezTo>
                  <a:cubicBezTo>
                    <a:pt x="310325" y="88487"/>
                    <a:pt x="302324" y="97917"/>
                    <a:pt x="302324" y="108871"/>
                  </a:cubicBezTo>
                  <a:lnTo>
                    <a:pt x="302324" y="138208"/>
                  </a:lnTo>
                  <a:cubicBezTo>
                    <a:pt x="288893" y="130493"/>
                    <a:pt x="280130" y="116396"/>
                    <a:pt x="280130" y="100870"/>
                  </a:cubicBezTo>
                  <a:lnTo>
                    <a:pt x="280130" y="100870"/>
                  </a:lnTo>
                  <a:close/>
                  <a:moveTo>
                    <a:pt x="257937" y="338804"/>
                  </a:moveTo>
                  <a:cubicBezTo>
                    <a:pt x="253841" y="338804"/>
                    <a:pt x="250603" y="335566"/>
                    <a:pt x="250603" y="331565"/>
                  </a:cubicBezTo>
                  <a:lnTo>
                    <a:pt x="250603" y="295561"/>
                  </a:lnTo>
                  <a:lnTo>
                    <a:pt x="266319" y="295561"/>
                  </a:lnTo>
                  <a:cubicBezTo>
                    <a:pt x="267176" y="299276"/>
                    <a:pt x="268605" y="302800"/>
                    <a:pt x="270605" y="306134"/>
                  </a:cubicBezTo>
                  <a:lnTo>
                    <a:pt x="287465" y="333661"/>
                  </a:lnTo>
                  <a:lnTo>
                    <a:pt x="287465" y="338900"/>
                  </a:lnTo>
                  <a:lnTo>
                    <a:pt x="257937" y="338900"/>
                  </a:lnTo>
                  <a:lnTo>
                    <a:pt x="257937" y="338804"/>
                  </a:lnTo>
                  <a:lnTo>
                    <a:pt x="257937" y="338804"/>
                  </a:lnTo>
                  <a:close/>
                  <a:moveTo>
                    <a:pt x="287465" y="439674"/>
                  </a:moveTo>
                  <a:lnTo>
                    <a:pt x="287465" y="410813"/>
                  </a:lnTo>
                  <a:lnTo>
                    <a:pt x="368618" y="410813"/>
                  </a:lnTo>
                  <a:lnTo>
                    <a:pt x="368618" y="396431"/>
                  </a:lnTo>
                  <a:lnTo>
                    <a:pt x="287465" y="396431"/>
                  </a:lnTo>
                  <a:lnTo>
                    <a:pt x="287465" y="382048"/>
                  </a:lnTo>
                  <a:lnTo>
                    <a:pt x="405479" y="382048"/>
                  </a:lnTo>
                  <a:lnTo>
                    <a:pt x="405479" y="396431"/>
                  </a:lnTo>
                  <a:lnTo>
                    <a:pt x="383381" y="396431"/>
                  </a:lnTo>
                  <a:lnTo>
                    <a:pt x="383381" y="410813"/>
                  </a:lnTo>
                  <a:lnTo>
                    <a:pt x="405479" y="410813"/>
                  </a:lnTo>
                  <a:lnTo>
                    <a:pt x="405479" y="439674"/>
                  </a:lnTo>
                  <a:lnTo>
                    <a:pt x="287465" y="439674"/>
                  </a:lnTo>
                  <a:lnTo>
                    <a:pt x="287465" y="439674"/>
                  </a:lnTo>
                  <a:lnTo>
                    <a:pt x="287465" y="439674"/>
                  </a:lnTo>
                  <a:close/>
                  <a:moveTo>
                    <a:pt x="302228" y="367570"/>
                  </a:moveTo>
                  <a:lnTo>
                    <a:pt x="302228" y="329565"/>
                  </a:lnTo>
                  <a:lnTo>
                    <a:pt x="283274" y="298609"/>
                  </a:lnTo>
                  <a:cubicBezTo>
                    <a:pt x="281178" y="295275"/>
                    <a:pt x="280130" y="291370"/>
                    <a:pt x="280130" y="287465"/>
                  </a:cubicBezTo>
                  <a:lnTo>
                    <a:pt x="280130" y="194501"/>
                  </a:lnTo>
                  <a:cubicBezTo>
                    <a:pt x="292322" y="194501"/>
                    <a:pt x="302228" y="204216"/>
                    <a:pt x="302228" y="216122"/>
                  </a:cubicBezTo>
                  <a:lnTo>
                    <a:pt x="302228" y="252127"/>
                  </a:lnTo>
                  <a:lnTo>
                    <a:pt x="316992" y="252127"/>
                  </a:lnTo>
                  <a:lnTo>
                    <a:pt x="316992" y="108871"/>
                  </a:lnTo>
                  <a:cubicBezTo>
                    <a:pt x="316992" y="104966"/>
                    <a:pt x="319659" y="101537"/>
                    <a:pt x="323088" y="100965"/>
                  </a:cubicBezTo>
                  <a:cubicBezTo>
                    <a:pt x="325279" y="100584"/>
                    <a:pt x="327470" y="101156"/>
                    <a:pt x="329184" y="102584"/>
                  </a:cubicBezTo>
                  <a:cubicBezTo>
                    <a:pt x="330803" y="103918"/>
                    <a:pt x="331756" y="105918"/>
                    <a:pt x="331756" y="108109"/>
                  </a:cubicBezTo>
                  <a:lnTo>
                    <a:pt x="331756" y="252317"/>
                  </a:lnTo>
                  <a:lnTo>
                    <a:pt x="346520" y="252317"/>
                  </a:lnTo>
                  <a:lnTo>
                    <a:pt x="346520" y="151352"/>
                  </a:lnTo>
                  <a:cubicBezTo>
                    <a:pt x="346520" y="149257"/>
                    <a:pt x="347472" y="147257"/>
                    <a:pt x="349091" y="145828"/>
                  </a:cubicBezTo>
                  <a:cubicBezTo>
                    <a:pt x="350806" y="144399"/>
                    <a:pt x="352901" y="143828"/>
                    <a:pt x="355187" y="144209"/>
                  </a:cubicBezTo>
                  <a:cubicBezTo>
                    <a:pt x="358616" y="144780"/>
                    <a:pt x="361283" y="148209"/>
                    <a:pt x="361283" y="152114"/>
                  </a:cubicBezTo>
                  <a:lnTo>
                    <a:pt x="361283" y="252317"/>
                  </a:lnTo>
                  <a:lnTo>
                    <a:pt x="376047" y="252317"/>
                  </a:lnTo>
                  <a:lnTo>
                    <a:pt x="376047" y="165830"/>
                  </a:lnTo>
                  <a:cubicBezTo>
                    <a:pt x="376047" y="163735"/>
                    <a:pt x="377000" y="161735"/>
                    <a:pt x="378619" y="160306"/>
                  </a:cubicBezTo>
                  <a:cubicBezTo>
                    <a:pt x="380333" y="158877"/>
                    <a:pt x="382429" y="158306"/>
                    <a:pt x="384715" y="158687"/>
                  </a:cubicBezTo>
                  <a:cubicBezTo>
                    <a:pt x="388144" y="159258"/>
                    <a:pt x="390811" y="162687"/>
                    <a:pt x="390811" y="166592"/>
                  </a:cubicBezTo>
                  <a:lnTo>
                    <a:pt x="390811" y="252317"/>
                  </a:lnTo>
                  <a:lnTo>
                    <a:pt x="405575" y="252317"/>
                  </a:lnTo>
                  <a:lnTo>
                    <a:pt x="405575" y="194691"/>
                  </a:lnTo>
                  <a:cubicBezTo>
                    <a:pt x="405575" y="192596"/>
                    <a:pt x="406527" y="190595"/>
                    <a:pt x="408146" y="189167"/>
                  </a:cubicBezTo>
                  <a:cubicBezTo>
                    <a:pt x="409861" y="187738"/>
                    <a:pt x="411956" y="187166"/>
                    <a:pt x="414242" y="187547"/>
                  </a:cubicBezTo>
                  <a:cubicBezTo>
                    <a:pt x="417671" y="188119"/>
                    <a:pt x="420338" y="191548"/>
                    <a:pt x="420338" y="195453"/>
                  </a:cubicBezTo>
                  <a:lnTo>
                    <a:pt x="420338" y="285464"/>
                  </a:lnTo>
                  <a:cubicBezTo>
                    <a:pt x="420338" y="290322"/>
                    <a:pt x="418624" y="295180"/>
                    <a:pt x="415481" y="298990"/>
                  </a:cubicBezTo>
                  <a:lnTo>
                    <a:pt x="390906" y="329089"/>
                  </a:lnTo>
                  <a:lnTo>
                    <a:pt x="390906" y="367665"/>
                  </a:lnTo>
                  <a:lnTo>
                    <a:pt x="302228" y="367665"/>
                  </a:lnTo>
                  <a:lnTo>
                    <a:pt x="302228" y="367570"/>
                  </a:lnTo>
                  <a:lnTo>
                    <a:pt x="302228" y="367570"/>
                  </a:lnTo>
                  <a:close/>
                  <a:moveTo>
                    <a:pt x="442341" y="338804"/>
                  </a:moveTo>
                  <a:lnTo>
                    <a:pt x="405479" y="338804"/>
                  </a:lnTo>
                  <a:lnTo>
                    <a:pt x="405479" y="334137"/>
                  </a:lnTo>
                  <a:lnTo>
                    <a:pt x="426911" y="307943"/>
                  </a:lnTo>
                  <a:cubicBezTo>
                    <a:pt x="429959" y="304229"/>
                    <a:pt x="432054" y="300038"/>
                    <a:pt x="433388" y="295561"/>
                  </a:cubicBezTo>
                  <a:lnTo>
                    <a:pt x="449771" y="295561"/>
                  </a:lnTo>
                  <a:lnTo>
                    <a:pt x="449771" y="331565"/>
                  </a:lnTo>
                  <a:cubicBezTo>
                    <a:pt x="449771" y="335566"/>
                    <a:pt x="446437" y="338804"/>
                    <a:pt x="442341" y="338804"/>
                  </a:cubicBezTo>
                  <a:lnTo>
                    <a:pt x="442341" y="3388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84"/>
            <p:cNvSpPr/>
            <p:nvPr/>
          </p:nvSpPr>
          <p:spPr>
            <a:xfrm>
              <a:off x="3007628" y="2357463"/>
              <a:ext cx="42863" cy="71438"/>
            </a:xfrm>
            <a:custGeom>
              <a:rect b="b" l="l" r="r" t="t"/>
              <a:pathLst>
                <a:path extrusionOk="0" h="95250" w="57150">
                  <a:moveTo>
                    <a:pt x="7144" y="57626"/>
                  </a:moveTo>
                  <a:lnTo>
                    <a:pt x="7144" y="72009"/>
                  </a:lnTo>
                  <a:cubicBezTo>
                    <a:pt x="7144" y="83915"/>
                    <a:pt x="17050" y="93631"/>
                    <a:pt x="29242" y="93631"/>
                  </a:cubicBezTo>
                  <a:cubicBezTo>
                    <a:pt x="41434" y="93631"/>
                    <a:pt x="51340" y="83915"/>
                    <a:pt x="51340" y="72009"/>
                  </a:cubicBezTo>
                  <a:lnTo>
                    <a:pt x="51340" y="28766"/>
                  </a:lnTo>
                  <a:cubicBezTo>
                    <a:pt x="51340" y="16859"/>
                    <a:pt x="41434" y="7144"/>
                    <a:pt x="29242" y="7144"/>
                  </a:cubicBezTo>
                  <a:cubicBezTo>
                    <a:pt x="17050" y="7144"/>
                    <a:pt x="7144" y="16859"/>
                    <a:pt x="7144" y="28766"/>
                  </a:cubicBezTo>
                  <a:lnTo>
                    <a:pt x="7144" y="43148"/>
                  </a:lnTo>
                  <a:lnTo>
                    <a:pt x="21908" y="43148"/>
                  </a:lnTo>
                  <a:lnTo>
                    <a:pt x="21908" y="28766"/>
                  </a:lnTo>
                  <a:cubicBezTo>
                    <a:pt x="21908" y="24765"/>
                    <a:pt x="25241" y="21527"/>
                    <a:pt x="29242" y="21527"/>
                  </a:cubicBezTo>
                  <a:cubicBezTo>
                    <a:pt x="33242" y="21527"/>
                    <a:pt x="36576" y="24765"/>
                    <a:pt x="36576" y="28766"/>
                  </a:cubicBezTo>
                  <a:lnTo>
                    <a:pt x="36576" y="72009"/>
                  </a:lnTo>
                  <a:cubicBezTo>
                    <a:pt x="36576" y="76010"/>
                    <a:pt x="33242" y="79248"/>
                    <a:pt x="29242" y="79248"/>
                  </a:cubicBezTo>
                  <a:cubicBezTo>
                    <a:pt x="25241" y="79248"/>
                    <a:pt x="21908" y="76010"/>
                    <a:pt x="21908" y="72009"/>
                  </a:cubicBezTo>
                  <a:lnTo>
                    <a:pt x="21908" y="57626"/>
                  </a:lnTo>
                  <a:lnTo>
                    <a:pt x="7144" y="57626"/>
                  </a:lnTo>
                  <a:lnTo>
                    <a:pt x="7144" y="57626"/>
                  </a:lnTo>
                  <a:lnTo>
                    <a:pt x="7144" y="576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84"/>
            <p:cNvSpPr/>
            <p:nvPr/>
          </p:nvSpPr>
          <p:spPr>
            <a:xfrm>
              <a:off x="2998271" y="2354606"/>
              <a:ext cx="71438" cy="100013"/>
            </a:xfrm>
            <a:custGeom>
              <a:rect b="b" l="l" r="r" t="t"/>
              <a:pathLst>
                <a:path extrusionOk="0" h="133350" w="95250">
                  <a:moveTo>
                    <a:pt x="93440" y="75819"/>
                  </a:moveTo>
                  <a:lnTo>
                    <a:pt x="93440" y="32576"/>
                  </a:lnTo>
                  <a:cubicBezTo>
                    <a:pt x="93440" y="23717"/>
                    <a:pt x="90964" y="14859"/>
                    <a:pt x="86392" y="7144"/>
                  </a:cubicBezTo>
                  <a:lnTo>
                    <a:pt x="73628" y="14478"/>
                  </a:lnTo>
                  <a:cubicBezTo>
                    <a:pt x="76962" y="20002"/>
                    <a:pt x="78677" y="26289"/>
                    <a:pt x="78677" y="32671"/>
                  </a:cubicBezTo>
                  <a:lnTo>
                    <a:pt x="78677" y="75914"/>
                  </a:lnTo>
                  <a:cubicBezTo>
                    <a:pt x="78677" y="95821"/>
                    <a:pt x="62103" y="111919"/>
                    <a:pt x="41815" y="111919"/>
                  </a:cubicBezTo>
                  <a:cubicBezTo>
                    <a:pt x="32671" y="111919"/>
                    <a:pt x="23908" y="108585"/>
                    <a:pt x="17050" y="102489"/>
                  </a:cubicBezTo>
                  <a:lnTo>
                    <a:pt x="7144" y="113157"/>
                  </a:lnTo>
                  <a:cubicBezTo>
                    <a:pt x="16669" y="121634"/>
                    <a:pt x="29051" y="126301"/>
                    <a:pt x="41815" y="126301"/>
                  </a:cubicBezTo>
                  <a:cubicBezTo>
                    <a:pt x="70295" y="126301"/>
                    <a:pt x="93440" y="103632"/>
                    <a:pt x="93440" y="75819"/>
                  </a:cubicBezTo>
                  <a:lnTo>
                    <a:pt x="93440" y="758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84"/>
            <p:cNvSpPr/>
            <p:nvPr/>
          </p:nvSpPr>
          <p:spPr>
            <a:xfrm>
              <a:off x="2985554" y="2335817"/>
              <a:ext cx="71438" cy="92869"/>
            </a:xfrm>
            <a:custGeom>
              <a:rect b="b" l="l" r="r" t="t"/>
              <a:pathLst>
                <a:path extrusionOk="0" h="123825" w="95250">
                  <a:moveTo>
                    <a:pt x="91821" y="18859"/>
                  </a:moveTo>
                  <a:cubicBezTo>
                    <a:pt x="82582" y="11335"/>
                    <a:pt x="70866" y="7144"/>
                    <a:pt x="58769" y="7144"/>
                  </a:cubicBezTo>
                  <a:cubicBezTo>
                    <a:pt x="30290" y="7144"/>
                    <a:pt x="7144" y="29813"/>
                    <a:pt x="7144" y="57626"/>
                  </a:cubicBezTo>
                  <a:lnTo>
                    <a:pt x="7144" y="100870"/>
                  </a:lnTo>
                  <a:cubicBezTo>
                    <a:pt x="7144" y="108966"/>
                    <a:pt x="9144" y="117062"/>
                    <a:pt x="13049" y="124206"/>
                  </a:cubicBezTo>
                  <a:lnTo>
                    <a:pt x="26098" y="117539"/>
                  </a:lnTo>
                  <a:cubicBezTo>
                    <a:pt x="23336" y="112300"/>
                    <a:pt x="21908" y="106775"/>
                    <a:pt x="21908" y="100870"/>
                  </a:cubicBezTo>
                  <a:lnTo>
                    <a:pt x="21908" y="57626"/>
                  </a:lnTo>
                  <a:cubicBezTo>
                    <a:pt x="21908" y="37719"/>
                    <a:pt x="38481" y="21622"/>
                    <a:pt x="58769" y="21622"/>
                  </a:cubicBezTo>
                  <a:cubicBezTo>
                    <a:pt x="67342" y="21622"/>
                    <a:pt x="75724" y="24575"/>
                    <a:pt x="82391" y="30004"/>
                  </a:cubicBezTo>
                  <a:lnTo>
                    <a:pt x="91821" y="18859"/>
                  </a:lnTo>
                  <a:lnTo>
                    <a:pt x="91821" y="18859"/>
                  </a:lnTo>
                  <a:lnTo>
                    <a:pt x="91821" y="188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84"/>
            <p:cNvSpPr/>
            <p:nvPr/>
          </p:nvSpPr>
          <p:spPr>
            <a:xfrm>
              <a:off x="2985698" y="2314172"/>
              <a:ext cx="107156" cy="135731"/>
            </a:xfrm>
            <a:custGeom>
              <a:rect b="b" l="l" r="r" t="t"/>
              <a:pathLst>
                <a:path extrusionOk="0" h="180975" w="142875">
                  <a:moveTo>
                    <a:pt x="111633" y="168688"/>
                  </a:moveTo>
                  <a:lnTo>
                    <a:pt x="123444" y="177355"/>
                  </a:lnTo>
                  <a:cubicBezTo>
                    <a:pt x="134017" y="163544"/>
                    <a:pt x="139637" y="147066"/>
                    <a:pt x="139637" y="129730"/>
                  </a:cubicBezTo>
                  <a:lnTo>
                    <a:pt x="139637" y="86487"/>
                  </a:lnTo>
                  <a:cubicBezTo>
                    <a:pt x="139637" y="42767"/>
                    <a:pt x="103251" y="7144"/>
                    <a:pt x="58484" y="7144"/>
                  </a:cubicBezTo>
                  <a:cubicBezTo>
                    <a:pt x="39815" y="7144"/>
                    <a:pt x="21622" y="13526"/>
                    <a:pt x="7144" y="25051"/>
                  </a:cubicBezTo>
                  <a:lnTo>
                    <a:pt x="16478" y="36195"/>
                  </a:lnTo>
                  <a:cubicBezTo>
                    <a:pt x="28289" y="26765"/>
                    <a:pt x="43244" y="21526"/>
                    <a:pt x="58484" y="21526"/>
                  </a:cubicBezTo>
                  <a:cubicBezTo>
                    <a:pt x="95060" y="21526"/>
                    <a:pt x="124873" y="50673"/>
                    <a:pt x="124873" y="86392"/>
                  </a:cubicBezTo>
                  <a:lnTo>
                    <a:pt x="124873" y="129635"/>
                  </a:lnTo>
                  <a:cubicBezTo>
                    <a:pt x="124968" y="143923"/>
                    <a:pt x="120396" y="157353"/>
                    <a:pt x="111633" y="168688"/>
                  </a:cubicBezTo>
                  <a:lnTo>
                    <a:pt x="111633" y="1686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1370;p84"/>
            <p:cNvSpPr/>
            <p:nvPr/>
          </p:nvSpPr>
          <p:spPr>
            <a:xfrm>
              <a:off x="2963409" y="2336032"/>
              <a:ext cx="150019" cy="157163"/>
            </a:xfrm>
            <a:custGeom>
              <a:rect b="b" l="l" r="r" t="t"/>
              <a:pathLst>
                <a:path extrusionOk="0" h="209550" w="200025">
                  <a:moveTo>
                    <a:pt x="88297" y="165449"/>
                  </a:moveTo>
                  <a:cubicBezTo>
                    <a:pt x="51721" y="165449"/>
                    <a:pt x="21908" y="136303"/>
                    <a:pt x="21908" y="100584"/>
                  </a:cubicBezTo>
                  <a:lnTo>
                    <a:pt x="21908" y="57341"/>
                  </a:lnTo>
                  <a:cubicBezTo>
                    <a:pt x="21908" y="42386"/>
                    <a:pt x="27242" y="27813"/>
                    <a:pt x="36862" y="16288"/>
                  </a:cubicBezTo>
                  <a:lnTo>
                    <a:pt x="25432" y="7144"/>
                  </a:lnTo>
                  <a:cubicBezTo>
                    <a:pt x="13621" y="21241"/>
                    <a:pt x="7144" y="39053"/>
                    <a:pt x="7144" y="57341"/>
                  </a:cubicBezTo>
                  <a:lnTo>
                    <a:pt x="7144" y="100584"/>
                  </a:lnTo>
                  <a:cubicBezTo>
                    <a:pt x="7144" y="144304"/>
                    <a:pt x="43529" y="179927"/>
                    <a:pt x="88297" y="179927"/>
                  </a:cubicBezTo>
                  <a:lnTo>
                    <a:pt x="120301" y="179927"/>
                  </a:lnTo>
                  <a:cubicBezTo>
                    <a:pt x="145256" y="179927"/>
                    <a:pt x="168688" y="189452"/>
                    <a:pt x="186309" y="206692"/>
                  </a:cubicBezTo>
                  <a:lnTo>
                    <a:pt x="196691" y="196501"/>
                  </a:lnTo>
                  <a:cubicBezTo>
                    <a:pt x="176308" y="176498"/>
                    <a:pt x="149162" y="165544"/>
                    <a:pt x="120206" y="165544"/>
                  </a:cubicBezTo>
                  <a:lnTo>
                    <a:pt x="88297" y="165544"/>
                  </a:lnTo>
                  <a:lnTo>
                    <a:pt x="88297" y="165449"/>
                  </a:lnTo>
                  <a:lnTo>
                    <a:pt x="88297" y="1654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84"/>
            <p:cNvSpPr/>
            <p:nvPr/>
          </p:nvSpPr>
          <p:spPr>
            <a:xfrm>
              <a:off x="2957837" y="2270952"/>
              <a:ext cx="142875" cy="21431"/>
            </a:xfrm>
            <a:custGeom>
              <a:rect b="b" l="l" r="r" t="t"/>
              <a:pathLst>
                <a:path extrusionOk="0" h="28575" w="190500">
                  <a:moveTo>
                    <a:pt x="7144" y="7144"/>
                  </a:moveTo>
                  <a:lnTo>
                    <a:pt x="184214" y="7144"/>
                  </a:lnTo>
                  <a:lnTo>
                    <a:pt x="184214" y="21527"/>
                  </a:lnTo>
                  <a:lnTo>
                    <a:pt x="7144" y="2152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84"/>
            <p:cNvSpPr/>
            <p:nvPr/>
          </p:nvSpPr>
          <p:spPr>
            <a:xfrm>
              <a:off x="3018701" y="2292598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1908" y="7144"/>
                  </a:lnTo>
                  <a:lnTo>
                    <a:pt x="21908" y="21527"/>
                  </a:lnTo>
                  <a:lnTo>
                    <a:pt x="7144" y="2152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84"/>
            <p:cNvSpPr/>
            <p:nvPr/>
          </p:nvSpPr>
          <p:spPr>
            <a:xfrm>
              <a:off x="3040847" y="2292598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1908" y="7144"/>
                  </a:lnTo>
                  <a:lnTo>
                    <a:pt x="21908" y="21527"/>
                  </a:lnTo>
                  <a:lnTo>
                    <a:pt x="7144" y="2152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84"/>
            <p:cNvSpPr/>
            <p:nvPr/>
          </p:nvSpPr>
          <p:spPr>
            <a:xfrm>
              <a:off x="2996556" y="2292598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1908" y="7144"/>
                  </a:lnTo>
                  <a:lnTo>
                    <a:pt x="21908" y="21527"/>
                  </a:lnTo>
                  <a:lnTo>
                    <a:pt x="7144" y="2152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5" name="Google Shape;1375;p84"/>
          <p:cNvGrpSpPr/>
          <p:nvPr/>
        </p:nvGrpSpPr>
        <p:grpSpPr>
          <a:xfrm>
            <a:off x="550447" y="3330919"/>
            <a:ext cx="275204" cy="269588"/>
            <a:chOff x="2941263" y="2152009"/>
            <a:chExt cx="350044" cy="342900"/>
          </a:xfrm>
        </p:grpSpPr>
        <p:sp>
          <p:nvSpPr>
            <p:cNvPr id="1376" name="Google Shape;1376;p84"/>
            <p:cNvSpPr/>
            <p:nvPr/>
          </p:nvSpPr>
          <p:spPr>
            <a:xfrm>
              <a:off x="2941263" y="2152009"/>
              <a:ext cx="350044" cy="342900"/>
            </a:xfrm>
            <a:custGeom>
              <a:rect b="b" l="l" r="r" t="t"/>
              <a:pathLst>
                <a:path extrusionOk="0" h="457200" w="466725">
                  <a:moveTo>
                    <a:pt x="442341" y="7144"/>
                  </a:moveTo>
                  <a:lnTo>
                    <a:pt x="257937" y="7144"/>
                  </a:lnTo>
                  <a:cubicBezTo>
                    <a:pt x="245745" y="7144"/>
                    <a:pt x="235839" y="16859"/>
                    <a:pt x="235839" y="28766"/>
                  </a:cubicBezTo>
                  <a:lnTo>
                    <a:pt x="235839" y="115253"/>
                  </a:lnTo>
                  <a:lnTo>
                    <a:pt x="250603" y="115253"/>
                  </a:lnTo>
                  <a:lnTo>
                    <a:pt x="250603" y="64770"/>
                  </a:lnTo>
                  <a:lnTo>
                    <a:pt x="278416" y="64770"/>
                  </a:lnTo>
                  <a:cubicBezTo>
                    <a:pt x="270320" y="74676"/>
                    <a:pt x="265367" y="87154"/>
                    <a:pt x="265367" y="100775"/>
                  </a:cubicBezTo>
                  <a:cubicBezTo>
                    <a:pt x="265367" y="124206"/>
                    <a:pt x="280321" y="145256"/>
                    <a:pt x="302228" y="154019"/>
                  </a:cubicBezTo>
                  <a:lnTo>
                    <a:pt x="302228" y="187452"/>
                  </a:lnTo>
                  <a:cubicBezTo>
                    <a:pt x="296037" y="182880"/>
                    <a:pt x="288417" y="180023"/>
                    <a:pt x="280130" y="180023"/>
                  </a:cubicBezTo>
                  <a:cubicBezTo>
                    <a:pt x="272034" y="180023"/>
                    <a:pt x="265367" y="186500"/>
                    <a:pt x="265367" y="194405"/>
                  </a:cubicBezTo>
                  <a:lnTo>
                    <a:pt x="265367" y="280892"/>
                  </a:lnTo>
                  <a:lnTo>
                    <a:pt x="250603" y="280892"/>
                  </a:lnTo>
                  <a:lnTo>
                    <a:pt x="250603" y="162782"/>
                  </a:lnTo>
                  <a:lnTo>
                    <a:pt x="224123" y="136970"/>
                  </a:lnTo>
                  <a:lnTo>
                    <a:pt x="184214" y="136970"/>
                  </a:lnTo>
                  <a:lnTo>
                    <a:pt x="184214" y="7144"/>
                  </a:lnTo>
                  <a:lnTo>
                    <a:pt x="139922" y="7144"/>
                  </a:lnTo>
                  <a:lnTo>
                    <a:pt x="139922" y="136874"/>
                  </a:lnTo>
                  <a:lnTo>
                    <a:pt x="125159" y="136874"/>
                  </a:lnTo>
                  <a:lnTo>
                    <a:pt x="125159" y="50387"/>
                  </a:lnTo>
                  <a:lnTo>
                    <a:pt x="80867" y="50387"/>
                  </a:lnTo>
                  <a:lnTo>
                    <a:pt x="80867" y="136874"/>
                  </a:lnTo>
                  <a:lnTo>
                    <a:pt x="66199" y="136874"/>
                  </a:lnTo>
                  <a:lnTo>
                    <a:pt x="66199" y="79248"/>
                  </a:lnTo>
                  <a:lnTo>
                    <a:pt x="21908" y="79248"/>
                  </a:lnTo>
                  <a:lnTo>
                    <a:pt x="21908" y="136874"/>
                  </a:lnTo>
                  <a:lnTo>
                    <a:pt x="7144" y="136874"/>
                  </a:lnTo>
                  <a:lnTo>
                    <a:pt x="7144" y="151257"/>
                  </a:lnTo>
                  <a:lnTo>
                    <a:pt x="218027" y="151257"/>
                  </a:lnTo>
                  <a:lnTo>
                    <a:pt x="235839" y="168688"/>
                  </a:lnTo>
                  <a:lnTo>
                    <a:pt x="235839" y="331470"/>
                  </a:lnTo>
                  <a:cubicBezTo>
                    <a:pt x="235839" y="343376"/>
                    <a:pt x="245745" y="353092"/>
                    <a:pt x="257937" y="353092"/>
                  </a:cubicBezTo>
                  <a:lnTo>
                    <a:pt x="287465" y="353092"/>
                  </a:lnTo>
                  <a:lnTo>
                    <a:pt x="287465" y="367475"/>
                  </a:lnTo>
                  <a:lnTo>
                    <a:pt x="272701" y="367475"/>
                  </a:lnTo>
                  <a:lnTo>
                    <a:pt x="272701" y="453962"/>
                  </a:lnTo>
                  <a:lnTo>
                    <a:pt x="420243" y="453962"/>
                  </a:lnTo>
                  <a:lnTo>
                    <a:pt x="420243" y="367475"/>
                  </a:lnTo>
                  <a:lnTo>
                    <a:pt x="405479" y="367475"/>
                  </a:lnTo>
                  <a:lnTo>
                    <a:pt x="405479" y="353092"/>
                  </a:lnTo>
                  <a:lnTo>
                    <a:pt x="442341" y="353092"/>
                  </a:lnTo>
                  <a:cubicBezTo>
                    <a:pt x="454533" y="353092"/>
                    <a:pt x="464439" y="343376"/>
                    <a:pt x="464439" y="331470"/>
                  </a:cubicBezTo>
                  <a:lnTo>
                    <a:pt x="464439" y="28766"/>
                  </a:lnTo>
                  <a:cubicBezTo>
                    <a:pt x="464534" y="16859"/>
                    <a:pt x="454533" y="7144"/>
                    <a:pt x="442341" y="7144"/>
                  </a:cubicBezTo>
                  <a:lnTo>
                    <a:pt x="442341" y="7144"/>
                  </a:lnTo>
                  <a:close/>
                  <a:moveTo>
                    <a:pt x="154686" y="21527"/>
                  </a:moveTo>
                  <a:lnTo>
                    <a:pt x="169450" y="21527"/>
                  </a:lnTo>
                  <a:lnTo>
                    <a:pt x="169450" y="136874"/>
                  </a:lnTo>
                  <a:lnTo>
                    <a:pt x="154686" y="136874"/>
                  </a:lnTo>
                  <a:lnTo>
                    <a:pt x="154686" y="21527"/>
                  </a:lnTo>
                  <a:lnTo>
                    <a:pt x="154686" y="21527"/>
                  </a:lnTo>
                  <a:lnTo>
                    <a:pt x="154686" y="21527"/>
                  </a:lnTo>
                  <a:close/>
                  <a:moveTo>
                    <a:pt x="95631" y="64770"/>
                  </a:moveTo>
                  <a:lnTo>
                    <a:pt x="110395" y="64770"/>
                  </a:lnTo>
                  <a:lnTo>
                    <a:pt x="110395" y="136874"/>
                  </a:lnTo>
                  <a:lnTo>
                    <a:pt x="95631" y="136874"/>
                  </a:lnTo>
                  <a:lnTo>
                    <a:pt x="95631" y="64770"/>
                  </a:lnTo>
                  <a:lnTo>
                    <a:pt x="95631" y="64770"/>
                  </a:lnTo>
                  <a:lnTo>
                    <a:pt x="95631" y="64770"/>
                  </a:lnTo>
                  <a:close/>
                  <a:moveTo>
                    <a:pt x="36671" y="93631"/>
                  </a:moveTo>
                  <a:lnTo>
                    <a:pt x="51435" y="93631"/>
                  </a:lnTo>
                  <a:lnTo>
                    <a:pt x="51435" y="136874"/>
                  </a:lnTo>
                  <a:lnTo>
                    <a:pt x="36671" y="136874"/>
                  </a:lnTo>
                  <a:lnTo>
                    <a:pt x="36671" y="93631"/>
                  </a:lnTo>
                  <a:lnTo>
                    <a:pt x="36671" y="93631"/>
                  </a:lnTo>
                  <a:lnTo>
                    <a:pt x="36671" y="93631"/>
                  </a:lnTo>
                  <a:close/>
                  <a:moveTo>
                    <a:pt x="250603" y="28766"/>
                  </a:moveTo>
                  <a:cubicBezTo>
                    <a:pt x="250603" y="24765"/>
                    <a:pt x="253937" y="21527"/>
                    <a:pt x="257937" y="21527"/>
                  </a:cubicBezTo>
                  <a:lnTo>
                    <a:pt x="442341" y="21527"/>
                  </a:lnTo>
                  <a:cubicBezTo>
                    <a:pt x="446437" y="21527"/>
                    <a:pt x="449675" y="24765"/>
                    <a:pt x="449675" y="28766"/>
                  </a:cubicBezTo>
                  <a:lnTo>
                    <a:pt x="449675" y="50387"/>
                  </a:lnTo>
                  <a:lnTo>
                    <a:pt x="352806" y="50387"/>
                  </a:lnTo>
                  <a:cubicBezTo>
                    <a:pt x="344329" y="45815"/>
                    <a:pt x="334613" y="43148"/>
                    <a:pt x="324326" y="43148"/>
                  </a:cubicBezTo>
                  <a:cubicBezTo>
                    <a:pt x="313944" y="43148"/>
                    <a:pt x="304324" y="45815"/>
                    <a:pt x="295847" y="50387"/>
                  </a:cubicBezTo>
                  <a:lnTo>
                    <a:pt x="250603" y="50387"/>
                  </a:lnTo>
                  <a:lnTo>
                    <a:pt x="250603" y="28766"/>
                  </a:lnTo>
                  <a:lnTo>
                    <a:pt x="250603" y="28766"/>
                  </a:lnTo>
                  <a:lnTo>
                    <a:pt x="250603" y="28766"/>
                  </a:lnTo>
                  <a:close/>
                  <a:moveTo>
                    <a:pt x="416528" y="173260"/>
                  </a:moveTo>
                  <a:cubicBezTo>
                    <a:pt x="412718" y="172688"/>
                    <a:pt x="409004" y="172974"/>
                    <a:pt x="405479" y="174212"/>
                  </a:cubicBezTo>
                  <a:lnTo>
                    <a:pt x="405479" y="166497"/>
                  </a:lnTo>
                  <a:cubicBezTo>
                    <a:pt x="405479" y="155543"/>
                    <a:pt x="397574" y="146114"/>
                    <a:pt x="387001" y="144399"/>
                  </a:cubicBezTo>
                  <a:cubicBezTo>
                    <a:pt x="382905" y="143732"/>
                    <a:pt x="378809" y="144209"/>
                    <a:pt x="374999" y="145733"/>
                  </a:cubicBezTo>
                  <a:cubicBezTo>
                    <a:pt x="374047" y="142494"/>
                    <a:pt x="372332" y="139541"/>
                    <a:pt x="370142" y="137065"/>
                  </a:cubicBezTo>
                  <a:cubicBezTo>
                    <a:pt x="378524" y="126873"/>
                    <a:pt x="383286" y="114109"/>
                    <a:pt x="383286" y="100870"/>
                  </a:cubicBezTo>
                  <a:cubicBezTo>
                    <a:pt x="383286" y="87249"/>
                    <a:pt x="378428" y="74676"/>
                    <a:pt x="370237" y="64865"/>
                  </a:cubicBezTo>
                  <a:lnTo>
                    <a:pt x="449675" y="64865"/>
                  </a:lnTo>
                  <a:lnTo>
                    <a:pt x="449675" y="281178"/>
                  </a:lnTo>
                  <a:lnTo>
                    <a:pt x="434912" y="281178"/>
                  </a:lnTo>
                  <a:lnTo>
                    <a:pt x="434912" y="195453"/>
                  </a:lnTo>
                  <a:cubicBezTo>
                    <a:pt x="435007" y="184404"/>
                    <a:pt x="427101" y="174879"/>
                    <a:pt x="416528" y="173260"/>
                  </a:cubicBezTo>
                  <a:lnTo>
                    <a:pt x="416528" y="173260"/>
                  </a:lnTo>
                  <a:close/>
                  <a:moveTo>
                    <a:pt x="280130" y="100870"/>
                  </a:moveTo>
                  <a:cubicBezTo>
                    <a:pt x="280130" y="77057"/>
                    <a:pt x="299942" y="57626"/>
                    <a:pt x="324422" y="57626"/>
                  </a:cubicBezTo>
                  <a:cubicBezTo>
                    <a:pt x="348806" y="57626"/>
                    <a:pt x="368713" y="77057"/>
                    <a:pt x="368713" y="100870"/>
                  </a:cubicBezTo>
                  <a:cubicBezTo>
                    <a:pt x="368713" y="111633"/>
                    <a:pt x="364522" y="122015"/>
                    <a:pt x="357188" y="130016"/>
                  </a:cubicBezTo>
                  <a:cubicBezTo>
                    <a:pt x="353568" y="129540"/>
                    <a:pt x="349949" y="129826"/>
                    <a:pt x="346615" y="130969"/>
                  </a:cubicBezTo>
                  <a:lnTo>
                    <a:pt x="346615" y="108109"/>
                  </a:lnTo>
                  <a:cubicBezTo>
                    <a:pt x="346615" y="101727"/>
                    <a:pt x="343757" y="95726"/>
                    <a:pt x="338804" y="91631"/>
                  </a:cubicBezTo>
                  <a:cubicBezTo>
                    <a:pt x="333851" y="87535"/>
                    <a:pt x="327279" y="85725"/>
                    <a:pt x="320802" y="86773"/>
                  </a:cubicBezTo>
                  <a:cubicBezTo>
                    <a:pt x="310325" y="88487"/>
                    <a:pt x="302324" y="97917"/>
                    <a:pt x="302324" y="108871"/>
                  </a:cubicBezTo>
                  <a:lnTo>
                    <a:pt x="302324" y="138208"/>
                  </a:lnTo>
                  <a:cubicBezTo>
                    <a:pt x="288893" y="130493"/>
                    <a:pt x="280130" y="116396"/>
                    <a:pt x="280130" y="100870"/>
                  </a:cubicBezTo>
                  <a:lnTo>
                    <a:pt x="280130" y="100870"/>
                  </a:lnTo>
                  <a:close/>
                  <a:moveTo>
                    <a:pt x="257937" y="338804"/>
                  </a:moveTo>
                  <a:cubicBezTo>
                    <a:pt x="253841" y="338804"/>
                    <a:pt x="250603" y="335566"/>
                    <a:pt x="250603" y="331565"/>
                  </a:cubicBezTo>
                  <a:lnTo>
                    <a:pt x="250603" y="295561"/>
                  </a:lnTo>
                  <a:lnTo>
                    <a:pt x="266319" y="295561"/>
                  </a:lnTo>
                  <a:cubicBezTo>
                    <a:pt x="267176" y="299276"/>
                    <a:pt x="268605" y="302800"/>
                    <a:pt x="270605" y="306134"/>
                  </a:cubicBezTo>
                  <a:lnTo>
                    <a:pt x="287465" y="333661"/>
                  </a:lnTo>
                  <a:lnTo>
                    <a:pt x="287465" y="338900"/>
                  </a:lnTo>
                  <a:lnTo>
                    <a:pt x="257937" y="338900"/>
                  </a:lnTo>
                  <a:lnTo>
                    <a:pt x="257937" y="338804"/>
                  </a:lnTo>
                  <a:lnTo>
                    <a:pt x="257937" y="338804"/>
                  </a:lnTo>
                  <a:close/>
                  <a:moveTo>
                    <a:pt x="287465" y="439674"/>
                  </a:moveTo>
                  <a:lnTo>
                    <a:pt x="287465" y="410813"/>
                  </a:lnTo>
                  <a:lnTo>
                    <a:pt x="368618" y="410813"/>
                  </a:lnTo>
                  <a:lnTo>
                    <a:pt x="368618" y="396431"/>
                  </a:lnTo>
                  <a:lnTo>
                    <a:pt x="287465" y="396431"/>
                  </a:lnTo>
                  <a:lnTo>
                    <a:pt x="287465" y="382048"/>
                  </a:lnTo>
                  <a:lnTo>
                    <a:pt x="405479" y="382048"/>
                  </a:lnTo>
                  <a:lnTo>
                    <a:pt x="405479" y="396431"/>
                  </a:lnTo>
                  <a:lnTo>
                    <a:pt x="383381" y="396431"/>
                  </a:lnTo>
                  <a:lnTo>
                    <a:pt x="383381" y="410813"/>
                  </a:lnTo>
                  <a:lnTo>
                    <a:pt x="405479" y="410813"/>
                  </a:lnTo>
                  <a:lnTo>
                    <a:pt x="405479" y="439674"/>
                  </a:lnTo>
                  <a:lnTo>
                    <a:pt x="287465" y="439674"/>
                  </a:lnTo>
                  <a:lnTo>
                    <a:pt x="287465" y="439674"/>
                  </a:lnTo>
                  <a:lnTo>
                    <a:pt x="287465" y="439674"/>
                  </a:lnTo>
                  <a:close/>
                  <a:moveTo>
                    <a:pt x="302228" y="367570"/>
                  </a:moveTo>
                  <a:lnTo>
                    <a:pt x="302228" y="329565"/>
                  </a:lnTo>
                  <a:lnTo>
                    <a:pt x="283274" y="298609"/>
                  </a:lnTo>
                  <a:cubicBezTo>
                    <a:pt x="281178" y="295275"/>
                    <a:pt x="280130" y="291370"/>
                    <a:pt x="280130" y="287465"/>
                  </a:cubicBezTo>
                  <a:lnTo>
                    <a:pt x="280130" y="194501"/>
                  </a:lnTo>
                  <a:cubicBezTo>
                    <a:pt x="292322" y="194501"/>
                    <a:pt x="302228" y="204216"/>
                    <a:pt x="302228" y="216122"/>
                  </a:cubicBezTo>
                  <a:lnTo>
                    <a:pt x="302228" y="252127"/>
                  </a:lnTo>
                  <a:lnTo>
                    <a:pt x="316992" y="252127"/>
                  </a:lnTo>
                  <a:lnTo>
                    <a:pt x="316992" y="108871"/>
                  </a:lnTo>
                  <a:cubicBezTo>
                    <a:pt x="316992" y="104966"/>
                    <a:pt x="319659" y="101537"/>
                    <a:pt x="323088" y="100965"/>
                  </a:cubicBezTo>
                  <a:cubicBezTo>
                    <a:pt x="325279" y="100584"/>
                    <a:pt x="327470" y="101156"/>
                    <a:pt x="329184" y="102584"/>
                  </a:cubicBezTo>
                  <a:cubicBezTo>
                    <a:pt x="330803" y="103918"/>
                    <a:pt x="331756" y="105918"/>
                    <a:pt x="331756" y="108109"/>
                  </a:cubicBezTo>
                  <a:lnTo>
                    <a:pt x="331756" y="252317"/>
                  </a:lnTo>
                  <a:lnTo>
                    <a:pt x="346520" y="252317"/>
                  </a:lnTo>
                  <a:lnTo>
                    <a:pt x="346520" y="151352"/>
                  </a:lnTo>
                  <a:cubicBezTo>
                    <a:pt x="346520" y="149257"/>
                    <a:pt x="347472" y="147257"/>
                    <a:pt x="349091" y="145828"/>
                  </a:cubicBezTo>
                  <a:cubicBezTo>
                    <a:pt x="350806" y="144399"/>
                    <a:pt x="352901" y="143828"/>
                    <a:pt x="355187" y="144209"/>
                  </a:cubicBezTo>
                  <a:cubicBezTo>
                    <a:pt x="358616" y="144780"/>
                    <a:pt x="361283" y="148209"/>
                    <a:pt x="361283" y="152114"/>
                  </a:cubicBezTo>
                  <a:lnTo>
                    <a:pt x="361283" y="252317"/>
                  </a:lnTo>
                  <a:lnTo>
                    <a:pt x="376047" y="252317"/>
                  </a:lnTo>
                  <a:lnTo>
                    <a:pt x="376047" y="165830"/>
                  </a:lnTo>
                  <a:cubicBezTo>
                    <a:pt x="376047" y="163735"/>
                    <a:pt x="377000" y="161735"/>
                    <a:pt x="378619" y="160306"/>
                  </a:cubicBezTo>
                  <a:cubicBezTo>
                    <a:pt x="380333" y="158877"/>
                    <a:pt x="382429" y="158306"/>
                    <a:pt x="384715" y="158687"/>
                  </a:cubicBezTo>
                  <a:cubicBezTo>
                    <a:pt x="388144" y="159258"/>
                    <a:pt x="390811" y="162687"/>
                    <a:pt x="390811" y="166592"/>
                  </a:cubicBezTo>
                  <a:lnTo>
                    <a:pt x="390811" y="252317"/>
                  </a:lnTo>
                  <a:lnTo>
                    <a:pt x="405575" y="252317"/>
                  </a:lnTo>
                  <a:lnTo>
                    <a:pt x="405575" y="194691"/>
                  </a:lnTo>
                  <a:cubicBezTo>
                    <a:pt x="405575" y="192596"/>
                    <a:pt x="406527" y="190595"/>
                    <a:pt x="408146" y="189167"/>
                  </a:cubicBezTo>
                  <a:cubicBezTo>
                    <a:pt x="409861" y="187738"/>
                    <a:pt x="411956" y="187166"/>
                    <a:pt x="414242" y="187547"/>
                  </a:cubicBezTo>
                  <a:cubicBezTo>
                    <a:pt x="417671" y="188119"/>
                    <a:pt x="420338" y="191548"/>
                    <a:pt x="420338" y="195453"/>
                  </a:cubicBezTo>
                  <a:lnTo>
                    <a:pt x="420338" y="285464"/>
                  </a:lnTo>
                  <a:cubicBezTo>
                    <a:pt x="420338" y="290322"/>
                    <a:pt x="418624" y="295180"/>
                    <a:pt x="415481" y="298990"/>
                  </a:cubicBezTo>
                  <a:lnTo>
                    <a:pt x="390906" y="329089"/>
                  </a:lnTo>
                  <a:lnTo>
                    <a:pt x="390906" y="367665"/>
                  </a:lnTo>
                  <a:lnTo>
                    <a:pt x="302228" y="367665"/>
                  </a:lnTo>
                  <a:lnTo>
                    <a:pt x="302228" y="367570"/>
                  </a:lnTo>
                  <a:lnTo>
                    <a:pt x="302228" y="367570"/>
                  </a:lnTo>
                  <a:close/>
                  <a:moveTo>
                    <a:pt x="442341" y="338804"/>
                  </a:moveTo>
                  <a:lnTo>
                    <a:pt x="405479" y="338804"/>
                  </a:lnTo>
                  <a:lnTo>
                    <a:pt x="405479" y="334137"/>
                  </a:lnTo>
                  <a:lnTo>
                    <a:pt x="426911" y="307943"/>
                  </a:lnTo>
                  <a:cubicBezTo>
                    <a:pt x="429959" y="304229"/>
                    <a:pt x="432054" y="300038"/>
                    <a:pt x="433388" y="295561"/>
                  </a:cubicBezTo>
                  <a:lnTo>
                    <a:pt x="449771" y="295561"/>
                  </a:lnTo>
                  <a:lnTo>
                    <a:pt x="449771" y="331565"/>
                  </a:lnTo>
                  <a:cubicBezTo>
                    <a:pt x="449771" y="335566"/>
                    <a:pt x="446437" y="338804"/>
                    <a:pt x="442341" y="338804"/>
                  </a:cubicBezTo>
                  <a:lnTo>
                    <a:pt x="442341" y="3388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1377;p84"/>
            <p:cNvSpPr/>
            <p:nvPr/>
          </p:nvSpPr>
          <p:spPr>
            <a:xfrm>
              <a:off x="3007628" y="2357463"/>
              <a:ext cx="42863" cy="71438"/>
            </a:xfrm>
            <a:custGeom>
              <a:rect b="b" l="l" r="r" t="t"/>
              <a:pathLst>
                <a:path extrusionOk="0" h="95250" w="57150">
                  <a:moveTo>
                    <a:pt x="7144" y="57626"/>
                  </a:moveTo>
                  <a:lnTo>
                    <a:pt x="7144" y="72009"/>
                  </a:lnTo>
                  <a:cubicBezTo>
                    <a:pt x="7144" y="83915"/>
                    <a:pt x="17050" y="93631"/>
                    <a:pt x="29242" y="93631"/>
                  </a:cubicBezTo>
                  <a:cubicBezTo>
                    <a:pt x="41434" y="93631"/>
                    <a:pt x="51340" y="83915"/>
                    <a:pt x="51340" y="72009"/>
                  </a:cubicBezTo>
                  <a:lnTo>
                    <a:pt x="51340" y="28766"/>
                  </a:lnTo>
                  <a:cubicBezTo>
                    <a:pt x="51340" y="16859"/>
                    <a:pt x="41434" y="7144"/>
                    <a:pt x="29242" y="7144"/>
                  </a:cubicBezTo>
                  <a:cubicBezTo>
                    <a:pt x="17050" y="7144"/>
                    <a:pt x="7144" y="16859"/>
                    <a:pt x="7144" y="28766"/>
                  </a:cubicBezTo>
                  <a:lnTo>
                    <a:pt x="7144" y="43148"/>
                  </a:lnTo>
                  <a:lnTo>
                    <a:pt x="21908" y="43148"/>
                  </a:lnTo>
                  <a:lnTo>
                    <a:pt x="21908" y="28766"/>
                  </a:lnTo>
                  <a:cubicBezTo>
                    <a:pt x="21908" y="24765"/>
                    <a:pt x="25241" y="21527"/>
                    <a:pt x="29242" y="21527"/>
                  </a:cubicBezTo>
                  <a:cubicBezTo>
                    <a:pt x="33242" y="21527"/>
                    <a:pt x="36576" y="24765"/>
                    <a:pt x="36576" y="28766"/>
                  </a:cubicBezTo>
                  <a:lnTo>
                    <a:pt x="36576" y="72009"/>
                  </a:lnTo>
                  <a:cubicBezTo>
                    <a:pt x="36576" y="76010"/>
                    <a:pt x="33242" y="79248"/>
                    <a:pt x="29242" y="79248"/>
                  </a:cubicBezTo>
                  <a:cubicBezTo>
                    <a:pt x="25241" y="79248"/>
                    <a:pt x="21908" y="76010"/>
                    <a:pt x="21908" y="72009"/>
                  </a:cubicBezTo>
                  <a:lnTo>
                    <a:pt x="21908" y="57626"/>
                  </a:lnTo>
                  <a:lnTo>
                    <a:pt x="7144" y="57626"/>
                  </a:lnTo>
                  <a:lnTo>
                    <a:pt x="7144" y="57626"/>
                  </a:lnTo>
                  <a:lnTo>
                    <a:pt x="7144" y="576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84"/>
            <p:cNvSpPr/>
            <p:nvPr/>
          </p:nvSpPr>
          <p:spPr>
            <a:xfrm>
              <a:off x="2998271" y="2354606"/>
              <a:ext cx="71438" cy="100013"/>
            </a:xfrm>
            <a:custGeom>
              <a:rect b="b" l="l" r="r" t="t"/>
              <a:pathLst>
                <a:path extrusionOk="0" h="133350" w="95250">
                  <a:moveTo>
                    <a:pt x="93440" y="75819"/>
                  </a:moveTo>
                  <a:lnTo>
                    <a:pt x="93440" y="32576"/>
                  </a:lnTo>
                  <a:cubicBezTo>
                    <a:pt x="93440" y="23717"/>
                    <a:pt x="90964" y="14859"/>
                    <a:pt x="86392" y="7144"/>
                  </a:cubicBezTo>
                  <a:lnTo>
                    <a:pt x="73628" y="14478"/>
                  </a:lnTo>
                  <a:cubicBezTo>
                    <a:pt x="76962" y="20002"/>
                    <a:pt x="78677" y="26289"/>
                    <a:pt x="78677" y="32671"/>
                  </a:cubicBezTo>
                  <a:lnTo>
                    <a:pt x="78677" y="75914"/>
                  </a:lnTo>
                  <a:cubicBezTo>
                    <a:pt x="78677" y="95821"/>
                    <a:pt x="62103" y="111919"/>
                    <a:pt x="41815" y="111919"/>
                  </a:cubicBezTo>
                  <a:cubicBezTo>
                    <a:pt x="32671" y="111919"/>
                    <a:pt x="23908" y="108585"/>
                    <a:pt x="17050" y="102489"/>
                  </a:cubicBezTo>
                  <a:lnTo>
                    <a:pt x="7144" y="113157"/>
                  </a:lnTo>
                  <a:cubicBezTo>
                    <a:pt x="16669" y="121634"/>
                    <a:pt x="29051" y="126301"/>
                    <a:pt x="41815" y="126301"/>
                  </a:cubicBezTo>
                  <a:cubicBezTo>
                    <a:pt x="70295" y="126301"/>
                    <a:pt x="93440" y="103632"/>
                    <a:pt x="93440" y="75819"/>
                  </a:cubicBezTo>
                  <a:lnTo>
                    <a:pt x="93440" y="758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84"/>
            <p:cNvSpPr/>
            <p:nvPr/>
          </p:nvSpPr>
          <p:spPr>
            <a:xfrm>
              <a:off x="2985554" y="2335817"/>
              <a:ext cx="71438" cy="92869"/>
            </a:xfrm>
            <a:custGeom>
              <a:rect b="b" l="l" r="r" t="t"/>
              <a:pathLst>
                <a:path extrusionOk="0" h="123825" w="95250">
                  <a:moveTo>
                    <a:pt x="91821" y="18859"/>
                  </a:moveTo>
                  <a:cubicBezTo>
                    <a:pt x="82582" y="11335"/>
                    <a:pt x="70866" y="7144"/>
                    <a:pt x="58769" y="7144"/>
                  </a:cubicBezTo>
                  <a:cubicBezTo>
                    <a:pt x="30290" y="7144"/>
                    <a:pt x="7144" y="29813"/>
                    <a:pt x="7144" y="57626"/>
                  </a:cubicBezTo>
                  <a:lnTo>
                    <a:pt x="7144" y="100870"/>
                  </a:lnTo>
                  <a:cubicBezTo>
                    <a:pt x="7144" y="108966"/>
                    <a:pt x="9144" y="117062"/>
                    <a:pt x="13049" y="124206"/>
                  </a:cubicBezTo>
                  <a:lnTo>
                    <a:pt x="26098" y="117539"/>
                  </a:lnTo>
                  <a:cubicBezTo>
                    <a:pt x="23336" y="112300"/>
                    <a:pt x="21908" y="106775"/>
                    <a:pt x="21908" y="100870"/>
                  </a:cubicBezTo>
                  <a:lnTo>
                    <a:pt x="21908" y="57626"/>
                  </a:lnTo>
                  <a:cubicBezTo>
                    <a:pt x="21908" y="37719"/>
                    <a:pt x="38481" y="21622"/>
                    <a:pt x="58769" y="21622"/>
                  </a:cubicBezTo>
                  <a:cubicBezTo>
                    <a:pt x="67342" y="21622"/>
                    <a:pt x="75724" y="24575"/>
                    <a:pt x="82391" y="30004"/>
                  </a:cubicBezTo>
                  <a:lnTo>
                    <a:pt x="91821" y="18859"/>
                  </a:lnTo>
                  <a:lnTo>
                    <a:pt x="91821" y="18859"/>
                  </a:lnTo>
                  <a:lnTo>
                    <a:pt x="91821" y="188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84"/>
            <p:cNvSpPr/>
            <p:nvPr/>
          </p:nvSpPr>
          <p:spPr>
            <a:xfrm>
              <a:off x="2985698" y="2314172"/>
              <a:ext cx="107156" cy="135731"/>
            </a:xfrm>
            <a:custGeom>
              <a:rect b="b" l="l" r="r" t="t"/>
              <a:pathLst>
                <a:path extrusionOk="0" h="180975" w="142875">
                  <a:moveTo>
                    <a:pt x="111633" y="168688"/>
                  </a:moveTo>
                  <a:lnTo>
                    <a:pt x="123444" y="177355"/>
                  </a:lnTo>
                  <a:cubicBezTo>
                    <a:pt x="134017" y="163544"/>
                    <a:pt x="139637" y="147066"/>
                    <a:pt x="139637" y="129730"/>
                  </a:cubicBezTo>
                  <a:lnTo>
                    <a:pt x="139637" y="86487"/>
                  </a:lnTo>
                  <a:cubicBezTo>
                    <a:pt x="139637" y="42767"/>
                    <a:pt x="103251" y="7144"/>
                    <a:pt x="58484" y="7144"/>
                  </a:cubicBezTo>
                  <a:cubicBezTo>
                    <a:pt x="39815" y="7144"/>
                    <a:pt x="21622" y="13526"/>
                    <a:pt x="7144" y="25051"/>
                  </a:cubicBezTo>
                  <a:lnTo>
                    <a:pt x="16478" y="36195"/>
                  </a:lnTo>
                  <a:cubicBezTo>
                    <a:pt x="28289" y="26765"/>
                    <a:pt x="43244" y="21526"/>
                    <a:pt x="58484" y="21526"/>
                  </a:cubicBezTo>
                  <a:cubicBezTo>
                    <a:pt x="95060" y="21526"/>
                    <a:pt x="124873" y="50673"/>
                    <a:pt x="124873" y="86392"/>
                  </a:cubicBezTo>
                  <a:lnTo>
                    <a:pt x="124873" y="129635"/>
                  </a:lnTo>
                  <a:cubicBezTo>
                    <a:pt x="124968" y="143923"/>
                    <a:pt x="120396" y="157353"/>
                    <a:pt x="111633" y="168688"/>
                  </a:cubicBezTo>
                  <a:lnTo>
                    <a:pt x="111633" y="1686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84"/>
            <p:cNvSpPr/>
            <p:nvPr/>
          </p:nvSpPr>
          <p:spPr>
            <a:xfrm>
              <a:off x="2963409" y="2336032"/>
              <a:ext cx="150019" cy="157163"/>
            </a:xfrm>
            <a:custGeom>
              <a:rect b="b" l="l" r="r" t="t"/>
              <a:pathLst>
                <a:path extrusionOk="0" h="209550" w="200025">
                  <a:moveTo>
                    <a:pt x="88297" y="165449"/>
                  </a:moveTo>
                  <a:cubicBezTo>
                    <a:pt x="51721" y="165449"/>
                    <a:pt x="21908" y="136303"/>
                    <a:pt x="21908" y="100584"/>
                  </a:cubicBezTo>
                  <a:lnTo>
                    <a:pt x="21908" y="57341"/>
                  </a:lnTo>
                  <a:cubicBezTo>
                    <a:pt x="21908" y="42386"/>
                    <a:pt x="27242" y="27813"/>
                    <a:pt x="36862" y="16288"/>
                  </a:cubicBezTo>
                  <a:lnTo>
                    <a:pt x="25432" y="7144"/>
                  </a:lnTo>
                  <a:cubicBezTo>
                    <a:pt x="13621" y="21241"/>
                    <a:pt x="7144" y="39053"/>
                    <a:pt x="7144" y="57341"/>
                  </a:cubicBezTo>
                  <a:lnTo>
                    <a:pt x="7144" y="100584"/>
                  </a:lnTo>
                  <a:cubicBezTo>
                    <a:pt x="7144" y="144304"/>
                    <a:pt x="43529" y="179927"/>
                    <a:pt x="88297" y="179927"/>
                  </a:cubicBezTo>
                  <a:lnTo>
                    <a:pt x="120301" y="179927"/>
                  </a:lnTo>
                  <a:cubicBezTo>
                    <a:pt x="145256" y="179927"/>
                    <a:pt x="168688" y="189452"/>
                    <a:pt x="186309" y="206692"/>
                  </a:cubicBezTo>
                  <a:lnTo>
                    <a:pt x="196691" y="196501"/>
                  </a:lnTo>
                  <a:cubicBezTo>
                    <a:pt x="176308" y="176498"/>
                    <a:pt x="149162" y="165544"/>
                    <a:pt x="120206" y="165544"/>
                  </a:cubicBezTo>
                  <a:lnTo>
                    <a:pt x="88297" y="165544"/>
                  </a:lnTo>
                  <a:lnTo>
                    <a:pt x="88297" y="165449"/>
                  </a:lnTo>
                  <a:lnTo>
                    <a:pt x="88297" y="1654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84"/>
            <p:cNvSpPr/>
            <p:nvPr/>
          </p:nvSpPr>
          <p:spPr>
            <a:xfrm>
              <a:off x="2957837" y="2270952"/>
              <a:ext cx="142875" cy="21431"/>
            </a:xfrm>
            <a:custGeom>
              <a:rect b="b" l="l" r="r" t="t"/>
              <a:pathLst>
                <a:path extrusionOk="0" h="28575" w="190500">
                  <a:moveTo>
                    <a:pt x="7144" y="7144"/>
                  </a:moveTo>
                  <a:lnTo>
                    <a:pt x="184214" y="7144"/>
                  </a:lnTo>
                  <a:lnTo>
                    <a:pt x="184214" y="21527"/>
                  </a:lnTo>
                  <a:lnTo>
                    <a:pt x="7144" y="2152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84"/>
            <p:cNvSpPr/>
            <p:nvPr/>
          </p:nvSpPr>
          <p:spPr>
            <a:xfrm>
              <a:off x="3018701" y="2292598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1908" y="7144"/>
                  </a:lnTo>
                  <a:lnTo>
                    <a:pt x="21908" y="21527"/>
                  </a:lnTo>
                  <a:lnTo>
                    <a:pt x="7144" y="2152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84"/>
            <p:cNvSpPr/>
            <p:nvPr/>
          </p:nvSpPr>
          <p:spPr>
            <a:xfrm>
              <a:off x="3040847" y="2292598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1908" y="7144"/>
                  </a:lnTo>
                  <a:lnTo>
                    <a:pt x="21908" y="21527"/>
                  </a:lnTo>
                  <a:lnTo>
                    <a:pt x="7144" y="2152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84"/>
            <p:cNvSpPr/>
            <p:nvPr/>
          </p:nvSpPr>
          <p:spPr>
            <a:xfrm>
              <a:off x="2996556" y="2292598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1908" y="7144"/>
                  </a:lnTo>
                  <a:lnTo>
                    <a:pt x="21908" y="21527"/>
                  </a:lnTo>
                  <a:lnTo>
                    <a:pt x="7144" y="2152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6" name="Google Shape;1386;p84"/>
          <p:cNvSpPr txBox="1"/>
          <p:nvPr/>
        </p:nvSpPr>
        <p:spPr>
          <a:xfrm>
            <a:off x="8689249" y="4686950"/>
            <a:ext cx="401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‹#›</a:t>
            </a:fld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85"/>
          <p:cNvSpPr/>
          <p:nvPr/>
        </p:nvSpPr>
        <p:spPr>
          <a:xfrm>
            <a:off x="0" y="3300950"/>
            <a:ext cx="9144000" cy="1842600"/>
          </a:xfrm>
          <a:prstGeom prst="rect">
            <a:avLst/>
          </a:prstGeom>
          <a:solidFill>
            <a:srgbClr val="006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2" name="Google Shape;1392;p85"/>
          <p:cNvSpPr txBox="1"/>
          <p:nvPr>
            <p:ph idx="4294967295" type="title"/>
          </p:nvPr>
        </p:nvSpPr>
        <p:spPr>
          <a:xfrm>
            <a:off x="318933" y="272428"/>
            <a:ext cx="6697800" cy="70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Голосовой помощник 122</a:t>
            </a:r>
            <a:endParaRPr b="1" sz="3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3" name="Google Shape;1393;p85"/>
          <p:cNvSpPr txBox="1"/>
          <p:nvPr/>
        </p:nvSpPr>
        <p:spPr>
          <a:xfrm>
            <a:off x="342725" y="976475"/>
            <a:ext cx="66168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Робот-оператор на базе искусственного 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интеллекта, автоматизирует различные сценарии диалога при обращении граждан в региональный контакт-центр здравоохранения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4" name="Google Shape;1394;p85"/>
          <p:cNvSpPr txBox="1"/>
          <p:nvPr/>
        </p:nvSpPr>
        <p:spPr>
          <a:xfrm>
            <a:off x="716875" y="3869675"/>
            <a:ext cx="1299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sz="9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Вызов</a:t>
            </a:r>
            <a:br>
              <a:rPr lang="en" sz="9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9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</a:t>
            </a:r>
            <a:r>
              <a:rPr i="0" lang="en" sz="9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рача</a:t>
            </a:r>
            <a:r>
              <a:rPr lang="en" sz="9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i="0" lang="en" sz="9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дом</a:t>
            </a:r>
            <a:endParaRPr i="0" sz="9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95" name="Google Shape;1395;p85"/>
          <p:cNvSpPr txBox="1"/>
          <p:nvPr/>
        </p:nvSpPr>
        <p:spPr>
          <a:xfrm>
            <a:off x="2736725" y="3869675"/>
            <a:ext cx="1395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Запись </a:t>
            </a:r>
            <a:endParaRPr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на вакцинацию</a:t>
            </a:r>
            <a:endParaRPr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6" name="Google Shape;1396;p85"/>
          <p:cNvSpPr txBox="1"/>
          <p:nvPr/>
        </p:nvSpPr>
        <p:spPr>
          <a:xfrm>
            <a:off x="5028550" y="3869675"/>
            <a:ext cx="774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Запись</a:t>
            </a:r>
            <a:b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 врачу</a:t>
            </a:r>
            <a:endParaRPr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7" name="Google Shape;1397;p85"/>
          <p:cNvSpPr txBox="1"/>
          <p:nvPr/>
        </p:nvSpPr>
        <p:spPr>
          <a:xfrm>
            <a:off x="6473899" y="3785075"/>
            <a:ext cx="2365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Маршрутизация </a:t>
            </a:r>
            <a:b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 информирование</a:t>
            </a:r>
            <a:b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 популярным вопросам 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98" name="Google Shape;1398;p85"/>
          <p:cNvPicPr preferRelativeResize="0"/>
          <p:nvPr/>
        </p:nvPicPr>
        <p:blipFill rotWithShape="1">
          <a:blip r:embed="rId3">
            <a:alphaModFix/>
          </a:blip>
          <a:srcRect b="0" l="24668" r="8695" t="0"/>
          <a:stretch/>
        </p:blipFill>
        <p:spPr>
          <a:xfrm>
            <a:off x="854263" y="2758175"/>
            <a:ext cx="1024800" cy="1026900"/>
          </a:xfrm>
          <a:prstGeom prst="ellipse">
            <a:avLst/>
          </a:prstGeom>
          <a:noFill/>
          <a:ln cap="flat" cmpd="sng" w="38100">
            <a:solidFill>
              <a:srgbClr val="0069E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99" name="Google Shape;1399;p85"/>
          <p:cNvPicPr preferRelativeResize="0"/>
          <p:nvPr/>
        </p:nvPicPr>
        <p:blipFill rotWithShape="1">
          <a:blip r:embed="rId4">
            <a:alphaModFix/>
          </a:blip>
          <a:srcRect b="0" l="21599" r="11795" t="0"/>
          <a:stretch/>
        </p:blipFill>
        <p:spPr>
          <a:xfrm>
            <a:off x="2921974" y="2759536"/>
            <a:ext cx="1024800" cy="1024200"/>
          </a:xfrm>
          <a:prstGeom prst="ellipse">
            <a:avLst/>
          </a:prstGeom>
          <a:noFill/>
          <a:ln cap="flat" cmpd="sng" w="9525">
            <a:solidFill>
              <a:srgbClr val="0169E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00" name="Google Shape;1400;p85"/>
          <p:cNvPicPr preferRelativeResize="0"/>
          <p:nvPr/>
        </p:nvPicPr>
        <p:blipFill rotWithShape="1">
          <a:blip r:embed="rId5">
            <a:alphaModFix/>
          </a:blip>
          <a:srcRect b="9127" l="32663" r="9626" t="4360"/>
          <a:stretch/>
        </p:blipFill>
        <p:spPr>
          <a:xfrm>
            <a:off x="4903610" y="2759536"/>
            <a:ext cx="1024800" cy="1024200"/>
          </a:xfrm>
          <a:prstGeom prst="ellipse">
            <a:avLst/>
          </a:prstGeom>
          <a:noFill/>
          <a:ln cap="flat" cmpd="sng" w="9525">
            <a:solidFill>
              <a:srgbClr val="0169E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01" name="Google Shape;1401;p85"/>
          <p:cNvSpPr txBox="1"/>
          <p:nvPr/>
        </p:nvSpPr>
        <p:spPr>
          <a:xfrm>
            <a:off x="761575" y="4125275"/>
            <a:ext cx="1210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Базовый сценарий</a:t>
            </a:r>
            <a:endParaRPr sz="6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402" name="Google Shape;1402;p85"/>
          <p:cNvPicPr preferRelativeResize="0"/>
          <p:nvPr/>
        </p:nvPicPr>
        <p:blipFill rotWithShape="1">
          <a:blip r:embed="rId6">
            <a:alphaModFix/>
          </a:blip>
          <a:srcRect b="0" l="30505" r="13273" t="0"/>
          <a:stretch/>
        </p:blipFill>
        <p:spPr>
          <a:xfrm>
            <a:off x="7148447" y="2763133"/>
            <a:ext cx="1016100" cy="1017000"/>
          </a:xfrm>
          <a:prstGeom prst="ellipse">
            <a:avLst/>
          </a:prstGeom>
          <a:noFill/>
          <a:ln cap="flat" cmpd="sng" w="9525">
            <a:solidFill>
              <a:srgbClr val="0169E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03" name="Google Shape;1403;p85"/>
          <p:cNvSpPr/>
          <p:nvPr/>
        </p:nvSpPr>
        <p:spPr>
          <a:xfrm>
            <a:off x="6899978" y="435373"/>
            <a:ext cx="1793400" cy="1749900"/>
          </a:xfrm>
          <a:prstGeom prst="star24">
            <a:avLst>
              <a:gd fmla="val 46967" name="adj"/>
            </a:avLst>
          </a:prstGeom>
          <a:solidFill>
            <a:srgbClr val="0069E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90%</a:t>
            </a:r>
            <a:endParaRPr sz="25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пациентов считают,</a:t>
            </a:r>
            <a:br>
              <a:rPr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что общаются 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 человеком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4" name="Google Shape;1404;p85"/>
          <p:cNvSpPr txBox="1"/>
          <p:nvPr/>
        </p:nvSpPr>
        <p:spPr>
          <a:xfrm>
            <a:off x="2981250" y="4553600"/>
            <a:ext cx="318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6C5FF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сценарии</a:t>
            </a:r>
            <a:endParaRPr>
              <a:solidFill>
                <a:srgbClr val="96C5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5" name="Google Shape;1405;p85"/>
          <p:cNvSpPr txBox="1"/>
          <p:nvPr/>
        </p:nvSpPr>
        <p:spPr>
          <a:xfrm>
            <a:off x="8689249" y="4686950"/>
            <a:ext cx="401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‹#›</a:t>
            </a:fld>
            <a:endParaRPr sz="9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86"/>
          <p:cNvSpPr txBox="1"/>
          <p:nvPr/>
        </p:nvSpPr>
        <p:spPr>
          <a:xfrm>
            <a:off x="329475" y="1296600"/>
            <a:ext cx="4845900" cy="278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1100" lIns="71100" spcFirstLastPara="1" rIns="71100" wrap="square" tIns="711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69EC"/>
              </a:buClr>
              <a:buSzPts val="4700"/>
              <a:buFont typeface="Montserrat"/>
              <a:buNone/>
            </a:pPr>
            <a:r>
              <a:rPr b="1" lang="en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Делаем медицину доступнее</a:t>
            </a:r>
            <a:endParaRPr b="1"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1" name="Google Shape;1411;p86"/>
          <p:cNvSpPr/>
          <p:nvPr/>
        </p:nvSpPr>
        <p:spPr>
          <a:xfrm>
            <a:off x="5618368" y="3811057"/>
            <a:ext cx="2028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68525" spcFirstLastPara="1" rIns="68525" wrap="square" tIns="342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Подпишитесь на новости </a:t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РТ МИС в  Telegram-канале</a:t>
            </a:r>
            <a:endParaRPr sz="10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412" name="Google Shape;1412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7875" y="1572750"/>
            <a:ext cx="2070900" cy="2070900"/>
          </a:xfrm>
          <a:prstGeom prst="roundRect">
            <a:avLst>
              <a:gd fmla="val 5489" name="adj"/>
            </a:avLst>
          </a:prstGeom>
          <a:noFill/>
          <a:ln>
            <a:noFill/>
          </a:ln>
        </p:spPr>
      </p:pic>
      <p:pic>
        <p:nvPicPr>
          <p:cNvPr id="1413" name="Google Shape;1413;p86"/>
          <p:cNvPicPr preferRelativeResize="0"/>
          <p:nvPr/>
        </p:nvPicPr>
        <p:blipFill rotWithShape="1">
          <a:blip r:embed="rId5">
            <a:alphaModFix/>
          </a:blip>
          <a:srcRect b="21144" l="22783" r="18917" t="23576"/>
          <a:stretch/>
        </p:blipFill>
        <p:spPr>
          <a:xfrm>
            <a:off x="457200" y="457200"/>
            <a:ext cx="803000" cy="73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86"/>
          <p:cNvPicPr preferRelativeResize="0"/>
          <p:nvPr/>
        </p:nvPicPr>
        <p:blipFill rotWithShape="1">
          <a:blip r:embed="rId6">
            <a:alphaModFix/>
          </a:blip>
          <a:srcRect b="0" l="903" r="893" t="0"/>
          <a:stretch/>
        </p:blipFill>
        <p:spPr>
          <a:xfrm>
            <a:off x="7590222" y="3999566"/>
            <a:ext cx="168600" cy="168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75"/>
          <p:cNvSpPr txBox="1"/>
          <p:nvPr/>
        </p:nvSpPr>
        <p:spPr>
          <a:xfrm>
            <a:off x="4875946" y="3927700"/>
            <a:ext cx="1573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Министерство Внутренних Дел РФ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пилотный проект</a:t>
            </a:r>
            <a:endParaRPr sz="9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p75"/>
          <p:cNvSpPr txBox="1"/>
          <p:nvPr/>
        </p:nvSpPr>
        <p:spPr>
          <a:xfrm>
            <a:off x="7020047" y="3927700"/>
            <a:ext cx="1480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Министерство Обороны РФ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пилотный проект</a:t>
            </a:r>
            <a:endParaRPr sz="9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75"/>
          <p:cNvSpPr txBox="1"/>
          <p:nvPr/>
        </p:nvSpPr>
        <p:spPr>
          <a:xfrm>
            <a:off x="2466629" y="3927700"/>
            <a:ext cx="1840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Федеральное 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медико-биологическое 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агентство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47" name="Google Shape;34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997" y="3647594"/>
            <a:ext cx="251506" cy="2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7520" y="3649062"/>
            <a:ext cx="472695" cy="27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2149" y="3655699"/>
            <a:ext cx="401700" cy="26073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75"/>
          <p:cNvSpPr txBox="1"/>
          <p:nvPr>
            <p:ph type="ctrTitle"/>
          </p:nvPr>
        </p:nvSpPr>
        <p:spPr>
          <a:xfrm>
            <a:off x="379175" y="272208"/>
            <a:ext cx="83361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90"/>
              <a:buFont typeface="Roboto Light"/>
              <a:buNone/>
            </a:pPr>
            <a:r>
              <a:rPr b="1" lang="en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Лидер рынка цифровизации здравоохранения России</a:t>
            </a:r>
            <a:endParaRPr b="1" sz="4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1" name="Google Shape;351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2" name="Google Shape;352;p75"/>
          <p:cNvSpPr txBox="1"/>
          <p:nvPr/>
        </p:nvSpPr>
        <p:spPr>
          <a:xfrm>
            <a:off x="2457300" y="1933450"/>
            <a:ext cx="2046300" cy="13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&gt;54</a:t>
            </a: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миллиона </a:t>
            </a:r>
            <a:r>
              <a:rPr lang="en" sz="9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человек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По каждому 3-му жителю</a:t>
            </a:r>
            <a:r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страны содержатся мед.сведения в системе 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latin typeface="Montserrat Medium"/>
                <a:ea typeface="Montserrat Medium"/>
                <a:cs typeface="Montserrat Medium"/>
                <a:sym typeface="Montserrat Medium"/>
              </a:rPr>
              <a:t>на уровне субъекта РФ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3" name="Google Shape;353;p75"/>
          <p:cNvSpPr txBox="1"/>
          <p:nvPr/>
        </p:nvSpPr>
        <p:spPr>
          <a:xfrm>
            <a:off x="4877553" y="1933446"/>
            <a:ext cx="1602600" cy="12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&gt;250</a:t>
            </a:r>
            <a:r>
              <a:rPr b="1" lang="en"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тысяч </a:t>
            </a:r>
            <a:r>
              <a:rPr lang="en" sz="9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специалистов</a:t>
            </a:r>
            <a:endParaRPr sz="9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Каждый 3-й врач</a:t>
            </a:r>
            <a:r>
              <a:rPr lang="en" sz="10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страны работает 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в нашей системе 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75"/>
          <p:cNvSpPr txBox="1"/>
          <p:nvPr/>
        </p:nvSpPr>
        <p:spPr>
          <a:xfrm>
            <a:off x="7021125" y="1933450"/>
            <a:ext cx="16887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&gt;2,8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тысяч</a:t>
            </a:r>
            <a:r>
              <a:rPr lang="en" sz="9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медорганизаций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Каждая 4-я медорганизация</a:t>
            </a:r>
            <a:r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автоматизирована 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55" name="Google Shape;355;p75"/>
          <p:cNvGrpSpPr/>
          <p:nvPr/>
        </p:nvGrpSpPr>
        <p:grpSpPr>
          <a:xfrm>
            <a:off x="3297467" y="2046723"/>
            <a:ext cx="216653" cy="300697"/>
            <a:chOff x="4548715" y="1723076"/>
            <a:chExt cx="283800" cy="393841"/>
          </a:xfrm>
        </p:grpSpPr>
        <p:sp>
          <p:nvSpPr>
            <p:cNvPr id="356" name="Google Shape;356;p75"/>
            <p:cNvSpPr/>
            <p:nvPr/>
          </p:nvSpPr>
          <p:spPr>
            <a:xfrm>
              <a:off x="4548715" y="1723076"/>
              <a:ext cx="269803" cy="393841"/>
            </a:xfrm>
            <a:custGeom>
              <a:rect b="b" l="l" r="r" t="t"/>
              <a:pathLst>
                <a:path extrusionOk="0" h="525121" w="359738">
                  <a:moveTo>
                    <a:pt x="77843" y="137933"/>
                  </a:moveTo>
                  <a:cubicBezTo>
                    <a:pt x="98957" y="137450"/>
                    <a:pt x="106827" y="130400"/>
                    <a:pt x="109688" y="112461"/>
                  </a:cubicBezTo>
                  <a:cubicBezTo>
                    <a:pt x="112755" y="93231"/>
                    <a:pt x="119636" y="87823"/>
                    <a:pt x="138987" y="90237"/>
                  </a:cubicBezTo>
                  <a:cubicBezTo>
                    <a:pt x="172353" y="94390"/>
                    <a:pt x="205635" y="94957"/>
                    <a:pt x="239061" y="90406"/>
                  </a:cubicBezTo>
                  <a:cubicBezTo>
                    <a:pt x="260091" y="87545"/>
                    <a:pt x="265897" y="92422"/>
                    <a:pt x="269772" y="113572"/>
                  </a:cubicBezTo>
                  <a:cubicBezTo>
                    <a:pt x="272971" y="131016"/>
                    <a:pt x="280299" y="137365"/>
                    <a:pt x="297899" y="137933"/>
                  </a:cubicBezTo>
                  <a:cubicBezTo>
                    <a:pt x="306712" y="86085"/>
                    <a:pt x="269084" y="32450"/>
                    <a:pt x="214351" y="20197"/>
                  </a:cubicBezTo>
                  <a:cubicBezTo>
                    <a:pt x="175093" y="11409"/>
                    <a:pt x="140387" y="20776"/>
                    <a:pt x="111487" y="49471"/>
                  </a:cubicBezTo>
                  <a:cubicBezTo>
                    <a:pt x="107202" y="53720"/>
                    <a:pt x="102892" y="60553"/>
                    <a:pt x="96240" y="53732"/>
                  </a:cubicBezTo>
                  <a:cubicBezTo>
                    <a:pt x="90349" y="47684"/>
                    <a:pt x="96253" y="42928"/>
                    <a:pt x="100224" y="38993"/>
                  </a:cubicBezTo>
                  <a:cubicBezTo>
                    <a:pt x="137598" y="1872"/>
                    <a:pt x="182034" y="-8087"/>
                    <a:pt x="231155" y="8994"/>
                  </a:cubicBezTo>
                  <a:cubicBezTo>
                    <a:pt x="279067" y="25665"/>
                    <a:pt x="306627" y="60637"/>
                    <a:pt x="313508" y="111230"/>
                  </a:cubicBezTo>
                  <a:cubicBezTo>
                    <a:pt x="315947" y="129132"/>
                    <a:pt x="317830" y="147095"/>
                    <a:pt x="320148" y="165010"/>
                  </a:cubicBezTo>
                  <a:cubicBezTo>
                    <a:pt x="321813" y="177902"/>
                    <a:pt x="314558" y="190879"/>
                    <a:pt x="300012" y="197229"/>
                  </a:cubicBezTo>
                  <a:cubicBezTo>
                    <a:pt x="293228" y="200199"/>
                    <a:pt x="291163" y="204038"/>
                    <a:pt x="290475" y="210967"/>
                  </a:cubicBezTo>
                  <a:cubicBezTo>
                    <a:pt x="287167" y="243959"/>
                    <a:pt x="271305" y="269563"/>
                    <a:pt x="243552" y="287767"/>
                  </a:cubicBezTo>
                  <a:cubicBezTo>
                    <a:pt x="233714" y="294214"/>
                    <a:pt x="233967" y="300817"/>
                    <a:pt x="242876" y="308507"/>
                  </a:cubicBezTo>
                  <a:cubicBezTo>
                    <a:pt x="257797" y="321399"/>
                    <a:pt x="277039" y="322727"/>
                    <a:pt x="294435" y="328980"/>
                  </a:cubicBezTo>
                  <a:cubicBezTo>
                    <a:pt x="299915" y="330948"/>
                    <a:pt x="305613" y="332288"/>
                    <a:pt x="311190" y="333966"/>
                  </a:cubicBezTo>
                  <a:cubicBezTo>
                    <a:pt x="342818" y="343490"/>
                    <a:pt x="357558" y="362021"/>
                    <a:pt x="358838" y="394977"/>
                  </a:cubicBezTo>
                  <a:cubicBezTo>
                    <a:pt x="358862" y="395580"/>
                    <a:pt x="358741" y="396184"/>
                    <a:pt x="358524" y="396787"/>
                  </a:cubicBezTo>
                  <a:cubicBezTo>
                    <a:pt x="356761" y="401664"/>
                    <a:pt x="350484" y="403137"/>
                    <a:pt x="346488" y="399829"/>
                  </a:cubicBezTo>
                  <a:cubicBezTo>
                    <a:pt x="345643" y="399129"/>
                    <a:pt x="344822" y="398393"/>
                    <a:pt x="344074" y="397608"/>
                  </a:cubicBezTo>
                  <a:cubicBezTo>
                    <a:pt x="342939" y="396425"/>
                    <a:pt x="342951" y="393938"/>
                    <a:pt x="342818" y="392007"/>
                  </a:cubicBezTo>
                  <a:cubicBezTo>
                    <a:pt x="340995" y="366149"/>
                    <a:pt x="326727" y="352243"/>
                    <a:pt x="301702" y="347112"/>
                  </a:cubicBezTo>
                  <a:cubicBezTo>
                    <a:pt x="287373" y="344179"/>
                    <a:pt x="273502" y="339036"/>
                    <a:pt x="258449" y="334606"/>
                  </a:cubicBezTo>
                  <a:cubicBezTo>
                    <a:pt x="253910" y="347293"/>
                    <a:pt x="249842" y="358979"/>
                    <a:pt x="245532" y="370567"/>
                  </a:cubicBezTo>
                  <a:cubicBezTo>
                    <a:pt x="240800" y="383303"/>
                    <a:pt x="233847" y="386394"/>
                    <a:pt x="220954" y="381673"/>
                  </a:cubicBezTo>
                  <a:cubicBezTo>
                    <a:pt x="213349" y="378885"/>
                    <a:pt x="205768" y="376024"/>
                    <a:pt x="195917" y="372366"/>
                  </a:cubicBezTo>
                  <a:cubicBezTo>
                    <a:pt x="195917" y="390691"/>
                    <a:pt x="196279" y="407543"/>
                    <a:pt x="195748" y="424371"/>
                  </a:cubicBezTo>
                  <a:cubicBezTo>
                    <a:pt x="195519" y="431663"/>
                    <a:pt x="199985" y="443867"/>
                    <a:pt x="187624" y="443565"/>
                  </a:cubicBezTo>
                  <a:cubicBezTo>
                    <a:pt x="176626" y="443300"/>
                    <a:pt x="180658" y="431590"/>
                    <a:pt x="180441" y="424516"/>
                  </a:cubicBezTo>
                  <a:cubicBezTo>
                    <a:pt x="179946" y="407954"/>
                    <a:pt x="180284" y="391367"/>
                    <a:pt x="180284" y="373006"/>
                  </a:cubicBezTo>
                  <a:cubicBezTo>
                    <a:pt x="171991" y="376265"/>
                    <a:pt x="165593" y="378800"/>
                    <a:pt x="159183" y="381299"/>
                  </a:cubicBezTo>
                  <a:cubicBezTo>
                    <a:pt x="145179" y="386768"/>
                    <a:pt x="138480" y="383714"/>
                    <a:pt x="133168" y="369396"/>
                  </a:cubicBezTo>
                  <a:cubicBezTo>
                    <a:pt x="129377" y="359196"/>
                    <a:pt x="125683" y="348971"/>
                    <a:pt x="121869" y="338770"/>
                  </a:cubicBezTo>
                  <a:cubicBezTo>
                    <a:pt x="121483" y="337744"/>
                    <a:pt x="120625" y="336887"/>
                    <a:pt x="119129" y="334714"/>
                  </a:cubicBezTo>
                  <a:cubicBezTo>
                    <a:pt x="99077" y="340943"/>
                    <a:pt x="78157" y="345869"/>
                    <a:pt x="58721" y="354259"/>
                  </a:cubicBezTo>
                  <a:cubicBezTo>
                    <a:pt x="50718" y="357711"/>
                    <a:pt x="42340" y="367731"/>
                    <a:pt x="40288" y="376241"/>
                  </a:cubicBezTo>
                  <a:cubicBezTo>
                    <a:pt x="31210" y="414002"/>
                    <a:pt x="24075" y="452245"/>
                    <a:pt x="16869" y="490440"/>
                  </a:cubicBezTo>
                  <a:cubicBezTo>
                    <a:pt x="14539" y="502789"/>
                    <a:pt x="19331" y="508028"/>
                    <a:pt x="31765" y="508475"/>
                  </a:cubicBezTo>
                  <a:cubicBezTo>
                    <a:pt x="44163" y="508922"/>
                    <a:pt x="56585" y="508572"/>
                    <a:pt x="70805" y="508572"/>
                  </a:cubicBezTo>
                  <a:cubicBezTo>
                    <a:pt x="70805" y="489148"/>
                    <a:pt x="70805" y="470244"/>
                    <a:pt x="70805" y="451340"/>
                  </a:cubicBezTo>
                  <a:cubicBezTo>
                    <a:pt x="70805" y="447066"/>
                    <a:pt x="69900" y="442479"/>
                    <a:pt x="71155" y="438592"/>
                  </a:cubicBezTo>
                  <a:cubicBezTo>
                    <a:pt x="71252" y="438278"/>
                    <a:pt x="71373" y="437976"/>
                    <a:pt x="71518" y="437674"/>
                  </a:cubicBezTo>
                  <a:cubicBezTo>
                    <a:pt x="74089" y="432073"/>
                    <a:pt x="82092" y="431445"/>
                    <a:pt x="85316" y="436697"/>
                  </a:cubicBezTo>
                  <a:cubicBezTo>
                    <a:pt x="85750" y="437397"/>
                    <a:pt x="86016" y="438097"/>
                    <a:pt x="86040" y="438821"/>
                  </a:cubicBezTo>
                  <a:cubicBezTo>
                    <a:pt x="86824" y="456675"/>
                    <a:pt x="86450" y="474590"/>
                    <a:pt x="86474" y="492480"/>
                  </a:cubicBezTo>
                  <a:cubicBezTo>
                    <a:pt x="86474" y="497429"/>
                    <a:pt x="86474" y="502367"/>
                    <a:pt x="86474" y="508946"/>
                  </a:cubicBezTo>
                  <a:cubicBezTo>
                    <a:pt x="95890" y="508946"/>
                    <a:pt x="104063" y="508149"/>
                    <a:pt x="111934" y="509320"/>
                  </a:cubicBezTo>
                  <a:cubicBezTo>
                    <a:pt x="112924" y="509465"/>
                    <a:pt x="113865" y="509960"/>
                    <a:pt x="114783" y="510636"/>
                  </a:cubicBezTo>
                  <a:cubicBezTo>
                    <a:pt x="119141" y="513895"/>
                    <a:pt x="118935" y="520692"/>
                    <a:pt x="114155" y="523275"/>
                  </a:cubicBezTo>
                  <a:cubicBezTo>
                    <a:pt x="113467" y="523637"/>
                    <a:pt x="112779" y="523867"/>
                    <a:pt x="112091" y="523879"/>
                  </a:cubicBezTo>
                  <a:cubicBezTo>
                    <a:pt x="84084" y="524337"/>
                    <a:pt x="56042" y="524760"/>
                    <a:pt x="28071" y="523710"/>
                  </a:cubicBezTo>
                  <a:cubicBezTo>
                    <a:pt x="9565" y="523010"/>
                    <a:pt x="-1746" y="509694"/>
                    <a:pt x="1441" y="491285"/>
                  </a:cubicBezTo>
                  <a:cubicBezTo>
                    <a:pt x="8394" y="451098"/>
                    <a:pt x="16362" y="411044"/>
                    <a:pt x="25271" y="371243"/>
                  </a:cubicBezTo>
                  <a:cubicBezTo>
                    <a:pt x="29387" y="352870"/>
                    <a:pt x="42775" y="341438"/>
                    <a:pt x="60931" y="336066"/>
                  </a:cubicBezTo>
                  <a:cubicBezTo>
                    <a:pt x="78447" y="330876"/>
                    <a:pt x="96204" y="326361"/>
                    <a:pt x="113407" y="320301"/>
                  </a:cubicBezTo>
                  <a:cubicBezTo>
                    <a:pt x="122364" y="317138"/>
                    <a:pt x="130754" y="311826"/>
                    <a:pt x="138673" y="306418"/>
                  </a:cubicBezTo>
                  <a:cubicBezTo>
                    <a:pt x="144878" y="302181"/>
                    <a:pt x="144141" y="293103"/>
                    <a:pt x="137635" y="289059"/>
                  </a:cubicBezTo>
                  <a:cubicBezTo>
                    <a:pt x="107334" y="270251"/>
                    <a:pt x="91170" y="243102"/>
                    <a:pt x="88080" y="207671"/>
                  </a:cubicBezTo>
                  <a:cubicBezTo>
                    <a:pt x="87802" y="204484"/>
                    <a:pt x="84314" y="200392"/>
                    <a:pt x="81235" y="198823"/>
                  </a:cubicBezTo>
                  <a:cubicBezTo>
                    <a:pt x="60387" y="188236"/>
                    <a:pt x="55631" y="175754"/>
                    <a:pt x="63188" y="153252"/>
                  </a:cubicBezTo>
                  <a:cubicBezTo>
                    <a:pt x="65325" y="146878"/>
                    <a:pt x="63985" y="139418"/>
                    <a:pt x="64963" y="132561"/>
                  </a:cubicBezTo>
                  <a:cubicBezTo>
                    <a:pt x="67413" y="115371"/>
                    <a:pt x="69731" y="98108"/>
                    <a:pt x="73437" y="81171"/>
                  </a:cubicBezTo>
                  <a:cubicBezTo>
                    <a:pt x="73594" y="80459"/>
                    <a:pt x="73980" y="79807"/>
                    <a:pt x="74523" y="79192"/>
                  </a:cubicBezTo>
                  <a:cubicBezTo>
                    <a:pt x="78785" y="74339"/>
                    <a:pt x="86800" y="77429"/>
                    <a:pt x="87247" y="83875"/>
                  </a:cubicBezTo>
                  <a:cubicBezTo>
                    <a:pt x="87307" y="84757"/>
                    <a:pt x="87283" y="85614"/>
                    <a:pt x="87163" y="86459"/>
                  </a:cubicBezTo>
                  <a:cubicBezTo>
                    <a:pt x="84627" y="103468"/>
                    <a:pt x="81115" y="120344"/>
                    <a:pt x="77843" y="137933"/>
                  </a:cubicBezTo>
                  <a:close/>
                  <a:moveTo>
                    <a:pt x="275892" y="182381"/>
                  </a:moveTo>
                  <a:cubicBezTo>
                    <a:pt x="275892" y="176164"/>
                    <a:pt x="275591" y="169923"/>
                    <a:pt x="275965" y="163730"/>
                  </a:cubicBezTo>
                  <a:cubicBezTo>
                    <a:pt x="276484" y="155268"/>
                    <a:pt x="274577" y="149075"/>
                    <a:pt x="267841" y="142423"/>
                  </a:cubicBezTo>
                  <a:cubicBezTo>
                    <a:pt x="261430" y="136110"/>
                    <a:pt x="257338" y="126066"/>
                    <a:pt x="255395" y="116988"/>
                  </a:cubicBezTo>
                  <a:cubicBezTo>
                    <a:pt x="253077" y="106184"/>
                    <a:pt x="249661" y="104470"/>
                    <a:pt x="235343" y="105737"/>
                  </a:cubicBezTo>
                  <a:cubicBezTo>
                    <a:pt x="204524" y="108466"/>
                    <a:pt x="173524" y="108623"/>
                    <a:pt x="142717" y="105749"/>
                  </a:cubicBezTo>
                  <a:cubicBezTo>
                    <a:pt x="129945" y="104554"/>
                    <a:pt x="125213" y="105472"/>
                    <a:pt x="124356" y="115177"/>
                  </a:cubicBezTo>
                  <a:cubicBezTo>
                    <a:pt x="123245" y="127684"/>
                    <a:pt x="117764" y="138029"/>
                    <a:pt x="108179" y="146431"/>
                  </a:cubicBezTo>
                  <a:cubicBezTo>
                    <a:pt x="105681" y="148628"/>
                    <a:pt x="103580" y="152721"/>
                    <a:pt x="103508" y="156004"/>
                  </a:cubicBezTo>
                  <a:cubicBezTo>
                    <a:pt x="103097" y="173098"/>
                    <a:pt x="102228" y="190300"/>
                    <a:pt x="103701" y="207285"/>
                  </a:cubicBezTo>
                  <a:cubicBezTo>
                    <a:pt x="106791" y="242885"/>
                    <a:pt x="125007" y="268851"/>
                    <a:pt x="158579" y="281743"/>
                  </a:cubicBezTo>
                  <a:cubicBezTo>
                    <a:pt x="192537" y="294781"/>
                    <a:pt x="223706" y="288142"/>
                    <a:pt x="250071" y="262779"/>
                  </a:cubicBezTo>
                  <a:cubicBezTo>
                    <a:pt x="272959" y="240748"/>
                    <a:pt x="278283" y="212717"/>
                    <a:pt x="275892" y="182381"/>
                  </a:cubicBezTo>
                  <a:close/>
                  <a:moveTo>
                    <a:pt x="154921" y="301481"/>
                  </a:moveTo>
                  <a:cubicBezTo>
                    <a:pt x="166269" y="317548"/>
                    <a:pt x="176832" y="332517"/>
                    <a:pt x="188396" y="348887"/>
                  </a:cubicBezTo>
                  <a:cubicBezTo>
                    <a:pt x="199635" y="331612"/>
                    <a:pt x="214230" y="318997"/>
                    <a:pt x="222209" y="301481"/>
                  </a:cubicBezTo>
                  <a:lnTo>
                    <a:pt x="154921" y="301481"/>
                  </a:lnTo>
                  <a:close/>
                  <a:moveTo>
                    <a:pt x="200685" y="357651"/>
                  </a:moveTo>
                  <a:cubicBezTo>
                    <a:pt x="211019" y="361465"/>
                    <a:pt x="219940" y="364761"/>
                    <a:pt x="229621" y="368322"/>
                  </a:cubicBezTo>
                  <a:cubicBezTo>
                    <a:pt x="234245" y="355876"/>
                    <a:pt x="238977" y="344867"/>
                    <a:pt x="242152" y="333423"/>
                  </a:cubicBezTo>
                  <a:cubicBezTo>
                    <a:pt x="242924" y="330622"/>
                    <a:pt x="239424" y="325226"/>
                    <a:pt x="236418" y="323282"/>
                  </a:cubicBezTo>
                  <a:cubicBezTo>
                    <a:pt x="234281" y="321894"/>
                    <a:pt x="228281" y="323065"/>
                    <a:pt x="226422" y="325202"/>
                  </a:cubicBezTo>
                  <a:cubicBezTo>
                    <a:pt x="217815" y="335076"/>
                    <a:pt x="210029" y="345688"/>
                    <a:pt x="200685" y="357651"/>
                  </a:cubicBezTo>
                  <a:close/>
                  <a:moveTo>
                    <a:pt x="175793" y="357602"/>
                  </a:moveTo>
                  <a:cubicBezTo>
                    <a:pt x="166233" y="344360"/>
                    <a:pt x="157336" y="332034"/>
                    <a:pt x="146242" y="316679"/>
                  </a:cubicBezTo>
                  <a:cubicBezTo>
                    <a:pt x="141920" y="323934"/>
                    <a:pt x="136114" y="329258"/>
                    <a:pt x="136995" y="333000"/>
                  </a:cubicBezTo>
                  <a:cubicBezTo>
                    <a:pt x="139759" y="344794"/>
                    <a:pt x="145035" y="355997"/>
                    <a:pt x="149682" y="368334"/>
                  </a:cubicBezTo>
                  <a:cubicBezTo>
                    <a:pt x="158833" y="364580"/>
                    <a:pt x="166872" y="361272"/>
                    <a:pt x="175793" y="357602"/>
                  </a:cubicBezTo>
                  <a:close/>
                  <a:moveTo>
                    <a:pt x="292105" y="182345"/>
                  </a:moveTo>
                  <a:cubicBezTo>
                    <a:pt x="293590" y="182936"/>
                    <a:pt x="295062" y="183528"/>
                    <a:pt x="296547" y="184131"/>
                  </a:cubicBezTo>
                  <a:cubicBezTo>
                    <a:pt x="299191" y="178542"/>
                    <a:pt x="303766" y="172977"/>
                    <a:pt x="303839" y="167364"/>
                  </a:cubicBezTo>
                  <a:cubicBezTo>
                    <a:pt x="303899" y="163042"/>
                    <a:pt x="298286" y="158636"/>
                    <a:pt x="295195" y="154266"/>
                  </a:cubicBezTo>
                  <a:cubicBezTo>
                    <a:pt x="293433" y="155364"/>
                    <a:pt x="291670" y="156463"/>
                    <a:pt x="289908" y="157561"/>
                  </a:cubicBezTo>
                  <a:cubicBezTo>
                    <a:pt x="290922" y="168933"/>
                    <a:pt x="291103" y="170973"/>
                    <a:pt x="292105" y="182345"/>
                  </a:cubicBezTo>
                  <a:close/>
                  <a:moveTo>
                    <a:pt x="83372" y="184071"/>
                  </a:moveTo>
                  <a:lnTo>
                    <a:pt x="86897" y="182333"/>
                  </a:lnTo>
                  <a:cubicBezTo>
                    <a:pt x="86885" y="170092"/>
                    <a:pt x="86885" y="168112"/>
                    <a:pt x="86873" y="155871"/>
                  </a:cubicBezTo>
                  <a:lnTo>
                    <a:pt x="83191" y="154061"/>
                  </a:lnTo>
                  <a:cubicBezTo>
                    <a:pt x="80342" y="159022"/>
                    <a:pt x="75224" y="164020"/>
                    <a:pt x="75296" y="168957"/>
                  </a:cubicBezTo>
                  <a:cubicBezTo>
                    <a:pt x="75344" y="174027"/>
                    <a:pt x="80463" y="179025"/>
                    <a:pt x="83372" y="184071"/>
                  </a:cubicBez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75"/>
            <p:cNvSpPr/>
            <p:nvPr/>
          </p:nvSpPr>
          <p:spPr>
            <a:xfrm>
              <a:off x="4658682" y="2045532"/>
              <a:ext cx="173833" cy="70619"/>
            </a:xfrm>
            <a:custGeom>
              <a:rect b="b" l="l" r="r" t="t"/>
              <a:pathLst>
                <a:path extrusionOk="0" h="94159" w="231777">
                  <a:moveTo>
                    <a:pt x="146061" y="78872"/>
                  </a:moveTo>
                  <a:cubicBezTo>
                    <a:pt x="146061" y="57565"/>
                    <a:pt x="146061" y="38190"/>
                    <a:pt x="146061" y="18815"/>
                  </a:cubicBezTo>
                  <a:cubicBezTo>
                    <a:pt x="146061" y="15314"/>
                    <a:pt x="145120" y="11427"/>
                    <a:pt x="146339" y="8421"/>
                  </a:cubicBezTo>
                  <a:cubicBezTo>
                    <a:pt x="146520" y="7986"/>
                    <a:pt x="146725" y="7564"/>
                    <a:pt x="146954" y="7153"/>
                  </a:cubicBezTo>
                  <a:cubicBezTo>
                    <a:pt x="149912" y="1963"/>
                    <a:pt x="157505" y="1600"/>
                    <a:pt x="160571" y="6719"/>
                  </a:cubicBezTo>
                  <a:cubicBezTo>
                    <a:pt x="160994" y="7431"/>
                    <a:pt x="161259" y="8143"/>
                    <a:pt x="161296" y="8868"/>
                  </a:cubicBezTo>
                  <a:cubicBezTo>
                    <a:pt x="162068" y="27120"/>
                    <a:pt x="161694" y="45421"/>
                    <a:pt x="161718" y="63697"/>
                  </a:cubicBezTo>
                  <a:cubicBezTo>
                    <a:pt x="161718" y="68249"/>
                    <a:pt x="161718" y="72812"/>
                    <a:pt x="161718" y="78751"/>
                  </a:cubicBezTo>
                  <a:cubicBezTo>
                    <a:pt x="175408" y="78751"/>
                    <a:pt x="187769" y="79137"/>
                    <a:pt x="200082" y="78642"/>
                  </a:cubicBezTo>
                  <a:cubicBezTo>
                    <a:pt x="213035" y="78135"/>
                    <a:pt x="217466" y="72812"/>
                    <a:pt x="215329" y="59714"/>
                  </a:cubicBezTo>
                  <a:cubicBezTo>
                    <a:pt x="212577" y="42850"/>
                    <a:pt x="208436" y="26191"/>
                    <a:pt x="205925" y="9302"/>
                  </a:cubicBezTo>
                  <a:cubicBezTo>
                    <a:pt x="205865" y="8928"/>
                    <a:pt x="205853" y="8554"/>
                    <a:pt x="205853" y="8179"/>
                  </a:cubicBezTo>
                  <a:cubicBezTo>
                    <a:pt x="205937" y="743"/>
                    <a:pt x="216162" y="-1949"/>
                    <a:pt x="219554" y="4679"/>
                  </a:cubicBezTo>
                  <a:cubicBezTo>
                    <a:pt x="219759" y="5089"/>
                    <a:pt x="219928" y="5512"/>
                    <a:pt x="220037" y="5946"/>
                  </a:cubicBezTo>
                  <a:cubicBezTo>
                    <a:pt x="224298" y="22883"/>
                    <a:pt x="227727" y="40073"/>
                    <a:pt x="230600" y="57312"/>
                  </a:cubicBezTo>
                  <a:cubicBezTo>
                    <a:pt x="234366" y="79849"/>
                    <a:pt x="222850" y="93985"/>
                    <a:pt x="200106" y="94106"/>
                  </a:cubicBezTo>
                  <a:cubicBezTo>
                    <a:pt x="135909" y="94444"/>
                    <a:pt x="71699" y="94372"/>
                    <a:pt x="7501" y="93949"/>
                  </a:cubicBezTo>
                  <a:cubicBezTo>
                    <a:pt x="6874" y="93949"/>
                    <a:pt x="6234" y="93817"/>
                    <a:pt x="5606" y="93599"/>
                  </a:cubicBezTo>
                  <a:cubicBezTo>
                    <a:pt x="-357" y="91511"/>
                    <a:pt x="-695" y="83145"/>
                    <a:pt x="4870" y="80139"/>
                  </a:cubicBezTo>
                  <a:cubicBezTo>
                    <a:pt x="5860" y="79608"/>
                    <a:pt x="6850" y="79270"/>
                    <a:pt x="7852" y="79258"/>
                  </a:cubicBezTo>
                  <a:cubicBezTo>
                    <a:pt x="48702" y="78679"/>
                    <a:pt x="89553" y="78884"/>
                    <a:pt x="130416" y="78872"/>
                  </a:cubicBezTo>
                  <a:cubicBezTo>
                    <a:pt x="135015" y="78872"/>
                    <a:pt x="139627" y="78872"/>
                    <a:pt x="146061" y="78872"/>
                  </a:cubicBez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8" name="Google Shape;358;p75"/>
          <p:cNvSpPr/>
          <p:nvPr/>
        </p:nvSpPr>
        <p:spPr>
          <a:xfrm>
            <a:off x="5902544" y="2025737"/>
            <a:ext cx="284153" cy="321710"/>
          </a:xfrm>
          <a:custGeom>
            <a:rect b="b" l="l" r="r" t="t"/>
            <a:pathLst>
              <a:path extrusionOk="0" h="533959" w="473589">
                <a:moveTo>
                  <a:pt x="473100" y="506408"/>
                </a:moveTo>
                <a:lnTo>
                  <a:pt x="449525" y="368391"/>
                </a:lnTo>
                <a:cubicBezTo>
                  <a:pt x="446985" y="353517"/>
                  <a:pt x="436431" y="341578"/>
                  <a:pt x="421994" y="337217"/>
                </a:cubicBezTo>
                <a:lnTo>
                  <a:pt x="358408" y="318034"/>
                </a:lnTo>
                <a:cubicBezTo>
                  <a:pt x="357086" y="302494"/>
                  <a:pt x="350716" y="287828"/>
                  <a:pt x="340110" y="276223"/>
                </a:cubicBezTo>
                <a:cubicBezTo>
                  <a:pt x="331627" y="266938"/>
                  <a:pt x="320958" y="260183"/>
                  <a:pt x="309197" y="256446"/>
                </a:cubicBezTo>
                <a:cubicBezTo>
                  <a:pt x="311205" y="254209"/>
                  <a:pt x="313079" y="251981"/>
                  <a:pt x="314786" y="249806"/>
                </a:cubicBezTo>
                <a:cubicBezTo>
                  <a:pt x="329910" y="230571"/>
                  <a:pt x="338008" y="209389"/>
                  <a:pt x="340068" y="194932"/>
                </a:cubicBezTo>
                <a:lnTo>
                  <a:pt x="344971" y="194932"/>
                </a:lnTo>
                <a:cubicBezTo>
                  <a:pt x="357732" y="194932"/>
                  <a:pt x="368109" y="184554"/>
                  <a:pt x="368109" y="171794"/>
                </a:cubicBezTo>
                <a:lnTo>
                  <a:pt x="368109" y="159928"/>
                </a:lnTo>
                <a:cubicBezTo>
                  <a:pt x="368109" y="151414"/>
                  <a:pt x="363321" y="143701"/>
                  <a:pt x="356118" y="139693"/>
                </a:cubicBezTo>
                <a:lnTo>
                  <a:pt x="356118" y="111174"/>
                </a:lnTo>
                <a:cubicBezTo>
                  <a:pt x="356118" y="106865"/>
                  <a:pt x="352621" y="103368"/>
                  <a:pt x="348312" y="103368"/>
                </a:cubicBezTo>
                <a:cubicBezTo>
                  <a:pt x="344003" y="103368"/>
                  <a:pt x="340506" y="106865"/>
                  <a:pt x="340506" y="111174"/>
                </a:cubicBezTo>
                <a:lnTo>
                  <a:pt x="340506" y="143191"/>
                </a:lnTo>
                <a:cubicBezTo>
                  <a:pt x="337466" y="143722"/>
                  <a:pt x="333844" y="144627"/>
                  <a:pt x="330128" y="146188"/>
                </a:cubicBezTo>
                <a:cubicBezTo>
                  <a:pt x="329754" y="146324"/>
                  <a:pt x="329379" y="146490"/>
                  <a:pt x="329025" y="146678"/>
                </a:cubicBezTo>
                <a:cubicBezTo>
                  <a:pt x="328192" y="147063"/>
                  <a:pt x="327349" y="147458"/>
                  <a:pt x="326516" y="147916"/>
                </a:cubicBezTo>
                <a:lnTo>
                  <a:pt x="326516" y="85028"/>
                </a:lnTo>
                <a:cubicBezTo>
                  <a:pt x="326516" y="67656"/>
                  <a:pt x="312382" y="53521"/>
                  <a:pt x="295010" y="53521"/>
                </a:cubicBezTo>
                <a:lnTo>
                  <a:pt x="273464" y="53521"/>
                </a:lnTo>
                <a:cubicBezTo>
                  <a:pt x="266032" y="53521"/>
                  <a:pt x="258778" y="56113"/>
                  <a:pt x="253022" y="60817"/>
                </a:cubicBezTo>
                <a:lnTo>
                  <a:pt x="250909" y="62545"/>
                </a:lnTo>
                <a:cubicBezTo>
                  <a:pt x="247026" y="65720"/>
                  <a:pt x="242124" y="67468"/>
                  <a:pt x="237107" y="67468"/>
                </a:cubicBezTo>
                <a:cubicBezTo>
                  <a:pt x="232090" y="67468"/>
                  <a:pt x="227188" y="65720"/>
                  <a:pt x="223305" y="62545"/>
                </a:cubicBezTo>
                <a:lnTo>
                  <a:pt x="221192" y="60817"/>
                </a:lnTo>
                <a:cubicBezTo>
                  <a:pt x="215436" y="56113"/>
                  <a:pt x="208181" y="53521"/>
                  <a:pt x="200750" y="53521"/>
                </a:cubicBezTo>
                <a:lnTo>
                  <a:pt x="179204" y="53521"/>
                </a:lnTo>
                <a:cubicBezTo>
                  <a:pt x="161832" y="53521"/>
                  <a:pt x="147697" y="67656"/>
                  <a:pt x="147697" y="85028"/>
                </a:cubicBezTo>
                <a:lnTo>
                  <a:pt x="147697" y="147916"/>
                </a:lnTo>
                <a:cubicBezTo>
                  <a:pt x="146865" y="147458"/>
                  <a:pt x="146021" y="147063"/>
                  <a:pt x="145189" y="146678"/>
                </a:cubicBezTo>
                <a:cubicBezTo>
                  <a:pt x="144835" y="146490"/>
                  <a:pt x="144471" y="146324"/>
                  <a:pt x="144096" y="146188"/>
                </a:cubicBezTo>
                <a:cubicBezTo>
                  <a:pt x="140390" y="144627"/>
                  <a:pt x="136758" y="143711"/>
                  <a:pt x="133719" y="143191"/>
                </a:cubicBezTo>
                <a:lnTo>
                  <a:pt x="133719" y="62222"/>
                </a:lnTo>
                <a:cubicBezTo>
                  <a:pt x="133719" y="36950"/>
                  <a:pt x="154275" y="16394"/>
                  <a:pt x="179547" y="16394"/>
                </a:cubicBezTo>
                <a:lnTo>
                  <a:pt x="294666" y="16394"/>
                </a:lnTo>
                <a:cubicBezTo>
                  <a:pt x="319938" y="16394"/>
                  <a:pt x="340495" y="36950"/>
                  <a:pt x="340495" y="62222"/>
                </a:cubicBezTo>
                <a:lnTo>
                  <a:pt x="340495" y="74494"/>
                </a:lnTo>
                <a:cubicBezTo>
                  <a:pt x="340495" y="78803"/>
                  <a:pt x="343992" y="82301"/>
                  <a:pt x="348302" y="82301"/>
                </a:cubicBezTo>
                <a:cubicBezTo>
                  <a:pt x="352611" y="82301"/>
                  <a:pt x="356108" y="78803"/>
                  <a:pt x="356108" y="74494"/>
                </a:cubicBezTo>
                <a:lnTo>
                  <a:pt x="356108" y="62222"/>
                </a:lnTo>
                <a:cubicBezTo>
                  <a:pt x="356108" y="28343"/>
                  <a:pt x="328546" y="781"/>
                  <a:pt x="294677" y="781"/>
                </a:cubicBezTo>
                <a:lnTo>
                  <a:pt x="179558" y="781"/>
                </a:lnTo>
                <a:cubicBezTo>
                  <a:pt x="145678" y="781"/>
                  <a:pt x="118116" y="28343"/>
                  <a:pt x="118116" y="62222"/>
                </a:cubicBezTo>
                <a:lnTo>
                  <a:pt x="118116" y="139693"/>
                </a:lnTo>
                <a:cubicBezTo>
                  <a:pt x="110913" y="143701"/>
                  <a:pt x="106125" y="151414"/>
                  <a:pt x="106125" y="159928"/>
                </a:cubicBezTo>
                <a:lnTo>
                  <a:pt x="106125" y="171794"/>
                </a:lnTo>
                <a:cubicBezTo>
                  <a:pt x="106125" y="184554"/>
                  <a:pt x="116503" y="194932"/>
                  <a:pt x="129264" y="194932"/>
                </a:cubicBezTo>
                <a:lnTo>
                  <a:pt x="134166" y="194932"/>
                </a:lnTo>
                <a:cubicBezTo>
                  <a:pt x="136227" y="209389"/>
                  <a:pt x="144325" y="230581"/>
                  <a:pt x="159449" y="249806"/>
                </a:cubicBezTo>
                <a:cubicBezTo>
                  <a:pt x="161156" y="251981"/>
                  <a:pt x="163019" y="254209"/>
                  <a:pt x="165038" y="256436"/>
                </a:cubicBezTo>
                <a:cubicBezTo>
                  <a:pt x="137996" y="265023"/>
                  <a:pt x="118272" y="289338"/>
                  <a:pt x="115826" y="318034"/>
                </a:cubicBezTo>
                <a:lnTo>
                  <a:pt x="52240" y="337217"/>
                </a:lnTo>
                <a:cubicBezTo>
                  <a:pt x="37793" y="341578"/>
                  <a:pt x="27249" y="353517"/>
                  <a:pt x="24710" y="368391"/>
                </a:cubicBezTo>
                <a:lnTo>
                  <a:pt x="15134" y="424441"/>
                </a:lnTo>
                <a:cubicBezTo>
                  <a:pt x="14405" y="428688"/>
                  <a:pt x="17267" y="432716"/>
                  <a:pt x="21514" y="433444"/>
                </a:cubicBezTo>
                <a:cubicBezTo>
                  <a:pt x="25761" y="434173"/>
                  <a:pt x="29799" y="431311"/>
                  <a:pt x="30518" y="427064"/>
                </a:cubicBezTo>
                <a:lnTo>
                  <a:pt x="40093" y="371014"/>
                </a:lnTo>
                <a:cubicBezTo>
                  <a:pt x="41634" y="362021"/>
                  <a:pt x="48014" y="354787"/>
                  <a:pt x="56747" y="352153"/>
                </a:cubicBezTo>
                <a:lnTo>
                  <a:pt x="115556" y="334407"/>
                </a:lnTo>
                <a:lnTo>
                  <a:pt x="115556" y="349843"/>
                </a:lnTo>
                <a:cubicBezTo>
                  <a:pt x="102077" y="352320"/>
                  <a:pt x="90606" y="361583"/>
                  <a:pt x="85881" y="374417"/>
                </a:cubicBezTo>
                <a:cubicBezTo>
                  <a:pt x="84621" y="377821"/>
                  <a:pt x="83851" y="381391"/>
                  <a:pt x="83560" y="385013"/>
                </a:cubicBezTo>
                <a:lnTo>
                  <a:pt x="77877" y="457977"/>
                </a:lnTo>
                <a:cubicBezTo>
                  <a:pt x="77450" y="463473"/>
                  <a:pt x="79355" y="468948"/>
                  <a:pt x="83091" y="472986"/>
                </a:cubicBezTo>
                <a:cubicBezTo>
                  <a:pt x="86838" y="477035"/>
                  <a:pt x="92136" y="479357"/>
                  <a:pt x="97653" y="479357"/>
                </a:cubicBezTo>
                <a:lnTo>
                  <a:pt x="107385" y="479357"/>
                </a:lnTo>
                <a:cubicBezTo>
                  <a:pt x="111694" y="479357"/>
                  <a:pt x="115191" y="475859"/>
                  <a:pt x="115191" y="471550"/>
                </a:cubicBezTo>
                <a:cubicBezTo>
                  <a:pt x="115191" y="467241"/>
                  <a:pt x="111694" y="463744"/>
                  <a:pt x="107385" y="463744"/>
                </a:cubicBezTo>
                <a:lnTo>
                  <a:pt x="97653" y="463744"/>
                </a:lnTo>
                <a:cubicBezTo>
                  <a:pt x="96477" y="463744"/>
                  <a:pt x="95353" y="463254"/>
                  <a:pt x="94551" y="462391"/>
                </a:cubicBezTo>
                <a:cubicBezTo>
                  <a:pt x="93750" y="461527"/>
                  <a:pt x="93354" y="460361"/>
                  <a:pt x="93437" y="459195"/>
                </a:cubicBezTo>
                <a:lnTo>
                  <a:pt x="99120" y="386231"/>
                </a:lnTo>
                <a:cubicBezTo>
                  <a:pt x="99297" y="384035"/>
                  <a:pt x="99766" y="381870"/>
                  <a:pt x="100526" y="379809"/>
                </a:cubicBezTo>
                <a:cubicBezTo>
                  <a:pt x="103815" y="370878"/>
                  <a:pt x="112693" y="364841"/>
                  <a:pt x="122613" y="364769"/>
                </a:cubicBezTo>
                <a:lnTo>
                  <a:pt x="123903" y="364758"/>
                </a:lnTo>
                <a:cubicBezTo>
                  <a:pt x="123966" y="364758"/>
                  <a:pt x="124028" y="364758"/>
                  <a:pt x="124080" y="364758"/>
                </a:cubicBezTo>
                <a:cubicBezTo>
                  <a:pt x="133729" y="364758"/>
                  <a:pt x="142264" y="370233"/>
                  <a:pt x="145876" y="378737"/>
                </a:cubicBezTo>
                <a:cubicBezTo>
                  <a:pt x="146885" y="381120"/>
                  <a:pt x="147500" y="383639"/>
                  <a:pt x="147708" y="386231"/>
                </a:cubicBezTo>
                <a:lnTo>
                  <a:pt x="153391" y="459195"/>
                </a:lnTo>
                <a:cubicBezTo>
                  <a:pt x="153484" y="460361"/>
                  <a:pt x="153079" y="461527"/>
                  <a:pt x="152277" y="462391"/>
                </a:cubicBezTo>
                <a:cubicBezTo>
                  <a:pt x="151476" y="463254"/>
                  <a:pt x="150351" y="463744"/>
                  <a:pt x="149175" y="463744"/>
                </a:cubicBezTo>
                <a:lnTo>
                  <a:pt x="139443" y="463744"/>
                </a:lnTo>
                <a:cubicBezTo>
                  <a:pt x="135134" y="463744"/>
                  <a:pt x="131637" y="467241"/>
                  <a:pt x="131637" y="471550"/>
                </a:cubicBezTo>
                <a:cubicBezTo>
                  <a:pt x="131637" y="475859"/>
                  <a:pt x="135134" y="479357"/>
                  <a:pt x="139443" y="479357"/>
                </a:cubicBezTo>
                <a:lnTo>
                  <a:pt x="149175" y="479357"/>
                </a:lnTo>
                <a:cubicBezTo>
                  <a:pt x="154681" y="479357"/>
                  <a:pt x="160000" y="477035"/>
                  <a:pt x="163737" y="472986"/>
                </a:cubicBezTo>
                <a:cubicBezTo>
                  <a:pt x="167484" y="468938"/>
                  <a:pt x="169378" y="463473"/>
                  <a:pt x="168952" y="457977"/>
                </a:cubicBezTo>
                <a:lnTo>
                  <a:pt x="163268" y="385013"/>
                </a:lnTo>
                <a:cubicBezTo>
                  <a:pt x="162935" y="380746"/>
                  <a:pt x="161926" y="376582"/>
                  <a:pt x="160250" y="372648"/>
                </a:cubicBezTo>
                <a:cubicBezTo>
                  <a:pt x="155108" y="360511"/>
                  <a:pt x="144117" y="352080"/>
                  <a:pt x="131168" y="349801"/>
                </a:cubicBezTo>
                <a:lnTo>
                  <a:pt x="131168" y="329702"/>
                </a:lnTo>
                <a:lnTo>
                  <a:pt x="157991" y="321604"/>
                </a:lnTo>
                <a:cubicBezTo>
                  <a:pt x="160437" y="326746"/>
                  <a:pt x="165267" y="337852"/>
                  <a:pt x="174853" y="361802"/>
                </a:cubicBezTo>
                <a:cubicBezTo>
                  <a:pt x="184512" y="385960"/>
                  <a:pt x="196513" y="416936"/>
                  <a:pt x="208025" y="447038"/>
                </a:cubicBezTo>
                <a:cubicBezTo>
                  <a:pt x="208109" y="447288"/>
                  <a:pt x="208202" y="447537"/>
                  <a:pt x="208306" y="447777"/>
                </a:cubicBezTo>
                <a:cubicBezTo>
                  <a:pt x="215988" y="467876"/>
                  <a:pt x="223440" y="487569"/>
                  <a:pt x="229810" y="504545"/>
                </a:cubicBezTo>
                <a:cubicBezTo>
                  <a:pt x="230955" y="507595"/>
                  <a:pt x="233870" y="509604"/>
                  <a:pt x="237117" y="509604"/>
                </a:cubicBezTo>
                <a:cubicBezTo>
                  <a:pt x="240375" y="509604"/>
                  <a:pt x="243279" y="507585"/>
                  <a:pt x="244424" y="504545"/>
                </a:cubicBezTo>
                <a:cubicBezTo>
                  <a:pt x="250794" y="487558"/>
                  <a:pt x="258247" y="467876"/>
                  <a:pt x="265928" y="447777"/>
                </a:cubicBezTo>
                <a:cubicBezTo>
                  <a:pt x="266032" y="447537"/>
                  <a:pt x="266126" y="447288"/>
                  <a:pt x="266209" y="447038"/>
                </a:cubicBezTo>
                <a:cubicBezTo>
                  <a:pt x="277711" y="416947"/>
                  <a:pt x="289712" y="386002"/>
                  <a:pt x="299361" y="361844"/>
                </a:cubicBezTo>
                <a:cubicBezTo>
                  <a:pt x="308957" y="337862"/>
                  <a:pt x="313797" y="326746"/>
                  <a:pt x="316233" y="321604"/>
                </a:cubicBezTo>
                <a:lnTo>
                  <a:pt x="343056" y="329702"/>
                </a:lnTo>
                <a:lnTo>
                  <a:pt x="343056" y="375802"/>
                </a:lnTo>
                <a:cubicBezTo>
                  <a:pt x="324466" y="379413"/>
                  <a:pt x="310383" y="395807"/>
                  <a:pt x="310383" y="415437"/>
                </a:cubicBezTo>
                <a:cubicBezTo>
                  <a:pt x="310383" y="437701"/>
                  <a:pt x="328494" y="455812"/>
                  <a:pt x="350758" y="455812"/>
                </a:cubicBezTo>
                <a:cubicBezTo>
                  <a:pt x="373022" y="455812"/>
                  <a:pt x="391133" y="437701"/>
                  <a:pt x="391133" y="415437"/>
                </a:cubicBezTo>
                <a:cubicBezTo>
                  <a:pt x="391133" y="395869"/>
                  <a:pt x="377144" y="379517"/>
                  <a:pt x="358648" y="375843"/>
                </a:cubicBezTo>
                <a:lnTo>
                  <a:pt x="358648" y="334427"/>
                </a:lnTo>
                <a:lnTo>
                  <a:pt x="417467" y="352174"/>
                </a:lnTo>
                <a:cubicBezTo>
                  <a:pt x="426199" y="354807"/>
                  <a:pt x="432590" y="362031"/>
                  <a:pt x="434120" y="371034"/>
                </a:cubicBezTo>
                <a:lnTo>
                  <a:pt x="457696" y="509052"/>
                </a:lnTo>
                <a:cubicBezTo>
                  <a:pt x="458091" y="511342"/>
                  <a:pt x="457477" y="513580"/>
                  <a:pt x="455978" y="515349"/>
                </a:cubicBezTo>
                <a:cubicBezTo>
                  <a:pt x="454479" y="517119"/>
                  <a:pt x="452377" y="518097"/>
                  <a:pt x="450056" y="518097"/>
                </a:cubicBezTo>
                <a:lnTo>
                  <a:pt x="24148" y="518097"/>
                </a:lnTo>
                <a:cubicBezTo>
                  <a:pt x="21826" y="518097"/>
                  <a:pt x="19724" y="517119"/>
                  <a:pt x="18225" y="515349"/>
                </a:cubicBezTo>
                <a:cubicBezTo>
                  <a:pt x="16726" y="513580"/>
                  <a:pt x="16123" y="511342"/>
                  <a:pt x="16508" y="509052"/>
                </a:cubicBezTo>
                <a:lnTo>
                  <a:pt x="24283" y="463504"/>
                </a:lnTo>
                <a:cubicBezTo>
                  <a:pt x="25011" y="459258"/>
                  <a:pt x="22149" y="455229"/>
                  <a:pt x="17902" y="454501"/>
                </a:cubicBezTo>
                <a:cubicBezTo>
                  <a:pt x="13656" y="453772"/>
                  <a:pt x="9628" y="456635"/>
                  <a:pt x="8899" y="460881"/>
                </a:cubicBezTo>
                <a:lnTo>
                  <a:pt x="1113" y="506429"/>
                </a:lnTo>
                <a:cubicBezTo>
                  <a:pt x="-42" y="513226"/>
                  <a:pt x="1842" y="520148"/>
                  <a:pt x="6286" y="525425"/>
                </a:cubicBezTo>
                <a:cubicBezTo>
                  <a:pt x="10741" y="530681"/>
                  <a:pt x="17247" y="533700"/>
                  <a:pt x="24148" y="533700"/>
                </a:cubicBezTo>
                <a:lnTo>
                  <a:pt x="450077" y="533700"/>
                </a:lnTo>
                <a:cubicBezTo>
                  <a:pt x="456977" y="533700"/>
                  <a:pt x="463483" y="530681"/>
                  <a:pt x="467927" y="525404"/>
                </a:cubicBezTo>
                <a:cubicBezTo>
                  <a:pt x="472382" y="520137"/>
                  <a:pt x="474266" y="513216"/>
                  <a:pt x="473100" y="506408"/>
                </a:cubicBezTo>
                <a:close/>
                <a:moveTo>
                  <a:pt x="340599" y="159085"/>
                </a:moveTo>
                <a:cubicBezTo>
                  <a:pt x="344752" y="158044"/>
                  <a:pt x="348093" y="158065"/>
                  <a:pt x="348135" y="158065"/>
                </a:cubicBezTo>
                <a:cubicBezTo>
                  <a:pt x="349478" y="158085"/>
                  <a:pt x="350789" y="157763"/>
                  <a:pt x="351945" y="157159"/>
                </a:cubicBezTo>
                <a:cubicBezTo>
                  <a:pt x="352288" y="158023"/>
                  <a:pt x="352496" y="158949"/>
                  <a:pt x="352496" y="159917"/>
                </a:cubicBezTo>
                <a:lnTo>
                  <a:pt x="352496" y="171783"/>
                </a:lnTo>
                <a:cubicBezTo>
                  <a:pt x="352496" y="175936"/>
                  <a:pt x="349113" y="179319"/>
                  <a:pt x="344960" y="179319"/>
                </a:cubicBezTo>
                <a:lnTo>
                  <a:pt x="340589" y="179319"/>
                </a:lnTo>
                <a:lnTo>
                  <a:pt x="340599" y="159085"/>
                </a:lnTo>
                <a:lnTo>
                  <a:pt x="340599" y="159085"/>
                </a:lnTo>
                <a:close/>
                <a:moveTo>
                  <a:pt x="133635" y="179319"/>
                </a:moveTo>
                <a:lnTo>
                  <a:pt x="133635" y="179319"/>
                </a:lnTo>
                <a:lnTo>
                  <a:pt x="129264" y="179319"/>
                </a:lnTo>
                <a:cubicBezTo>
                  <a:pt x="125111" y="179319"/>
                  <a:pt x="121728" y="175936"/>
                  <a:pt x="121728" y="171783"/>
                </a:cubicBezTo>
                <a:lnTo>
                  <a:pt x="121728" y="159917"/>
                </a:lnTo>
                <a:cubicBezTo>
                  <a:pt x="121728" y="158949"/>
                  <a:pt x="121936" y="158023"/>
                  <a:pt x="122280" y="157159"/>
                </a:cubicBezTo>
                <a:cubicBezTo>
                  <a:pt x="123445" y="157773"/>
                  <a:pt x="124746" y="158085"/>
                  <a:pt x="126089" y="158065"/>
                </a:cubicBezTo>
                <a:cubicBezTo>
                  <a:pt x="126152" y="158075"/>
                  <a:pt x="129482" y="158054"/>
                  <a:pt x="133625" y="159085"/>
                </a:cubicBezTo>
                <a:lnTo>
                  <a:pt x="133635" y="179319"/>
                </a:lnTo>
                <a:lnTo>
                  <a:pt x="133635" y="179319"/>
                </a:lnTo>
                <a:close/>
                <a:moveTo>
                  <a:pt x="149238" y="188062"/>
                </a:moveTo>
                <a:lnTo>
                  <a:pt x="149238" y="167557"/>
                </a:lnTo>
                <a:cubicBezTo>
                  <a:pt x="151600" y="168265"/>
                  <a:pt x="154192" y="168171"/>
                  <a:pt x="156576" y="167172"/>
                </a:cubicBezTo>
                <a:cubicBezTo>
                  <a:pt x="160666" y="165465"/>
                  <a:pt x="163321" y="161489"/>
                  <a:pt x="163321" y="157055"/>
                </a:cubicBezTo>
                <a:lnTo>
                  <a:pt x="163321" y="85028"/>
                </a:lnTo>
                <a:cubicBezTo>
                  <a:pt x="163321" y="76264"/>
                  <a:pt x="170450" y="69123"/>
                  <a:pt x="179225" y="69123"/>
                </a:cubicBezTo>
                <a:lnTo>
                  <a:pt x="200771" y="69123"/>
                </a:lnTo>
                <a:cubicBezTo>
                  <a:pt x="204611" y="69123"/>
                  <a:pt x="208358" y="70466"/>
                  <a:pt x="211335" y="72891"/>
                </a:cubicBezTo>
                <a:lnTo>
                  <a:pt x="213448" y="74619"/>
                </a:lnTo>
                <a:cubicBezTo>
                  <a:pt x="220110" y="80063"/>
                  <a:pt x="228520" y="83060"/>
                  <a:pt x="237128" y="83060"/>
                </a:cubicBezTo>
                <a:cubicBezTo>
                  <a:pt x="245736" y="83060"/>
                  <a:pt x="254146" y="80063"/>
                  <a:pt x="260807" y="74619"/>
                </a:cubicBezTo>
                <a:lnTo>
                  <a:pt x="262920" y="72891"/>
                </a:lnTo>
                <a:cubicBezTo>
                  <a:pt x="265887" y="70466"/>
                  <a:pt x="269644" y="69123"/>
                  <a:pt x="273485" y="69123"/>
                </a:cubicBezTo>
                <a:lnTo>
                  <a:pt x="295031" y="69123"/>
                </a:lnTo>
                <a:cubicBezTo>
                  <a:pt x="303795" y="69123"/>
                  <a:pt x="310935" y="76253"/>
                  <a:pt x="310935" y="85028"/>
                </a:cubicBezTo>
                <a:lnTo>
                  <a:pt x="310935" y="157065"/>
                </a:lnTo>
                <a:cubicBezTo>
                  <a:pt x="310935" y="161499"/>
                  <a:pt x="313579" y="165465"/>
                  <a:pt x="317680" y="167183"/>
                </a:cubicBezTo>
                <a:cubicBezTo>
                  <a:pt x="319043" y="167755"/>
                  <a:pt x="320480" y="168026"/>
                  <a:pt x="321895" y="168026"/>
                </a:cubicBezTo>
                <a:cubicBezTo>
                  <a:pt x="322957" y="168026"/>
                  <a:pt x="324008" y="167869"/>
                  <a:pt x="325018" y="167568"/>
                </a:cubicBezTo>
                <a:lnTo>
                  <a:pt x="325018" y="188062"/>
                </a:lnTo>
                <a:cubicBezTo>
                  <a:pt x="325018" y="199460"/>
                  <a:pt x="317138" y="221588"/>
                  <a:pt x="302546" y="240147"/>
                </a:cubicBezTo>
                <a:cubicBezTo>
                  <a:pt x="297706" y="246298"/>
                  <a:pt x="291492" y="252908"/>
                  <a:pt x="283841" y="258674"/>
                </a:cubicBezTo>
                <a:cubicBezTo>
                  <a:pt x="283602" y="258840"/>
                  <a:pt x="283363" y="259007"/>
                  <a:pt x="283144" y="259205"/>
                </a:cubicBezTo>
                <a:cubicBezTo>
                  <a:pt x="271289" y="267969"/>
                  <a:pt x="256040" y="274682"/>
                  <a:pt x="237149" y="274682"/>
                </a:cubicBezTo>
                <a:cubicBezTo>
                  <a:pt x="218257" y="274682"/>
                  <a:pt x="203008" y="267969"/>
                  <a:pt x="191153" y="259194"/>
                </a:cubicBezTo>
                <a:cubicBezTo>
                  <a:pt x="190934" y="259007"/>
                  <a:pt x="190705" y="258830"/>
                  <a:pt x="190456" y="258674"/>
                </a:cubicBezTo>
                <a:cubicBezTo>
                  <a:pt x="182805" y="252897"/>
                  <a:pt x="176591" y="246288"/>
                  <a:pt x="171751" y="240136"/>
                </a:cubicBezTo>
                <a:cubicBezTo>
                  <a:pt x="157117" y="221588"/>
                  <a:pt x="149238" y="199460"/>
                  <a:pt x="149238" y="188062"/>
                </a:cubicBezTo>
                <a:close/>
                <a:moveTo>
                  <a:pt x="288244" y="314152"/>
                </a:moveTo>
                <a:lnTo>
                  <a:pt x="237117" y="352361"/>
                </a:lnTo>
                <a:lnTo>
                  <a:pt x="185990" y="314152"/>
                </a:lnTo>
                <a:cubicBezTo>
                  <a:pt x="191059" y="307709"/>
                  <a:pt x="193901" y="299434"/>
                  <a:pt x="193901" y="292054"/>
                </a:cubicBezTo>
                <a:lnTo>
                  <a:pt x="193901" y="279470"/>
                </a:lnTo>
                <a:cubicBezTo>
                  <a:pt x="205923" y="285934"/>
                  <a:pt x="220266" y="290295"/>
                  <a:pt x="237117" y="290295"/>
                </a:cubicBezTo>
                <a:cubicBezTo>
                  <a:pt x="253969" y="290295"/>
                  <a:pt x="268312" y="285934"/>
                  <a:pt x="280334" y="279470"/>
                </a:cubicBezTo>
                <a:lnTo>
                  <a:pt x="280334" y="292054"/>
                </a:lnTo>
                <a:cubicBezTo>
                  <a:pt x="280334" y="299434"/>
                  <a:pt x="283175" y="307709"/>
                  <a:pt x="288244" y="314152"/>
                </a:cubicBezTo>
                <a:close/>
                <a:moveTo>
                  <a:pt x="172959" y="305440"/>
                </a:moveTo>
                <a:cubicBezTo>
                  <a:pt x="168795" y="303858"/>
                  <a:pt x="164174" y="303597"/>
                  <a:pt x="159802" y="304773"/>
                </a:cubicBezTo>
                <a:cubicBezTo>
                  <a:pt x="159615" y="304815"/>
                  <a:pt x="159428" y="304867"/>
                  <a:pt x="159240" y="304919"/>
                </a:cubicBezTo>
                <a:lnTo>
                  <a:pt x="132282" y="313059"/>
                </a:lnTo>
                <a:cubicBezTo>
                  <a:pt x="136841" y="290639"/>
                  <a:pt x="155046" y="272788"/>
                  <a:pt x="178288" y="269332"/>
                </a:cubicBezTo>
                <a:lnTo>
                  <a:pt x="178288" y="292044"/>
                </a:lnTo>
                <a:cubicBezTo>
                  <a:pt x="178288" y="296946"/>
                  <a:pt x="176102" y="302015"/>
                  <a:pt x="172959" y="305440"/>
                </a:cubicBezTo>
                <a:close/>
                <a:moveTo>
                  <a:pt x="194140" y="368089"/>
                </a:moveTo>
                <a:cubicBezTo>
                  <a:pt x="194130" y="368047"/>
                  <a:pt x="194109" y="368016"/>
                  <a:pt x="194099" y="367985"/>
                </a:cubicBezTo>
                <a:cubicBezTo>
                  <a:pt x="193703" y="366986"/>
                  <a:pt x="193308" y="365997"/>
                  <a:pt x="192923" y="365018"/>
                </a:cubicBezTo>
                <a:cubicBezTo>
                  <a:pt x="192850" y="364841"/>
                  <a:pt x="192787" y="364664"/>
                  <a:pt x="192714" y="364487"/>
                </a:cubicBezTo>
                <a:cubicBezTo>
                  <a:pt x="192340" y="363530"/>
                  <a:pt x="191955" y="362583"/>
                  <a:pt x="191590" y="361656"/>
                </a:cubicBezTo>
                <a:cubicBezTo>
                  <a:pt x="191569" y="361594"/>
                  <a:pt x="191538" y="361521"/>
                  <a:pt x="191517" y="361459"/>
                </a:cubicBezTo>
                <a:cubicBezTo>
                  <a:pt x="190362" y="358555"/>
                  <a:pt x="189248" y="355765"/>
                  <a:pt x="188176" y="353090"/>
                </a:cubicBezTo>
                <a:cubicBezTo>
                  <a:pt x="188103" y="352892"/>
                  <a:pt x="188020" y="352695"/>
                  <a:pt x="187937" y="352507"/>
                </a:cubicBezTo>
                <a:cubicBezTo>
                  <a:pt x="187625" y="351737"/>
                  <a:pt x="187323" y="350988"/>
                  <a:pt x="187021" y="350238"/>
                </a:cubicBezTo>
                <a:cubicBezTo>
                  <a:pt x="186906" y="349968"/>
                  <a:pt x="186802" y="349697"/>
                  <a:pt x="186688" y="349426"/>
                </a:cubicBezTo>
                <a:cubicBezTo>
                  <a:pt x="186396" y="348708"/>
                  <a:pt x="186105" y="347990"/>
                  <a:pt x="185824" y="347282"/>
                </a:cubicBezTo>
                <a:cubicBezTo>
                  <a:pt x="185741" y="347074"/>
                  <a:pt x="185657" y="346866"/>
                  <a:pt x="185574" y="346658"/>
                </a:cubicBezTo>
                <a:cubicBezTo>
                  <a:pt x="185054" y="345377"/>
                  <a:pt x="184554" y="344139"/>
                  <a:pt x="184054" y="342921"/>
                </a:cubicBezTo>
                <a:cubicBezTo>
                  <a:pt x="183919" y="342588"/>
                  <a:pt x="183784" y="342255"/>
                  <a:pt x="183648" y="341932"/>
                </a:cubicBezTo>
                <a:cubicBezTo>
                  <a:pt x="183451" y="341464"/>
                  <a:pt x="183263" y="340995"/>
                  <a:pt x="183076" y="340537"/>
                </a:cubicBezTo>
                <a:cubicBezTo>
                  <a:pt x="182868" y="340038"/>
                  <a:pt x="182670" y="339538"/>
                  <a:pt x="182472" y="339059"/>
                </a:cubicBezTo>
                <a:cubicBezTo>
                  <a:pt x="182399" y="338882"/>
                  <a:pt x="182316" y="338685"/>
                  <a:pt x="182243" y="338508"/>
                </a:cubicBezTo>
                <a:cubicBezTo>
                  <a:pt x="182181" y="338362"/>
                  <a:pt x="182129" y="338227"/>
                  <a:pt x="182066" y="338081"/>
                </a:cubicBezTo>
                <a:cubicBezTo>
                  <a:pt x="181161" y="335895"/>
                  <a:pt x="180307" y="333824"/>
                  <a:pt x="179495" y="331888"/>
                </a:cubicBezTo>
                <a:cubicBezTo>
                  <a:pt x="179485" y="331867"/>
                  <a:pt x="179485" y="331857"/>
                  <a:pt x="179475" y="331836"/>
                </a:cubicBezTo>
                <a:cubicBezTo>
                  <a:pt x="179037" y="330805"/>
                  <a:pt x="178621" y="329796"/>
                  <a:pt x="178215" y="328828"/>
                </a:cubicBezTo>
                <a:cubicBezTo>
                  <a:pt x="178007" y="328328"/>
                  <a:pt x="177799" y="327839"/>
                  <a:pt x="177591" y="327360"/>
                </a:cubicBezTo>
                <a:lnTo>
                  <a:pt x="221556" y="360220"/>
                </a:lnTo>
                <a:lnTo>
                  <a:pt x="203185" y="368026"/>
                </a:lnTo>
                <a:cubicBezTo>
                  <a:pt x="203154" y="368037"/>
                  <a:pt x="203123" y="368058"/>
                  <a:pt x="203092" y="368068"/>
                </a:cubicBezTo>
                <a:lnTo>
                  <a:pt x="195421" y="371326"/>
                </a:lnTo>
                <a:cubicBezTo>
                  <a:pt x="194994" y="370233"/>
                  <a:pt x="194567" y="369161"/>
                  <a:pt x="194140" y="368089"/>
                </a:cubicBezTo>
                <a:close/>
                <a:moveTo>
                  <a:pt x="212761" y="415875"/>
                </a:moveTo>
                <a:cubicBezTo>
                  <a:pt x="211221" y="411878"/>
                  <a:pt x="209670" y="407850"/>
                  <a:pt x="208109" y="403832"/>
                </a:cubicBezTo>
                <a:cubicBezTo>
                  <a:pt x="205673" y="397545"/>
                  <a:pt x="203352" y="391571"/>
                  <a:pt x="201124" y="385877"/>
                </a:cubicBezTo>
                <a:lnTo>
                  <a:pt x="204039" y="384638"/>
                </a:lnTo>
                <a:lnTo>
                  <a:pt x="215936" y="398471"/>
                </a:lnTo>
                <a:lnTo>
                  <a:pt x="212761" y="415875"/>
                </a:lnTo>
                <a:close/>
                <a:moveTo>
                  <a:pt x="237263" y="479294"/>
                </a:moveTo>
                <a:cubicBezTo>
                  <a:pt x="237044" y="478826"/>
                  <a:pt x="236774" y="478388"/>
                  <a:pt x="236462" y="477983"/>
                </a:cubicBezTo>
                <a:cubicBezTo>
                  <a:pt x="232933" y="468667"/>
                  <a:pt x="228457" y="456864"/>
                  <a:pt x="223503" y="443894"/>
                </a:cubicBezTo>
                <a:lnTo>
                  <a:pt x="230789" y="403998"/>
                </a:lnTo>
                <a:lnTo>
                  <a:pt x="243425" y="403998"/>
                </a:lnTo>
                <a:lnTo>
                  <a:pt x="250711" y="443894"/>
                </a:lnTo>
                <a:cubicBezTo>
                  <a:pt x="245527" y="457488"/>
                  <a:pt x="240864" y="469781"/>
                  <a:pt x="237263" y="479294"/>
                </a:cubicBezTo>
                <a:close/>
                <a:moveTo>
                  <a:pt x="246360" y="388396"/>
                </a:moveTo>
                <a:lnTo>
                  <a:pt x="227874" y="388396"/>
                </a:lnTo>
                <a:lnTo>
                  <a:pt x="219131" y="378227"/>
                </a:lnTo>
                <a:lnTo>
                  <a:pt x="237128" y="370587"/>
                </a:lnTo>
                <a:lnTo>
                  <a:pt x="255124" y="378227"/>
                </a:lnTo>
                <a:lnTo>
                  <a:pt x="246360" y="388396"/>
                </a:lnTo>
                <a:close/>
                <a:moveTo>
                  <a:pt x="266116" y="403832"/>
                </a:moveTo>
                <a:cubicBezTo>
                  <a:pt x="264565" y="407850"/>
                  <a:pt x="263003" y="411878"/>
                  <a:pt x="261463" y="415875"/>
                </a:cubicBezTo>
                <a:lnTo>
                  <a:pt x="258288" y="398471"/>
                </a:lnTo>
                <a:lnTo>
                  <a:pt x="270185" y="384638"/>
                </a:lnTo>
                <a:lnTo>
                  <a:pt x="273100" y="385877"/>
                </a:lnTo>
                <a:cubicBezTo>
                  <a:pt x="270872" y="391571"/>
                  <a:pt x="268551" y="397545"/>
                  <a:pt x="266116" y="403832"/>
                </a:cubicBezTo>
                <a:close/>
                <a:moveTo>
                  <a:pt x="296009" y="328838"/>
                </a:moveTo>
                <a:cubicBezTo>
                  <a:pt x="295624" y="329754"/>
                  <a:pt x="295218" y="330712"/>
                  <a:pt x="294812" y="331680"/>
                </a:cubicBezTo>
                <a:cubicBezTo>
                  <a:pt x="294760" y="331805"/>
                  <a:pt x="294708" y="331929"/>
                  <a:pt x="294656" y="332065"/>
                </a:cubicBezTo>
                <a:cubicBezTo>
                  <a:pt x="294250" y="333033"/>
                  <a:pt x="293834" y="334022"/>
                  <a:pt x="293407" y="335052"/>
                </a:cubicBezTo>
                <a:cubicBezTo>
                  <a:pt x="293376" y="335125"/>
                  <a:pt x="293355" y="335187"/>
                  <a:pt x="293324" y="335260"/>
                </a:cubicBezTo>
                <a:cubicBezTo>
                  <a:pt x="292959" y="336145"/>
                  <a:pt x="292574" y="337061"/>
                  <a:pt x="292189" y="337998"/>
                </a:cubicBezTo>
                <a:cubicBezTo>
                  <a:pt x="292116" y="338175"/>
                  <a:pt x="292054" y="338331"/>
                  <a:pt x="291981" y="338508"/>
                </a:cubicBezTo>
                <a:cubicBezTo>
                  <a:pt x="291898" y="338716"/>
                  <a:pt x="291804" y="338934"/>
                  <a:pt x="291721" y="339153"/>
                </a:cubicBezTo>
                <a:cubicBezTo>
                  <a:pt x="291554" y="339569"/>
                  <a:pt x="291377" y="339996"/>
                  <a:pt x="291200" y="340423"/>
                </a:cubicBezTo>
                <a:cubicBezTo>
                  <a:pt x="290982" y="340943"/>
                  <a:pt x="290773" y="341464"/>
                  <a:pt x="290555" y="342005"/>
                </a:cubicBezTo>
                <a:cubicBezTo>
                  <a:pt x="290482" y="342171"/>
                  <a:pt x="290409" y="342348"/>
                  <a:pt x="290347" y="342525"/>
                </a:cubicBezTo>
                <a:cubicBezTo>
                  <a:pt x="289805" y="343858"/>
                  <a:pt x="289243" y="345232"/>
                  <a:pt x="288671" y="346637"/>
                </a:cubicBezTo>
                <a:cubicBezTo>
                  <a:pt x="288577" y="346855"/>
                  <a:pt x="288494" y="347074"/>
                  <a:pt x="288400" y="347303"/>
                </a:cubicBezTo>
                <a:cubicBezTo>
                  <a:pt x="288119" y="348000"/>
                  <a:pt x="287828" y="348708"/>
                  <a:pt x="287547" y="349426"/>
                </a:cubicBezTo>
                <a:cubicBezTo>
                  <a:pt x="287432" y="349707"/>
                  <a:pt x="287318" y="349988"/>
                  <a:pt x="287203" y="350269"/>
                </a:cubicBezTo>
                <a:cubicBezTo>
                  <a:pt x="286901" y="351008"/>
                  <a:pt x="286600" y="351758"/>
                  <a:pt x="286298" y="352507"/>
                </a:cubicBezTo>
                <a:cubicBezTo>
                  <a:pt x="286215" y="352715"/>
                  <a:pt x="286121" y="352934"/>
                  <a:pt x="286038" y="353142"/>
                </a:cubicBezTo>
                <a:cubicBezTo>
                  <a:pt x="284976" y="355775"/>
                  <a:pt x="283883" y="358523"/>
                  <a:pt x="282738" y="361386"/>
                </a:cubicBezTo>
                <a:cubicBezTo>
                  <a:pt x="282696" y="361479"/>
                  <a:pt x="282665" y="361573"/>
                  <a:pt x="282624" y="361667"/>
                </a:cubicBezTo>
                <a:cubicBezTo>
                  <a:pt x="282259" y="362593"/>
                  <a:pt x="281885" y="363530"/>
                  <a:pt x="281510" y="364477"/>
                </a:cubicBezTo>
                <a:cubicBezTo>
                  <a:pt x="281437" y="364654"/>
                  <a:pt x="281364" y="364831"/>
                  <a:pt x="281302" y="365008"/>
                </a:cubicBezTo>
                <a:cubicBezTo>
                  <a:pt x="280917" y="365986"/>
                  <a:pt x="280521" y="366975"/>
                  <a:pt x="280125" y="367985"/>
                </a:cubicBezTo>
                <a:cubicBezTo>
                  <a:pt x="280115" y="368006"/>
                  <a:pt x="280115" y="368026"/>
                  <a:pt x="280105" y="368037"/>
                </a:cubicBezTo>
                <a:cubicBezTo>
                  <a:pt x="279678" y="369119"/>
                  <a:pt x="279241" y="370212"/>
                  <a:pt x="278804" y="371326"/>
                </a:cubicBezTo>
                <a:lnTo>
                  <a:pt x="271122" y="368068"/>
                </a:lnTo>
                <a:cubicBezTo>
                  <a:pt x="271091" y="368058"/>
                  <a:pt x="271070" y="368047"/>
                  <a:pt x="271039" y="368037"/>
                </a:cubicBezTo>
                <a:lnTo>
                  <a:pt x="252657" y="360230"/>
                </a:lnTo>
                <a:lnTo>
                  <a:pt x="296623" y="327370"/>
                </a:lnTo>
                <a:cubicBezTo>
                  <a:pt x="296425" y="327849"/>
                  <a:pt x="296217" y="328339"/>
                  <a:pt x="296009" y="328838"/>
                </a:cubicBezTo>
                <a:close/>
                <a:moveTo>
                  <a:pt x="314984" y="304930"/>
                </a:moveTo>
                <a:cubicBezTo>
                  <a:pt x="314984" y="304930"/>
                  <a:pt x="314984" y="304930"/>
                  <a:pt x="314984" y="304930"/>
                </a:cubicBezTo>
                <a:cubicBezTo>
                  <a:pt x="314973" y="304930"/>
                  <a:pt x="314963" y="304930"/>
                  <a:pt x="314963" y="304919"/>
                </a:cubicBezTo>
                <a:cubicBezTo>
                  <a:pt x="310435" y="303566"/>
                  <a:pt x="305606" y="303785"/>
                  <a:pt x="301265" y="305440"/>
                </a:cubicBezTo>
                <a:cubicBezTo>
                  <a:pt x="298122" y="302015"/>
                  <a:pt x="295936" y="296946"/>
                  <a:pt x="295936" y="292054"/>
                </a:cubicBezTo>
                <a:lnTo>
                  <a:pt x="295936" y="269322"/>
                </a:lnTo>
                <a:cubicBezTo>
                  <a:pt x="319324" y="272767"/>
                  <a:pt x="337477" y="290451"/>
                  <a:pt x="341973" y="313069"/>
                </a:cubicBezTo>
                <a:lnTo>
                  <a:pt x="314984" y="304930"/>
                </a:lnTo>
                <a:close/>
                <a:moveTo>
                  <a:pt x="375551" y="415437"/>
                </a:moveTo>
                <a:cubicBezTo>
                  <a:pt x="375551" y="429093"/>
                  <a:pt x="364435" y="440210"/>
                  <a:pt x="350779" y="440210"/>
                </a:cubicBezTo>
                <a:cubicBezTo>
                  <a:pt x="337123" y="440210"/>
                  <a:pt x="326006" y="429093"/>
                  <a:pt x="326006" y="415437"/>
                </a:cubicBezTo>
                <a:cubicBezTo>
                  <a:pt x="326006" y="401781"/>
                  <a:pt x="337123" y="390665"/>
                  <a:pt x="350779" y="390665"/>
                </a:cubicBezTo>
                <a:cubicBezTo>
                  <a:pt x="364435" y="390665"/>
                  <a:pt x="375551" y="401771"/>
                  <a:pt x="375551" y="415437"/>
                </a:cubicBezTo>
                <a:close/>
              </a:path>
            </a:pathLst>
          </a:custGeom>
          <a:solidFill>
            <a:srgbClr val="0B6EE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9" name="Google Shape;359;p75"/>
          <p:cNvGrpSpPr/>
          <p:nvPr/>
        </p:nvGrpSpPr>
        <p:grpSpPr>
          <a:xfrm>
            <a:off x="7919545" y="2053594"/>
            <a:ext cx="283657" cy="283615"/>
            <a:chOff x="7190180" y="3842660"/>
            <a:chExt cx="421481" cy="421481"/>
          </a:xfrm>
        </p:grpSpPr>
        <p:sp>
          <p:nvSpPr>
            <p:cNvPr id="360" name="Google Shape;360;p75"/>
            <p:cNvSpPr/>
            <p:nvPr/>
          </p:nvSpPr>
          <p:spPr>
            <a:xfrm>
              <a:off x="7314343" y="3990423"/>
              <a:ext cx="45520" cy="78395"/>
            </a:xfrm>
            <a:custGeom>
              <a:rect b="b" l="l" r="r" t="t"/>
              <a:pathLst>
                <a:path extrusionOk="0" h="104527" w="60693">
                  <a:moveTo>
                    <a:pt x="52895" y="105036"/>
                  </a:moveTo>
                  <a:cubicBezTo>
                    <a:pt x="57442" y="105036"/>
                    <a:pt x="61128" y="101349"/>
                    <a:pt x="61128" y="96803"/>
                  </a:cubicBezTo>
                  <a:lnTo>
                    <a:pt x="61128" y="8258"/>
                  </a:lnTo>
                  <a:cubicBezTo>
                    <a:pt x="61128" y="3711"/>
                    <a:pt x="57442" y="25"/>
                    <a:pt x="52895" y="25"/>
                  </a:cubicBezTo>
                  <a:lnTo>
                    <a:pt x="8258" y="25"/>
                  </a:lnTo>
                  <a:cubicBezTo>
                    <a:pt x="3711" y="25"/>
                    <a:pt x="25" y="3711"/>
                    <a:pt x="25" y="8258"/>
                  </a:cubicBezTo>
                  <a:lnTo>
                    <a:pt x="25" y="96803"/>
                  </a:lnTo>
                  <a:cubicBezTo>
                    <a:pt x="25" y="101349"/>
                    <a:pt x="3711" y="105036"/>
                    <a:pt x="8258" y="105036"/>
                  </a:cubicBezTo>
                  <a:lnTo>
                    <a:pt x="52895" y="105036"/>
                  </a:lnTo>
                  <a:close/>
                  <a:moveTo>
                    <a:pt x="16491" y="16491"/>
                  </a:moveTo>
                  <a:lnTo>
                    <a:pt x="44663" y="16491"/>
                  </a:lnTo>
                  <a:lnTo>
                    <a:pt x="44663" y="88570"/>
                  </a:lnTo>
                  <a:lnTo>
                    <a:pt x="16491" y="88570"/>
                  </a:lnTo>
                  <a:lnTo>
                    <a:pt x="16491" y="16491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75"/>
            <p:cNvSpPr/>
            <p:nvPr/>
          </p:nvSpPr>
          <p:spPr>
            <a:xfrm>
              <a:off x="7378009" y="3990423"/>
              <a:ext cx="45520" cy="78395"/>
            </a:xfrm>
            <a:custGeom>
              <a:rect b="b" l="l" r="r" t="t"/>
              <a:pathLst>
                <a:path extrusionOk="0" h="104527" w="60693">
                  <a:moveTo>
                    <a:pt x="8258" y="105036"/>
                  </a:moveTo>
                  <a:lnTo>
                    <a:pt x="52895" y="105036"/>
                  </a:lnTo>
                  <a:cubicBezTo>
                    <a:pt x="57436" y="105036"/>
                    <a:pt x="61128" y="101349"/>
                    <a:pt x="61128" y="96803"/>
                  </a:cubicBezTo>
                  <a:lnTo>
                    <a:pt x="61128" y="8258"/>
                  </a:lnTo>
                  <a:cubicBezTo>
                    <a:pt x="61128" y="3711"/>
                    <a:pt x="57436" y="25"/>
                    <a:pt x="52895" y="25"/>
                  </a:cubicBezTo>
                  <a:lnTo>
                    <a:pt x="8258" y="25"/>
                  </a:lnTo>
                  <a:cubicBezTo>
                    <a:pt x="3706" y="25"/>
                    <a:pt x="25" y="3711"/>
                    <a:pt x="25" y="8258"/>
                  </a:cubicBezTo>
                  <a:lnTo>
                    <a:pt x="25" y="96803"/>
                  </a:lnTo>
                  <a:cubicBezTo>
                    <a:pt x="25" y="101349"/>
                    <a:pt x="3711" y="105036"/>
                    <a:pt x="8258" y="105036"/>
                  </a:cubicBezTo>
                  <a:close/>
                  <a:moveTo>
                    <a:pt x="16491" y="16491"/>
                  </a:moveTo>
                  <a:lnTo>
                    <a:pt x="44663" y="16491"/>
                  </a:lnTo>
                  <a:lnTo>
                    <a:pt x="44663" y="88570"/>
                  </a:lnTo>
                  <a:lnTo>
                    <a:pt x="16491" y="88570"/>
                  </a:lnTo>
                  <a:lnTo>
                    <a:pt x="16491" y="16491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75"/>
            <p:cNvSpPr/>
            <p:nvPr/>
          </p:nvSpPr>
          <p:spPr>
            <a:xfrm>
              <a:off x="7228652" y="4086040"/>
              <a:ext cx="45520" cy="78395"/>
            </a:xfrm>
            <a:custGeom>
              <a:rect b="b" l="l" r="r" t="t"/>
              <a:pathLst>
                <a:path extrusionOk="0" h="104527" w="60693">
                  <a:moveTo>
                    <a:pt x="52895" y="105030"/>
                  </a:moveTo>
                  <a:cubicBezTo>
                    <a:pt x="57442" y="105030"/>
                    <a:pt x="61128" y="101349"/>
                    <a:pt x="61128" y="96797"/>
                  </a:cubicBezTo>
                  <a:lnTo>
                    <a:pt x="61128" y="8258"/>
                  </a:lnTo>
                  <a:cubicBezTo>
                    <a:pt x="61128" y="3706"/>
                    <a:pt x="57442" y="25"/>
                    <a:pt x="52895" y="25"/>
                  </a:cubicBezTo>
                  <a:lnTo>
                    <a:pt x="8258" y="25"/>
                  </a:lnTo>
                  <a:cubicBezTo>
                    <a:pt x="3711" y="25"/>
                    <a:pt x="25" y="3706"/>
                    <a:pt x="25" y="8258"/>
                  </a:cubicBezTo>
                  <a:lnTo>
                    <a:pt x="25" y="96791"/>
                  </a:lnTo>
                  <a:cubicBezTo>
                    <a:pt x="25" y="101343"/>
                    <a:pt x="3711" y="105024"/>
                    <a:pt x="8258" y="105024"/>
                  </a:cubicBezTo>
                  <a:lnTo>
                    <a:pt x="52895" y="105024"/>
                  </a:lnTo>
                  <a:close/>
                  <a:moveTo>
                    <a:pt x="16491" y="16491"/>
                  </a:moveTo>
                  <a:lnTo>
                    <a:pt x="44668" y="16491"/>
                  </a:lnTo>
                  <a:lnTo>
                    <a:pt x="44668" y="88564"/>
                  </a:lnTo>
                  <a:lnTo>
                    <a:pt x="16491" y="88564"/>
                  </a:lnTo>
                  <a:lnTo>
                    <a:pt x="16491" y="16491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75"/>
            <p:cNvSpPr/>
            <p:nvPr/>
          </p:nvSpPr>
          <p:spPr>
            <a:xfrm>
              <a:off x="7527361" y="4086040"/>
              <a:ext cx="45520" cy="78395"/>
            </a:xfrm>
            <a:custGeom>
              <a:rect b="b" l="l" r="r" t="t"/>
              <a:pathLst>
                <a:path extrusionOk="0" h="104527" w="60693">
                  <a:moveTo>
                    <a:pt x="8258" y="105030"/>
                  </a:moveTo>
                  <a:lnTo>
                    <a:pt x="52895" y="105030"/>
                  </a:lnTo>
                  <a:cubicBezTo>
                    <a:pt x="57442" y="105030"/>
                    <a:pt x="61128" y="101349"/>
                    <a:pt x="61128" y="96797"/>
                  </a:cubicBezTo>
                  <a:lnTo>
                    <a:pt x="61128" y="8258"/>
                  </a:lnTo>
                  <a:cubicBezTo>
                    <a:pt x="61128" y="3706"/>
                    <a:pt x="57442" y="25"/>
                    <a:pt x="52895" y="25"/>
                  </a:cubicBezTo>
                  <a:lnTo>
                    <a:pt x="8258" y="25"/>
                  </a:lnTo>
                  <a:cubicBezTo>
                    <a:pt x="3711" y="25"/>
                    <a:pt x="25" y="3706"/>
                    <a:pt x="25" y="8258"/>
                  </a:cubicBezTo>
                  <a:lnTo>
                    <a:pt x="25" y="96791"/>
                  </a:lnTo>
                  <a:cubicBezTo>
                    <a:pt x="25" y="101349"/>
                    <a:pt x="3711" y="105030"/>
                    <a:pt x="8258" y="105030"/>
                  </a:cubicBezTo>
                  <a:close/>
                  <a:moveTo>
                    <a:pt x="16491" y="16491"/>
                  </a:moveTo>
                  <a:lnTo>
                    <a:pt x="44663" y="16491"/>
                  </a:lnTo>
                  <a:lnTo>
                    <a:pt x="44663" y="88564"/>
                  </a:lnTo>
                  <a:lnTo>
                    <a:pt x="16491" y="88564"/>
                  </a:lnTo>
                  <a:lnTo>
                    <a:pt x="16491" y="16491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75"/>
            <p:cNvSpPr/>
            <p:nvPr/>
          </p:nvSpPr>
          <p:spPr>
            <a:xfrm>
              <a:off x="7441669" y="3990423"/>
              <a:ext cx="45520" cy="78395"/>
            </a:xfrm>
            <a:custGeom>
              <a:rect b="b" l="l" r="r" t="t"/>
              <a:pathLst>
                <a:path extrusionOk="0" h="104527" w="60693">
                  <a:moveTo>
                    <a:pt x="8258" y="105036"/>
                  </a:moveTo>
                  <a:lnTo>
                    <a:pt x="52895" y="105036"/>
                  </a:lnTo>
                  <a:cubicBezTo>
                    <a:pt x="57442" y="105036"/>
                    <a:pt x="61128" y="101349"/>
                    <a:pt x="61128" y="96803"/>
                  </a:cubicBezTo>
                  <a:lnTo>
                    <a:pt x="61128" y="8258"/>
                  </a:lnTo>
                  <a:cubicBezTo>
                    <a:pt x="61128" y="3711"/>
                    <a:pt x="57442" y="25"/>
                    <a:pt x="52895" y="25"/>
                  </a:cubicBezTo>
                  <a:lnTo>
                    <a:pt x="8258" y="25"/>
                  </a:lnTo>
                  <a:cubicBezTo>
                    <a:pt x="3711" y="25"/>
                    <a:pt x="25" y="3711"/>
                    <a:pt x="25" y="8258"/>
                  </a:cubicBezTo>
                  <a:lnTo>
                    <a:pt x="25" y="96803"/>
                  </a:lnTo>
                  <a:cubicBezTo>
                    <a:pt x="25" y="101349"/>
                    <a:pt x="3711" y="105036"/>
                    <a:pt x="8258" y="105036"/>
                  </a:cubicBezTo>
                  <a:close/>
                  <a:moveTo>
                    <a:pt x="16491" y="16491"/>
                  </a:moveTo>
                  <a:lnTo>
                    <a:pt x="44668" y="16491"/>
                  </a:lnTo>
                  <a:lnTo>
                    <a:pt x="44668" y="88570"/>
                  </a:lnTo>
                  <a:lnTo>
                    <a:pt x="16491" y="88570"/>
                  </a:lnTo>
                  <a:lnTo>
                    <a:pt x="16491" y="16491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75"/>
            <p:cNvSpPr/>
            <p:nvPr/>
          </p:nvSpPr>
          <p:spPr>
            <a:xfrm>
              <a:off x="7375813" y="3864544"/>
              <a:ext cx="50156" cy="50156"/>
            </a:xfrm>
            <a:custGeom>
              <a:rect b="b" l="l" r="r" t="t"/>
              <a:pathLst>
                <a:path extrusionOk="0" h="66875" w="66875">
                  <a:moveTo>
                    <a:pt x="25269" y="58746"/>
                  </a:moveTo>
                  <a:cubicBezTo>
                    <a:pt x="25269" y="63292"/>
                    <a:pt x="28955" y="66979"/>
                    <a:pt x="33502" y="66979"/>
                  </a:cubicBezTo>
                  <a:cubicBezTo>
                    <a:pt x="38048" y="66979"/>
                    <a:pt x="41735" y="63292"/>
                    <a:pt x="41735" y="58746"/>
                  </a:cubicBezTo>
                  <a:lnTo>
                    <a:pt x="41735" y="41735"/>
                  </a:lnTo>
                  <a:lnTo>
                    <a:pt x="58746" y="41735"/>
                  </a:lnTo>
                  <a:cubicBezTo>
                    <a:pt x="63292" y="41735"/>
                    <a:pt x="66979" y="38048"/>
                    <a:pt x="66979" y="33502"/>
                  </a:cubicBezTo>
                  <a:cubicBezTo>
                    <a:pt x="66979" y="28955"/>
                    <a:pt x="63292" y="25269"/>
                    <a:pt x="58746" y="25269"/>
                  </a:cubicBezTo>
                  <a:lnTo>
                    <a:pt x="41735" y="25269"/>
                  </a:lnTo>
                  <a:lnTo>
                    <a:pt x="41735" y="8258"/>
                  </a:lnTo>
                  <a:cubicBezTo>
                    <a:pt x="41735" y="3711"/>
                    <a:pt x="38048" y="25"/>
                    <a:pt x="33502" y="25"/>
                  </a:cubicBezTo>
                  <a:cubicBezTo>
                    <a:pt x="28955" y="25"/>
                    <a:pt x="25269" y="3711"/>
                    <a:pt x="25269" y="8258"/>
                  </a:cubicBezTo>
                  <a:lnTo>
                    <a:pt x="25269" y="25269"/>
                  </a:lnTo>
                  <a:lnTo>
                    <a:pt x="8258" y="25269"/>
                  </a:lnTo>
                  <a:cubicBezTo>
                    <a:pt x="3711" y="25269"/>
                    <a:pt x="25" y="28955"/>
                    <a:pt x="25" y="33502"/>
                  </a:cubicBezTo>
                  <a:cubicBezTo>
                    <a:pt x="25" y="38048"/>
                    <a:pt x="3711" y="41735"/>
                    <a:pt x="8258" y="41735"/>
                  </a:cubicBezTo>
                  <a:lnTo>
                    <a:pt x="25269" y="41735"/>
                  </a:lnTo>
                  <a:lnTo>
                    <a:pt x="25269" y="58746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75"/>
            <p:cNvSpPr/>
            <p:nvPr/>
          </p:nvSpPr>
          <p:spPr>
            <a:xfrm>
              <a:off x="7190180" y="3842660"/>
              <a:ext cx="421481" cy="421481"/>
            </a:xfrm>
            <a:custGeom>
              <a:rect b="b" l="l" r="r" t="t"/>
              <a:pathLst>
                <a:path extrusionOk="0" h="561975" w="561975">
                  <a:moveTo>
                    <a:pt x="553767" y="239657"/>
                  </a:moveTo>
                  <a:cubicBezTo>
                    <a:pt x="558313" y="239657"/>
                    <a:pt x="562000" y="235970"/>
                    <a:pt x="562000" y="231424"/>
                  </a:cubicBezTo>
                  <a:lnTo>
                    <a:pt x="562000" y="201791"/>
                  </a:lnTo>
                  <a:cubicBezTo>
                    <a:pt x="562000" y="197244"/>
                    <a:pt x="558313" y="193558"/>
                    <a:pt x="553767" y="193558"/>
                  </a:cubicBezTo>
                  <a:lnTo>
                    <a:pt x="503824" y="193558"/>
                  </a:lnTo>
                  <a:cubicBezTo>
                    <a:pt x="499278" y="193558"/>
                    <a:pt x="495591" y="197244"/>
                    <a:pt x="495591" y="201791"/>
                  </a:cubicBezTo>
                  <a:cubicBezTo>
                    <a:pt x="495591" y="206337"/>
                    <a:pt x="499278" y="210024"/>
                    <a:pt x="503824" y="210024"/>
                  </a:cubicBezTo>
                  <a:lnTo>
                    <a:pt x="545534" y="210024"/>
                  </a:lnTo>
                  <a:lnTo>
                    <a:pt x="545534" y="223196"/>
                  </a:lnTo>
                  <a:cubicBezTo>
                    <a:pt x="531608" y="223196"/>
                    <a:pt x="432577" y="223196"/>
                    <a:pt x="426654" y="223196"/>
                  </a:cubicBezTo>
                  <a:lnTo>
                    <a:pt x="426654" y="210024"/>
                  </a:lnTo>
                  <a:lnTo>
                    <a:pt x="462845" y="210024"/>
                  </a:lnTo>
                  <a:cubicBezTo>
                    <a:pt x="467397" y="210024"/>
                    <a:pt x="471078" y="206337"/>
                    <a:pt x="471078" y="201791"/>
                  </a:cubicBezTo>
                  <a:cubicBezTo>
                    <a:pt x="471078" y="197244"/>
                    <a:pt x="467397" y="193558"/>
                    <a:pt x="462845" y="193558"/>
                  </a:cubicBezTo>
                  <a:lnTo>
                    <a:pt x="426654" y="193558"/>
                  </a:lnTo>
                  <a:lnTo>
                    <a:pt x="426654" y="154961"/>
                  </a:lnTo>
                  <a:lnTo>
                    <a:pt x="439287" y="154961"/>
                  </a:lnTo>
                  <a:cubicBezTo>
                    <a:pt x="443833" y="154961"/>
                    <a:pt x="447520" y="151280"/>
                    <a:pt x="447520" y="146728"/>
                  </a:cubicBezTo>
                  <a:lnTo>
                    <a:pt x="447520" y="117096"/>
                  </a:lnTo>
                  <a:cubicBezTo>
                    <a:pt x="447520" y="112555"/>
                    <a:pt x="443839" y="108863"/>
                    <a:pt x="439287" y="108863"/>
                  </a:cubicBezTo>
                  <a:lnTo>
                    <a:pt x="365859" y="108863"/>
                  </a:lnTo>
                  <a:lnTo>
                    <a:pt x="365859" y="8258"/>
                  </a:lnTo>
                  <a:cubicBezTo>
                    <a:pt x="365859" y="3711"/>
                    <a:pt x="362178" y="25"/>
                    <a:pt x="357626" y="25"/>
                  </a:cubicBezTo>
                  <a:lnTo>
                    <a:pt x="204398" y="25"/>
                  </a:lnTo>
                  <a:cubicBezTo>
                    <a:pt x="199852" y="25"/>
                    <a:pt x="196165" y="3711"/>
                    <a:pt x="196165" y="8258"/>
                  </a:cubicBezTo>
                  <a:lnTo>
                    <a:pt x="196165" y="108874"/>
                  </a:lnTo>
                  <a:lnTo>
                    <a:pt x="122732" y="108874"/>
                  </a:lnTo>
                  <a:cubicBezTo>
                    <a:pt x="118186" y="108874"/>
                    <a:pt x="114499" y="112555"/>
                    <a:pt x="114499" y="117107"/>
                  </a:cubicBezTo>
                  <a:lnTo>
                    <a:pt x="114499" y="146734"/>
                  </a:lnTo>
                  <a:cubicBezTo>
                    <a:pt x="114499" y="151286"/>
                    <a:pt x="118180" y="154967"/>
                    <a:pt x="122732" y="154967"/>
                  </a:cubicBezTo>
                  <a:lnTo>
                    <a:pt x="135371" y="154967"/>
                  </a:lnTo>
                  <a:lnTo>
                    <a:pt x="135371" y="193563"/>
                  </a:lnTo>
                  <a:lnTo>
                    <a:pt x="8258" y="193563"/>
                  </a:lnTo>
                  <a:cubicBezTo>
                    <a:pt x="3711" y="193558"/>
                    <a:pt x="25" y="197250"/>
                    <a:pt x="25" y="201791"/>
                  </a:cubicBezTo>
                  <a:lnTo>
                    <a:pt x="25" y="231424"/>
                  </a:lnTo>
                  <a:cubicBezTo>
                    <a:pt x="25" y="235970"/>
                    <a:pt x="3711" y="239657"/>
                    <a:pt x="8258" y="239657"/>
                  </a:cubicBezTo>
                  <a:lnTo>
                    <a:pt x="11916" y="239657"/>
                  </a:lnTo>
                  <a:lnTo>
                    <a:pt x="11916" y="293820"/>
                  </a:lnTo>
                  <a:cubicBezTo>
                    <a:pt x="11916" y="298366"/>
                    <a:pt x="15603" y="302053"/>
                    <a:pt x="20149" y="302053"/>
                  </a:cubicBezTo>
                  <a:cubicBezTo>
                    <a:pt x="24696" y="302053"/>
                    <a:pt x="28382" y="298366"/>
                    <a:pt x="28382" y="293820"/>
                  </a:cubicBezTo>
                  <a:lnTo>
                    <a:pt x="28382" y="239657"/>
                  </a:lnTo>
                  <a:lnTo>
                    <a:pt x="135377" y="239657"/>
                  </a:lnTo>
                  <a:lnTo>
                    <a:pt x="135377" y="514417"/>
                  </a:lnTo>
                  <a:lnTo>
                    <a:pt x="28377" y="514417"/>
                  </a:lnTo>
                  <a:lnTo>
                    <a:pt x="28377" y="334692"/>
                  </a:lnTo>
                  <a:cubicBezTo>
                    <a:pt x="28377" y="330146"/>
                    <a:pt x="24690" y="326459"/>
                    <a:pt x="20144" y="326459"/>
                  </a:cubicBezTo>
                  <a:cubicBezTo>
                    <a:pt x="15597" y="326459"/>
                    <a:pt x="11911" y="330140"/>
                    <a:pt x="11911" y="334692"/>
                  </a:cubicBezTo>
                  <a:lnTo>
                    <a:pt x="11911" y="514412"/>
                  </a:lnTo>
                  <a:lnTo>
                    <a:pt x="8252" y="514412"/>
                  </a:lnTo>
                  <a:cubicBezTo>
                    <a:pt x="3711" y="514412"/>
                    <a:pt x="25" y="518098"/>
                    <a:pt x="25" y="522645"/>
                  </a:cubicBezTo>
                  <a:lnTo>
                    <a:pt x="25" y="553767"/>
                  </a:lnTo>
                  <a:cubicBezTo>
                    <a:pt x="25" y="558313"/>
                    <a:pt x="3711" y="562000"/>
                    <a:pt x="8258" y="562000"/>
                  </a:cubicBezTo>
                  <a:lnTo>
                    <a:pt x="553767" y="562000"/>
                  </a:lnTo>
                  <a:cubicBezTo>
                    <a:pt x="558313" y="562000"/>
                    <a:pt x="562000" y="558313"/>
                    <a:pt x="562000" y="553767"/>
                  </a:cubicBezTo>
                  <a:lnTo>
                    <a:pt x="562000" y="522645"/>
                  </a:lnTo>
                  <a:cubicBezTo>
                    <a:pt x="562000" y="518098"/>
                    <a:pt x="558313" y="514412"/>
                    <a:pt x="553767" y="514412"/>
                  </a:cubicBezTo>
                  <a:lnTo>
                    <a:pt x="550114" y="514412"/>
                  </a:lnTo>
                  <a:lnTo>
                    <a:pt x="550114" y="239657"/>
                  </a:lnTo>
                  <a:lnTo>
                    <a:pt x="553767" y="239657"/>
                  </a:lnTo>
                  <a:close/>
                  <a:moveTo>
                    <a:pt x="130965" y="125340"/>
                  </a:moveTo>
                  <a:lnTo>
                    <a:pt x="258904" y="125340"/>
                  </a:lnTo>
                  <a:cubicBezTo>
                    <a:pt x="263451" y="125340"/>
                    <a:pt x="267137" y="121653"/>
                    <a:pt x="267137" y="117107"/>
                  </a:cubicBezTo>
                  <a:cubicBezTo>
                    <a:pt x="267137" y="112555"/>
                    <a:pt x="263451" y="108874"/>
                    <a:pt x="258904" y="108874"/>
                  </a:cubicBezTo>
                  <a:lnTo>
                    <a:pt x="212631" y="108874"/>
                  </a:lnTo>
                  <a:lnTo>
                    <a:pt x="212631" y="16491"/>
                  </a:lnTo>
                  <a:lnTo>
                    <a:pt x="349393" y="16491"/>
                  </a:lnTo>
                  <a:lnTo>
                    <a:pt x="349393" y="108874"/>
                  </a:lnTo>
                  <a:lnTo>
                    <a:pt x="305526" y="108874"/>
                  </a:lnTo>
                  <a:cubicBezTo>
                    <a:pt x="300979" y="108874"/>
                    <a:pt x="297293" y="112555"/>
                    <a:pt x="297293" y="117107"/>
                  </a:cubicBezTo>
                  <a:cubicBezTo>
                    <a:pt x="297293" y="121653"/>
                    <a:pt x="300979" y="125340"/>
                    <a:pt x="305526" y="125340"/>
                  </a:cubicBezTo>
                  <a:lnTo>
                    <a:pt x="431060" y="125340"/>
                  </a:lnTo>
                  <a:lnTo>
                    <a:pt x="431060" y="138501"/>
                  </a:lnTo>
                  <a:lnTo>
                    <a:pt x="130965" y="138501"/>
                  </a:lnTo>
                  <a:lnTo>
                    <a:pt x="130965" y="125340"/>
                  </a:lnTo>
                  <a:close/>
                  <a:moveTo>
                    <a:pt x="16491" y="210024"/>
                  </a:moveTo>
                  <a:lnTo>
                    <a:pt x="135371" y="210024"/>
                  </a:lnTo>
                  <a:lnTo>
                    <a:pt x="135371" y="223196"/>
                  </a:lnTo>
                  <a:lnTo>
                    <a:pt x="16491" y="223196"/>
                  </a:lnTo>
                  <a:lnTo>
                    <a:pt x="16491" y="210024"/>
                  </a:lnTo>
                  <a:close/>
                  <a:moveTo>
                    <a:pt x="151837" y="154967"/>
                  </a:moveTo>
                  <a:lnTo>
                    <a:pt x="410194" y="154967"/>
                  </a:lnTo>
                  <a:lnTo>
                    <a:pt x="410194" y="514412"/>
                  </a:lnTo>
                  <a:lnTo>
                    <a:pt x="362785" y="514412"/>
                  </a:lnTo>
                  <a:lnTo>
                    <a:pt x="362785" y="384185"/>
                  </a:lnTo>
                  <a:cubicBezTo>
                    <a:pt x="362785" y="379639"/>
                    <a:pt x="359099" y="375952"/>
                    <a:pt x="354552" y="375952"/>
                  </a:cubicBezTo>
                  <a:lnTo>
                    <a:pt x="207472" y="375952"/>
                  </a:lnTo>
                  <a:cubicBezTo>
                    <a:pt x="202926" y="375952"/>
                    <a:pt x="199239" y="379639"/>
                    <a:pt x="199239" y="384185"/>
                  </a:cubicBezTo>
                  <a:lnTo>
                    <a:pt x="199239" y="514412"/>
                  </a:lnTo>
                  <a:lnTo>
                    <a:pt x="151831" y="514412"/>
                  </a:lnTo>
                  <a:lnTo>
                    <a:pt x="151831" y="154967"/>
                  </a:lnTo>
                  <a:close/>
                  <a:moveTo>
                    <a:pt x="215705" y="514412"/>
                  </a:moveTo>
                  <a:lnTo>
                    <a:pt x="215705" y="392418"/>
                  </a:lnTo>
                  <a:lnTo>
                    <a:pt x="272779" y="392418"/>
                  </a:lnTo>
                  <a:lnTo>
                    <a:pt x="272779" y="514412"/>
                  </a:lnTo>
                  <a:lnTo>
                    <a:pt x="215705" y="514412"/>
                  </a:lnTo>
                  <a:close/>
                  <a:moveTo>
                    <a:pt x="289245" y="392418"/>
                  </a:moveTo>
                  <a:lnTo>
                    <a:pt x="346320" y="392418"/>
                  </a:lnTo>
                  <a:lnTo>
                    <a:pt x="346320" y="514412"/>
                  </a:lnTo>
                  <a:lnTo>
                    <a:pt x="289245" y="514412"/>
                  </a:lnTo>
                  <a:lnTo>
                    <a:pt x="289245" y="392418"/>
                  </a:lnTo>
                  <a:close/>
                  <a:moveTo>
                    <a:pt x="545534" y="545534"/>
                  </a:moveTo>
                  <a:lnTo>
                    <a:pt x="16491" y="545534"/>
                  </a:lnTo>
                  <a:lnTo>
                    <a:pt x="16491" y="530872"/>
                  </a:lnTo>
                  <a:lnTo>
                    <a:pt x="545534" y="530872"/>
                  </a:lnTo>
                  <a:lnTo>
                    <a:pt x="545534" y="545534"/>
                  </a:lnTo>
                  <a:close/>
                  <a:moveTo>
                    <a:pt x="533648" y="514412"/>
                  </a:moveTo>
                  <a:lnTo>
                    <a:pt x="426654" y="514412"/>
                  </a:lnTo>
                  <a:lnTo>
                    <a:pt x="426654" y="239657"/>
                  </a:lnTo>
                  <a:lnTo>
                    <a:pt x="533643" y="239657"/>
                  </a:lnTo>
                  <a:lnTo>
                    <a:pt x="533643" y="514412"/>
                  </a:lnTo>
                  <a:lnTo>
                    <a:pt x="533648" y="514412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7" name="Google Shape;367;p75"/>
          <p:cNvSpPr txBox="1"/>
          <p:nvPr/>
        </p:nvSpPr>
        <p:spPr>
          <a:xfrm>
            <a:off x="352974" y="1933450"/>
            <a:ext cx="1688700" cy="13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31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регион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В каждом 3-м регионе </a:t>
            </a:r>
            <a:br>
              <a:rPr lang="en" sz="9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медперсонал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пользуется нашими продуктами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68" name="Google Shape;368;p75"/>
          <p:cNvGrpSpPr/>
          <p:nvPr/>
        </p:nvGrpSpPr>
        <p:grpSpPr>
          <a:xfrm>
            <a:off x="901862" y="2083987"/>
            <a:ext cx="394090" cy="253255"/>
            <a:chOff x="4640969" y="1477290"/>
            <a:chExt cx="325506" cy="209181"/>
          </a:xfrm>
        </p:grpSpPr>
        <p:sp>
          <p:nvSpPr>
            <p:cNvPr id="369" name="Google Shape;369;p75"/>
            <p:cNvSpPr/>
            <p:nvPr/>
          </p:nvSpPr>
          <p:spPr>
            <a:xfrm>
              <a:off x="4739514" y="1485835"/>
              <a:ext cx="104667" cy="119204"/>
            </a:xfrm>
            <a:custGeom>
              <a:rect b="b" l="l" r="r" t="t"/>
              <a:pathLst>
                <a:path extrusionOk="0" h="158939" w="139556">
                  <a:moveTo>
                    <a:pt x="12972" y="122215"/>
                  </a:moveTo>
                  <a:lnTo>
                    <a:pt x="12972" y="149991"/>
                  </a:lnTo>
                  <a:cubicBezTo>
                    <a:pt x="13050" y="151399"/>
                    <a:pt x="13050" y="152809"/>
                    <a:pt x="12972" y="154217"/>
                  </a:cubicBezTo>
                  <a:cubicBezTo>
                    <a:pt x="12825" y="157652"/>
                    <a:pt x="9935" y="160326"/>
                    <a:pt x="6498" y="160206"/>
                  </a:cubicBezTo>
                  <a:cubicBezTo>
                    <a:pt x="3241" y="160182"/>
                    <a:pt x="557" y="157642"/>
                    <a:pt x="354" y="154391"/>
                  </a:cubicBezTo>
                  <a:cubicBezTo>
                    <a:pt x="276" y="153262"/>
                    <a:pt x="276" y="152128"/>
                    <a:pt x="354" y="150999"/>
                  </a:cubicBezTo>
                  <a:lnTo>
                    <a:pt x="354" y="9756"/>
                  </a:lnTo>
                  <a:cubicBezTo>
                    <a:pt x="354" y="8903"/>
                    <a:pt x="354" y="8050"/>
                    <a:pt x="354" y="7198"/>
                  </a:cubicBezTo>
                  <a:cubicBezTo>
                    <a:pt x="548" y="3011"/>
                    <a:pt x="3145" y="220"/>
                    <a:pt x="6808" y="297"/>
                  </a:cubicBezTo>
                  <a:cubicBezTo>
                    <a:pt x="10371" y="423"/>
                    <a:pt x="13157" y="3413"/>
                    <a:pt x="13031" y="6975"/>
                  </a:cubicBezTo>
                  <a:cubicBezTo>
                    <a:pt x="13031" y="6985"/>
                    <a:pt x="13031" y="6994"/>
                    <a:pt x="13030" y="7004"/>
                  </a:cubicBezTo>
                  <a:cubicBezTo>
                    <a:pt x="13147" y="9116"/>
                    <a:pt x="13030" y="11229"/>
                    <a:pt x="13030" y="13749"/>
                  </a:cubicBezTo>
                  <a:cubicBezTo>
                    <a:pt x="19582" y="14117"/>
                    <a:pt x="25940" y="13982"/>
                    <a:pt x="32142" y="14931"/>
                  </a:cubicBezTo>
                  <a:cubicBezTo>
                    <a:pt x="46369" y="17083"/>
                    <a:pt x="60635" y="19176"/>
                    <a:pt x="74629" y="22374"/>
                  </a:cubicBezTo>
                  <a:cubicBezTo>
                    <a:pt x="93194" y="26745"/>
                    <a:pt x="112193" y="29008"/>
                    <a:pt x="131266" y="29120"/>
                  </a:cubicBezTo>
                  <a:cubicBezTo>
                    <a:pt x="139271" y="29120"/>
                    <a:pt x="140957" y="31058"/>
                    <a:pt x="140957" y="38811"/>
                  </a:cubicBezTo>
                  <a:lnTo>
                    <a:pt x="140957" y="127856"/>
                  </a:lnTo>
                  <a:cubicBezTo>
                    <a:pt x="140957" y="135609"/>
                    <a:pt x="139019" y="137237"/>
                    <a:pt x="131479" y="137334"/>
                  </a:cubicBezTo>
                  <a:cubicBezTo>
                    <a:pt x="106282" y="137702"/>
                    <a:pt x="81898" y="132333"/>
                    <a:pt x="57437" y="127081"/>
                  </a:cubicBezTo>
                  <a:cubicBezTo>
                    <a:pt x="44121" y="124231"/>
                    <a:pt x="30301" y="123708"/>
                    <a:pt x="16733" y="122157"/>
                  </a:cubicBezTo>
                  <a:cubicBezTo>
                    <a:pt x="15479" y="122105"/>
                    <a:pt x="14224" y="122125"/>
                    <a:pt x="12973" y="122216"/>
                  </a:cubicBezTo>
                  <a:close/>
                  <a:moveTo>
                    <a:pt x="13205" y="108647"/>
                  </a:moveTo>
                  <a:cubicBezTo>
                    <a:pt x="25571" y="109927"/>
                    <a:pt x="37608" y="110586"/>
                    <a:pt x="49393" y="112524"/>
                  </a:cubicBezTo>
                  <a:cubicBezTo>
                    <a:pt x="66081" y="115335"/>
                    <a:pt x="82518" y="119502"/>
                    <a:pt x="99188" y="122371"/>
                  </a:cubicBezTo>
                  <a:cubicBezTo>
                    <a:pt x="108569" y="123960"/>
                    <a:pt x="118182" y="124115"/>
                    <a:pt x="127913" y="124929"/>
                  </a:cubicBezTo>
                  <a:lnTo>
                    <a:pt x="127913" y="105410"/>
                  </a:lnTo>
                  <a:cubicBezTo>
                    <a:pt x="125974" y="105410"/>
                    <a:pt x="124346" y="105275"/>
                    <a:pt x="122699" y="105178"/>
                  </a:cubicBezTo>
                  <a:cubicBezTo>
                    <a:pt x="116767" y="104829"/>
                    <a:pt x="110836" y="104635"/>
                    <a:pt x="104944" y="104054"/>
                  </a:cubicBezTo>
                  <a:cubicBezTo>
                    <a:pt x="101403" y="103921"/>
                    <a:pt x="98641" y="100943"/>
                    <a:pt x="98773" y="97402"/>
                  </a:cubicBezTo>
                  <a:cubicBezTo>
                    <a:pt x="98775" y="97352"/>
                    <a:pt x="98777" y="97301"/>
                    <a:pt x="98781" y="97250"/>
                  </a:cubicBezTo>
                  <a:cubicBezTo>
                    <a:pt x="99093" y="93721"/>
                    <a:pt x="102208" y="91113"/>
                    <a:pt x="105738" y="91426"/>
                  </a:cubicBezTo>
                  <a:cubicBezTo>
                    <a:pt x="105770" y="91429"/>
                    <a:pt x="105804" y="91432"/>
                    <a:pt x="105836" y="91435"/>
                  </a:cubicBezTo>
                  <a:cubicBezTo>
                    <a:pt x="107386" y="91435"/>
                    <a:pt x="108937" y="91552"/>
                    <a:pt x="110487" y="91649"/>
                  </a:cubicBezTo>
                  <a:lnTo>
                    <a:pt x="127816" y="92637"/>
                  </a:lnTo>
                  <a:lnTo>
                    <a:pt x="127816" y="74650"/>
                  </a:lnTo>
                  <a:cubicBezTo>
                    <a:pt x="115197" y="73312"/>
                    <a:pt x="102909" y="72595"/>
                    <a:pt x="90833" y="70580"/>
                  </a:cubicBezTo>
                  <a:cubicBezTo>
                    <a:pt x="74028" y="67769"/>
                    <a:pt x="57417" y="63621"/>
                    <a:pt x="40612" y="60733"/>
                  </a:cubicBezTo>
                  <a:cubicBezTo>
                    <a:pt x="31677" y="59202"/>
                    <a:pt x="22470" y="59144"/>
                    <a:pt x="13302" y="58426"/>
                  </a:cubicBezTo>
                  <a:lnTo>
                    <a:pt x="13302" y="77189"/>
                  </a:lnTo>
                  <a:cubicBezTo>
                    <a:pt x="15240" y="77286"/>
                    <a:pt x="16733" y="77422"/>
                    <a:pt x="18283" y="77460"/>
                  </a:cubicBezTo>
                  <a:cubicBezTo>
                    <a:pt x="38195" y="78103"/>
                    <a:pt x="57962" y="81103"/>
                    <a:pt x="77168" y="86396"/>
                  </a:cubicBezTo>
                  <a:cubicBezTo>
                    <a:pt x="81724" y="87598"/>
                    <a:pt x="83894" y="90563"/>
                    <a:pt x="82983" y="94149"/>
                  </a:cubicBezTo>
                  <a:cubicBezTo>
                    <a:pt x="82072" y="97735"/>
                    <a:pt x="78719" y="99673"/>
                    <a:pt x="73951" y="98607"/>
                  </a:cubicBezTo>
                  <a:cubicBezTo>
                    <a:pt x="66527" y="96940"/>
                    <a:pt x="59162" y="94731"/>
                    <a:pt x="51641" y="93742"/>
                  </a:cubicBezTo>
                  <a:cubicBezTo>
                    <a:pt x="38984" y="91920"/>
                    <a:pt x="26250" y="90757"/>
                    <a:pt x="13186" y="89265"/>
                  </a:cubicBezTo>
                  <a:close/>
                  <a:moveTo>
                    <a:pt x="127932" y="41893"/>
                  </a:moveTo>
                  <a:cubicBezTo>
                    <a:pt x="125296" y="41776"/>
                    <a:pt x="122932" y="41776"/>
                    <a:pt x="120566" y="41544"/>
                  </a:cubicBezTo>
                  <a:cubicBezTo>
                    <a:pt x="110468" y="40575"/>
                    <a:pt x="100253" y="40110"/>
                    <a:pt x="90271" y="38384"/>
                  </a:cubicBezTo>
                  <a:cubicBezTo>
                    <a:pt x="73331" y="35458"/>
                    <a:pt x="56584" y="31387"/>
                    <a:pt x="39624" y="28480"/>
                  </a:cubicBezTo>
                  <a:cubicBezTo>
                    <a:pt x="30979" y="27007"/>
                    <a:pt x="22063" y="27046"/>
                    <a:pt x="13263" y="26406"/>
                  </a:cubicBezTo>
                  <a:lnTo>
                    <a:pt x="13263" y="45343"/>
                  </a:lnTo>
                  <a:cubicBezTo>
                    <a:pt x="25086" y="46525"/>
                    <a:pt x="36697" y="47029"/>
                    <a:pt x="48152" y="48948"/>
                  </a:cubicBezTo>
                  <a:cubicBezTo>
                    <a:pt x="64686" y="51739"/>
                    <a:pt x="80987" y="55926"/>
                    <a:pt x="97520" y="58756"/>
                  </a:cubicBezTo>
                  <a:cubicBezTo>
                    <a:pt x="107444" y="60442"/>
                    <a:pt x="117620" y="60694"/>
                    <a:pt x="127990" y="61586"/>
                  </a:cubicBez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75"/>
            <p:cNvSpPr/>
            <p:nvPr/>
          </p:nvSpPr>
          <p:spPr>
            <a:xfrm>
              <a:off x="4853086" y="1477290"/>
              <a:ext cx="113389" cy="202066"/>
            </a:xfrm>
            <a:custGeom>
              <a:rect b="b" l="l" r="r" t="t"/>
              <a:pathLst>
                <a:path extrusionOk="0" h="269421" w="151186">
                  <a:moveTo>
                    <a:pt x="122515" y="240602"/>
                  </a:moveTo>
                  <a:cubicBezTo>
                    <a:pt x="124608" y="235252"/>
                    <a:pt x="126547" y="230581"/>
                    <a:pt x="128233" y="225813"/>
                  </a:cubicBezTo>
                  <a:cubicBezTo>
                    <a:pt x="128469" y="224601"/>
                    <a:pt x="128313" y="223345"/>
                    <a:pt x="127787" y="222227"/>
                  </a:cubicBezTo>
                  <a:cubicBezTo>
                    <a:pt x="123910" y="212361"/>
                    <a:pt x="120189" y="202476"/>
                    <a:pt x="116157" y="192726"/>
                  </a:cubicBezTo>
                  <a:cubicBezTo>
                    <a:pt x="115284" y="191144"/>
                    <a:pt x="113761" y="190024"/>
                    <a:pt x="111990" y="189664"/>
                  </a:cubicBezTo>
                  <a:cubicBezTo>
                    <a:pt x="105012" y="188753"/>
                    <a:pt x="97957" y="188307"/>
                    <a:pt x="90921" y="187609"/>
                  </a:cubicBezTo>
                  <a:cubicBezTo>
                    <a:pt x="84679" y="186989"/>
                    <a:pt x="83167" y="185380"/>
                    <a:pt x="82741" y="179139"/>
                  </a:cubicBezTo>
                  <a:cubicBezTo>
                    <a:pt x="81850" y="166307"/>
                    <a:pt x="81093" y="153476"/>
                    <a:pt x="80047" y="140664"/>
                  </a:cubicBezTo>
                  <a:cubicBezTo>
                    <a:pt x="79518" y="136954"/>
                    <a:pt x="81350" y="133307"/>
                    <a:pt x="84641" y="131515"/>
                  </a:cubicBezTo>
                  <a:cubicBezTo>
                    <a:pt x="93518" y="125700"/>
                    <a:pt x="101988" y="119323"/>
                    <a:pt x="111079" y="113916"/>
                  </a:cubicBezTo>
                  <a:cubicBezTo>
                    <a:pt x="122398" y="107190"/>
                    <a:pt x="129085" y="96180"/>
                    <a:pt x="137556" y="86780"/>
                  </a:cubicBezTo>
                  <a:cubicBezTo>
                    <a:pt x="138154" y="85857"/>
                    <a:pt x="138390" y="84745"/>
                    <a:pt x="138215" y="83659"/>
                  </a:cubicBezTo>
                  <a:cubicBezTo>
                    <a:pt x="135869" y="63210"/>
                    <a:pt x="133427" y="42761"/>
                    <a:pt x="131024" y="22312"/>
                  </a:cubicBezTo>
                  <a:lnTo>
                    <a:pt x="129279" y="20781"/>
                  </a:lnTo>
                  <a:cubicBezTo>
                    <a:pt x="128922" y="22156"/>
                    <a:pt x="128346" y="23465"/>
                    <a:pt x="127574" y="24658"/>
                  </a:cubicBezTo>
                  <a:cubicBezTo>
                    <a:pt x="117223" y="36055"/>
                    <a:pt x="106873" y="47471"/>
                    <a:pt x="96251" y="58616"/>
                  </a:cubicBezTo>
                  <a:cubicBezTo>
                    <a:pt x="94237" y="60688"/>
                    <a:pt x="91604" y="62049"/>
                    <a:pt x="88749" y="62493"/>
                  </a:cubicBezTo>
                  <a:cubicBezTo>
                    <a:pt x="65044" y="65148"/>
                    <a:pt x="41300" y="67474"/>
                    <a:pt x="17556" y="69897"/>
                  </a:cubicBezTo>
                  <a:cubicBezTo>
                    <a:pt x="14475" y="70227"/>
                    <a:pt x="11373" y="70653"/>
                    <a:pt x="8272" y="70750"/>
                  </a:cubicBezTo>
                  <a:cubicBezTo>
                    <a:pt x="4940" y="71191"/>
                    <a:pt x="1881" y="68847"/>
                    <a:pt x="1440" y="65515"/>
                  </a:cubicBezTo>
                  <a:cubicBezTo>
                    <a:pt x="1414" y="65323"/>
                    <a:pt x="1398" y="65129"/>
                    <a:pt x="1391" y="64935"/>
                  </a:cubicBezTo>
                  <a:cubicBezTo>
                    <a:pt x="1178" y="61155"/>
                    <a:pt x="3581" y="58558"/>
                    <a:pt x="7884" y="58112"/>
                  </a:cubicBezTo>
                  <a:cubicBezTo>
                    <a:pt x="18829" y="56949"/>
                    <a:pt x="29813" y="55825"/>
                    <a:pt x="40835" y="54740"/>
                  </a:cubicBezTo>
                  <a:cubicBezTo>
                    <a:pt x="55450" y="53267"/>
                    <a:pt x="70065" y="51890"/>
                    <a:pt x="84660" y="50243"/>
                  </a:cubicBezTo>
                  <a:cubicBezTo>
                    <a:pt x="86531" y="49844"/>
                    <a:pt x="88225" y="48852"/>
                    <a:pt x="89486" y="47413"/>
                  </a:cubicBezTo>
                  <a:cubicBezTo>
                    <a:pt x="102744" y="33108"/>
                    <a:pt x="115931" y="18746"/>
                    <a:pt x="129047" y="4325"/>
                  </a:cubicBezTo>
                  <a:cubicBezTo>
                    <a:pt x="131450" y="1689"/>
                    <a:pt x="133892" y="-676"/>
                    <a:pt x="137749" y="700"/>
                  </a:cubicBezTo>
                  <a:cubicBezTo>
                    <a:pt x="141607" y="2076"/>
                    <a:pt x="141917" y="5255"/>
                    <a:pt x="142324" y="8628"/>
                  </a:cubicBezTo>
                  <a:cubicBezTo>
                    <a:pt x="145296" y="33864"/>
                    <a:pt x="148320" y="59101"/>
                    <a:pt x="151395" y="84337"/>
                  </a:cubicBezTo>
                  <a:cubicBezTo>
                    <a:pt x="152076" y="87699"/>
                    <a:pt x="151069" y="91180"/>
                    <a:pt x="148701" y="93660"/>
                  </a:cubicBezTo>
                  <a:cubicBezTo>
                    <a:pt x="147096" y="95253"/>
                    <a:pt x="145637" y="96985"/>
                    <a:pt x="144340" y="98836"/>
                  </a:cubicBezTo>
                  <a:cubicBezTo>
                    <a:pt x="132594" y="116416"/>
                    <a:pt x="114936" y="126999"/>
                    <a:pt x="97821" y="138047"/>
                  </a:cubicBezTo>
                  <a:cubicBezTo>
                    <a:pt x="94412" y="139750"/>
                    <a:pt x="92552" y="143512"/>
                    <a:pt x="93266" y="147254"/>
                  </a:cubicBezTo>
                  <a:cubicBezTo>
                    <a:pt x="94235" y="156364"/>
                    <a:pt x="94661" y="165532"/>
                    <a:pt x="95359" y="175069"/>
                  </a:cubicBezTo>
                  <a:cubicBezTo>
                    <a:pt x="103325" y="175883"/>
                    <a:pt x="111156" y="176832"/>
                    <a:pt x="118987" y="177453"/>
                  </a:cubicBezTo>
                  <a:cubicBezTo>
                    <a:pt x="122480" y="177534"/>
                    <a:pt x="125506" y="179898"/>
                    <a:pt x="126430" y="183267"/>
                  </a:cubicBezTo>
                  <a:cubicBezTo>
                    <a:pt x="131237" y="195769"/>
                    <a:pt x="136334" y="208175"/>
                    <a:pt x="140987" y="220735"/>
                  </a:cubicBezTo>
                  <a:cubicBezTo>
                    <a:pt x="141842" y="223203"/>
                    <a:pt x="141875" y="225882"/>
                    <a:pt x="141084" y="228371"/>
                  </a:cubicBezTo>
                  <a:cubicBezTo>
                    <a:pt x="138021" y="237171"/>
                    <a:pt x="134532" y="245816"/>
                    <a:pt x="131082" y="254461"/>
                  </a:cubicBezTo>
                  <a:cubicBezTo>
                    <a:pt x="128349" y="261342"/>
                    <a:pt x="122863" y="262020"/>
                    <a:pt x="118367" y="256050"/>
                  </a:cubicBezTo>
                  <a:cubicBezTo>
                    <a:pt x="111796" y="247386"/>
                    <a:pt x="105245" y="238606"/>
                    <a:pt x="98810" y="229922"/>
                  </a:cubicBezTo>
                  <a:cubicBezTo>
                    <a:pt x="97827" y="228006"/>
                    <a:pt x="95625" y="227055"/>
                    <a:pt x="93557" y="227654"/>
                  </a:cubicBezTo>
                  <a:cubicBezTo>
                    <a:pt x="90842" y="228457"/>
                    <a:pt x="88033" y="228894"/>
                    <a:pt x="85203" y="228953"/>
                  </a:cubicBezTo>
                  <a:cubicBezTo>
                    <a:pt x="78051" y="228759"/>
                    <a:pt x="74852" y="232481"/>
                    <a:pt x="73263" y="239051"/>
                  </a:cubicBezTo>
                  <a:cubicBezTo>
                    <a:pt x="72035" y="243982"/>
                    <a:pt x="70247" y="248755"/>
                    <a:pt x="67933" y="253279"/>
                  </a:cubicBezTo>
                  <a:cubicBezTo>
                    <a:pt x="66750" y="255714"/>
                    <a:pt x="64664" y="257592"/>
                    <a:pt x="62118" y="258512"/>
                  </a:cubicBezTo>
                  <a:cubicBezTo>
                    <a:pt x="44343" y="262388"/>
                    <a:pt x="26492" y="265935"/>
                    <a:pt x="8640" y="269444"/>
                  </a:cubicBezTo>
                  <a:cubicBezTo>
                    <a:pt x="4279" y="270316"/>
                    <a:pt x="1333" y="268455"/>
                    <a:pt x="480" y="264792"/>
                  </a:cubicBezTo>
                  <a:cubicBezTo>
                    <a:pt x="-373" y="261129"/>
                    <a:pt x="1759" y="258008"/>
                    <a:pt x="6295" y="257039"/>
                  </a:cubicBezTo>
                  <a:cubicBezTo>
                    <a:pt x="21898" y="253802"/>
                    <a:pt x="37501" y="250584"/>
                    <a:pt x="53163" y="247599"/>
                  </a:cubicBezTo>
                  <a:cubicBezTo>
                    <a:pt x="55702" y="247336"/>
                    <a:pt x="57796" y="245492"/>
                    <a:pt x="58377" y="243006"/>
                  </a:cubicBezTo>
                  <a:cubicBezTo>
                    <a:pt x="60451" y="236861"/>
                    <a:pt x="63009" y="230872"/>
                    <a:pt x="65006" y="224708"/>
                  </a:cubicBezTo>
                  <a:cubicBezTo>
                    <a:pt x="65937" y="220909"/>
                    <a:pt x="69241" y="218163"/>
                    <a:pt x="73147" y="217943"/>
                  </a:cubicBezTo>
                  <a:cubicBezTo>
                    <a:pt x="80900" y="216916"/>
                    <a:pt x="88769" y="215579"/>
                    <a:pt x="96561" y="214222"/>
                  </a:cubicBezTo>
                  <a:cubicBezTo>
                    <a:pt x="100246" y="213402"/>
                    <a:pt x="104041" y="215034"/>
                    <a:pt x="105981" y="218273"/>
                  </a:cubicBezTo>
                  <a:cubicBezTo>
                    <a:pt x="111060" y="225542"/>
                    <a:pt x="116583" y="232694"/>
                    <a:pt x="122515" y="240602"/>
                  </a:cubicBez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75"/>
            <p:cNvSpPr/>
            <p:nvPr/>
          </p:nvSpPr>
          <p:spPr>
            <a:xfrm>
              <a:off x="4640969" y="1504757"/>
              <a:ext cx="200612" cy="181714"/>
            </a:xfrm>
            <a:custGeom>
              <a:rect b="b" l="l" r="r" t="t"/>
              <a:pathLst>
                <a:path extrusionOk="0" h="242285" w="267483">
                  <a:moveTo>
                    <a:pt x="14422" y="125634"/>
                  </a:moveTo>
                  <a:cubicBezTo>
                    <a:pt x="19966" y="127572"/>
                    <a:pt x="25180" y="129142"/>
                    <a:pt x="30375" y="130925"/>
                  </a:cubicBezTo>
                  <a:cubicBezTo>
                    <a:pt x="35569" y="132709"/>
                    <a:pt x="37139" y="135713"/>
                    <a:pt x="35162" y="141082"/>
                  </a:cubicBezTo>
                  <a:cubicBezTo>
                    <a:pt x="32371" y="148622"/>
                    <a:pt x="29347" y="156085"/>
                    <a:pt x="26672" y="163663"/>
                  </a:cubicBezTo>
                  <a:cubicBezTo>
                    <a:pt x="26027" y="165626"/>
                    <a:pt x="25900" y="167723"/>
                    <a:pt x="26304" y="169749"/>
                  </a:cubicBezTo>
                  <a:cubicBezTo>
                    <a:pt x="28475" y="180061"/>
                    <a:pt x="30898" y="190334"/>
                    <a:pt x="32991" y="199541"/>
                  </a:cubicBezTo>
                  <a:cubicBezTo>
                    <a:pt x="40744" y="192330"/>
                    <a:pt x="48711" y="184984"/>
                    <a:pt x="56541" y="177483"/>
                  </a:cubicBezTo>
                  <a:cubicBezTo>
                    <a:pt x="57269" y="176327"/>
                    <a:pt x="57608" y="174969"/>
                    <a:pt x="57511" y="173607"/>
                  </a:cubicBezTo>
                  <a:cubicBezTo>
                    <a:pt x="57665" y="170505"/>
                    <a:pt x="57511" y="167385"/>
                    <a:pt x="57511" y="164283"/>
                  </a:cubicBezTo>
                  <a:cubicBezTo>
                    <a:pt x="57665" y="159050"/>
                    <a:pt x="59992" y="156724"/>
                    <a:pt x="65264" y="157131"/>
                  </a:cubicBezTo>
                  <a:cubicBezTo>
                    <a:pt x="76098" y="157984"/>
                    <a:pt x="86914" y="159069"/>
                    <a:pt x="97730" y="160077"/>
                  </a:cubicBezTo>
                  <a:cubicBezTo>
                    <a:pt x="105483" y="160814"/>
                    <a:pt x="113236" y="161764"/>
                    <a:pt x="120989" y="162229"/>
                  </a:cubicBezTo>
                  <a:cubicBezTo>
                    <a:pt x="125541" y="162150"/>
                    <a:pt x="129836" y="164327"/>
                    <a:pt x="132464" y="168044"/>
                  </a:cubicBezTo>
                  <a:cubicBezTo>
                    <a:pt x="136050" y="173103"/>
                    <a:pt x="140217" y="177735"/>
                    <a:pt x="144094" y="182600"/>
                  </a:cubicBezTo>
                  <a:cubicBezTo>
                    <a:pt x="145177" y="184440"/>
                    <a:pt x="147446" y="185208"/>
                    <a:pt x="149424" y="184403"/>
                  </a:cubicBezTo>
                  <a:cubicBezTo>
                    <a:pt x="159775" y="181573"/>
                    <a:pt x="170241" y="179247"/>
                    <a:pt x="180572" y="176417"/>
                  </a:cubicBezTo>
                  <a:cubicBezTo>
                    <a:pt x="184121" y="175213"/>
                    <a:pt x="188044" y="176378"/>
                    <a:pt x="190361" y="179325"/>
                  </a:cubicBezTo>
                  <a:cubicBezTo>
                    <a:pt x="205498" y="195335"/>
                    <a:pt x="220792" y="211209"/>
                    <a:pt x="235911" y="227258"/>
                  </a:cubicBezTo>
                  <a:cubicBezTo>
                    <a:pt x="237597" y="229543"/>
                    <a:pt x="240554" y="230495"/>
                    <a:pt x="243257" y="229623"/>
                  </a:cubicBezTo>
                  <a:cubicBezTo>
                    <a:pt x="248432" y="228286"/>
                    <a:pt x="253743" y="227433"/>
                    <a:pt x="259015" y="226425"/>
                  </a:cubicBezTo>
                  <a:cubicBezTo>
                    <a:pt x="263434" y="225591"/>
                    <a:pt x="266496" y="227200"/>
                    <a:pt x="267388" y="230709"/>
                  </a:cubicBezTo>
                  <a:cubicBezTo>
                    <a:pt x="268358" y="234585"/>
                    <a:pt x="266361" y="237686"/>
                    <a:pt x="261922" y="238675"/>
                  </a:cubicBezTo>
                  <a:cubicBezTo>
                    <a:pt x="254169" y="240400"/>
                    <a:pt x="246416" y="241912"/>
                    <a:pt x="238663" y="243521"/>
                  </a:cubicBezTo>
                  <a:cubicBezTo>
                    <a:pt x="235154" y="244238"/>
                    <a:pt x="232848" y="242513"/>
                    <a:pt x="230522" y="240109"/>
                  </a:cubicBezTo>
                  <a:cubicBezTo>
                    <a:pt x="215384" y="224118"/>
                    <a:pt x="200091" y="208224"/>
                    <a:pt x="185011" y="192156"/>
                  </a:cubicBezTo>
                  <a:cubicBezTo>
                    <a:pt x="183374" y="190058"/>
                    <a:pt x="180560" y="189272"/>
                    <a:pt x="178072" y="190218"/>
                  </a:cubicBezTo>
                  <a:cubicBezTo>
                    <a:pt x="167877" y="192970"/>
                    <a:pt x="157526" y="195257"/>
                    <a:pt x="147330" y="198087"/>
                  </a:cubicBezTo>
                  <a:cubicBezTo>
                    <a:pt x="143646" y="199448"/>
                    <a:pt x="139511" y="198051"/>
                    <a:pt x="137406" y="194734"/>
                  </a:cubicBezTo>
                  <a:cubicBezTo>
                    <a:pt x="132910" y="188919"/>
                    <a:pt x="128239" y="183259"/>
                    <a:pt x="123509" y="177638"/>
                  </a:cubicBezTo>
                  <a:cubicBezTo>
                    <a:pt x="122631" y="176410"/>
                    <a:pt x="121359" y="175521"/>
                    <a:pt x="119903" y="175118"/>
                  </a:cubicBezTo>
                  <a:cubicBezTo>
                    <a:pt x="103622" y="173432"/>
                    <a:pt x="87341" y="171940"/>
                    <a:pt x="70885" y="170370"/>
                  </a:cubicBezTo>
                  <a:cubicBezTo>
                    <a:pt x="70571" y="171082"/>
                    <a:pt x="70381" y="171842"/>
                    <a:pt x="70322" y="172618"/>
                  </a:cubicBezTo>
                  <a:cubicBezTo>
                    <a:pt x="71466" y="179673"/>
                    <a:pt x="68132" y="184500"/>
                    <a:pt x="63228" y="189190"/>
                  </a:cubicBezTo>
                  <a:cubicBezTo>
                    <a:pt x="53847" y="198184"/>
                    <a:pt x="44970" y="207682"/>
                    <a:pt x="35898" y="217005"/>
                  </a:cubicBezTo>
                  <a:cubicBezTo>
                    <a:pt x="33767" y="219176"/>
                    <a:pt x="31615" y="221192"/>
                    <a:pt x="28145" y="220242"/>
                  </a:cubicBezTo>
                  <a:cubicBezTo>
                    <a:pt x="24676" y="219292"/>
                    <a:pt x="23668" y="216365"/>
                    <a:pt x="22951" y="213245"/>
                  </a:cubicBezTo>
                  <a:cubicBezTo>
                    <a:pt x="19733" y="198921"/>
                    <a:pt x="16264" y="184655"/>
                    <a:pt x="13259" y="170292"/>
                  </a:cubicBezTo>
                  <a:cubicBezTo>
                    <a:pt x="12729" y="167285"/>
                    <a:pt x="12962" y="164192"/>
                    <a:pt x="13938" y="161298"/>
                  </a:cubicBezTo>
                  <a:cubicBezTo>
                    <a:pt x="16031" y="154747"/>
                    <a:pt x="18745" y="148370"/>
                    <a:pt x="21361" y="141470"/>
                  </a:cubicBezTo>
                  <a:cubicBezTo>
                    <a:pt x="16244" y="139783"/>
                    <a:pt x="11340" y="138213"/>
                    <a:pt x="6436" y="136566"/>
                  </a:cubicBezTo>
                  <a:cubicBezTo>
                    <a:pt x="622" y="134628"/>
                    <a:pt x="-599" y="132360"/>
                    <a:pt x="854" y="126351"/>
                  </a:cubicBezTo>
                  <a:cubicBezTo>
                    <a:pt x="8297" y="95784"/>
                    <a:pt x="15682" y="65198"/>
                    <a:pt x="23358" y="34670"/>
                  </a:cubicBezTo>
                  <a:cubicBezTo>
                    <a:pt x="24163" y="31896"/>
                    <a:pt x="25911" y="29490"/>
                    <a:pt x="28300" y="27867"/>
                  </a:cubicBezTo>
                  <a:cubicBezTo>
                    <a:pt x="42101" y="19086"/>
                    <a:pt x="56192" y="10732"/>
                    <a:pt x="70090" y="2068"/>
                  </a:cubicBezTo>
                  <a:cubicBezTo>
                    <a:pt x="73137" y="-81"/>
                    <a:pt x="77146" y="-292"/>
                    <a:pt x="80402" y="1525"/>
                  </a:cubicBezTo>
                  <a:cubicBezTo>
                    <a:pt x="91721" y="6953"/>
                    <a:pt x="103176" y="12089"/>
                    <a:pt x="114515" y="17478"/>
                  </a:cubicBezTo>
                  <a:cubicBezTo>
                    <a:pt x="119807" y="19997"/>
                    <a:pt x="120834" y="26374"/>
                    <a:pt x="116221" y="28758"/>
                  </a:cubicBezTo>
                  <a:cubicBezTo>
                    <a:pt x="113823" y="29737"/>
                    <a:pt x="111138" y="29737"/>
                    <a:pt x="108739" y="28758"/>
                  </a:cubicBezTo>
                  <a:cubicBezTo>
                    <a:pt x="98893" y="24514"/>
                    <a:pt x="89201" y="19920"/>
                    <a:pt x="79549" y="15190"/>
                  </a:cubicBezTo>
                  <a:cubicBezTo>
                    <a:pt x="77394" y="13867"/>
                    <a:pt x="74654" y="13974"/>
                    <a:pt x="72609" y="15462"/>
                  </a:cubicBezTo>
                  <a:cubicBezTo>
                    <a:pt x="61387" y="22556"/>
                    <a:pt x="49951" y="29282"/>
                    <a:pt x="38748" y="36395"/>
                  </a:cubicBezTo>
                  <a:cubicBezTo>
                    <a:pt x="36884" y="37694"/>
                    <a:pt x="35517" y="39587"/>
                    <a:pt x="34871" y="41764"/>
                  </a:cubicBezTo>
                  <a:cubicBezTo>
                    <a:pt x="28087" y="68726"/>
                    <a:pt x="21516" y="95726"/>
                    <a:pt x="14888" y="122727"/>
                  </a:cubicBezTo>
                  <a:cubicBezTo>
                    <a:pt x="14655" y="123463"/>
                    <a:pt x="14616" y="124316"/>
                    <a:pt x="14422" y="125634"/>
                  </a:cubicBez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76"/>
          <p:cNvPicPr preferRelativeResize="0"/>
          <p:nvPr/>
        </p:nvPicPr>
        <p:blipFill rotWithShape="1">
          <a:blip r:embed="rId3">
            <a:alphaModFix/>
          </a:blip>
          <a:srcRect b="0" l="0" r="0" t="3577"/>
          <a:stretch/>
        </p:blipFill>
        <p:spPr>
          <a:xfrm>
            <a:off x="1658132" y="2190751"/>
            <a:ext cx="2042852" cy="295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76"/>
          <p:cNvPicPr preferRelativeResize="0"/>
          <p:nvPr/>
        </p:nvPicPr>
        <p:blipFill rotWithShape="1">
          <a:blip r:embed="rId4">
            <a:alphaModFix/>
          </a:blip>
          <a:srcRect b="1729" l="23389" r="0" t="0"/>
          <a:stretch/>
        </p:blipFill>
        <p:spPr>
          <a:xfrm>
            <a:off x="0" y="1998721"/>
            <a:ext cx="2452255" cy="314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76"/>
          <p:cNvPicPr preferRelativeResize="0"/>
          <p:nvPr/>
        </p:nvPicPr>
        <p:blipFill rotWithShape="1">
          <a:blip r:embed="rId5">
            <a:alphaModFix/>
          </a:blip>
          <a:srcRect b="21862" l="20661" r="40826" t="2591"/>
          <a:stretch/>
        </p:blipFill>
        <p:spPr>
          <a:xfrm>
            <a:off x="2751836" y="2604455"/>
            <a:ext cx="1949993" cy="2549393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76"/>
          <p:cNvSpPr/>
          <p:nvPr/>
        </p:nvSpPr>
        <p:spPr>
          <a:xfrm>
            <a:off x="1057274" y="1934075"/>
            <a:ext cx="1286400" cy="403800"/>
          </a:xfrm>
          <a:prstGeom prst="roundRect">
            <a:avLst>
              <a:gd fmla="val 21252" name="adj"/>
            </a:avLst>
          </a:prstGeom>
          <a:solidFill>
            <a:srgbClr val="0B6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Организаторам здравоохранения</a:t>
            </a: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0" name="Google Shape;380;p76"/>
          <p:cNvSpPr/>
          <p:nvPr/>
        </p:nvSpPr>
        <p:spPr>
          <a:xfrm>
            <a:off x="2578516" y="3223344"/>
            <a:ext cx="904500" cy="280800"/>
          </a:xfrm>
          <a:prstGeom prst="roundRect">
            <a:avLst>
              <a:gd fmla="val 18022" name="adj"/>
            </a:avLst>
          </a:prstGeom>
          <a:solidFill>
            <a:srgbClr val="006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Пациентам</a:t>
            </a: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76"/>
          <p:cNvSpPr/>
          <p:nvPr/>
        </p:nvSpPr>
        <p:spPr>
          <a:xfrm>
            <a:off x="123523" y="4028360"/>
            <a:ext cx="714000" cy="280800"/>
          </a:xfrm>
          <a:prstGeom prst="roundRect">
            <a:avLst>
              <a:gd fmla="val 14876" name="adj"/>
            </a:avLst>
          </a:prstGeom>
          <a:solidFill>
            <a:srgbClr val="0B6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Врачам</a:t>
            </a: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p76"/>
          <p:cNvSpPr txBox="1"/>
          <p:nvPr/>
        </p:nvSpPr>
        <p:spPr>
          <a:xfrm>
            <a:off x="339600" y="300246"/>
            <a:ext cx="6405300" cy="10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0800" lIns="81650" spcFirstLastPara="1" rIns="81650" wrap="square" tIns="408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ontserrat"/>
              <a:buNone/>
            </a:pPr>
            <a:r>
              <a:rPr b="1" lang="en" sz="4000">
                <a:solidFill>
                  <a:srgbClr val="0069EC"/>
                </a:solidFill>
                <a:latin typeface="Montserrat"/>
                <a:ea typeface="Montserrat"/>
                <a:cs typeface="Montserrat"/>
                <a:sym typeface="Montserrat"/>
              </a:rPr>
              <a:t>Единое </a:t>
            </a:r>
            <a:r>
              <a:rPr b="1" lang="en" sz="4000">
                <a:latin typeface="Montserrat"/>
                <a:ea typeface="Montserrat"/>
                <a:cs typeface="Montserrat"/>
                <a:sym typeface="Montserrat"/>
              </a:rPr>
              <a:t>решение </a:t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ontserrat"/>
              <a:buNone/>
            </a:pPr>
            <a:r>
              <a:rPr b="1" lang="en" sz="4000">
                <a:latin typeface="Montserrat"/>
                <a:ea typeface="Montserrat"/>
                <a:cs typeface="Montserrat"/>
                <a:sym typeface="Montserrat"/>
              </a:rPr>
              <a:t>для здравоохранения</a:t>
            </a:r>
            <a:endParaRPr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83" name="Google Shape;383;p76"/>
          <p:cNvCxnSpPr>
            <a:stCxn id="379" idx="2"/>
          </p:cNvCxnSpPr>
          <p:nvPr/>
        </p:nvCxnSpPr>
        <p:spPr>
          <a:xfrm flipH="1" rot="-5400000">
            <a:off x="1751774" y="2286575"/>
            <a:ext cx="523200" cy="625800"/>
          </a:xfrm>
          <a:prstGeom prst="curvedConnector2">
            <a:avLst/>
          </a:prstGeom>
          <a:noFill/>
          <a:ln cap="flat" cmpd="sng" w="9525">
            <a:solidFill>
              <a:srgbClr val="0069EC"/>
            </a:solidFill>
            <a:prstDash val="dash"/>
            <a:round/>
            <a:headEnd len="med" w="med" type="none"/>
            <a:tailEnd len="med" w="med" type="oval"/>
          </a:ln>
        </p:spPr>
      </p:cxnSp>
      <p:cxnSp>
        <p:nvCxnSpPr>
          <p:cNvPr id="384" name="Google Shape;384;p76"/>
          <p:cNvCxnSpPr>
            <a:stCxn id="380" idx="2"/>
          </p:cNvCxnSpPr>
          <p:nvPr/>
        </p:nvCxnSpPr>
        <p:spPr>
          <a:xfrm flipH="1" rot="-5400000">
            <a:off x="3068416" y="3466494"/>
            <a:ext cx="377100" cy="452400"/>
          </a:xfrm>
          <a:prstGeom prst="curvedConnector2">
            <a:avLst/>
          </a:prstGeom>
          <a:noFill/>
          <a:ln cap="flat" cmpd="sng" w="9525">
            <a:solidFill>
              <a:srgbClr val="0069EC"/>
            </a:solidFill>
            <a:prstDash val="dash"/>
            <a:round/>
            <a:headEnd len="med" w="med" type="none"/>
            <a:tailEnd len="med" w="med" type="oval"/>
          </a:ln>
        </p:spPr>
      </p:cxnSp>
      <p:cxnSp>
        <p:nvCxnSpPr>
          <p:cNvPr id="385" name="Google Shape;385;p76"/>
          <p:cNvCxnSpPr>
            <a:stCxn id="381" idx="3"/>
          </p:cNvCxnSpPr>
          <p:nvPr/>
        </p:nvCxnSpPr>
        <p:spPr>
          <a:xfrm flipH="1" rot="10800000">
            <a:off x="837523" y="3725660"/>
            <a:ext cx="417600" cy="443100"/>
          </a:xfrm>
          <a:prstGeom prst="curvedConnector2">
            <a:avLst/>
          </a:prstGeom>
          <a:noFill/>
          <a:ln cap="flat" cmpd="sng" w="9525">
            <a:solidFill>
              <a:srgbClr val="0069EC"/>
            </a:solidFill>
            <a:prstDash val="dash"/>
            <a:round/>
            <a:headEnd len="med" w="med" type="none"/>
            <a:tailEnd len="med" w="med" type="oval"/>
          </a:ln>
        </p:spPr>
      </p:cxnSp>
      <p:pic>
        <p:nvPicPr>
          <p:cNvPr id="386" name="Google Shape;386;p76" title="Диаграмма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9808" y="1770741"/>
            <a:ext cx="2988182" cy="295631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76"/>
          <p:cNvSpPr/>
          <p:nvPr/>
        </p:nvSpPr>
        <p:spPr>
          <a:xfrm>
            <a:off x="7928897" y="2581625"/>
            <a:ext cx="948000" cy="2985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40800" lIns="81650" spcFirstLastPara="1" rIns="81650" wrap="square" tIns="40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Лаборатория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8" name="Google Shape;388;p76"/>
          <p:cNvSpPr/>
          <p:nvPr/>
        </p:nvSpPr>
        <p:spPr>
          <a:xfrm>
            <a:off x="7582794" y="1998434"/>
            <a:ext cx="758100" cy="2844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40800" lIns="0" spcFirstLastPara="1" rIns="0" wrap="square" tIns="40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Стационар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9" name="Google Shape;389;p76"/>
          <p:cNvSpPr/>
          <p:nvPr/>
        </p:nvSpPr>
        <p:spPr>
          <a:xfrm>
            <a:off x="6629903" y="1599002"/>
            <a:ext cx="1025400" cy="2985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40800" lIns="81650" spcFirstLastPara="1" rIns="81650" wrap="square" tIns="40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Поликлиника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0" name="Google Shape;390;p76"/>
          <p:cNvSpPr/>
          <p:nvPr/>
        </p:nvSpPr>
        <p:spPr>
          <a:xfrm>
            <a:off x="7993908" y="3435448"/>
            <a:ext cx="675000" cy="2844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40800" lIns="81650" spcFirstLastPara="1" rIns="81650" wrap="square" tIns="40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Аптека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1" name="Google Shape;391;p76"/>
          <p:cNvSpPr/>
          <p:nvPr/>
        </p:nvSpPr>
        <p:spPr>
          <a:xfrm>
            <a:off x="6716336" y="4584647"/>
            <a:ext cx="1092900" cy="2985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40800" lIns="81650" spcFirstLastPara="1" rIns="81650" wrap="square" tIns="40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Телемедицина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2" name="Google Shape;392;p76"/>
          <p:cNvSpPr/>
          <p:nvPr/>
        </p:nvSpPr>
        <p:spPr>
          <a:xfrm>
            <a:off x="7519201" y="4144544"/>
            <a:ext cx="1092900" cy="4254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40800" lIns="81650" spcFirstLastPara="1" rIns="81650" wrap="square" tIns="40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Фельдшерско-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акушерские 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пункты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3" name="Google Shape;393;p76"/>
          <p:cNvSpPr txBox="1"/>
          <p:nvPr/>
        </p:nvSpPr>
        <p:spPr>
          <a:xfrm>
            <a:off x="6024067" y="2924034"/>
            <a:ext cx="12705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00" lIns="81650" spcFirstLastPara="1" rIns="81650" wrap="square" tIns="40800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0069EC"/>
                </a:solidFill>
                <a:latin typeface="Montserrat"/>
                <a:ea typeface="Montserrat"/>
                <a:cs typeface="Montserrat"/>
                <a:sym typeface="Montserrat"/>
              </a:rPr>
              <a:t>100</a:t>
            </a:r>
            <a:r>
              <a:rPr b="1" lang="en" sz="1500">
                <a:solidFill>
                  <a:srgbClr val="0069EC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sz="1500">
              <a:solidFill>
                <a:srgbClr val="0069E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69EC"/>
                </a:solidFill>
                <a:latin typeface="Montserrat"/>
                <a:ea typeface="Montserrat"/>
                <a:cs typeface="Montserrat"/>
                <a:sym typeface="Montserrat"/>
              </a:rPr>
              <a:t>покрытие </a:t>
            </a:r>
            <a:endParaRPr sz="1100">
              <a:solidFill>
                <a:srgbClr val="0069E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4" name="Google Shape;394;p76"/>
          <p:cNvSpPr/>
          <p:nvPr/>
        </p:nvSpPr>
        <p:spPr>
          <a:xfrm>
            <a:off x="4520085" y="3402206"/>
            <a:ext cx="819600" cy="2985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40800" lIns="81650" spcFirstLastPara="1" rIns="81650" wrap="square" tIns="408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Колл-центр 112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5" name="Google Shape;395;p76"/>
          <p:cNvSpPr/>
          <p:nvPr/>
        </p:nvSpPr>
        <p:spPr>
          <a:xfrm>
            <a:off x="4880721" y="1547000"/>
            <a:ext cx="1515000" cy="4254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40800" lIns="81650" spcFirstLastPara="1" rIns="81650" wrap="square" tIns="408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Портал и мобильное приложение 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для пациентов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96" name="Google Shape;396;p76"/>
          <p:cNvGrpSpPr/>
          <p:nvPr/>
        </p:nvGrpSpPr>
        <p:grpSpPr>
          <a:xfrm>
            <a:off x="7554237" y="2840225"/>
            <a:ext cx="212217" cy="262744"/>
            <a:chOff x="7136754" y="1475338"/>
            <a:chExt cx="300038" cy="371475"/>
          </a:xfrm>
        </p:grpSpPr>
        <p:sp>
          <p:nvSpPr>
            <p:cNvPr id="397" name="Google Shape;397;p76"/>
            <p:cNvSpPr/>
            <p:nvPr/>
          </p:nvSpPr>
          <p:spPr>
            <a:xfrm>
              <a:off x="7136754" y="1475338"/>
              <a:ext cx="300038" cy="371475"/>
            </a:xfrm>
            <a:custGeom>
              <a:rect b="b" l="l" r="r" t="t"/>
              <a:pathLst>
                <a:path extrusionOk="0" h="495300" w="400050">
                  <a:moveTo>
                    <a:pt x="358807" y="416437"/>
                  </a:moveTo>
                  <a:lnTo>
                    <a:pt x="350520" y="391863"/>
                  </a:lnTo>
                  <a:cubicBezTo>
                    <a:pt x="349663" y="389291"/>
                    <a:pt x="348615" y="386719"/>
                    <a:pt x="347567" y="384243"/>
                  </a:cubicBezTo>
                  <a:cubicBezTo>
                    <a:pt x="377285" y="359478"/>
                    <a:pt x="394240" y="323473"/>
                    <a:pt x="394240" y="284611"/>
                  </a:cubicBezTo>
                  <a:cubicBezTo>
                    <a:pt x="394240" y="253941"/>
                    <a:pt x="383286" y="224127"/>
                    <a:pt x="363379" y="200696"/>
                  </a:cubicBezTo>
                  <a:cubicBezTo>
                    <a:pt x="346139" y="180312"/>
                    <a:pt x="322993" y="165834"/>
                    <a:pt x="297561" y="159167"/>
                  </a:cubicBezTo>
                  <a:lnTo>
                    <a:pt x="329470" y="108780"/>
                  </a:lnTo>
                  <a:cubicBezTo>
                    <a:pt x="330518" y="107160"/>
                    <a:pt x="330899" y="105160"/>
                    <a:pt x="330422" y="103160"/>
                  </a:cubicBezTo>
                  <a:cubicBezTo>
                    <a:pt x="329946" y="101255"/>
                    <a:pt x="328803" y="99540"/>
                    <a:pt x="327184" y="98588"/>
                  </a:cubicBezTo>
                  <a:lnTo>
                    <a:pt x="315087" y="90968"/>
                  </a:lnTo>
                  <a:lnTo>
                    <a:pt x="322612" y="79062"/>
                  </a:lnTo>
                  <a:lnTo>
                    <a:pt x="334709" y="86682"/>
                  </a:lnTo>
                  <a:cubicBezTo>
                    <a:pt x="335947" y="87444"/>
                    <a:pt x="337280" y="87825"/>
                    <a:pt x="338614" y="87825"/>
                  </a:cubicBezTo>
                  <a:cubicBezTo>
                    <a:pt x="341090" y="87825"/>
                    <a:pt x="343472" y="86586"/>
                    <a:pt x="344900" y="84396"/>
                  </a:cubicBezTo>
                  <a:lnTo>
                    <a:pt x="360521" y="59726"/>
                  </a:lnTo>
                  <a:cubicBezTo>
                    <a:pt x="361569" y="58107"/>
                    <a:pt x="361950" y="56106"/>
                    <a:pt x="361474" y="54106"/>
                  </a:cubicBezTo>
                  <a:cubicBezTo>
                    <a:pt x="360998" y="52201"/>
                    <a:pt x="359855" y="50487"/>
                    <a:pt x="358235" y="49534"/>
                  </a:cubicBezTo>
                  <a:lnTo>
                    <a:pt x="293084" y="8291"/>
                  </a:lnTo>
                  <a:cubicBezTo>
                    <a:pt x="289560" y="6100"/>
                    <a:pt x="284988" y="7148"/>
                    <a:pt x="282797" y="10577"/>
                  </a:cubicBezTo>
                  <a:lnTo>
                    <a:pt x="267176" y="35247"/>
                  </a:lnTo>
                  <a:cubicBezTo>
                    <a:pt x="266129" y="36866"/>
                    <a:pt x="265748" y="38866"/>
                    <a:pt x="266224" y="40866"/>
                  </a:cubicBezTo>
                  <a:cubicBezTo>
                    <a:pt x="266605" y="42771"/>
                    <a:pt x="267843" y="44486"/>
                    <a:pt x="269462" y="45438"/>
                  </a:cubicBezTo>
                  <a:lnTo>
                    <a:pt x="281559" y="53058"/>
                  </a:lnTo>
                  <a:lnTo>
                    <a:pt x="274034" y="64965"/>
                  </a:lnTo>
                  <a:lnTo>
                    <a:pt x="261938" y="57345"/>
                  </a:lnTo>
                  <a:cubicBezTo>
                    <a:pt x="258509" y="55154"/>
                    <a:pt x="253937" y="56202"/>
                    <a:pt x="251746" y="59631"/>
                  </a:cubicBezTo>
                  <a:lnTo>
                    <a:pt x="145447" y="227937"/>
                  </a:lnTo>
                  <a:lnTo>
                    <a:pt x="136493" y="222222"/>
                  </a:lnTo>
                  <a:cubicBezTo>
                    <a:pt x="134874" y="221175"/>
                    <a:pt x="132874" y="220794"/>
                    <a:pt x="130969" y="221270"/>
                  </a:cubicBezTo>
                  <a:cubicBezTo>
                    <a:pt x="129064" y="221746"/>
                    <a:pt x="127349" y="222889"/>
                    <a:pt x="126397" y="224508"/>
                  </a:cubicBezTo>
                  <a:lnTo>
                    <a:pt x="110776" y="249178"/>
                  </a:lnTo>
                  <a:cubicBezTo>
                    <a:pt x="108585" y="252607"/>
                    <a:pt x="109633" y="257179"/>
                    <a:pt x="113062" y="259370"/>
                  </a:cubicBezTo>
                  <a:lnTo>
                    <a:pt x="208693" y="319854"/>
                  </a:lnTo>
                  <a:cubicBezTo>
                    <a:pt x="209931" y="320616"/>
                    <a:pt x="211265" y="320997"/>
                    <a:pt x="212598" y="320997"/>
                  </a:cubicBezTo>
                  <a:cubicBezTo>
                    <a:pt x="215075" y="320997"/>
                    <a:pt x="217456" y="319758"/>
                    <a:pt x="218885" y="317568"/>
                  </a:cubicBezTo>
                  <a:lnTo>
                    <a:pt x="234410" y="292898"/>
                  </a:lnTo>
                  <a:cubicBezTo>
                    <a:pt x="236601" y="289469"/>
                    <a:pt x="235553" y="284897"/>
                    <a:pt x="232124" y="282706"/>
                  </a:cubicBezTo>
                  <a:lnTo>
                    <a:pt x="223171" y="276991"/>
                  </a:lnTo>
                  <a:lnTo>
                    <a:pt x="249365" y="235462"/>
                  </a:lnTo>
                  <a:cubicBezTo>
                    <a:pt x="254318" y="233938"/>
                    <a:pt x="259461" y="233081"/>
                    <a:pt x="264700" y="233081"/>
                  </a:cubicBezTo>
                  <a:cubicBezTo>
                    <a:pt x="293084" y="233081"/>
                    <a:pt x="316135" y="256131"/>
                    <a:pt x="316135" y="284516"/>
                  </a:cubicBezTo>
                  <a:cubicBezTo>
                    <a:pt x="316135" y="305376"/>
                    <a:pt x="303371" y="324235"/>
                    <a:pt x="284226" y="332141"/>
                  </a:cubicBezTo>
                  <a:cubicBezTo>
                    <a:pt x="277940" y="330712"/>
                    <a:pt x="271367" y="330045"/>
                    <a:pt x="264795" y="330045"/>
                  </a:cubicBezTo>
                  <a:lnTo>
                    <a:pt x="113538" y="330045"/>
                  </a:lnTo>
                  <a:cubicBezTo>
                    <a:pt x="85820" y="330045"/>
                    <a:pt x="63246" y="352620"/>
                    <a:pt x="63246" y="380433"/>
                  </a:cubicBezTo>
                  <a:cubicBezTo>
                    <a:pt x="63246" y="384528"/>
                    <a:pt x="66580" y="387862"/>
                    <a:pt x="70676" y="387862"/>
                  </a:cubicBezTo>
                  <a:lnTo>
                    <a:pt x="180308" y="387862"/>
                  </a:lnTo>
                  <a:cubicBezTo>
                    <a:pt x="179832" y="389196"/>
                    <a:pt x="179261" y="390529"/>
                    <a:pt x="178880" y="391863"/>
                  </a:cubicBezTo>
                  <a:lnTo>
                    <a:pt x="170783" y="416056"/>
                  </a:lnTo>
                  <a:lnTo>
                    <a:pt x="46768" y="416056"/>
                  </a:lnTo>
                  <a:cubicBezTo>
                    <a:pt x="24956" y="416056"/>
                    <a:pt x="7144" y="433868"/>
                    <a:pt x="7144" y="455775"/>
                  </a:cubicBezTo>
                  <a:lnTo>
                    <a:pt x="7144" y="484350"/>
                  </a:lnTo>
                  <a:cubicBezTo>
                    <a:pt x="7144" y="488446"/>
                    <a:pt x="10478" y="491780"/>
                    <a:pt x="14573" y="491780"/>
                  </a:cubicBezTo>
                  <a:lnTo>
                    <a:pt x="385763" y="491780"/>
                  </a:lnTo>
                  <a:cubicBezTo>
                    <a:pt x="389858" y="491780"/>
                    <a:pt x="393192" y="488446"/>
                    <a:pt x="393192" y="484350"/>
                  </a:cubicBezTo>
                  <a:lnTo>
                    <a:pt x="393192" y="455775"/>
                  </a:lnTo>
                  <a:cubicBezTo>
                    <a:pt x="393097" y="435678"/>
                    <a:pt x="378143" y="419104"/>
                    <a:pt x="358807" y="416437"/>
                  </a:cubicBezTo>
                  <a:lnTo>
                    <a:pt x="358807" y="416437"/>
                  </a:lnTo>
                  <a:close/>
                  <a:moveTo>
                    <a:pt x="291370" y="24769"/>
                  </a:moveTo>
                  <a:lnTo>
                    <a:pt x="344043" y="58107"/>
                  </a:lnTo>
                  <a:lnTo>
                    <a:pt x="336328" y="70299"/>
                  </a:lnTo>
                  <a:lnTo>
                    <a:pt x="324231" y="62679"/>
                  </a:lnTo>
                  <a:lnTo>
                    <a:pt x="324231" y="62679"/>
                  </a:lnTo>
                  <a:lnTo>
                    <a:pt x="295656" y="44581"/>
                  </a:lnTo>
                  <a:lnTo>
                    <a:pt x="295656" y="44581"/>
                  </a:lnTo>
                  <a:lnTo>
                    <a:pt x="283559" y="36961"/>
                  </a:lnTo>
                  <a:lnTo>
                    <a:pt x="291370" y="24769"/>
                  </a:lnTo>
                  <a:lnTo>
                    <a:pt x="291370" y="24769"/>
                  </a:lnTo>
                  <a:lnTo>
                    <a:pt x="291370" y="24769"/>
                  </a:lnTo>
                  <a:close/>
                  <a:moveTo>
                    <a:pt x="310134" y="71156"/>
                  </a:moveTo>
                  <a:lnTo>
                    <a:pt x="302609" y="83062"/>
                  </a:lnTo>
                  <a:lnTo>
                    <a:pt x="286512" y="72870"/>
                  </a:lnTo>
                  <a:lnTo>
                    <a:pt x="294037" y="60964"/>
                  </a:lnTo>
                  <a:lnTo>
                    <a:pt x="310134" y="71156"/>
                  </a:lnTo>
                  <a:lnTo>
                    <a:pt x="310134" y="71156"/>
                  </a:lnTo>
                  <a:lnTo>
                    <a:pt x="310134" y="71156"/>
                  </a:lnTo>
                  <a:close/>
                  <a:moveTo>
                    <a:pt x="210312" y="303471"/>
                  </a:moveTo>
                  <a:lnTo>
                    <a:pt x="127159" y="250893"/>
                  </a:lnTo>
                  <a:lnTo>
                    <a:pt x="134874" y="238701"/>
                  </a:lnTo>
                  <a:lnTo>
                    <a:pt x="143828" y="244416"/>
                  </a:lnTo>
                  <a:lnTo>
                    <a:pt x="143828" y="244416"/>
                  </a:lnTo>
                  <a:lnTo>
                    <a:pt x="208979" y="285659"/>
                  </a:lnTo>
                  <a:lnTo>
                    <a:pt x="208979" y="285659"/>
                  </a:lnTo>
                  <a:lnTo>
                    <a:pt x="217932" y="291374"/>
                  </a:lnTo>
                  <a:lnTo>
                    <a:pt x="210312" y="303471"/>
                  </a:lnTo>
                  <a:lnTo>
                    <a:pt x="210312" y="303471"/>
                  </a:lnTo>
                  <a:lnTo>
                    <a:pt x="210312" y="303471"/>
                  </a:lnTo>
                  <a:close/>
                  <a:moveTo>
                    <a:pt x="210693" y="269181"/>
                  </a:moveTo>
                  <a:lnTo>
                    <a:pt x="208979" y="268038"/>
                  </a:lnTo>
                  <a:lnTo>
                    <a:pt x="157925" y="235748"/>
                  </a:lnTo>
                  <a:lnTo>
                    <a:pt x="260318" y="73728"/>
                  </a:lnTo>
                  <a:lnTo>
                    <a:pt x="272415" y="81348"/>
                  </a:lnTo>
                  <a:cubicBezTo>
                    <a:pt x="272415" y="81348"/>
                    <a:pt x="272415" y="81348"/>
                    <a:pt x="272415" y="81348"/>
                  </a:cubicBezTo>
                  <a:lnTo>
                    <a:pt x="300990" y="99445"/>
                  </a:lnTo>
                  <a:cubicBezTo>
                    <a:pt x="300990" y="99445"/>
                    <a:pt x="300990" y="99445"/>
                    <a:pt x="300990" y="99445"/>
                  </a:cubicBezTo>
                  <a:lnTo>
                    <a:pt x="313087" y="107065"/>
                  </a:lnTo>
                  <a:lnTo>
                    <a:pt x="279559" y="160119"/>
                  </a:lnTo>
                  <a:lnTo>
                    <a:pt x="279559" y="160119"/>
                  </a:lnTo>
                  <a:lnTo>
                    <a:pt x="256413" y="196791"/>
                  </a:lnTo>
                  <a:lnTo>
                    <a:pt x="210693" y="269181"/>
                  </a:lnTo>
                  <a:lnTo>
                    <a:pt x="210693" y="269181"/>
                  </a:lnTo>
                  <a:lnTo>
                    <a:pt x="210693" y="269181"/>
                  </a:lnTo>
                  <a:close/>
                  <a:moveTo>
                    <a:pt x="330899" y="284611"/>
                  </a:moveTo>
                  <a:cubicBezTo>
                    <a:pt x="330899" y="248130"/>
                    <a:pt x="301181" y="218412"/>
                    <a:pt x="264700" y="218412"/>
                  </a:cubicBezTo>
                  <a:cubicBezTo>
                    <a:pt x="263176" y="218412"/>
                    <a:pt x="261652" y="218508"/>
                    <a:pt x="260128" y="218603"/>
                  </a:cubicBezTo>
                  <a:lnTo>
                    <a:pt x="289084" y="172788"/>
                  </a:lnTo>
                  <a:lnTo>
                    <a:pt x="289274" y="172407"/>
                  </a:lnTo>
                  <a:cubicBezTo>
                    <a:pt x="313658" y="177741"/>
                    <a:pt x="335851" y="191076"/>
                    <a:pt x="352235" y="210316"/>
                  </a:cubicBezTo>
                  <a:cubicBezTo>
                    <a:pt x="369856" y="231081"/>
                    <a:pt x="379571" y="257465"/>
                    <a:pt x="379571" y="284611"/>
                  </a:cubicBezTo>
                  <a:cubicBezTo>
                    <a:pt x="379571" y="318044"/>
                    <a:pt x="365379" y="349095"/>
                    <a:pt x="340424" y="370908"/>
                  </a:cubicBezTo>
                  <a:cubicBezTo>
                    <a:pt x="340328" y="370812"/>
                    <a:pt x="340233" y="370622"/>
                    <a:pt x="340138" y="370527"/>
                  </a:cubicBezTo>
                  <a:cubicBezTo>
                    <a:pt x="339662" y="369860"/>
                    <a:pt x="339281" y="369193"/>
                    <a:pt x="338804" y="368622"/>
                  </a:cubicBezTo>
                  <a:cubicBezTo>
                    <a:pt x="338614" y="368431"/>
                    <a:pt x="338519" y="368241"/>
                    <a:pt x="338328" y="367955"/>
                  </a:cubicBezTo>
                  <a:cubicBezTo>
                    <a:pt x="337852" y="367288"/>
                    <a:pt x="337280" y="366526"/>
                    <a:pt x="336804" y="365859"/>
                  </a:cubicBezTo>
                  <a:cubicBezTo>
                    <a:pt x="336709" y="365764"/>
                    <a:pt x="336614" y="365669"/>
                    <a:pt x="336614" y="365574"/>
                  </a:cubicBezTo>
                  <a:cubicBezTo>
                    <a:pt x="327755" y="353953"/>
                    <a:pt x="316135" y="344714"/>
                    <a:pt x="302990" y="338618"/>
                  </a:cubicBezTo>
                  <a:cubicBezTo>
                    <a:pt x="320135" y="326426"/>
                    <a:pt x="330899" y="306328"/>
                    <a:pt x="330899" y="284611"/>
                  </a:cubicBezTo>
                  <a:lnTo>
                    <a:pt x="330899" y="284611"/>
                  </a:lnTo>
                  <a:close/>
                  <a:moveTo>
                    <a:pt x="252127" y="345952"/>
                  </a:moveTo>
                  <a:cubicBezTo>
                    <a:pt x="269939" y="342999"/>
                    <a:pt x="288703" y="346524"/>
                    <a:pt x="304038" y="355953"/>
                  </a:cubicBezTo>
                  <a:cubicBezTo>
                    <a:pt x="319183" y="365193"/>
                    <a:pt x="330899" y="379766"/>
                    <a:pt x="336518" y="396625"/>
                  </a:cubicBezTo>
                  <a:lnTo>
                    <a:pt x="343091" y="416056"/>
                  </a:lnTo>
                  <a:lnTo>
                    <a:pt x="186309" y="416056"/>
                  </a:lnTo>
                  <a:lnTo>
                    <a:pt x="192881" y="396625"/>
                  </a:lnTo>
                  <a:cubicBezTo>
                    <a:pt x="194310" y="392244"/>
                    <a:pt x="196215" y="388053"/>
                    <a:pt x="198406" y="384147"/>
                  </a:cubicBezTo>
                  <a:cubicBezTo>
                    <a:pt x="198406" y="384147"/>
                    <a:pt x="198406" y="384147"/>
                    <a:pt x="198406" y="384052"/>
                  </a:cubicBezTo>
                  <a:cubicBezTo>
                    <a:pt x="209550" y="363859"/>
                    <a:pt x="229172" y="350048"/>
                    <a:pt x="251460" y="346143"/>
                  </a:cubicBezTo>
                  <a:cubicBezTo>
                    <a:pt x="251651" y="346047"/>
                    <a:pt x="251841" y="346047"/>
                    <a:pt x="252127" y="345952"/>
                  </a:cubicBezTo>
                  <a:lnTo>
                    <a:pt x="252127" y="345952"/>
                  </a:lnTo>
                  <a:close/>
                  <a:moveTo>
                    <a:pt x="78772" y="373098"/>
                  </a:moveTo>
                  <a:cubicBezTo>
                    <a:pt x="82201" y="357001"/>
                    <a:pt x="96488" y="344904"/>
                    <a:pt x="113538" y="344904"/>
                  </a:cubicBezTo>
                  <a:lnTo>
                    <a:pt x="215075" y="344904"/>
                  </a:lnTo>
                  <a:cubicBezTo>
                    <a:pt x="204026" y="352143"/>
                    <a:pt x="194691" y="361668"/>
                    <a:pt x="187643" y="373098"/>
                  </a:cubicBezTo>
                  <a:lnTo>
                    <a:pt x="78772" y="373098"/>
                  </a:lnTo>
                  <a:lnTo>
                    <a:pt x="78772" y="373098"/>
                  </a:lnTo>
                  <a:lnTo>
                    <a:pt x="78772" y="373098"/>
                  </a:lnTo>
                  <a:close/>
                  <a:moveTo>
                    <a:pt x="378333" y="476921"/>
                  </a:moveTo>
                  <a:lnTo>
                    <a:pt x="378333" y="476921"/>
                  </a:lnTo>
                  <a:lnTo>
                    <a:pt x="21908" y="476921"/>
                  </a:lnTo>
                  <a:lnTo>
                    <a:pt x="21908" y="455775"/>
                  </a:lnTo>
                  <a:cubicBezTo>
                    <a:pt x="21908" y="442059"/>
                    <a:pt x="33052" y="430820"/>
                    <a:pt x="46768" y="430820"/>
                  </a:cubicBezTo>
                  <a:lnTo>
                    <a:pt x="175927" y="430820"/>
                  </a:lnTo>
                  <a:lnTo>
                    <a:pt x="353378" y="430820"/>
                  </a:lnTo>
                  <a:cubicBezTo>
                    <a:pt x="367094" y="430820"/>
                    <a:pt x="378238" y="441964"/>
                    <a:pt x="378238" y="455775"/>
                  </a:cubicBezTo>
                  <a:lnTo>
                    <a:pt x="378333" y="476921"/>
                  </a:lnTo>
                  <a:lnTo>
                    <a:pt x="378333" y="476921"/>
                  </a:lnTo>
                  <a:lnTo>
                    <a:pt x="378333" y="4769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76"/>
            <p:cNvSpPr/>
            <p:nvPr/>
          </p:nvSpPr>
          <p:spPr>
            <a:xfrm>
              <a:off x="7312133" y="1737518"/>
              <a:ext cx="42863" cy="42863"/>
            </a:xfrm>
            <a:custGeom>
              <a:rect b="b" l="l" r="r" t="t"/>
              <a:pathLst>
                <a:path extrusionOk="0" h="57150" w="57150">
                  <a:moveTo>
                    <a:pt x="30861" y="7144"/>
                  </a:moveTo>
                  <a:cubicBezTo>
                    <a:pt x="17812" y="7144"/>
                    <a:pt x="7144" y="17812"/>
                    <a:pt x="7144" y="30861"/>
                  </a:cubicBezTo>
                  <a:cubicBezTo>
                    <a:pt x="7144" y="44005"/>
                    <a:pt x="17812" y="54578"/>
                    <a:pt x="30861" y="54578"/>
                  </a:cubicBezTo>
                  <a:cubicBezTo>
                    <a:pt x="43910" y="54578"/>
                    <a:pt x="54578" y="43910"/>
                    <a:pt x="54578" y="30861"/>
                  </a:cubicBezTo>
                  <a:cubicBezTo>
                    <a:pt x="54578" y="17812"/>
                    <a:pt x="43910" y="7144"/>
                    <a:pt x="30861" y="7144"/>
                  </a:cubicBezTo>
                  <a:lnTo>
                    <a:pt x="30861" y="7144"/>
                  </a:lnTo>
                  <a:close/>
                  <a:moveTo>
                    <a:pt x="30861" y="39910"/>
                  </a:moveTo>
                  <a:cubicBezTo>
                    <a:pt x="25908" y="39910"/>
                    <a:pt x="21908" y="35909"/>
                    <a:pt x="21908" y="30956"/>
                  </a:cubicBezTo>
                  <a:cubicBezTo>
                    <a:pt x="21908" y="26003"/>
                    <a:pt x="25908" y="22003"/>
                    <a:pt x="30861" y="22003"/>
                  </a:cubicBezTo>
                  <a:cubicBezTo>
                    <a:pt x="35814" y="22003"/>
                    <a:pt x="39815" y="26003"/>
                    <a:pt x="39815" y="30956"/>
                  </a:cubicBezTo>
                  <a:cubicBezTo>
                    <a:pt x="39815" y="35909"/>
                    <a:pt x="35814" y="39910"/>
                    <a:pt x="30861" y="39910"/>
                  </a:cubicBezTo>
                  <a:lnTo>
                    <a:pt x="30861" y="399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p76"/>
          <p:cNvGrpSpPr/>
          <p:nvPr/>
        </p:nvGrpSpPr>
        <p:grpSpPr>
          <a:xfrm>
            <a:off x="7350060" y="2390436"/>
            <a:ext cx="212223" cy="212223"/>
            <a:chOff x="7113367" y="944863"/>
            <a:chExt cx="364331" cy="364331"/>
          </a:xfrm>
        </p:grpSpPr>
        <p:sp>
          <p:nvSpPr>
            <p:cNvPr id="400" name="Google Shape;400;p76"/>
            <p:cNvSpPr/>
            <p:nvPr/>
          </p:nvSpPr>
          <p:spPr>
            <a:xfrm>
              <a:off x="7276103" y="967723"/>
              <a:ext cx="42863" cy="42863"/>
            </a:xfrm>
            <a:custGeom>
              <a:rect b="b" l="l" r="r" t="t"/>
              <a:pathLst>
                <a:path extrusionOk="0" h="57150" w="57150">
                  <a:moveTo>
                    <a:pt x="38195" y="7144"/>
                  </a:moveTo>
                  <a:lnTo>
                    <a:pt x="22669" y="7144"/>
                  </a:lnTo>
                  <a:lnTo>
                    <a:pt x="22669" y="22384"/>
                  </a:lnTo>
                  <a:lnTo>
                    <a:pt x="7144" y="22384"/>
                  </a:lnTo>
                  <a:lnTo>
                    <a:pt x="7144" y="37624"/>
                  </a:lnTo>
                  <a:lnTo>
                    <a:pt x="22669" y="37624"/>
                  </a:lnTo>
                  <a:lnTo>
                    <a:pt x="22669" y="52864"/>
                  </a:lnTo>
                  <a:lnTo>
                    <a:pt x="38195" y="52864"/>
                  </a:lnTo>
                  <a:lnTo>
                    <a:pt x="38195" y="37624"/>
                  </a:lnTo>
                  <a:lnTo>
                    <a:pt x="53626" y="37624"/>
                  </a:lnTo>
                  <a:lnTo>
                    <a:pt x="53626" y="22384"/>
                  </a:lnTo>
                  <a:lnTo>
                    <a:pt x="38195" y="22384"/>
                  </a:lnTo>
                  <a:lnTo>
                    <a:pt x="38195" y="7144"/>
                  </a:lnTo>
                  <a:lnTo>
                    <a:pt x="38195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76"/>
            <p:cNvSpPr/>
            <p:nvPr/>
          </p:nvSpPr>
          <p:spPr>
            <a:xfrm>
              <a:off x="7113367" y="944863"/>
              <a:ext cx="364331" cy="364331"/>
            </a:xfrm>
            <a:custGeom>
              <a:rect b="b" l="l" r="r" t="t"/>
              <a:pathLst>
                <a:path extrusionOk="0" h="485775" w="485775">
                  <a:moveTo>
                    <a:pt x="270605" y="159639"/>
                  </a:moveTo>
                  <a:lnTo>
                    <a:pt x="270605" y="129159"/>
                  </a:lnTo>
                  <a:lnTo>
                    <a:pt x="286131" y="129159"/>
                  </a:lnTo>
                  <a:cubicBezTo>
                    <a:pt x="294704" y="129159"/>
                    <a:pt x="301657" y="122301"/>
                    <a:pt x="301657" y="113919"/>
                  </a:cubicBezTo>
                  <a:lnTo>
                    <a:pt x="301657" y="106299"/>
                  </a:lnTo>
                  <a:lnTo>
                    <a:pt x="344043" y="106299"/>
                  </a:lnTo>
                  <a:lnTo>
                    <a:pt x="365760" y="138303"/>
                  </a:lnTo>
                  <a:lnTo>
                    <a:pt x="395288" y="58388"/>
                  </a:lnTo>
                  <a:lnTo>
                    <a:pt x="412814" y="98679"/>
                  </a:lnTo>
                  <a:lnTo>
                    <a:pt x="487680" y="98679"/>
                  </a:lnTo>
                  <a:lnTo>
                    <a:pt x="487680" y="83344"/>
                  </a:lnTo>
                  <a:lnTo>
                    <a:pt x="423005" y="83344"/>
                  </a:lnTo>
                  <a:lnTo>
                    <a:pt x="394049" y="16859"/>
                  </a:lnTo>
                  <a:lnTo>
                    <a:pt x="361569" y="104680"/>
                  </a:lnTo>
                  <a:lnTo>
                    <a:pt x="352330" y="90964"/>
                  </a:lnTo>
                  <a:lnTo>
                    <a:pt x="301657" y="90964"/>
                  </a:lnTo>
                  <a:lnTo>
                    <a:pt x="301657" y="22384"/>
                  </a:lnTo>
                  <a:cubicBezTo>
                    <a:pt x="301657" y="14002"/>
                    <a:pt x="294704" y="7144"/>
                    <a:pt x="286131" y="7144"/>
                  </a:cubicBezTo>
                  <a:lnTo>
                    <a:pt x="208598" y="7144"/>
                  </a:lnTo>
                  <a:cubicBezTo>
                    <a:pt x="200025" y="7144"/>
                    <a:pt x="193072" y="14002"/>
                    <a:pt x="193072" y="22384"/>
                  </a:cubicBezTo>
                  <a:lnTo>
                    <a:pt x="193072" y="60484"/>
                  </a:lnTo>
                  <a:lnTo>
                    <a:pt x="125921" y="60484"/>
                  </a:lnTo>
                  <a:lnTo>
                    <a:pt x="108395" y="100775"/>
                  </a:lnTo>
                  <a:lnTo>
                    <a:pt x="78867" y="20860"/>
                  </a:lnTo>
                  <a:lnTo>
                    <a:pt x="57245" y="52864"/>
                  </a:lnTo>
                  <a:lnTo>
                    <a:pt x="7144" y="52864"/>
                  </a:lnTo>
                  <a:lnTo>
                    <a:pt x="7144" y="68104"/>
                  </a:lnTo>
                  <a:lnTo>
                    <a:pt x="65532" y="68104"/>
                  </a:lnTo>
                  <a:lnTo>
                    <a:pt x="74867" y="54388"/>
                  </a:lnTo>
                  <a:lnTo>
                    <a:pt x="107347" y="142208"/>
                  </a:lnTo>
                  <a:lnTo>
                    <a:pt x="136303" y="75819"/>
                  </a:lnTo>
                  <a:lnTo>
                    <a:pt x="193167" y="75819"/>
                  </a:lnTo>
                  <a:lnTo>
                    <a:pt x="193167" y="113919"/>
                  </a:lnTo>
                  <a:cubicBezTo>
                    <a:pt x="193167" y="122301"/>
                    <a:pt x="200120" y="129159"/>
                    <a:pt x="208693" y="129159"/>
                  </a:cubicBezTo>
                  <a:lnTo>
                    <a:pt x="224219" y="129159"/>
                  </a:lnTo>
                  <a:lnTo>
                    <a:pt x="224219" y="159639"/>
                  </a:lnTo>
                  <a:lnTo>
                    <a:pt x="239744" y="159639"/>
                  </a:lnTo>
                  <a:lnTo>
                    <a:pt x="239744" y="205359"/>
                  </a:lnTo>
                  <a:lnTo>
                    <a:pt x="200978" y="205359"/>
                  </a:lnTo>
                  <a:cubicBezTo>
                    <a:pt x="187833" y="205359"/>
                    <a:pt x="174593" y="208407"/>
                    <a:pt x="162878" y="214217"/>
                  </a:cubicBezTo>
                  <a:lnTo>
                    <a:pt x="157544" y="216884"/>
                  </a:lnTo>
                  <a:cubicBezTo>
                    <a:pt x="152591" y="201454"/>
                    <a:pt x="138017" y="190119"/>
                    <a:pt x="120777" y="190119"/>
                  </a:cubicBezTo>
                  <a:lnTo>
                    <a:pt x="92393" y="190119"/>
                  </a:lnTo>
                  <a:cubicBezTo>
                    <a:pt x="83630" y="190119"/>
                    <a:pt x="75629" y="193072"/>
                    <a:pt x="69152" y="197930"/>
                  </a:cubicBezTo>
                  <a:lnTo>
                    <a:pt x="69152" y="167259"/>
                  </a:lnTo>
                  <a:cubicBezTo>
                    <a:pt x="69152" y="154686"/>
                    <a:pt x="58674" y="144399"/>
                    <a:pt x="45911" y="144399"/>
                  </a:cubicBezTo>
                  <a:cubicBezTo>
                    <a:pt x="33147" y="144399"/>
                    <a:pt x="22670" y="154686"/>
                    <a:pt x="22670" y="167259"/>
                  </a:cubicBezTo>
                  <a:lnTo>
                    <a:pt x="22670" y="281559"/>
                  </a:lnTo>
                  <a:cubicBezTo>
                    <a:pt x="14097" y="281559"/>
                    <a:pt x="7144" y="288417"/>
                    <a:pt x="7144" y="296799"/>
                  </a:cubicBezTo>
                  <a:lnTo>
                    <a:pt x="7144" y="312039"/>
                  </a:lnTo>
                  <a:cubicBezTo>
                    <a:pt x="7144" y="320421"/>
                    <a:pt x="14097" y="327279"/>
                    <a:pt x="22670" y="327279"/>
                  </a:cubicBezTo>
                  <a:lnTo>
                    <a:pt x="45911" y="327279"/>
                  </a:lnTo>
                  <a:lnTo>
                    <a:pt x="45911" y="411194"/>
                  </a:lnTo>
                  <a:cubicBezTo>
                    <a:pt x="36195" y="418338"/>
                    <a:pt x="30385" y="429578"/>
                    <a:pt x="30385" y="441579"/>
                  </a:cubicBezTo>
                  <a:cubicBezTo>
                    <a:pt x="30385" y="462629"/>
                    <a:pt x="47816" y="479679"/>
                    <a:pt x="69152" y="479679"/>
                  </a:cubicBezTo>
                  <a:cubicBezTo>
                    <a:pt x="90488" y="479679"/>
                    <a:pt x="107918" y="462534"/>
                    <a:pt x="107918" y="441579"/>
                  </a:cubicBezTo>
                  <a:cubicBezTo>
                    <a:pt x="107918" y="429578"/>
                    <a:pt x="102108" y="418243"/>
                    <a:pt x="92393" y="411099"/>
                  </a:cubicBezTo>
                  <a:lnTo>
                    <a:pt x="92393" y="327184"/>
                  </a:lnTo>
                  <a:lnTo>
                    <a:pt x="402431" y="327184"/>
                  </a:lnTo>
                  <a:lnTo>
                    <a:pt x="402431" y="411099"/>
                  </a:lnTo>
                  <a:cubicBezTo>
                    <a:pt x="392811" y="418243"/>
                    <a:pt x="386906" y="429482"/>
                    <a:pt x="386906" y="441579"/>
                  </a:cubicBezTo>
                  <a:cubicBezTo>
                    <a:pt x="386906" y="462629"/>
                    <a:pt x="404336" y="479679"/>
                    <a:pt x="425672" y="479679"/>
                  </a:cubicBezTo>
                  <a:cubicBezTo>
                    <a:pt x="447008" y="479679"/>
                    <a:pt x="464439" y="462534"/>
                    <a:pt x="464439" y="441579"/>
                  </a:cubicBezTo>
                  <a:cubicBezTo>
                    <a:pt x="464439" y="429578"/>
                    <a:pt x="458629" y="418243"/>
                    <a:pt x="448913" y="411099"/>
                  </a:cubicBezTo>
                  <a:lnTo>
                    <a:pt x="448913" y="327184"/>
                  </a:lnTo>
                  <a:lnTo>
                    <a:pt x="472154" y="327184"/>
                  </a:lnTo>
                  <a:cubicBezTo>
                    <a:pt x="480727" y="327184"/>
                    <a:pt x="487680" y="320326"/>
                    <a:pt x="487680" y="311944"/>
                  </a:cubicBezTo>
                  <a:lnTo>
                    <a:pt x="487680" y="296704"/>
                  </a:lnTo>
                  <a:cubicBezTo>
                    <a:pt x="487680" y="288322"/>
                    <a:pt x="480727" y="281464"/>
                    <a:pt x="472154" y="281464"/>
                  </a:cubicBezTo>
                  <a:lnTo>
                    <a:pt x="471773" y="281464"/>
                  </a:lnTo>
                  <a:cubicBezTo>
                    <a:pt x="467868" y="238792"/>
                    <a:pt x="431292" y="205264"/>
                    <a:pt x="386906" y="205264"/>
                  </a:cubicBezTo>
                  <a:lnTo>
                    <a:pt x="255175" y="205264"/>
                  </a:lnTo>
                  <a:lnTo>
                    <a:pt x="255175" y="159544"/>
                  </a:lnTo>
                  <a:lnTo>
                    <a:pt x="270605" y="159544"/>
                  </a:lnTo>
                  <a:lnTo>
                    <a:pt x="270605" y="159639"/>
                  </a:lnTo>
                  <a:lnTo>
                    <a:pt x="270605" y="159639"/>
                  </a:lnTo>
                  <a:close/>
                  <a:moveTo>
                    <a:pt x="92393" y="205359"/>
                  </a:moveTo>
                  <a:lnTo>
                    <a:pt x="120587" y="205359"/>
                  </a:lnTo>
                  <a:cubicBezTo>
                    <a:pt x="133445" y="205359"/>
                    <a:pt x="143828" y="215646"/>
                    <a:pt x="143828" y="228219"/>
                  </a:cubicBezTo>
                  <a:cubicBezTo>
                    <a:pt x="143828" y="240792"/>
                    <a:pt x="133350" y="251079"/>
                    <a:pt x="120587" y="251079"/>
                  </a:cubicBezTo>
                  <a:lnTo>
                    <a:pt x="92393" y="251079"/>
                  </a:lnTo>
                  <a:cubicBezTo>
                    <a:pt x="79534" y="251079"/>
                    <a:pt x="69152" y="240792"/>
                    <a:pt x="69152" y="228219"/>
                  </a:cubicBezTo>
                  <a:cubicBezTo>
                    <a:pt x="69152" y="215646"/>
                    <a:pt x="79534" y="205359"/>
                    <a:pt x="92393" y="205359"/>
                  </a:cubicBezTo>
                  <a:lnTo>
                    <a:pt x="92393" y="205359"/>
                  </a:lnTo>
                  <a:close/>
                  <a:moveTo>
                    <a:pt x="123349" y="266319"/>
                  </a:moveTo>
                  <a:cubicBezTo>
                    <a:pt x="133445" y="266319"/>
                    <a:pt x="141923" y="272701"/>
                    <a:pt x="145161" y="281559"/>
                  </a:cubicBezTo>
                  <a:lnTo>
                    <a:pt x="70580" y="281559"/>
                  </a:lnTo>
                  <a:cubicBezTo>
                    <a:pt x="73819" y="272701"/>
                    <a:pt x="82296" y="266319"/>
                    <a:pt x="92393" y="266319"/>
                  </a:cubicBezTo>
                  <a:lnTo>
                    <a:pt x="123349" y="266319"/>
                  </a:lnTo>
                  <a:lnTo>
                    <a:pt x="123349" y="266319"/>
                  </a:lnTo>
                  <a:lnTo>
                    <a:pt x="123349" y="266319"/>
                  </a:lnTo>
                  <a:close/>
                  <a:moveTo>
                    <a:pt x="69152" y="258509"/>
                  </a:moveTo>
                  <a:cubicBezTo>
                    <a:pt x="69247" y="258604"/>
                    <a:pt x="69342" y="258604"/>
                    <a:pt x="69437" y="258699"/>
                  </a:cubicBezTo>
                  <a:cubicBezTo>
                    <a:pt x="69342" y="258794"/>
                    <a:pt x="69247" y="258794"/>
                    <a:pt x="69152" y="258890"/>
                  </a:cubicBezTo>
                  <a:lnTo>
                    <a:pt x="69152" y="258509"/>
                  </a:lnTo>
                  <a:lnTo>
                    <a:pt x="69152" y="258509"/>
                  </a:lnTo>
                  <a:lnTo>
                    <a:pt x="69152" y="258509"/>
                  </a:lnTo>
                  <a:close/>
                  <a:moveTo>
                    <a:pt x="38100" y="167259"/>
                  </a:moveTo>
                  <a:cubicBezTo>
                    <a:pt x="38100" y="163068"/>
                    <a:pt x="41624" y="159639"/>
                    <a:pt x="45815" y="159639"/>
                  </a:cubicBezTo>
                  <a:cubicBezTo>
                    <a:pt x="50102" y="159639"/>
                    <a:pt x="53531" y="163068"/>
                    <a:pt x="53531" y="167259"/>
                  </a:cubicBezTo>
                  <a:lnTo>
                    <a:pt x="53531" y="281559"/>
                  </a:lnTo>
                  <a:lnTo>
                    <a:pt x="38100" y="281559"/>
                  </a:lnTo>
                  <a:lnTo>
                    <a:pt x="38100" y="167259"/>
                  </a:lnTo>
                  <a:lnTo>
                    <a:pt x="38100" y="167259"/>
                  </a:lnTo>
                  <a:lnTo>
                    <a:pt x="38100" y="167259"/>
                  </a:lnTo>
                  <a:close/>
                  <a:moveTo>
                    <a:pt x="69152" y="464534"/>
                  </a:moveTo>
                  <a:cubicBezTo>
                    <a:pt x="56293" y="464534"/>
                    <a:pt x="45911" y="454247"/>
                    <a:pt x="45911" y="441674"/>
                  </a:cubicBezTo>
                  <a:cubicBezTo>
                    <a:pt x="45911" y="439007"/>
                    <a:pt x="46482" y="436531"/>
                    <a:pt x="47339" y="434150"/>
                  </a:cubicBezTo>
                  <a:cubicBezTo>
                    <a:pt x="50578" y="442913"/>
                    <a:pt x="59055" y="449294"/>
                    <a:pt x="69152" y="449294"/>
                  </a:cubicBezTo>
                  <a:cubicBezTo>
                    <a:pt x="79153" y="449294"/>
                    <a:pt x="87725" y="442913"/>
                    <a:pt x="90964" y="434150"/>
                  </a:cubicBezTo>
                  <a:cubicBezTo>
                    <a:pt x="91821" y="436531"/>
                    <a:pt x="92393" y="439007"/>
                    <a:pt x="92393" y="441674"/>
                  </a:cubicBezTo>
                  <a:cubicBezTo>
                    <a:pt x="92393" y="454247"/>
                    <a:pt x="81915" y="464534"/>
                    <a:pt x="69152" y="464534"/>
                  </a:cubicBezTo>
                  <a:lnTo>
                    <a:pt x="69152" y="464534"/>
                  </a:lnTo>
                  <a:close/>
                  <a:moveTo>
                    <a:pt x="76867" y="426434"/>
                  </a:moveTo>
                  <a:cubicBezTo>
                    <a:pt x="76867" y="430625"/>
                    <a:pt x="73343" y="434054"/>
                    <a:pt x="69152" y="434054"/>
                  </a:cubicBezTo>
                  <a:cubicBezTo>
                    <a:pt x="64865" y="434054"/>
                    <a:pt x="61436" y="430625"/>
                    <a:pt x="61436" y="426434"/>
                  </a:cubicBezTo>
                  <a:lnTo>
                    <a:pt x="61436" y="327374"/>
                  </a:lnTo>
                  <a:lnTo>
                    <a:pt x="76962" y="327374"/>
                  </a:lnTo>
                  <a:lnTo>
                    <a:pt x="76962" y="426434"/>
                  </a:lnTo>
                  <a:lnTo>
                    <a:pt x="76867" y="426434"/>
                  </a:lnTo>
                  <a:lnTo>
                    <a:pt x="76867" y="426434"/>
                  </a:lnTo>
                  <a:close/>
                  <a:moveTo>
                    <a:pt x="425672" y="464534"/>
                  </a:moveTo>
                  <a:cubicBezTo>
                    <a:pt x="412814" y="464534"/>
                    <a:pt x="402431" y="454247"/>
                    <a:pt x="402431" y="441674"/>
                  </a:cubicBezTo>
                  <a:cubicBezTo>
                    <a:pt x="402431" y="439103"/>
                    <a:pt x="403003" y="436531"/>
                    <a:pt x="403860" y="434150"/>
                  </a:cubicBezTo>
                  <a:cubicBezTo>
                    <a:pt x="407099" y="442913"/>
                    <a:pt x="415576" y="449294"/>
                    <a:pt x="425672" y="449294"/>
                  </a:cubicBezTo>
                  <a:cubicBezTo>
                    <a:pt x="435674" y="449294"/>
                    <a:pt x="444246" y="442913"/>
                    <a:pt x="447485" y="434150"/>
                  </a:cubicBezTo>
                  <a:cubicBezTo>
                    <a:pt x="448342" y="436531"/>
                    <a:pt x="448913" y="439007"/>
                    <a:pt x="448913" y="441674"/>
                  </a:cubicBezTo>
                  <a:cubicBezTo>
                    <a:pt x="448913" y="454247"/>
                    <a:pt x="438436" y="464534"/>
                    <a:pt x="425672" y="464534"/>
                  </a:cubicBezTo>
                  <a:lnTo>
                    <a:pt x="425672" y="464534"/>
                  </a:lnTo>
                  <a:close/>
                  <a:moveTo>
                    <a:pt x="433388" y="426434"/>
                  </a:moveTo>
                  <a:cubicBezTo>
                    <a:pt x="433388" y="430625"/>
                    <a:pt x="429863" y="434054"/>
                    <a:pt x="425672" y="434054"/>
                  </a:cubicBezTo>
                  <a:cubicBezTo>
                    <a:pt x="421386" y="434054"/>
                    <a:pt x="417957" y="430625"/>
                    <a:pt x="417957" y="426434"/>
                  </a:cubicBezTo>
                  <a:lnTo>
                    <a:pt x="417957" y="327374"/>
                  </a:lnTo>
                  <a:lnTo>
                    <a:pt x="433483" y="327374"/>
                  </a:lnTo>
                  <a:lnTo>
                    <a:pt x="433483" y="426434"/>
                  </a:lnTo>
                  <a:lnTo>
                    <a:pt x="433388" y="426434"/>
                  </a:lnTo>
                  <a:lnTo>
                    <a:pt x="433388" y="426434"/>
                  </a:lnTo>
                  <a:close/>
                  <a:moveTo>
                    <a:pt x="456152" y="281559"/>
                  </a:moveTo>
                  <a:lnTo>
                    <a:pt x="425577" y="281559"/>
                  </a:lnTo>
                  <a:lnTo>
                    <a:pt x="425577" y="296799"/>
                  </a:lnTo>
                  <a:lnTo>
                    <a:pt x="472059" y="296799"/>
                  </a:lnTo>
                  <a:lnTo>
                    <a:pt x="472059" y="312039"/>
                  </a:lnTo>
                  <a:lnTo>
                    <a:pt x="22670" y="312039"/>
                  </a:lnTo>
                  <a:lnTo>
                    <a:pt x="22670" y="296799"/>
                  </a:lnTo>
                  <a:lnTo>
                    <a:pt x="410147" y="296799"/>
                  </a:lnTo>
                  <a:lnTo>
                    <a:pt x="410147" y="281559"/>
                  </a:lnTo>
                  <a:lnTo>
                    <a:pt x="161354" y="281559"/>
                  </a:lnTo>
                  <a:cubicBezTo>
                    <a:pt x="159258" y="271653"/>
                    <a:pt x="153257" y="263081"/>
                    <a:pt x="144971" y="257556"/>
                  </a:cubicBezTo>
                  <a:cubicBezTo>
                    <a:pt x="152400" y="251555"/>
                    <a:pt x="157544" y="242983"/>
                    <a:pt x="158782" y="233172"/>
                  </a:cubicBezTo>
                  <a:lnTo>
                    <a:pt x="169640" y="227838"/>
                  </a:lnTo>
                  <a:cubicBezTo>
                    <a:pt x="179261" y="223076"/>
                    <a:pt x="190024" y="220599"/>
                    <a:pt x="200787" y="220599"/>
                  </a:cubicBezTo>
                  <a:lnTo>
                    <a:pt x="386810" y="220599"/>
                  </a:lnTo>
                  <a:cubicBezTo>
                    <a:pt x="422720" y="220599"/>
                    <a:pt x="452342" y="247364"/>
                    <a:pt x="456152" y="281559"/>
                  </a:cubicBezTo>
                  <a:lnTo>
                    <a:pt x="456152" y="281559"/>
                  </a:lnTo>
                  <a:close/>
                  <a:moveTo>
                    <a:pt x="208693" y="22384"/>
                  </a:moveTo>
                  <a:lnTo>
                    <a:pt x="286226" y="22384"/>
                  </a:lnTo>
                  <a:lnTo>
                    <a:pt x="286226" y="113824"/>
                  </a:lnTo>
                  <a:lnTo>
                    <a:pt x="208693" y="113824"/>
                  </a:lnTo>
                  <a:lnTo>
                    <a:pt x="208693" y="22384"/>
                  </a:lnTo>
                  <a:lnTo>
                    <a:pt x="208693" y="22384"/>
                  </a:lnTo>
                  <a:lnTo>
                    <a:pt x="208693" y="22384"/>
                  </a:lnTo>
                  <a:close/>
                  <a:moveTo>
                    <a:pt x="255175" y="129159"/>
                  </a:moveTo>
                  <a:lnTo>
                    <a:pt x="255175" y="144399"/>
                  </a:lnTo>
                  <a:lnTo>
                    <a:pt x="239649" y="144399"/>
                  </a:lnTo>
                  <a:lnTo>
                    <a:pt x="239649" y="129159"/>
                  </a:lnTo>
                  <a:lnTo>
                    <a:pt x="255175" y="129159"/>
                  </a:lnTo>
                  <a:lnTo>
                    <a:pt x="255175" y="129159"/>
                  </a:lnTo>
                  <a:lnTo>
                    <a:pt x="255175" y="129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76"/>
          <p:cNvGrpSpPr/>
          <p:nvPr/>
        </p:nvGrpSpPr>
        <p:grpSpPr>
          <a:xfrm>
            <a:off x="5533509" y="3411122"/>
            <a:ext cx="220929" cy="221436"/>
            <a:chOff x="5042212" y="1016463"/>
            <a:chExt cx="379277" cy="380148"/>
          </a:xfrm>
        </p:grpSpPr>
        <p:sp>
          <p:nvSpPr>
            <p:cNvPr id="403" name="Google Shape;403;p76"/>
            <p:cNvSpPr/>
            <p:nvPr/>
          </p:nvSpPr>
          <p:spPr>
            <a:xfrm>
              <a:off x="5042228" y="1077654"/>
              <a:ext cx="308249" cy="318957"/>
            </a:xfrm>
            <a:custGeom>
              <a:rect b="b" l="l" r="r" t="t"/>
              <a:pathLst>
                <a:path extrusionOk="0" h="425276" w="410999">
                  <a:moveTo>
                    <a:pt x="410673" y="359752"/>
                  </a:moveTo>
                  <a:lnTo>
                    <a:pt x="391786" y="303079"/>
                  </a:lnTo>
                  <a:cubicBezTo>
                    <a:pt x="385187" y="283294"/>
                    <a:pt x="368350" y="268689"/>
                    <a:pt x="347820" y="264957"/>
                  </a:cubicBezTo>
                  <a:lnTo>
                    <a:pt x="293299" y="255034"/>
                  </a:lnTo>
                  <a:lnTo>
                    <a:pt x="293299" y="250811"/>
                  </a:lnTo>
                  <a:cubicBezTo>
                    <a:pt x="302783" y="245304"/>
                    <a:pt x="311044" y="237941"/>
                    <a:pt x="317622" y="229211"/>
                  </a:cubicBezTo>
                  <a:lnTo>
                    <a:pt x="334093" y="229211"/>
                  </a:lnTo>
                  <a:cubicBezTo>
                    <a:pt x="347585" y="229211"/>
                    <a:pt x="358569" y="218227"/>
                    <a:pt x="358569" y="204735"/>
                  </a:cubicBezTo>
                  <a:lnTo>
                    <a:pt x="358569" y="106829"/>
                  </a:lnTo>
                  <a:cubicBezTo>
                    <a:pt x="358569" y="48351"/>
                    <a:pt x="310983" y="765"/>
                    <a:pt x="252505" y="765"/>
                  </a:cubicBezTo>
                  <a:cubicBezTo>
                    <a:pt x="194027" y="765"/>
                    <a:pt x="146440" y="48351"/>
                    <a:pt x="146440" y="106829"/>
                  </a:cubicBezTo>
                  <a:lnTo>
                    <a:pt x="146440" y="163941"/>
                  </a:lnTo>
                  <a:cubicBezTo>
                    <a:pt x="146440" y="179667"/>
                    <a:pt x="157628" y="192833"/>
                    <a:pt x="172457" y="195903"/>
                  </a:cubicBezTo>
                  <a:cubicBezTo>
                    <a:pt x="177036" y="219349"/>
                    <a:pt x="191691" y="239195"/>
                    <a:pt x="211711" y="250811"/>
                  </a:cubicBezTo>
                  <a:lnTo>
                    <a:pt x="211711" y="255034"/>
                  </a:lnTo>
                  <a:lnTo>
                    <a:pt x="157179" y="264957"/>
                  </a:lnTo>
                  <a:cubicBezTo>
                    <a:pt x="136660" y="268689"/>
                    <a:pt x="119812" y="283294"/>
                    <a:pt x="113224" y="303079"/>
                  </a:cubicBezTo>
                  <a:lnTo>
                    <a:pt x="109960" y="312879"/>
                  </a:lnTo>
                  <a:lnTo>
                    <a:pt x="82169" y="285089"/>
                  </a:lnTo>
                  <a:cubicBezTo>
                    <a:pt x="78987" y="281907"/>
                    <a:pt x="78987" y="276726"/>
                    <a:pt x="82169" y="273544"/>
                  </a:cubicBezTo>
                  <a:lnTo>
                    <a:pt x="114397" y="241327"/>
                  </a:lnTo>
                  <a:lnTo>
                    <a:pt x="53909" y="180840"/>
                  </a:lnTo>
                  <a:lnTo>
                    <a:pt x="17490" y="217258"/>
                  </a:lnTo>
                  <a:cubicBezTo>
                    <a:pt x="6700" y="228048"/>
                    <a:pt x="765" y="242387"/>
                    <a:pt x="765" y="257644"/>
                  </a:cubicBezTo>
                  <a:cubicBezTo>
                    <a:pt x="765" y="272901"/>
                    <a:pt x="6700" y="287240"/>
                    <a:pt x="17490" y="298020"/>
                  </a:cubicBezTo>
                  <a:lnTo>
                    <a:pt x="127757" y="408286"/>
                  </a:lnTo>
                  <a:cubicBezTo>
                    <a:pt x="138547" y="419076"/>
                    <a:pt x="152886" y="425022"/>
                    <a:pt x="168143" y="425022"/>
                  </a:cubicBezTo>
                  <a:cubicBezTo>
                    <a:pt x="183400" y="425022"/>
                    <a:pt x="197739" y="419076"/>
                    <a:pt x="208264" y="408531"/>
                  </a:cubicBezTo>
                  <a:lnTo>
                    <a:pt x="248007" y="372122"/>
                  </a:lnTo>
                  <a:lnTo>
                    <a:pt x="235606" y="359752"/>
                  </a:lnTo>
                  <a:lnTo>
                    <a:pt x="410673" y="359752"/>
                  </a:lnTo>
                  <a:close/>
                  <a:moveTo>
                    <a:pt x="342252" y="204735"/>
                  </a:moveTo>
                  <a:cubicBezTo>
                    <a:pt x="342252" y="209242"/>
                    <a:pt x="338590" y="212893"/>
                    <a:pt x="334093" y="212893"/>
                  </a:cubicBezTo>
                  <a:lnTo>
                    <a:pt x="327229" y="212893"/>
                  </a:lnTo>
                  <a:cubicBezTo>
                    <a:pt x="329595" y="207498"/>
                    <a:pt x="331390" y="201818"/>
                    <a:pt x="332553" y="195903"/>
                  </a:cubicBezTo>
                  <a:cubicBezTo>
                    <a:pt x="336041" y="195179"/>
                    <a:pt x="339263" y="193792"/>
                    <a:pt x="342252" y="192048"/>
                  </a:cubicBezTo>
                  <a:lnTo>
                    <a:pt x="342252" y="204735"/>
                  </a:lnTo>
                  <a:close/>
                  <a:moveTo>
                    <a:pt x="334093" y="177994"/>
                  </a:moveTo>
                  <a:lnTo>
                    <a:pt x="334093" y="149897"/>
                  </a:lnTo>
                  <a:cubicBezTo>
                    <a:pt x="338947" y="152733"/>
                    <a:pt x="342252" y="157934"/>
                    <a:pt x="342252" y="163951"/>
                  </a:cubicBezTo>
                  <a:cubicBezTo>
                    <a:pt x="342252" y="169968"/>
                    <a:pt x="338947" y="175159"/>
                    <a:pt x="334093" y="177994"/>
                  </a:cubicBezTo>
                  <a:close/>
                  <a:moveTo>
                    <a:pt x="170917" y="177994"/>
                  </a:moveTo>
                  <a:cubicBezTo>
                    <a:pt x="166062" y="175159"/>
                    <a:pt x="162758" y="169958"/>
                    <a:pt x="162758" y="163941"/>
                  </a:cubicBezTo>
                  <a:cubicBezTo>
                    <a:pt x="162758" y="157924"/>
                    <a:pt x="166062" y="152722"/>
                    <a:pt x="170917" y="149887"/>
                  </a:cubicBezTo>
                  <a:lnTo>
                    <a:pt x="170917" y="177994"/>
                  </a:lnTo>
                  <a:close/>
                  <a:moveTo>
                    <a:pt x="170917" y="123147"/>
                  </a:moveTo>
                  <a:lnTo>
                    <a:pt x="170917" y="132468"/>
                  </a:lnTo>
                  <a:cubicBezTo>
                    <a:pt x="168010" y="133223"/>
                    <a:pt x="165287" y="134365"/>
                    <a:pt x="162758" y="135844"/>
                  </a:cubicBezTo>
                  <a:lnTo>
                    <a:pt x="162758" y="106829"/>
                  </a:lnTo>
                  <a:cubicBezTo>
                    <a:pt x="162758" y="57346"/>
                    <a:pt x="203022" y="17082"/>
                    <a:pt x="252505" y="17082"/>
                  </a:cubicBezTo>
                  <a:cubicBezTo>
                    <a:pt x="301988" y="17082"/>
                    <a:pt x="342252" y="57346"/>
                    <a:pt x="342252" y="106829"/>
                  </a:cubicBezTo>
                  <a:lnTo>
                    <a:pt x="342252" y="135844"/>
                  </a:lnTo>
                  <a:cubicBezTo>
                    <a:pt x="339722" y="134365"/>
                    <a:pt x="336999" y="133213"/>
                    <a:pt x="334093" y="132468"/>
                  </a:cubicBezTo>
                  <a:lnTo>
                    <a:pt x="334093" y="123147"/>
                  </a:lnTo>
                  <a:lnTo>
                    <a:pt x="325934" y="123147"/>
                  </a:lnTo>
                  <a:cubicBezTo>
                    <a:pt x="301804" y="123147"/>
                    <a:pt x="279123" y="113744"/>
                    <a:pt x="262061" y="96692"/>
                  </a:cubicBezTo>
                  <a:lnTo>
                    <a:pt x="252505" y="87136"/>
                  </a:lnTo>
                  <a:lnTo>
                    <a:pt x="242949" y="96692"/>
                  </a:lnTo>
                  <a:cubicBezTo>
                    <a:pt x="225876" y="113744"/>
                    <a:pt x="203195" y="123147"/>
                    <a:pt x="179076" y="123147"/>
                  </a:cubicBezTo>
                  <a:lnTo>
                    <a:pt x="170917" y="123147"/>
                  </a:lnTo>
                  <a:close/>
                  <a:moveTo>
                    <a:pt x="187234" y="180258"/>
                  </a:moveTo>
                  <a:lnTo>
                    <a:pt x="187234" y="139158"/>
                  </a:lnTo>
                  <a:cubicBezTo>
                    <a:pt x="211731" y="137312"/>
                    <a:pt x="234576" y="127206"/>
                    <a:pt x="252505" y="110164"/>
                  </a:cubicBezTo>
                  <a:cubicBezTo>
                    <a:pt x="270434" y="127206"/>
                    <a:pt x="293278" y="137323"/>
                    <a:pt x="317775" y="139158"/>
                  </a:cubicBezTo>
                  <a:lnTo>
                    <a:pt x="317775" y="180258"/>
                  </a:lnTo>
                  <a:cubicBezTo>
                    <a:pt x="317775" y="192150"/>
                    <a:pt x="314532" y="203286"/>
                    <a:pt x="308943" y="212893"/>
                  </a:cubicBezTo>
                  <a:lnTo>
                    <a:pt x="252505" y="212893"/>
                  </a:lnTo>
                  <a:lnTo>
                    <a:pt x="252505" y="229211"/>
                  </a:lnTo>
                  <a:lnTo>
                    <a:pt x="295532" y="229211"/>
                  </a:lnTo>
                  <a:cubicBezTo>
                    <a:pt x="284028" y="239338"/>
                    <a:pt x="268996" y="245529"/>
                    <a:pt x="252505" y="245529"/>
                  </a:cubicBezTo>
                  <a:cubicBezTo>
                    <a:pt x="216514" y="245529"/>
                    <a:pt x="187234" y="216249"/>
                    <a:pt x="187234" y="180258"/>
                  </a:cubicBezTo>
                  <a:close/>
                  <a:moveTo>
                    <a:pt x="276981" y="258083"/>
                  </a:moveTo>
                  <a:lnTo>
                    <a:pt x="276981" y="258470"/>
                  </a:lnTo>
                  <a:lnTo>
                    <a:pt x="252505" y="282947"/>
                  </a:lnTo>
                  <a:lnTo>
                    <a:pt x="228028" y="258470"/>
                  </a:lnTo>
                  <a:lnTo>
                    <a:pt x="228028" y="258083"/>
                  </a:lnTo>
                  <a:cubicBezTo>
                    <a:pt x="235759" y="260510"/>
                    <a:pt x="243979" y="261846"/>
                    <a:pt x="252505" y="261846"/>
                  </a:cubicBezTo>
                  <a:cubicBezTo>
                    <a:pt x="261031" y="261846"/>
                    <a:pt x="269241" y="260520"/>
                    <a:pt x="276981" y="258083"/>
                  </a:cubicBezTo>
                  <a:close/>
                  <a:moveTo>
                    <a:pt x="128685" y="308239"/>
                  </a:moveTo>
                  <a:cubicBezTo>
                    <a:pt x="133396" y="294104"/>
                    <a:pt x="145431" y="283671"/>
                    <a:pt x="160086" y="280999"/>
                  </a:cubicBezTo>
                  <a:lnTo>
                    <a:pt x="217116" y="270637"/>
                  </a:lnTo>
                  <a:lnTo>
                    <a:pt x="252505" y="306026"/>
                  </a:lnTo>
                  <a:lnTo>
                    <a:pt x="287883" y="270647"/>
                  </a:lnTo>
                  <a:lnTo>
                    <a:pt x="344903" y="281009"/>
                  </a:lnTo>
                  <a:cubicBezTo>
                    <a:pt x="359569" y="283681"/>
                    <a:pt x="371603" y="294114"/>
                    <a:pt x="376304" y="308249"/>
                  </a:cubicBezTo>
                  <a:lnTo>
                    <a:pt x="388043" y="343434"/>
                  </a:lnTo>
                  <a:lnTo>
                    <a:pt x="219288" y="343434"/>
                  </a:lnTo>
                  <a:lnTo>
                    <a:pt x="187510" y="311656"/>
                  </a:lnTo>
                  <a:lnTo>
                    <a:pt x="152202" y="343597"/>
                  </a:lnTo>
                  <a:cubicBezTo>
                    <a:pt x="149123" y="346687"/>
                    <a:pt x="143748" y="346687"/>
                    <a:pt x="140668" y="343597"/>
                  </a:cubicBezTo>
                  <a:lnTo>
                    <a:pt x="122851" y="325781"/>
                  </a:lnTo>
                  <a:lnTo>
                    <a:pt x="128685" y="308239"/>
                  </a:lnTo>
                  <a:close/>
                  <a:moveTo>
                    <a:pt x="53889" y="203909"/>
                  </a:moveTo>
                  <a:lnTo>
                    <a:pt x="91307" y="241327"/>
                  </a:lnTo>
                  <a:lnTo>
                    <a:pt x="82445" y="250189"/>
                  </a:lnTo>
                  <a:lnTo>
                    <a:pt x="45026" y="212771"/>
                  </a:lnTo>
                  <a:lnTo>
                    <a:pt x="53889" y="203909"/>
                  </a:lnTo>
                  <a:close/>
                  <a:moveTo>
                    <a:pt x="196954" y="396772"/>
                  </a:moveTo>
                  <a:cubicBezTo>
                    <a:pt x="189254" y="404462"/>
                    <a:pt x="179004" y="408704"/>
                    <a:pt x="168112" y="408704"/>
                  </a:cubicBezTo>
                  <a:cubicBezTo>
                    <a:pt x="157220" y="408704"/>
                    <a:pt x="146971" y="404452"/>
                    <a:pt x="139261" y="396752"/>
                  </a:cubicBezTo>
                  <a:lnTo>
                    <a:pt x="28994" y="286496"/>
                  </a:lnTo>
                  <a:cubicBezTo>
                    <a:pt x="21294" y="278796"/>
                    <a:pt x="17052" y="268547"/>
                    <a:pt x="17052" y="257655"/>
                  </a:cubicBezTo>
                  <a:cubicBezTo>
                    <a:pt x="17052" y="246752"/>
                    <a:pt x="21294" y="236503"/>
                    <a:pt x="28994" y="228803"/>
                  </a:cubicBezTo>
                  <a:lnTo>
                    <a:pt x="33482" y="224316"/>
                  </a:lnTo>
                  <a:lnTo>
                    <a:pt x="70900" y="261734"/>
                  </a:lnTo>
                  <a:lnTo>
                    <a:pt x="70604" y="262030"/>
                  </a:lnTo>
                  <a:cubicBezTo>
                    <a:pt x="61069" y="271576"/>
                    <a:pt x="61069" y="287098"/>
                    <a:pt x="70604" y="296643"/>
                  </a:cubicBezTo>
                  <a:lnTo>
                    <a:pt x="129113" y="355152"/>
                  </a:lnTo>
                  <a:cubicBezTo>
                    <a:pt x="133743" y="359772"/>
                    <a:pt x="139883" y="362322"/>
                    <a:pt x="146430" y="362322"/>
                  </a:cubicBezTo>
                  <a:cubicBezTo>
                    <a:pt x="152978" y="362322"/>
                    <a:pt x="159117" y="359772"/>
                    <a:pt x="163441" y="355438"/>
                  </a:cubicBezTo>
                  <a:lnTo>
                    <a:pt x="164053" y="354887"/>
                  </a:lnTo>
                  <a:lnTo>
                    <a:pt x="201645" y="392479"/>
                  </a:lnTo>
                  <a:lnTo>
                    <a:pt x="196954" y="396772"/>
                  </a:lnTo>
                  <a:close/>
                  <a:moveTo>
                    <a:pt x="213679" y="381434"/>
                  </a:moveTo>
                  <a:lnTo>
                    <a:pt x="176169" y="343924"/>
                  </a:lnTo>
                  <a:lnTo>
                    <a:pt x="186949" y="334184"/>
                  </a:lnTo>
                  <a:lnTo>
                    <a:pt x="224388" y="371623"/>
                  </a:lnTo>
                  <a:lnTo>
                    <a:pt x="213679" y="3814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76"/>
            <p:cNvSpPr/>
            <p:nvPr/>
          </p:nvSpPr>
          <p:spPr>
            <a:xfrm>
              <a:off x="5298342" y="1016463"/>
              <a:ext cx="123146" cy="123146"/>
            </a:xfrm>
            <a:custGeom>
              <a:rect b="b" l="l" r="r" t="t"/>
              <a:pathLst>
                <a:path extrusionOk="0" h="164195" w="164195">
                  <a:moveTo>
                    <a:pt x="139465" y="765"/>
                  </a:moveTo>
                  <a:lnTo>
                    <a:pt x="25241" y="765"/>
                  </a:lnTo>
                  <a:cubicBezTo>
                    <a:pt x="11749" y="765"/>
                    <a:pt x="765" y="11749"/>
                    <a:pt x="765" y="25241"/>
                  </a:cubicBezTo>
                  <a:lnTo>
                    <a:pt x="765" y="90512"/>
                  </a:lnTo>
                  <a:cubicBezTo>
                    <a:pt x="765" y="104004"/>
                    <a:pt x="11749" y="114988"/>
                    <a:pt x="25241" y="114988"/>
                  </a:cubicBezTo>
                  <a:lnTo>
                    <a:pt x="47036" y="114988"/>
                  </a:lnTo>
                  <a:lnTo>
                    <a:pt x="38601" y="164196"/>
                  </a:lnTo>
                  <a:lnTo>
                    <a:pt x="117334" y="114988"/>
                  </a:lnTo>
                  <a:lnTo>
                    <a:pt x="139465" y="114988"/>
                  </a:lnTo>
                  <a:cubicBezTo>
                    <a:pt x="152957" y="114988"/>
                    <a:pt x="163941" y="104004"/>
                    <a:pt x="163941" y="90512"/>
                  </a:cubicBezTo>
                  <a:lnTo>
                    <a:pt x="163941" y="25241"/>
                  </a:lnTo>
                  <a:cubicBezTo>
                    <a:pt x="163941" y="11749"/>
                    <a:pt x="152957" y="765"/>
                    <a:pt x="139465" y="765"/>
                  </a:cubicBezTo>
                  <a:close/>
                  <a:moveTo>
                    <a:pt x="147623" y="90512"/>
                  </a:moveTo>
                  <a:cubicBezTo>
                    <a:pt x="147623" y="95009"/>
                    <a:pt x="143962" y="98670"/>
                    <a:pt x="139465" y="98670"/>
                  </a:cubicBezTo>
                  <a:lnTo>
                    <a:pt x="112643" y="98670"/>
                  </a:lnTo>
                  <a:lnTo>
                    <a:pt x="60824" y="131051"/>
                  </a:lnTo>
                  <a:lnTo>
                    <a:pt x="66382" y="98670"/>
                  </a:lnTo>
                  <a:lnTo>
                    <a:pt x="25241" y="98670"/>
                  </a:lnTo>
                  <a:cubicBezTo>
                    <a:pt x="20744" y="98670"/>
                    <a:pt x="17082" y="95009"/>
                    <a:pt x="17082" y="90512"/>
                  </a:cubicBezTo>
                  <a:lnTo>
                    <a:pt x="17082" y="25241"/>
                  </a:lnTo>
                  <a:cubicBezTo>
                    <a:pt x="17082" y="20744"/>
                    <a:pt x="20744" y="17082"/>
                    <a:pt x="25241" y="17082"/>
                  </a:cubicBezTo>
                  <a:lnTo>
                    <a:pt x="139465" y="17082"/>
                  </a:lnTo>
                  <a:cubicBezTo>
                    <a:pt x="143962" y="17082"/>
                    <a:pt x="147623" y="20744"/>
                    <a:pt x="147623" y="25241"/>
                  </a:cubicBezTo>
                  <a:lnTo>
                    <a:pt x="147623" y="905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76"/>
            <p:cNvSpPr/>
            <p:nvPr/>
          </p:nvSpPr>
          <p:spPr>
            <a:xfrm>
              <a:off x="5322818" y="1040939"/>
              <a:ext cx="74194" cy="13003"/>
            </a:xfrm>
            <a:custGeom>
              <a:rect b="b" l="l" r="r" t="t"/>
              <a:pathLst>
                <a:path extrusionOk="0" h="17337" w="98925">
                  <a:moveTo>
                    <a:pt x="765" y="765"/>
                  </a:moveTo>
                  <a:lnTo>
                    <a:pt x="98671" y="765"/>
                  </a:lnTo>
                  <a:lnTo>
                    <a:pt x="98671" y="17082"/>
                  </a:lnTo>
                  <a:lnTo>
                    <a:pt x="765" y="170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76"/>
            <p:cNvSpPr/>
            <p:nvPr/>
          </p:nvSpPr>
          <p:spPr>
            <a:xfrm>
              <a:off x="5322818" y="1065416"/>
              <a:ext cx="49718" cy="13003"/>
            </a:xfrm>
            <a:custGeom>
              <a:rect b="b" l="l" r="r" t="t"/>
              <a:pathLst>
                <a:path extrusionOk="0" h="17337" w="66290">
                  <a:moveTo>
                    <a:pt x="765" y="765"/>
                  </a:moveTo>
                  <a:lnTo>
                    <a:pt x="66035" y="765"/>
                  </a:lnTo>
                  <a:lnTo>
                    <a:pt x="66035" y="17082"/>
                  </a:lnTo>
                  <a:lnTo>
                    <a:pt x="765" y="170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76"/>
            <p:cNvSpPr/>
            <p:nvPr/>
          </p:nvSpPr>
          <p:spPr>
            <a:xfrm>
              <a:off x="5384010" y="1065416"/>
              <a:ext cx="13003" cy="13003"/>
            </a:xfrm>
            <a:custGeom>
              <a:rect b="b" l="l" r="r" t="t"/>
              <a:pathLst>
                <a:path extrusionOk="0" h="17337" w="17337">
                  <a:moveTo>
                    <a:pt x="765" y="765"/>
                  </a:moveTo>
                  <a:lnTo>
                    <a:pt x="17082" y="765"/>
                  </a:lnTo>
                  <a:lnTo>
                    <a:pt x="17082" y="17082"/>
                  </a:lnTo>
                  <a:lnTo>
                    <a:pt x="765" y="170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76"/>
            <p:cNvSpPr/>
            <p:nvPr/>
          </p:nvSpPr>
          <p:spPr>
            <a:xfrm>
              <a:off x="5042212" y="1034820"/>
              <a:ext cx="240175" cy="156037"/>
            </a:xfrm>
            <a:custGeom>
              <a:rect b="b" l="l" r="r" t="t"/>
              <a:pathLst>
                <a:path extrusionOk="0" h="208049" w="320233">
                  <a:moveTo>
                    <a:pt x="252525" y="765"/>
                  </a:moveTo>
                  <a:cubicBezTo>
                    <a:pt x="145920" y="765"/>
                    <a:pt x="54093" y="74500"/>
                    <a:pt x="30218" y="177362"/>
                  </a:cubicBezTo>
                  <a:lnTo>
                    <a:pt x="14757" y="151590"/>
                  </a:lnTo>
                  <a:lnTo>
                    <a:pt x="765" y="159984"/>
                  </a:lnTo>
                  <a:lnTo>
                    <a:pt x="29443" y="207774"/>
                  </a:lnTo>
                  <a:lnTo>
                    <a:pt x="77233" y="179096"/>
                  </a:lnTo>
                  <a:lnTo>
                    <a:pt x="68840" y="165103"/>
                  </a:lnTo>
                  <a:lnTo>
                    <a:pt x="46730" y="178372"/>
                  </a:lnTo>
                  <a:cubicBezTo>
                    <a:pt x="69850" y="84270"/>
                    <a:pt x="154456" y="17082"/>
                    <a:pt x="252525" y="17082"/>
                  </a:cubicBezTo>
                  <a:cubicBezTo>
                    <a:pt x="273962" y="17082"/>
                    <a:pt x="295104" y="20264"/>
                    <a:pt x="315379" y="26547"/>
                  </a:cubicBezTo>
                  <a:lnTo>
                    <a:pt x="320202" y="10963"/>
                  </a:lnTo>
                  <a:cubicBezTo>
                    <a:pt x="298367" y="4192"/>
                    <a:pt x="275594" y="765"/>
                    <a:pt x="252525" y="7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76"/>
            <p:cNvSpPr/>
            <p:nvPr/>
          </p:nvSpPr>
          <p:spPr>
            <a:xfrm>
              <a:off x="5354646" y="1130447"/>
              <a:ext cx="64250" cy="184337"/>
            </a:xfrm>
            <a:custGeom>
              <a:rect b="b" l="l" r="r" t="t"/>
              <a:pathLst>
                <a:path extrusionOk="0" h="245783" w="85667">
                  <a:moveTo>
                    <a:pt x="84903" y="29443"/>
                  </a:moveTo>
                  <a:lnTo>
                    <a:pt x="37112" y="765"/>
                  </a:lnTo>
                  <a:lnTo>
                    <a:pt x="8444" y="48555"/>
                  </a:lnTo>
                  <a:lnTo>
                    <a:pt x="22437" y="56948"/>
                  </a:lnTo>
                  <a:lnTo>
                    <a:pt x="36715" y="33145"/>
                  </a:lnTo>
                  <a:cubicBezTo>
                    <a:pt x="44231" y="55133"/>
                    <a:pt x="48076" y="78131"/>
                    <a:pt x="48076" y="101699"/>
                  </a:cubicBezTo>
                  <a:cubicBezTo>
                    <a:pt x="48076" y="150224"/>
                    <a:pt x="31269" y="197657"/>
                    <a:pt x="765" y="235259"/>
                  </a:cubicBezTo>
                  <a:lnTo>
                    <a:pt x="13431" y="245539"/>
                  </a:lnTo>
                  <a:cubicBezTo>
                    <a:pt x="46291" y="205041"/>
                    <a:pt x="64393" y="153946"/>
                    <a:pt x="64393" y="101699"/>
                  </a:cubicBezTo>
                  <a:cubicBezTo>
                    <a:pt x="64393" y="76744"/>
                    <a:pt x="60375" y="52369"/>
                    <a:pt x="52533" y="29035"/>
                  </a:cubicBezTo>
                  <a:lnTo>
                    <a:pt x="76509" y="43415"/>
                  </a:lnTo>
                  <a:lnTo>
                    <a:pt x="84903" y="294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76"/>
          <p:cNvGrpSpPr/>
          <p:nvPr/>
        </p:nvGrpSpPr>
        <p:grpSpPr>
          <a:xfrm>
            <a:off x="7294422" y="3878607"/>
            <a:ext cx="224354" cy="224354"/>
            <a:chOff x="7190180" y="3842660"/>
            <a:chExt cx="421481" cy="421481"/>
          </a:xfrm>
        </p:grpSpPr>
        <p:sp>
          <p:nvSpPr>
            <p:cNvPr id="411" name="Google Shape;411;p76"/>
            <p:cNvSpPr/>
            <p:nvPr/>
          </p:nvSpPr>
          <p:spPr>
            <a:xfrm>
              <a:off x="7314343" y="3990423"/>
              <a:ext cx="45520" cy="78395"/>
            </a:xfrm>
            <a:custGeom>
              <a:rect b="b" l="l" r="r" t="t"/>
              <a:pathLst>
                <a:path extrusionOk="0" h="104527" w="60693">
                  <a:moveTo>
                    <a:pt x="52895" y="105036"/>
                  </a:moveTo>
                  <a:cubicBezTo>
                    <a:pt x="57442" y="105036"/>
                    <a:pt x="61128" y="101349"/>
                    <a:pt x="61128" y="96803"/>
                  </a:cubicBezTo>
                  <a:lnTo>
                    <a:pt x="61128" y="8258"/>
                  </a:lnTo>
                  <a:cubicBezTo>
                    <a:pt x="61128" y="3711"/>
                    <a:pt x="57442" y="25"/>
                    <a:pt x="52895" y="25"/>
                  </a:cubicBezTo>
                  <a:lnTo>
                    <a:pt x="8258" y="25"/>
                  </a:lnTo>
                  <a:cubicBezTo>
                    <a:pt x="3711" y="25"/>
                    <a:pt x="25" y="3711"/>
                    <a:pt x="25" y="8258"/>
                  </a:cubicBezTo>
                  <a:lnTo>
                    <a:pt x="25" y="96803"/>
                  </a:lnTo>
                  <a:cubicBezTo>
                    <a:pt x="25" y="101349"/>
                    <a:pt x="3711" y="105036"/>
                    <a:pt x="8258" y="105036"/>
                  </a:cubicBezTo>
                  <a:lnTo>
                    <a:pt x="52895" y="105036"/>
                  </a:lnTo>
                  <a:close/>
                  <a:moveTo>
                    <a:pt x="16491" y="16491"/>
                  </a:moveTo>
                  <a:lnTo>
                    <a:pt x="44663" y="16491"/>
                  </a:lnTo>
                  <a:lnTo>
                    <a:pt x="44663" y="88570"/>
                  </a:lnTo>
                  <a:lnTo>
                    <a:pt x="16491" y="88570"/>
                  </a:lnTo>
                  <a:lnTo>
                    <a:pt x="16491" y="164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76"/>
            <p:cNvSpPr/>
            <p:nvPr/>
          </p:nvSpPr>
          <p:spPr>
            <a:xfrm>
              <a:off x="7378009" y="3990423"/>
              <a:ext cx="45520" cy="78395"/>
            </a:xfrm>
            <a:custGeom>
              <a:rect b="b" l="l" r="r" t="t"/>
              <a:pathLst>
                <a:path extrusionOk="0" h="104527" w="60693">
                  <a:moveTo>
                    <a:pt x="8258" y="105036"/>
                  </a:moveTo>
                  <a:lnTo>
                    <a:pt x="52895" y="105036"/>
                  </a:lnTo>
                  <a:cubicBezTo>
                    <a:pt x="57436" y="105036"/>
                    <a:pt x="61128" y="101349"/>
                    <a:pt x="61128" y="96803"/>
                  </a:cubicBezTo>
                  <a:lnTo>
                    <a:pt x="61128" y="8258"/>
                  </a:lnTo>
                  <a:cubicBezTo>
                    <a:pt x="61128" y="3711"/>
                    <a:pt x="57436" y="25"/>
                    <a:pt x="52895" y="25"/>
                  </a:cubicBezTo>
                  <a:lnTo>
                    <a:pt x="8258" y="25"/>
                  </a:lnTo>
                  <a:cubicBezTo>
                    <a:pt x="3706" y="25"/>
                    <a:pt x="25" y="3711"/>
                    <a:pt x="25" y="8258"/>
                  </a:cubicBezTo>
                  <a:lnTo>
                    <a:pt x="25" y="96803"/>
                  </a:lnTo>
                  <a:cubicBezTo>
                    <a:pt x="25" y="101349"/>
                    <a:pt x="3711" y="105036"/>
                    <a:pt x="8258" y="105036"/>
                  </a:cubicBezTo>
                  <a:close/>
                  <a:moveTo>
                    <a:pt x="16491" y="16491"/>
                  </a:moveTo>
                  <a:lnTo>
                    <a:pt x="44663" y="16491"/>
                  </a:lnTo>
                  <a:lnTo>
                    <a:pt x="44663" y="88570"/>
                  </a:lnTo>
                  <a:lnTo>
                    <a:pt x="16491" y="88570"/>
                  </a:lnTo>
                  <a:lnTo>
                    <a:pt x="16491" y="164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76"/>
            <p:cNvSpPr/>
            <p:nvPr/>
          </p:nvSpPr>
          <p:spPr>
            <a:xfrm>
              <a:off x="7228652" y="4086040"/>
              <a:ext cx="45520" cy="78395"/>
            </a:xfrm>
            <a:custGeom>
              <a:rect b="b" l="l" r="r" t="t"/>
              <a:pathLst>
                <a:path extrusionOk="0" h="104527" w="60693">
                  <a:moveTo>
                    <a:pt x="52895" y="105030"/>
                  </a:moveTo>
                  <a:cubicBezTo>
                    <a:pt x="57442" y="105030"/>
                    <a:pt x="61128" y="101349"/>
                    <a:pt x="61128" y="96797"/>
                  </a:cubicBezTo>
                  <a:lnTo>
                    <a:pt x="61128" y="8258"/>
                  </a:lnTo>
                  <a:cubicBezTo>
                    <a:pt x="61128" y="3706"/>
                    <a:pt x="57442" y="25"/>
                    <a:pt x="52895" y="25"/>
                  </a:cubicBezTo>
                  <a:lnTo>
                    <a:pt x="8258" y="25"/>
                  </a:lnTo>
                  <a:cubicBezTo>
                    <a:pt x="3711" y="25"/>
                    <a:pt x="25" y="3706"/>
                    <a:pt x="25" y="8258"/>
                  </a:cubicBezTo>
                  <a:lnTo>
                    <a:pt x="25" y="96791"/>
                  </a:lnTo>
                  <a:cubicBezTo>
                    <a:pt x="25" y="101343"/>
                    <a:pt x="3711" y="105024"/>
                    <a:pt x="8258" y="105024"/>
                  </a:cubicBezTo>
                  <a:lnTo>
                    <a:pt x="52895" y="105024"/>
                  </a:lnTo>
                  <a:close/>
                  <a:moveTo>
                    <a:pt x="16491" y="16491"/>
                  </a:moveTo>
                  <a:lnTo>
                    <a:pt x="44668" y="16491"/>
                  </a:lnTo>
                  <a:lnTo>
                    <a:pt x="44668" y="88564"/>
                  </a:lnTo>
                  <a:lnTo>
                    <a:pt x="16491" y="88564"/>
                  </a:lnTo>
                  <a:lnTo>
                    <a:pt x="16491" y="164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76"/>
            <p:cNvSpPr/>
            <p:nvPr/>
          </p:nvSpPr>
          <p:spPr>
            <a:xfrm>
              <a:off x="7527361" y="4086040"/>
              <a:ext cx="45520" cy="78395"/>
            </a:xfrm>
            <a:custGeom>
              <a:rect b="b" l="l" r="r" t="t"/>
              <a:pathLst>
                <a:path extrusionOk="0" h="104527" w="60693">
                  <a:moveTo>
                    <a:pt x="8258" y="105030"/>
                  </a:moveTo>
                  <a:lnTo>
                    <a:pt x="52895" y="105030"/>
                  </a:lnTo>
                  <a:cubicBezTo>
                    <a:pt x="57442" y="105030"/>
                    <a:pt x="61128" y="101349"/>
                    <a:pt x="61128" y="96797"/>
                  </a:cubicBezTo>
                  <a:lnTo>
                    <a:pt x="61128" y="8258"/>
                  </a:lnTo>
                  <a:cubicBezTo>
                    <a:pt x="61128" y="3706"/>
                    <a:pt x="57442" y="25"/>
                    <a:pt x="52895" y="25"/>
                  </a:cubicBezTo>
                  <a:lnTo>
                    <a:pt x="8258" y="25"/>
                  </a:lnTo>
                  <a:cubicBezTo>
                    <a:pt x="3711" y="25"/>
                    <a:pt x="25" y="3706"/>
                    <a:pt x="25" y="8258"/>
                  </a:cubicBezTo>
                  <a:lnTo>
                    <a:pt x="25" y="96791"/>
                  </a:lnTo>
                  <a:cubicBezTo>
                    <a:pt x="25" y="101349"/>
                    <a:pt x="3711" y="105030"/>
                    <a:pt x="8258" y="105030"/>
                  </a:cubicBezTo>
                  <a:close/>
                  <a:moveTo>
                    <a:pt x="16491" y="16491"/>
                  </a:moveTo>
                  <a:lnTo>
                    <a:pt x="44663" y="16491"/>
                  </a:lnTo>
                  <a:lnTo>
                    <a:pt x="44663" y="88564"/>
                  </a:lnTo>
                  <a:lnTo>
                    <a:pt x="16491" y="88564"/>
                  </a:lnTo>
                  <a:lnTo>
                    <a:pt x="16491" y="164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76"/>
            <p:cNvSpPr/>
            <p:nvPr/>
          </p:nvSpPr>
          <p:spPr>
            <a:xfrm>
              <a:off x="7441669" y="3990423"/>
              <a:ext cx="45520" cy="78395"/>
            </a:xfrm>
            <a:custGeom>
              <a:rect b="b" l="l" r="r" t="t"/>
              <a:pathLst>
                <a:path extrusionOk="0" h="104527" w="60693">
                  <a:moveTo>
                    <a:pt x="8258" y="105036"/>
                  </a:moveTo>
                  <a:lnTo>
                    <a:pt x="52895" y="105036"/>
                  </a:lnTo>
                  <a:cubicBezTo>
                    <a:pt x="57442" y="105036"/>
                    <a:pt x="61128" y="101349"/>
                    <a:pt x="61128" y="96803"/>
                  </a:cubicBezTo>
                  <a:lnTo>
                    <a:pt x="61128" y="8258"/>
                  </a:lnTo>
                  <a:cubicBezTo>
                    <a:pt x="61128" y="3711"/>
                    <a:pt x="57442" y="25"/>
                    <a:pt x="52895" y="25"/>
                  </a:cubicBezTo>
                  <a:lnTo>
                    <a:pt x="8258" y="25"/>
                  </a:lnTo>
                  <a:cubicBezTo>
                    <a:pt x="3711" y="25"/>
                    <a:pt x="25" y="3711"/>
                    <a:pt x="25" y="8258"/>
                  </a:cubicBezTo>
                  <a:lnTo>
                    <a:pt x="25" y="96803"/>
                  </a:lnTo>
                  <a:cubicBezTo>
                    <a:pt x="25" y="101349"/>
                    <a:pt x="3711" y="105036"/>
                    <a:pt x="8258" y="105036"/>
                  </a:cubicBezTo>
                  <a:close/>
                  <a:moveTo>
                    <a:pt x="16491" y="16491"/>
                  </a:moveTo>
                  <a:lnTo>
                    <a:pt x="44668" y="16491"/>
                  </a:lnTo>
                  <a:lnTo>
                    <a:pt x="44668" y="88570"/>
                  </a:lnTo>
                  <a:lnTo>
                    <a:pt x="16491" y="88570"/>
                  </a:lnTo>
                  <a:lnTo>
                    <a:pt x="16491" y="164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76"/>
            <p:cNvSpPr/>
            <p:nvPr/>
          </p:nvSpPr>
          <p:spPr>
            <a:xfrm>
              <a:off x="7375813" y="3864544"/>
              <a:ext cx="50156" cy="50156"/>
            </a:xfrm>
            <a:custGeom>
              <a:rect b="b" l="l" r="r" t="t"/>
              <a:pathLst>
                <a:path extrusionOk="0" h="66875" w="66875">
                  <a:moveTo>
                    <a:pt x="25269" y="58746"/>
                  </a:moveTo>
                  <a:cubicBezTo>
                    <a:pt x="25269" y="63292"/>
                    <a:pt x="28955" y="66979"/>
                    <a:pt x="33502" y="66979"/>
                  </a:cubicBezTo>
                  <a:cubicBezTo>
                    <a:pt x="38048" y="66979"/>
                    <a:pt x="41735" y="63292"/>
                    <a:pt x="41735" y="58746"/>
                  </a:cubicBezTo>
                  <a:lnTo>
                    <a:pt x="41735" y="41735"/>
                  </a:lnTo>
                  <a:lnTo>
                    <a:pt x="58746" y="41735"/>
                  </a:lnTo>
                  <a:cubicBezTo>
                    <a:pt x="63292" y="41735"/>
                    <a:pt x="66979" y="38048"/>
                    <a:pt x="66979" y="33502"/>
                  </a:cubicBezTo>
                  <a:cubicBezTo>
                    <a:pt x="66979" y="28955"/>
                    <a:pt x="63292" y="25269"/>
                    <a:pt x="58746" y="25269"/>
                  </a:cubicBezTo>
                  <a:lnTo>
                    <a:pt x="41735" y="25269"/>
                  </a:lnTo>
                  <a:lnTo>
                    <a:pt x="41735" y="8258"/>
                  </a:lnTo>
                  <a:cubicBezTo>
                    <a:pt x="41735" y="3711"/>
                    <a:pt x="38048" y="25"/>
                    <a:pt x="33502" y="25"/>
                  </a:cubicBezTo>
                  <a:cubicBezTo>
                    <a:pt x="28955" y="25"/>
                    <a:pt x="25269" y="3711"/>
                    <a:pt x="25269" y="8258"/>
                  </a:cubicBezTo>
                  <a:lnTo>
                    <a:pt x="25269" y="25269"/>
                  </a:lnTo>
                  <a:lnTo>
                    <a:pt x="8258" y="25269"/>
                  </a:lnTo>
                  <a:cubicBezTo>
                    <a:pt x="3711" y="25269"/>
                    <a:pt x="25" y="28955"/>
                    <a:pt x="25" y="33502"/>
                  </a:cubicBezTo>
                  <a:cubicBezTo>
                    <a:pt x="25" y="38048"/>
                    <a:pt x="3711" y="41735"/>
                    <a:pt x="8258" y="41735"/>
                  </a:cubicBezTo>
                  <a:lnTo>
                    <a:pt x="25269" y="41735"/>
                  </a:lnTo>
                  <a:lnTo>
                    <a:pt x="25269" y="587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76"/>
            <p:cNvSpPr/>
            <p:nvPr/>
          </p:nvSpPr>
          <p:spPr>
            <a:xfrm>
              <a:off x="7190180" y="3842660"/>
              <a:ext cx="421481" cy="421481"/>
            </a:xfrm>
            <a:custGeom>
              <a:rect b="b" l="l" r="r" t="t"/>
              <a:pathLst>
                <a:path extrusionOk="0" h="561975" w="561975">
                  <a:moveTo>
                    <a:pt x="553767" y="239657"/>
                  </a:moveTo>
                  <a:cubicBezTo>
                    <a:pt x="558313" y="239657"/>
                    <a:pt x="562000" y="235970"/>
                    <a:pt x="562000" y="231424"/>
                  </a:cubicBezTo>
                  <a:lnTo>
                    <a:pt x="562000" y="201791"/>
                  </a:lnTo>
                  <a:cubicBezTo>
                    <a:pt x="562000" y="197244"/>
                    <a:pt x="558313" y="193558"/>
                    <a:pt x="553767" y="193558"/>
                  </a:cubicBezTo>
                  <a:lnTo>
                    <a:pt x="503824" y="193558"/>
                  </a:lnTo>
                  <a:cubicBezTo>
                    <a:pt x="499278" y="193558"/>
                    <a:pt x="495591" y="197244"/>
                    <a:pt x="495591" y="201791"/>
                  </a:cubicBezTo>
                  <a:cubicBezTo>
                    <a:pt x="495591" y="206337"/>
                    <a:pt x="499278" y="210024"/>
                    <a:pt x="503824" y="210024"/>
                  </a:cubicBezTo>
                  <a:lnTo>
                    <a:pt x="545534" y="210024"/>
                  </a:lnTo>
                  <a:lnTo>
                    <a:pt x="545534" y="223196"/>
                  </a:lnTo>
                  <a:cubicBezTo>
                    <a:pt x="531608" y="223196"/>
                    <a:pt x="432577" y="223196"/>
                    <a:pt x="426654" y="223196"/>
                  </a:cubicBezTo>
                  <a:lnTo>
                    <a:pt x="426654" y="210024"/>
                  </a:lnTo>
                  <a:lnTo>
                    <a:pt x="462845" y="210024"/>
                  </a:lnTo>
                  <a:cubicBezTo>
                    <a:pt x="467397" y="210024"/>
                    <a:pt x="471078" y="206337"/>
                    <a:pt x="471078" y="201791"/>
                  </a:cubicBezTo>
                  <a:cubicBezTo>
                    <a:pt x="471078" y="197244"/>
                    <a:pt x="467397" y="193558"/>
                    <a:pt x="462845" y="193558"/>
                  </a:cubicBezTo>
                  <a:lnTo>
                    <a:pt x="426654" y="193558"/>
                  </a:lnTo>
                  <a:lnTo>
                    <a:pt x="426654" y="154961"/>
                  </a:lnTo>
                  <a:lnTo>
                    <a:pt x="439287" y="154961"/>
                  </a:lnTo>
                  <a:cubicBezTo>
                    <a:pt x="443833" y="154961"/>
                    <a:pt x="447520" y="151280"/>
                    <a:pt x="447520" y="146728"/>
                  </a:cubicBezTo>
                  <a:lnTo>
                    <a:pt x="447520" y="117096"/>
                  </a:lnTo>
                  <a:cubicBezTo>
                    <a:pt x="447520" y="112555"/>
                    <a:pt x="443839" y="108863"/>
                    <a:pt x="439287" y="108863"/>
                  </a:cubicBezTo>
                  <a:lnTo>
                    <a:pt x="365859" y="108863"/>
                  </a:lnTo>
                  <a:lnTo>
                    <a:pt x="365859" y="8258"/>
                  </a:lnTo>
                  <a:cubicBezTo>
                    <a:pt x="365859" y="3711"/>
                    <a:pt x="362178" y="25"/>
                    <a:pt x="357626" y="25"/>
                  </a:cubicBezTo>
                  <a:lnTo>
                    <a:pt x="204398" y="25"/>
                  </a:lnTo>
                  <a:cubicBezTo>
                    <a:pt x="199852" y="25"/>
                    <a:pt x="196165" y="3711"/>
                    <a:pt x="196165" y="8258"/>
                  </a:cubicBezTo>
                  <a:lnTo>
                    <a:pt x="196165" y="108874"/>
                  </a:lnTo>
                  <a:lnTo>
                    <a:pt x="122732" y="108874"/>
                  </a:lnTo>
                  <a:cubicBezTo>
                    <a:pt x="118186" y="108874"/>
                    <a:pt x="114499" y="112555"/>
                    <a:pt x="114499" y="117107"/>
                  </a:cubicBezTo>
                  <a:lnTo>
                    <a:pt x="114499" y="146734"/>
                  </a:lnTo>
                  <a:cubicBezTo>
                    <a:pt x="114499" y="151286"/>
                    <a:pt x="118180" y="154967"/>
                    <a:pt x="122732" y="154967"/>
                  </a:cubicBezTo>
                  <a:lnTo>
                    <a:pt x="135371" y="154967"/>
                  </a:lnTo>
                  <a:lnTo>
                    <a:pt x="135371" y="193563"/>
                  </a:lnTo>
                  <a:lnTo>
                    <a:pt x="8258" y="193563"/>
                  </a:lnTo>
                  <a:cubicBezTo>
                    <a:pt x="3711" y="193558"/>
                    <a:pt x="25" y="197250"/>
                    <a:pt x="25" y="201791"/>
                  </a:cubicBezTo>
                  <a:lnTo>
                    <a:pt x="25" y="231424"/>
                  </a:lnTo>
                  <a:cubicBezTo>
                    <a:pt x="25" y="235970"/>
                    <a:pt x="3711" y="239657"/>
                    <a:pt x="8258" y="239657"/>
                  </a:cubicBezTo>
                  <a:lnTo>
                    <a:pt x="11916" y="239657"/>
                  </a:lnTo>
                  <a:lnTo>
                    <a:pt x="11916" y="293820"/>
                  </a:lnTo>
                  <a:cubicBezTo>
                    <a:pt x="11916" y="298366"/>
                    <a:pt x="15603" y="302053"/>
                    <a:pt x="20149" y="302053"/>
                  </a:cubicBezTo>
                  <a:cubicBezTo>
                    <a:pt x="24696" y="302053"/>
                    <a:pt x="28382" y="298366"/>
                    <a:pt x="28382" y="293820"/>
                  </a:cubicBezTo>
                  <a:lnTo>
                    <a:pt x="28382" y="239657"/>
                  </a:lnTo>
                  <a:lnTo>
                    <a:pt x="135377" y="239657"/>
                  </a:lnTo>
                  <a:lnTo>
                    <a:pt x="135377" y="514417"/>
                  </a:lnTo>
                  <a:lnTo>
                    <a:pt x="28377" y="514417"/>
                  </a:lnTo>
                  <a:lnTo>
                    <a:pt x="28377" y="334692"/>
                  </a:lnTo>
                  <a:cubicBezTo>
                    <a:pt x="28377" y="330146"/>
                    <a:pt x="24690" y="326459"/>
                    <a:pt x="20144" y="326459"/>
                  </a:cubicBezTo>
                  <a:cubicBezTo>
                    <a:pt x="15597" y="326459"/>
                    <a:pt x="11911" y="330140"/>
                    <a:pt x="11911" y="334692"/>
                  </a:cubicBezTo>
                  <a:lnTo>
                    <a:pt x="11911" y="514412"/>
                  </a:lnTo>
                  <a:lnTo>
                    <a:pt x="8252" y="514412"/>
                  </a:lnTo>
                  <a:cubicBezTo>
                    <a:pt x="3711" y="514412"/>
                    <a:pt x="25" y="518098"/>
                    <a:pt x="25" y="522645"/>
                  </a:cubicBezTo>
                  <a:lnTo>
                    <a:pt x="25" y="553767"/>
                  </a:lnTo>
                  <a:cubicBezTo>
                    <a:pt x="25" y="558313"/>
                    <a:pt x="3711" y="562000"/>
                    <a:pt x="8258" y="562000"/>
                  </a:cubicBezTo>
                  <a:lnTo>
                    <a:pt x="553767" y="562000"/>
                  </a:lnTo>
                  <a:cubicBezTo>
                    <a:pt x="558313" y="562000"/>
                    <a:pt x="562000" y="558313"/>
                    <a:pt x="562000" y="553767"/>
                  </a:cubicBezTo>
                  <a:lnTo>
                    <a:pt x="562000" y="522645"/>
                  </a:lnTo>
                  <a:cubicBezTo>
                    <a:pt x="562000" y="518098"/>
                    <a:pt x="558313" y="514412"/>
                    <a:pt x="553767" y="514412"/>
                  </a:cubicBezTo>
                  <a:lnTo>
                    <a:pt x="550114" y="514412"/>
                  </a:lnTo>
                  <a:lnTo>
                    <a:pt x="550114" y="239657"/>
                  </a:lnTo>
                  <a:lnTo>
                    <a:pt x="553767" y="239657"/>
                  </a:lnTo>
                  <a:close/>
                  <a:moveTo>
                    <a:pt x="130965" y="125340"/>
                  </a:moveTo>
                  <a:lnTo>
                    <a:pt x="258904" y="125340"/>
                  </a:lnTo>
                  <a:cubicBezTo>
                    <a:pt x="263451" y="125340"/>
                    <a:pt x="267137" y="121653"/>
                    <a:pt x="267137" y="117107"/>
                  </a:cubicBezTo>
                  <a:cubicBezTo>
                    <a:pt x="267137" y="112555"/>
                    <a:pt x="263451" y="108874"/>
                    <a:pt x="258904" y="108874"/>
                  </a:cubicBezTo>
                  <a:lnTo>
                    <a:pt x="212631" y="108874"/>
                  </a:lnTo>
                  <a:lnTo>
                    <a:pt x="212631" y="16491"/>
                  </a:lnTo>
                  <a:lnTo>
                    <a:pt x="349393" y="16491"/>
                  </a:lnTo>
                  <a:lnTo>
                    <a:pt x="349393" y="108874"/>
                  </a:lnTo>
                  <a:lnTo>
                    <a:pt x="305526" y="108874"/>
                  </a:lnTo>
                  <a:cubicBezTo>
                    <a:pt x="300979" y="108874"/>
                    <a:pt x="297293" y="112555"/>
                    <a:pt x="297293" y="117107"/>
                  </a:cubicBezTo>
                  <a:cubicBezTo>
                    <a:pt x="297293" y="121653"/>
                    <a:pt x="300979" y="125340"/>
                    <a:pt x="305526" y="125340"/>
                  </a:cubicBezTo>
                  <a:lnTo>
                    <a:pt x="431060" y="125340"/>
                  </a:lnTo>
                  <a:lnTo>
                    <a:pt x="431060" y="138501"/>
                  </a:lnTo>
                  <a:lnTo>
                    <a:pt x="130965" y="138501"/>
                  </a:lnTo>
                  <a:lnTo>
                    <a:pt x="130965" y="125340"/>
                  </a:lnTo>
                  <a:close/>
                  <a:moveTo>
                    <a:pt x="16491" y="210024"/>
                  </a:moveTo>
                  <a:lnTo>
                    <a:pt x="135371" y="210024"/>
                  </a:lnTo>
                  <a:lnTo>
                    <a:pt x="135371" y="223196"/>
                  </a:lnTo>
                  <a:lnTo>
                    <a:pt x="16491" y="223196"/>
                  </a:lnTo>
                  <a:lnTo>
                    <a:pt x="16491" y="210024"/>
                  </a:lnTo>
                  <a:close/>
                  <a:moveTo>
                    <a:pt x="151837" y="154967"/>
                  </a:moveTo>
                  <a:lnTo>
                    <a:pt x="410194" y="154967"/>
                  </a:lnTo>
                  <a:lnTo>
                    <a:pt x="410194" y="514412"/>
                  </a:lnTo>
                  <a:lnTo>
                    <a:pt x="362785" y="514412"/>
                  </a:lnTo>
                  <a:lnTo>
                    <a:pt x="362785" y="384185"/>
                  </a:lnTo>
                  <a:cubicBezTo>
                    <a:pt x="362785" y="379639"/>
                    <a:pt x="359099" y="375952"/>
                    <a:pt x="354552" y="375952"/>
                  </a:cubicBezTo>
                  <a:lnTo>
                    <a:pt x="207472" y="375952"/>
                  </a:lnTo>
                  <a:cubicBezTo>
                    <a:pt x="202926" y="375952"/>
                    <a:pt x="199239" y="379639"/>
                    <a:pt x="199239" y="384185"/>
                  </a:cubicBezTo>
                  <a:lnTo>
                    <a:pt x="199239" y="514412"/>
                  </a:lnTo>
                  <a:lnTo>
                    <a:pt x="151831" y="514412"/>
                  </a:lnTo>
                  <a:lnTo>
                    <a:pt x="151831" y="154967"/>
                  </a:lnTo>
                  <a:close/>
                  <a:moveTo>
                    <a:pt x="215705" y="514412"/>
                  </a:moveTo>
                  <a:lnTo>
                    <a:pt x="215705" y="392418"/>
                  </a:lnTo>
                  <a:lnTo>
                    <a:pt x="272779" y="392418"/>
                  </a:lnTo>
                  <a:lnTo>
                    <a:pt x="272779" y="514412"/>
                  </a:lnTo>
                  <a:lnTo>
                    <a:pt x="215705" y="514412"/>
                  </a:lnTo>
                  <a:close/>
                  <a:moveTo>
                    <a:pt x="289245" y="392418"/>
                  </a:moveTo>
                  <a:lnTo>
                    <a:pt x="346320" y="392418"/>
                  </a:lnTo>
                  <a:lnTo>
                    <a:pt x="346320" y="514412"/>
                  </a:lnTo>
                  <a:lnTo>
                    <a:pt x="289245" y="514412"/>
                  </a:lnTo>
                  <a:lnTo>
                    <a:pt x="289245" y="392418"/>
                  </a:lnTo>
                  <a:close/>
                  <a:moveTo>
                    <a:pt x="545534" y="545534"/>
                  </a:moveTo>
                  <a:lnTo>
                    <a:pt x="16491" y="545534"/>
                  </a:lnTo>
                  <a:lnTo>
                    <a:pt x="16491" y="530872"/>
                  </a:lnTo>
                  <a:lnTo>
                    <a:pt x="545534" y="530872"/>
                  </a:lnTo>
                  <a:lnTo>
                    <a:pt x="545534" y="545534"/>
                  </a:lnTo>
                  <a:close/>
                  <a:moveTo>
                    <a:pt x="533648" y="514412"/>
                  </a:moveTo>
                  <a:lnTo>
                    <a:pt x="426654" y="514412"/>
                  </a:lnTo>
                  <a:lnTo>
                    <a:pt x="426654" y="239657"/>
                  </a:lnTo>
                  <a:lnTo>
                    <a:pt x="533643" y="239657"/>
                  </a:lnTo>
                  <a:lnTo>
                    <a:pt x="533643" y="514412"/>
                  </a:lnTo>
                  <a:lnTo>
                    <a:pt x="533648" y="5144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Google Shape;418;p76"/>
          <p:cNvGrpSpPr/>
          <p:nvPr/>
        </p:nvGrpSpPr>
        <p:grpSpPr>
          <a:xfrm>
            <a:off x="6828202" y="4193373"/>
            <a:ext cx="224389" cy="224389"/>
            <a:chOff x="7789214" y="2361846"/>
            <a:chExt cx="368274" cy="368274"/>
          </a:xfrm>
        </p:grpSpPr>
        <p:sp>
          <p:nvSpPr>
            <p:cNvPr id="419" name="Google Shape;419;p76"/>
            <p:cNvSpPr/>
            <p:nvPr/>
          </p:nvSpPr>
          <p:spPr>
            <a:xfrm>
              <a:off x="7789214" y="2361846"/>
              <a:ext cx="368274" cy="368274"/>
            </a:xfrm>
            <a:custGeom>
              <a:rect b="b" l="l" r="r" t="t"/>
              <a:pathLst>
                <a:path extrusionOk="0" h="368274" w="368274">
                  <a:moveTo>
                    <a:pt x="142585" y="309033"/>
                  </a:moveTo>
                  <a:lnTo>
                    <a:pt x="142585" y="297190"/>
                  </a:lnTo>
                  <a:lnTo>
                    <a:pt x="20589" y="297190"/>
                  </a:lnTo>
                  <a:cubicBezTo>
                    <a:pt x="7254" y="297190"/>
                    <a:pt x="296" y="290173"/>
                    <a:pt x="296" y="276741"/>
                  </a:cubicBezTo>
                  <a:cubicBezTo>
                    <a:pt x="296" y="207234"/>
                    <a:pt x="296" y="137733"/>
                    <a:pt x="296" y="68240"/>
                  </a:cubicBezTo>
                  <a:cubicBezTo>
                    <a:pt x="296" y="54904"/>
                    <a:pt x="7312" y="47945"/>
                    <a:pt x="20744" y="47945"/>
                  </a:cubicBezTo>
                  <a:lnTo>
                    <a:pt x="54878" y="47945"/>
                  </a:lnTo>
                  <a:cubicBezTo>
                    <a:pt x="57142" y="37014"/>
                    <a:pt x="62434" y="26939"/>
                    <a:pt x="70151" y="18871"/>
                  </a:cubicBezTo>
                  <a:cubicBezTo>
                    <a:pt x="80944" y="7172"/>
                    <a:pt x="96120" y="493"/>
                    <a:pt x="112038" y="438"/>
                  </a:cubicBezTo>
                  <a:cubicBezTo>
                    <a:pt x="135898" y="186"/>
                    <a:pt x="159778" y="322"/>
                    <a:pt x="183754" y="438"/>
                  </a:cubicBezTo>
                  <a:cubicBezTo>
                    <a:pt x="193520" y="50"/>
                    <a:pt x="201751" y="7653"/>
                    <a:pt x="202139" y="17419"/>
                  </a:cubicBezTo>
                  <a:cubicBezTo>
                    <a:pt x="202165" y="18064"/>
                    <a:pt x="202155" y="18711"/>
                    <a:pt x="202110" y="19356"/>
                  </a:cubicBezTo>
                  <a:cubicBezTo>
                    <a:pt x="201859" y="26734"/>
                    <a:pt x="199745" y="33928"/>
                    <a:pt x="195966" y="40270"/>
                  </a:cubicBezTo>
                  <a:cubicBezTo>
                    <a:pt x="194981" y="42660"/>
                    <a:pt x="194285" y="45159"/>
                    <a:pt x="193892" y="47713"/>
                  </a:cubicBezTo>
                  <a:lnTo>
                    <a:pt x="214011" y="47713"/>
                  </a:lnTo>
                  <a:lnTo>
                    <a:pt x="214011" y="43662"/>
                  </a:lnTo>
                  <a:cubicBezTo>
                    <a:pt x="214011" y="35172"/>
                    <a:pt x="213914" y="26702"/>
                    <a:pt x="214011" y="18232"/>
                  </a:cubicBezTo>
                  <a:cubicBezTo>
                    <a:pt x="213827" y="8599"/>
                    <a:pt x="221487" y="641"/>
                    <a:pt x="231119" y="457"/>
                  </a:cubicBezTo>
                  <a:cubicBezTo>
                    <a:pt x="231348" y="453"/>
                    <a:pt x="231576" y="453"/>
                    <a:pt x="231805" y="458"/>
                  </a:cubicBezTo>
                  <a:cubicBezTo>
                    <a:pt x="271371" y="367"/>
                    <a:pt x="310925" y="367"/>
                    <a:pt x="350466" y="458"/>
                  </a:cubicBezTo>
                  <a:cubicBezTo>
                    <a:pt x="360099" y="284"/>
                    <a:pt x="368049" y="7952"/>
                    <a:pt x="368222" y="17585"/>
                  </a:cubicBezTo>
                  <a:cubicBezTo>
                    <a:pt x="368226" y="17814"/>
                    <a:pt x="368226" y="18042"/>
                    <a:pt x="368221" y="18270"/>
                  </a:cubicBezTo>
                  <a:cubicBezTo>
                    <a:pt x="368337" y="49929"/>
                    <a:pt x="368338" y="81588"/>
                    <a:pt x="368221" y="113247"/>
                  </a:cubicBezTo>
                  <a:cubicBezTo>
                    <a:pt x="368475" y="119359"/>
                    <a:pt x="365236" y="125085"/>
                    <a:pt x="359867" y="128016"/>
                  </a:cubicBezTo>
                  <a:cubicBezTo>
                    <a:pt x="356805" y="129703"/>
                    <a:pt x="356359" y="131699"/>
                    <a:pt x="356359" y="134723"/>
                  </a:cubicBezTo>
                  <a:cubicBezTo>
                    <a:pt x="356359" y="181901"/>
                    <a:pt x="356359" y="229066"/>
                    <a:pt x="356359" y="276218"/>
                  </a:cubicBezTo>
                  <a:cubicBezTo>
                    <a:pt x="356359" y="290212"/>
                    <a:pt x="349536" y="297112"/>
                    <a:pt x="335658" y="297112"/>
                  </a:cubicBezTo>
                  <a:lnTo>
                    <a:pt x="226106" y="297112"/>
                  </a:lnTo>
                  <a:lnTo>
                    <a:pt x="226106" y="308955"/>
                  </a:lnTo>
                  <a:cubicBezTo>
                    <a:pt x="237949" y="308955"/>
                    <a:pt x="249637" y="308858"/>
                    <a:pt x="261325" y="308955"/>
                  </a:cubicBezTo>
                  <a:cubicBezTo>
                    <a:pt x="271108" y="308859"/>
                    <a:pt x="279118" y="316712"/>
                    <a:pt x="279214" y="326496"/>
                  </a:cubicBezTo>
                  <a:cubicBezTo>
                    <a:pt x="279215" y="326554"/>
                    <a:pt x="279215" y="326613"/>
                    <a:pt x="279215" y="326671"/>
                  </a:cubicBezTo>
                  <a:cubicBezTo>
                    <a:pt x="279215" y="328086"/>
                    <a:pt x="279215" y="329501"/>
                    <a:pt x="279215" y="330916"/>
                  </a:cubicBezTo>
                  <a:cubicBezTo>
                    <a:pt x="279215" y="339115"/>
                    <a:pt x="279215" y="347295"/>
                    <a:pt x="279215" y="355494"/>
                  </a:cubicBezTo>
                  <a:cubicBezTo>
                    <a:pt x="279215" y="363247"/>
                    <a:pt x="274311" y="368248"/>
                    <a:pt x="266519" y="368248"/>
                  </a:cubicBezTo>
                  <a:cubicBezTo>
                    <a:pt x="211705" y="368248"/>
                    <a:pt x="156890" y="368248"/>
                    <a:pt x="102075" y="368248"/>
                  </a:cubicBezTo>
                  <a:cubicBezTo>
                    <a:pt x="94322" y="368248"/>
                    <a:pt x="89418" y="363324"/>
                    <a:pt x="89360" y="355513"/>
                  </a:cubicBezTo>
                  <a:cubicBezTo>
                    <a:pt x="89360" y="346054"/>
                    <a:pt x="89360" y="336576"/>
                    <a:pt x="89360" y="327117"/>
                  </a:cubicBezTo>
                  <a:cubicBezTo>
                    <a:pt x="89098" y="317336"/>
                    <a:pt x="96814" y="309195"/>
                    <a:pt x="106595" y="308933"/>
                  </a:cubicBezTo>
                  <a:cubicBezTo>
                    <a:pt x="106943" y="308924"/>
                    <a:pt x="107290" y="308925"/>
                    <a:pt x="107638" y="308936"/>
                  </a:cubicBezTo>
                  <a:cubicBezTo>
                    <a:pt x="117814" y="308839"/>
                    <a:pt x="127990" y="308936"/>
                    <a:pt x="138147" y="308936"/>
                  </a:cubicBezTo>
                  <a:close/>
                  <a:moveTo>
                    <a:pt x="12177" y="249799"/>
                  </a:moveTo>
                  <a:lnTo>
                    <a:pt x="12177" y="275462"/>
                  </a:lnTo>
                  <a:cubicBezTo>
                    <a:pt x="12177" y="283913"/>
                    <a:pt x="13553" y="285289"/>
                    <a:pt x="21869" y="285289"/>
                  </a:cubicBezTo>
                  <a:lnTo>
                    <a:pt x="337073" y="285289"/>
                  </a:lnTo>
                  <a:cubicBezTo>
                    <a:pt x="342113" y="285173"/>
                    <a:pt x="344303" y="283060"/>
                    <a:pt x="344342" y="278040"/>
                  </a:cubicBezTo>
                  <a:cubicBezTo>
                    <a:pt x="344342" y="269434"/>
                    <a:pt x="344342" y="260808"/>
                    <a:pt x="344342" y="252202"/>
                  </a:cubicBezTo>
                  <a:cubicBezTo>
                    <a:pt x="344265" y="251389"/>
                    <a:pt x="344116" y="250585"/>
                    <a:pt x="343896" y="249799"/>
                  </a:cubicBezTo>
                  <a:close/>
                  <a:moveTo>
                    <a:pt x="344264" y="131040"/>
                  </a:moveTo>
                  <a:lnTo>
                    <a:pt x="339263" y="131040"/>
                  </a:lnTo>
                  <a:cubicBezTo>
                    <a:pt x="316954" y="131040"/>
                    <a:pt x="294683" y="131040"/>
                    <a:pt x="272334" y="131040"/>
                  </a:cubicBezTo>
                  <a:cubicBezTo>
                    <a:pt x="265705" y="131040"/>
                    <a:pt x="258068" y="129237"/>
                    <a:pt x="252758" y="131932"/>
                  </a:cubicBezTo>
                  <a:cubicBezTo>
                    <a:pt x="247446" y="134626"/>
                    <a:pt x="244384" y="141875"/>
                    <a:pt x="240391" y="147167"/>
                  </a:cubicBezTo>
                  <a:cubicBezTo>
                    <a:pt x="235449" y="153718"/>
                    <a:pt x="229905" y="156063"/>
                    <a:pt x="223722" y="154047"/>
                  </a:cubicBezTo>
                  <a:cubicBezTo>
                    <a:pt x="217074" y="151896"/>
                    <a:pt x="213914" y="146934"/>
                    <a:pt x="213914" y="138541"/>
                  </a:cubicBezTo>
                  <a:lnTo>
                    <a:pt x="213914" y="60002"/>
                  </a:lnTo>
                  <a:lnTo>
                    <a:pt x="196295" y="60002"/>
                  </a:lnTo>
                  <a:cubicBezTo>
                    <a:pt x="195229" y="77912"/>
                    <a:pt x="187670" y="91790"/>
                    <a:pt x="172377" y="101190"/>
                  </a:cubicBezTo>
                  <a:cubicBezTo>
                    <a:pt x="171377" y="101931"/>
                    <a:pt x="170648" y="102980"/>
                    <a:pt x="170303" y="104175"/>
                  </a:cubicBezTo>
                  <a:cubicBezTo>
                    <a:pt x="167466" y="113593"/>
                    <a:pt x="161634" y="121827"/>
                    <a:pt x="153692" y="127629"/>
                  </a:cubicBezTo>
                  <a:cubicBezTo>
                    <a:pt x="151404" y="129296"/>
                    <a:pt x="151753" y="131040"/>
                    <a:pt x="152315" y="133153"/>
                  </a:cubicBezTo>
                  <a:cubicBezTo>
                    <a:pt x="152878" y="135265"/>
                    <a:pt x="152878" y="137785"/>
                    <a:pt x="156308" y="138173"/>
                  </a:cubicBezTo>
                  <a:cubicBezTo>
                    <a:pt x="162472" y="138890"/>
                    <a:pt x="168558" y="140111"/>
                    <a:pt x="174703" y="141119"/>
                  </a:cubicBezTo>
                  <a:cubicBezTo>
                    <a:pt x="204804" y="145868"/>
                    <a:pt x="225660" y="170058"/>
                    <a:pt x="225796" y="200489"/>
                  </a:cubicBezTo>
                  <a:cubicBezTo>
                    <a:pt x="225796" y="211363"/>
                    <a:pt x="225796" y="222236"/>
                    <a:pt x="225796" y="233110"/>
                  </a:cubicBezTo>
                  <a:lnTo>
                    <a:pt x="225796" y="237530"/>
                  </a:lnTo>
                  <a:lnTo>
                    <a:pt x="344264" y="237530"/>
                  </a:lnTo>
                  <a:close/>
                  <a:moveTo>
                    <a:pt x="225796" y="78706"/>
                  </a:moveTo>
                  <a:cubicBezTo>
                    <a:pt x="225796" y="98477"/>
                    <a:pt x="225796" y="118247"/>
                    <a:pt x="225796" y="138037"/>
                  </a:cubicBezTo>
                  <a:cubicBezTo>
                    <a:pt x="226057" y="139582"/>
                    <a:pt x="226533" y="141083"/>
                    <a:pt x="227211" y="142495"/>
                  </a:cubicBezTo>
                  <a:cubicBezTo>
                    <a:pt x="228622" y="141734"/>
                    <a:pt x="229925" y="140789"/>
                    <a:pt x="231087" y="139685"/>
                  </a:cubicBezTo>
                  <a:cubicBezTo>
                    <a:pt x="235449" y="134122"/>
                    <a:pt x="239751" y="128501"/>
                    <a:pt x="243803" y="122725"/>
                  </a:cubicBezTo>
                  <a:cubicBezTo>
                    <a:pt x="245365" y="120225"/>
                    <a:pt x="248191" y="118804"/>
                    <a:pt x="251129" y="119042"/>
                  </a:cubicBezTo>
                  <a:cubicBezTo>
                    <a:pt x="283479" y="119178"/>
                    <a:pt x="315829" y="119042"/>
                    <a:pt x="348179" y="119042"/>
                  </a:cubicBezTo>
                  <a:cubicBezTo>
                    <a:pt x="354343" y="119042"/>
                    <a:pt x="356359" y="117104"/>
                    <a:pt x="356359" y="110998"/>
                  </a:cubicBezTo>
                  <a:cubicBezTo>
                    <a:pt x="356359" y="80761"/>
                    <a:pt x="356359" y="50530"/>
                    <a:pt x="356359" y="20305"/>
                  </a:cubicBezTo>
                  <a:cubicBezTo>
                    <a:pt x="356359" y="14239"/>
                    <a:pt x="354421" y="12262"/>
                    <a:pt x="348179" y="12262"/>
                  </a:cubicBezTo>
                  <a:lnTo>
                    <a:pt x="234189" y="12262"/>
                  </a:lnTo>
                  <a:cubicBezTo>
                    <a:pt x="227773" y="12262"/>
                    <a:pt x="225854" y="14200"/>
                    <a:pt x="225835" y="20557"/>
                  </a:cubicBezTo>
                  <a:close/>
                  <a:moveTo>
                    <a:pt x="24020" y="237646"/>
                  </a:moveTo>
                  <a:cubicBezTo>
                    <a:pt x="24020" y="224892"/>
                    <a:pt x="24020" y="212603"/>
                    <a:pt x="24020" y="200334"/>
                  </a:cubicBezTo>
                  <a:cubicBezTo>
                    <a:pt x="23616" y="173181"/>
                    <a:pt x="41964" y="149326"/>
                    <a:pt x="68310" y="142747"/>
                  </a:cubicBezTo>
                  <a:cubicBezTo>
                    <a:pt x="76406" y="140807"/>
                    <a:pt x="84614" y="139370"/>
                    <a:pt x="92888" y="138444"/>
                  </a:cubicBezTo>
                  <a:cubicBezTo>
                    <a:pt x="96221" y="137979"/>
                    <a:pt x="96900" y="136041"/>
                    <a:pt x="97462" y="133443"/>
                  </a:cubicBezTo>
                  <a:cubicBezTo>
                    <a:pt x="98024" y="130846"/>
                    <a:pt x="98780" y="128888"/>
                    <a:pt x="95931" y="126834"/>
                  </a:cubicBezTo>
                  <a:cubicBezTo>
                    <a:pt x="88926" y="121513"/>
                    <a:pt x="83554" y="114334"/>
                    <a:pt x="80424" y="106114"/>
                  </a:cubicBezTo>
                  <a:cubicBezTo>
                    <a:pt x="79422" y="103729"/>
                    <a:pt x="77787" y="101665"/>
                    <a:pt x="75695" y="100144"/>
                  </a:cubicBezTo>
                  <a:cubicBezTo>
                    <a:pt x="64367" y="92851"/>
                    <a:pt x="56667" y="81093"/>
                    <a:pt x="54509" y="67794"/>
                  </a:cubicBezTo>
                  <a:cubicBezTo>
                    <a:pt x="54064" y="65216"/>
                    <a:pt x="53754" y="62599"/>
                    <a:pt x="53366" y="59827"/>
                  </a:cubicBezTo>
                  <a:lnTo>
                    <a:pt x="20938" y="59827"/>
                  </a:lnTo>
                  <a:cubicBezTo>
                    <a:pt x="13999" y="59827"/>
                    <a:pt x="12235" y="61611"/>
                    <a:pt x="12235" y="68608"/>
                  </a:cubicBezTo>
                  <a:lnTo>
                    <a:pt x="12235" y="233362"/>
                  </a:lnTo>
                  <a:cubicBezTo>
                    <a:pt x="12235" y="234738"/>
                    <a:pt x="12371" y="236095"/>
                    <a:pt x="12448" y="237607"/>
                  </a:cubicBezTo>
                  <a:close/>
                  <a:moveTo>
                    <a:pt x="130859" y="237510"/>
                  </a:moveTo>
                  <a:lnTo>
                    <a:pt x="213798" y="237510"/>
                  </a:lnTo>
                  <a:cubicBezTo>
                    <a:pt x="213798" y="223632"/>
                    <a:pt x="214438" y="210044"/>
                    <a:pt x="213643" y="196554"/>
                  </a:cubicBezTo>
                  <a:cubicBezTo>
                    <a:pt x="212674" y="180272"/>
                    <a:pt x="204610" y="167654"/>
                    <a:pt x="190558" y="159203"/>
                  </a:cubicBezTo>
                  <a:cubicBezTo>
                    <a:pt x="186598" y="157125"/>
                    <a:pt x="182513" y="155293"/>
                    <a:pt x="178327" y="153718"/>
                  </a:cubicBezTo>
                  <a:cubicBezTo>
                    <a:pt x="178327" y="166220"/>
                    <a:pt x="178327" y="177656"/>
                    <a:pt x="178443" y="189072"/>
                  </a:cubicBezTo>
                  <a:cubicBezTo>
                    <a:pt x="178769" y="190589"/>
                    <a:pt x="179719" y="191898"/>
                    <a:pt x="181060" y="192678"/>
                  </a:cubicBezTo>
                  <a:cubicBezTo>
                    <a:pt x="186491" y="195709"/>
                    <a:pt x="189934" y="201367"/>
                    <a:pt x="190131" y="207583"/>
                  </a:cubicBezTo>
                  <a:cubicBezTo>
                    <a:pt x="190457" y="216442"/>
                    <a:pt x="184192" y="224181"/>
                    <a:pt x="175459" y="225706"/>
                  </a:cubicBezTo>
                  <a:cubicBezTo>
                    <a:pt x="167216" y="227120"/>
                    <a:pt x="159101" y="222602"/>
                    <a:pt x="155959" y="214851"/>
                  </a:cubicBezTo>
                  <a:cubicBezTo>
                    <a:pt x="152515" y="206841"/>
                    <a:pt x="155635" y="197522"/>
                    <a:pt x="163209" y="193201"/>
                  </a:cubicBezTo>
                  <a:cubicBezTo>
                    <a:pt x="165514" y="192169"/>
                    <a:pt x="166852" y="189730"/>
                    <a:pt x="166484" y="187231"/>
                  </a:cubicBezTo>
                  <a:cubicBezTo>
                    <a:pt x="166349" y="179323"/>
                    <a:pt x="166484" y="171415"/>
                    <a:pt x="166484" y="163506"/>
                  </a:cubicBezTo>
                  <a:cubicBezTo>
                    <a:pt x="166484" y="159746"/>
                    <a:pt x="167570" y="154764"/>
                    <a:pt x="165651" y="152536"/>
                  </a:cubicBezTo>
                  <a:cubicBezTo>
                    <a:pt x="163732" y="150307"/>
                    <a:pt x="158576" y="150830"/>
                    <a:pt x="154893" y="149938"/>
                  </a:cubicBezTo>
                  <a:cubicBezTo>
                    <a:pt x="152835" y="149234"/>
                    <a:pt x="150577" y="150184"/>
                    <a:pt x="149641" y="152148"/>
                  </a:cubicBezTo>
                  <a:cubicBezTo>
                    <a:pt x="143961" y="160909"/>
                    <a:pt x="138011" y="169592"/>
                    <a:pt x="132351" y="178295"/>
                  </a:cubicBezTo>
                  <a:cubicBezTo>
                    <a:pt x="131540" y="179434"/>
                    <a:pt x="131064" y="180777"/>
                    <a:pt x="130975" y="182172"/>
                  </a:cubicBezTo>
                  <a:cubicBezTo>
                    <a:pt x="130839" y="200489"/>
                    <a:pt x="130859" y="218844"/>
                    <a:pt x="130859" y="237491"/>
                  </a:cubicBezTo>
                  <a:close/>
                  <a:moveTo>
                    <a:pt x="71295" y="154396"/>
                  </a:moveTo>
                  <a:cubicBezTo>
                    <a:pt x="70148" y="154576"/>
                    <a:pt x="69014" y="154835"/>
                    <a:pt x="67903" y="155172"/>
                  </a:cubicBezTo>
                  <a:cubicBezTo>
                    <a:pt x="50652" y="161704"/>
                    <a:pt x="39119" y="173779"/>
                    <a:pt x="36891" y="192154"/>
                  </a:cubicBezTo>
                  <a:cubicBezTo>
                    <a:pt x="35165" y="206924"/>
                    <a:pt x="36173" y="222023"/>
                    <a:pt x="35999" y="236987"/>
                  </a:cubicBezTo>
                  <a:cubicBezTo>
                    <a:pt x="35999" y="237181"/>
                    <a:pt x="36309" y="237413"/>
                    <a:pt x="36464" y="237568"/>
                  </a:cubicBezTo>
                  <a:lnTo>
                    <a:pt x="118550" y="237568"/>
                  </a:lnTo>
                  <a:cubicBezTo>
                    <a:pt x="118695" y="237107"/>
                    <a:pt x="118799" y="236633"/>
                    <a:pt x="118861" y="236153"/>
                  </a:cubicBezTo>
                  <a:cubicBezTo>
                    <a:pt x="118861" y="218205"/>
                    <a:pt x="118861" y="200263"/>
                    <a:pt x="118861" y="182327"/>
                  </a:cubicBezTo>
                  <a:cubicBezTo>
                    <a:pt x="118847" y="181077"/>
                    <a:pt x="118485" y="179855"/>
                    <a:pt x="117814" y="178800"/>
                  </a:cubicBezTo>
                  <a:cubicBezTo>
                    <a:pt x="111870" y="169754"/>
                    <a:pt x="105835" y="160709"/>
                    <a:pt x="99710" y="151663"/>
                  </a:cubicBezTo>
                  <a:cubicBezTo>
                    <a:pt x="99090" y="150772"/>
                    <a:pt x="97772" y="149725"/>
                    <a:pt x="96803" y="149725"/>
                  </a:cubicBezTo>
                  <a:cubicBezTo>
                    <a:pt x="92345" y="150229"/>
                    <a:pt x="87945" y="151101"/>
                    <a:pt x="83506" y="151857"/>
                  </a:cubicBezTo>
                  <a:lnTo>
                    <a:pt x="83506" y="184808"/>
                  </a:lnTo>
                  <a:cubicBezTo>
                    <a:pt x="104537" y="191069"/>
                    <a:pt x="109208" y="207699"/>
                    <a:pt x="106475" y="225512"/>
                  </a:cubicBezTo>
                  <a:lnTo>
                    <a:pt x="95175" y="225512"/>
                  </a:lnTo>
                  <a:cubicBezTo>
                    <a:pt x="95175" y="221907"/>
                    <a:pt x="95175" y="218670"/>
                    <a:pt x="95175" y="215414"/>
                  </a:cubicBezTo>
                  <a:cubicBezTo>
                    <a:pt x="95175" y="204230"/>
                    <a:pt x="87732" y="196263"/>
                    <a:pt x="77439" y="196224"/>
                  </a:cubicBezTo>
                  <a:cubicBezTo>
                    <a:pt x="67147" y="196186"/>
                    <a:pt x="59665" y="204172"/>
                    <a:pt x="59588" y="215278"/>
                  </a:cubicBezTo>
                  <a:cubicBezTo>
                    <a:pt x="59588" y="218747"/>
                    <a:pt x="59588" y="222217"/>
                    <a:pt x="59588" y="225648"/>
                  </a:cubicBezTo>
                  <a:lnTo>
                    <a:pt x="47958" y="225648"/>
                  </a:lnTo>
                  <a:cubicBezTo>
                    <a:pt x="47687" y="216693"/>
                    <a:pt x="46892" y="207912"/>
                    <a:pt x="51408" y="199830"/>
                  </a:cubicBezTo>
                  <a:cubicBezTo>
                    <a:pt x="55658" y="192179"/>
                    <a:pt x="62983" y="186717"/>
                    <a:pt x="71528" y="184827"/>
                  </a:cubicBezTo>
                  <a:cubicBezTo>
                    <a:pt x="71528" y="175368"/>
                    <a:pt x="71528" y="166200"/>
                    <a:pt x="71528" y="157032"/>
                  </a:cubicBezTo>
                  <a:cubicBezTo>
                    <a:pt x="71489" y="156296"/>
                    <a:pt x="71372" y="155462"/>
                    <a:pt x="71295" y="154396"/>
                  </a:cubicBezTo>
                  <a:close/>
                  <a:moveTo>
                    <a:pt x="77439" y="86265"/>
                  </a:moveTo>
                  <a:cubicBezTo>
                    <a:pt x="77439" y="78183"/>
                    <a:pt x="77439" y="71050"/>
                    <a:pt x="77439" y="63917"/>
                  </a:cubicBezTo>
                  <a:cubicBezTo>
                    <a:pt x="77439" y="48857"/>
                    <a:pt x="88507" y="39301"/>
                    <a:pt x="103102" y="42596"/>
                  </a:cubicBezTo>
                  <a:cubicBezTo>
                    <a:pt x="122305" y="46752"/>
                    <a:pt x="141942" y="48555"/>
                    <a:pt x="161580" y="47965"/>
                  </a:cubicBezTo>
                  <a:cubicBezTo>
                    <a:pt x="177079" y="47418"/>
                    <a:pt x="189532" y="35008"/>
                    <a:pt x="190131" y="19511"/>
                  </a:cubicBezTo>
                  <a:cubicBezTo>
                    <a:pt x="190131" y="14859"/>
                    <a:pt x="187941" y="12378"/>
                    <a:pt x="183231" y="12359"/>
                  </a:cubicBezTo>
                  <a:cubicBezTo>
                    <a:pt x="159080" y="12359"/>
                    <a:pt x="134910" y="11990"/>
                    <a:pt x="110759" y="12475"/>
                  </a:cubicBezTo>
                  <a:cubicBezTo>
                    <a:pt x="85096" y="13018"/>
                    <a:pt x="64240" y="36044"/>
                    <a:pt x="65693" y="61708"/>
                  </a:cubicBezTo>
                  <a:cubicBezTo>
                    <a:pt x="66051" y="71175"/>
                    <a:pt x="70301" y="80075"/>
                    <a:pt x="77440" y="86304"/>
                  </a:cubicBezTo>
                  <a:close/>
                  <a:moveTo>
                    <a:pt x="159952" y="59827"/>
                  </a:moveTo>
                  <a:cubicBezTo>
                    <a:pt x="158944" y="59827"/>
                    <a:pt x="158014" y="59827"/>
                    <a:pt x="157006" y="59827"/>
                  </a:cubicBezTo>
                  <a:cubicBezTo>
                    <a:pt x="145376" y="59285"/>
                    <a:pt x="133863" y="59091"/>
                    <a:pt x="122350" y="58064"/>
                  </a:cubicBezTo>
                  <a:cubicBezTo>
                    <a:pt x="115217" y="57443"/>
                    <a:pt x="108200" y="55485"/>
                    <a:pt x="101028" y="54187"/>
                  </a:cubicBezTo>
                  <a:cubicBezTo>
                    <a:pt x="93527" y="52811"/>
                    <a:pt x="89263" y="56319"/>
                    <a:pt x="89224" y="63878"/>
                  </a:cubicBezTo>
                  <a:cubicBezTo>
                    <a:pt x="89224" y="72775"/>
                    <a:pt x="89069" y="81691"/>
                    <a:pt x="89224" y="90568"/>
                  </a:cubicBezTo>
                  <a:cubicBezTo>
                    <a:pt x="89851" y="108748"/>
                    <a:pt x="104039" y="123553"/>
                    <a:pt x="122175" y="124954"/>
                  </a:cubicBezTo>
                  <a:cubicBezTo>
                    <a:pt x="140841" y="126485"/>
                    <a:pt x="157064" y="114797"/>
                    <a:pt x="159506" y="96248"/>
                  </a:cubicBezTo>
                  <a:cubicBezTo>
                    <a:pt x="161193" y="84502"/>
                    <a:pt x="159952" y="72368"/>
                    <a:pt x="159952" y="59827"/>
                  </a:cubicBezTo>
                  <a:close/>
                  <a:moveTo>
                    <a:pt x="213585" y="332661"/>
                  </a:moveTo>
                  <a:lnTo>
                    <a:pt x="213585" y="297423"/>
                  </a:lnTo>
                  <a:lnTo>
                    <a:pt x="154913" y="297423"/>
                  </a:lnTo>
                  <a:lnTo>
                    <a:pt x="154913" y="332661"/>
                  </a:lnTo>
                  <a:close/>
                  <a:moveTo>
                    <a:pt x="101319" y="356153"/>
                  </a:moveTo>
                  <a:lnTo>
                    <a:pt x="267043" y="356153"/>
                  </a:lnTo>
                  <a:lnTo>
                    <a:pt x="267043" y="345007"/>
                  </a:lnTo>
                  <a:lnTo>
                    <a:pt x="101319" y="345007"/>
                  </a:lnTo>
                  <a:close/>
                  <a:moveTo>
                    <a:pt x="109072" y="134219"/>
                  </a:moveTo>
                  <a:cubicBezTo>
                    <a:pt x="108743" y="137572"/>
                    <a:pt x="107367" y="140809"/>
                    <a:pt x="108433" y="142612"/>
                  </a:cubicBezTo>
                  <a:cubicBezTo>
                    <a:pt x="113433" y="151043"/>
                    <a:pt x="119093" y="159068"/>
                    <a:pt x="124869" y="167809"/>
                  </a:cubicBezTo>
                  <a:cubicBezTo>
                    <a:pt x="130025" y="160056"/>
                    <a:pt x="134561" y="152807"/>
                    <a:pt x="139639" y="145907"/>
                  </a:cubicBezTo>
                  <a:cubicBezTo>
                    <a:pt x="142314" y="142224"/>
                    <a:pt x="142023" y="139026"/>
                    <a:pt x="139949" y="134994"/>
                  </a:cubicBezTo>
                  <a:cubicBezTo>
                    <a:pt x="129829" y="137873"/>
                    <a:pt x="119073" y="137602"/>
                    <a:pt x="109111" y="134219"/>
                  </a:cubicBezTo>
                  <a:close/>
                  <a:moveTo>
                    <a:pt x="142469" y="320953"/>
                  </a:moveTo>
                  <a:cubicBezTo>
                    <a:pt x="130374" y="320953"/>
                    <a:pt x="118706" y="320953"/>
                    <a:pt x="107037" y="320953"/>
                  </a:cubicBezTo>
                  <a:cubicBezTo>
                    <a:pt x="103923" y="320857"/>
                    <a:pt x="101321" y="323303"/>
                    <a:pt x="101225" y="326417"/>
                  </a:cubicBezTo>
                  <a:cubicBezTo>
                    <a:pt x="101223" y="326456"/>
                    <a:pt x="101222" y="326496"/>
                    <a:pt x="101222" y="326536"/>
                  </a:cubicBezTo>
                  <a:cubicBezTo>
                    <a:pt x="101028" y="328474"/>
                    <a:pt x="101222" y="330412"/>
                    <a:pt x="101222" y="332486"/>
                  </a:cubicBezTo>
                  <a:lnTo>
                    <a:pt x="142508" y="332486"/>
                  </a:lnTo>
                  <a:close/>
                  <a:moveTo>
                    <a:pt x="266888" y="332583"/>
                  </a:moveTo>
                  <a:cubicBezTo>
                    <a:pt x="268147" y="322892"/>
                    <a:pt x="266442" y="320953"/>
                    <a:pt x="257080" y="320953"/>
                  </a:cubicBezTo>
                  <a:lnTo>
                    <a:pt x="226067" y="320953"/>
                  </a:lnTo>
                  <a:lnTo>
                    <a:pt x="226067" y="332583"/>
                  </a:lnTo>
                  <a:close/>
                  <a:moveTo>
                    <a:pt x="172357" y="85897"/>
                  </a:moveTo>
                  <a:cubicBezTo>
                    <a:pt x="181525" y="78435"/>
                    <a:pt x="186429" y="63297"/>
                    <a:pt x="183192" y="53819"/>
                  </a:cubicBezTo>
                  <a:cubicBezTo>
                    <a:pt x="180014" y="55253"/>
                    <a:pt x="176835" y="56610"/>
                    <a:pt x="173734" y="58180"/>
                  </a:cubicBezTo>
                  <a:cubicBezTo>
                    <a:pt x="172986" y="58691"/>
                    <a:pt x="172504" y="59507"/>
                    <a:pt x="172415" y="60409"/>
                  </a:cubicBezTo>
                  <a:cubicBezTo>
                    <a:pt x="172377" y="68608"/>
                    <a:pt x="172396" y="76884"/>
                    <a:pt x="172396" y="85839"/>
                  </a:cubicBezTo>
                  <a:close/>
                  <a:moveTo>
                    <a:pt x="178172" y="208378"/>
                  </a:moveTo>
                  <a:cubicBezTo>
                    <a:pt x="178215" y="205120"/>
                    <a:pt x="175615" y="202441"/>
                    <a:pt x="172357" y="202388"/>
                  </a:cubicBezTo>
                  <a:cubicBezTo>
                    <a:pt x="169250" y="202312"/>
                    <a:pt x="166658" y="204748"/>
                    <a:pt x="166542" y="207854"/>
                  </a:cubicBezTo>
                  <a:cubicBezTo>
                    <a:pt x="166377" y="211113"/>
                    <a:pt x="168867" y="213898"/>
                    <a:pt x="172125" y="214095"/>
                  </a:cubicBezTo>
                  <a:cubicBezTo>
                    <a:pt x="175356" y="214143"/>
                    <a:pt x="178053" y="211642"/>
                    <a:pt x="178250" y="208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76"/>
            <p:cNvSpPr/>
            <p:nvPr/>
          </p:nvSpPr>
          <p:spPr>
            <a:xfrm>
              <a:off x="7943850" y="2623425"/>
              <a:ext cx="34889" cy="11629"/>
            </a:xfrm>
            <a:custGeom>
              <a:rect b="b" l="l" r="r" t="t"/>
              <a:pathLst>
                <a:path extrusionOk="0" h="11629" w="34889">
                  <a:moveTo>
                    <a:pt x="35359" y="296"/>
                  </a:moveTo>
                  <a:lnTo>
                    <a:pt x="35359" y="11635"/>
                  </a:lnTo>
                  <a:lnTo>
                    <a:pt x="296" y="11635"/>
                  </a:lnTo>
                  <a:lnTo>
                    <a:pt x="296" y="2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76"/>
            <p:cNvSpPr/>
            <p:nvPr/>
          </p:nvSpPr>
          <p:spPr>
            <a:xfrm>
              <a:off x="7991299" y="2623405"/>
              <a:ext cx="11629" cy="11629"/>
            </a:xfrm>
            <a:custGeom>
              <a:rect b="b" l="l" r="r" t="t"/>
              <a:pathLst>
                <a:path extrusionOk="0" h="11629" w="11629">
                  <a:moveTo>
                    <a:pt x="11480" y="11790"/>
                  </a:moveTo>
                  <a:lnTo>
                    <a:pt x="296" y="11790"/>
                  </a:lnTo>
                  <a:lnTo>
                    <a:pt x="296" y="296"/>
                  </a:lnTo>
                  <a:lnTo>
                    <a:pt x="11480" y="2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76"/>
            <p:cNvSpPr/>
            <p:nvPr/>
          </p:nvSpPr>
          <p:spPr>
            <a:xfrm>
              <a:off x="8038787" y="2504743"/>
              <a:ext cx="34889" cy="34889"/>
            </a:xfrm>
            <a:custGeom>
              <a:rect b="b" l="l" r="r" t="t"/>
              <a:pathLst>
                <a:path extrusionOk="0" h="34889" w="34889">
                  <a:moveTo>
                    <a:pt x="35359" y="296"/>
                  </a:moveTo>
                  <a:lnTo>
                    <a:pt x="35359" y="35379"/>
                  </a:lnTo>
                  <a:lnTo>
                    <a:pt x="296" y="35379"/>
                  </a:lnTo>
                  <a:lnTo>
                    <a:pt x="296" y="296"/>
                  </a:lnTo>
                  <a:close/>
                  <a:moveTo>
                    <a:pt x="23381" y="23555"/>
                  </a:moveTo>
                  <a:lnTo>
                    <a:pt x="23381" y="12255"/>
                  </a:lnTo>
                  <a:lnTo>
                    <a:pt x="12061" y="12255"/>
                  </a:lnTo>
                  <a:lnTo>
                    <a:pt x="12061" y="235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76"/>
            <p:cNvSpPr/>
            <p:nvPr/>
          </p:nvSpPr>
          <p:spPr>
            <a:xfrm>
              <a:off x="8038633" y="2552135"/>
              <a:ext cx="34889" cy="34889"/>
            </a:xfrm>
            <a:custGeom>
              <a:rect b="b" l="l" r="r" t="t"/>
              <a:pathLst>
                <a:path extrusionOk="0" h="34889" w="34889">
                  <a:moveTo>
                    <a:pt x="296" y="35379"/>
                  </a:moveTo>
                  <a:lnTo>
                    <a:pt x="296" y="296"/>
                  </a:lnTo>
                  <a:lnTo>
                    <a:pt x="35379" y="296"/>
                  </a:lnTo>
                  <a:lnTo>
                    <a:pt x="35379" y="35379"/>
                  </a:lnTo>
                  <a:close/>
                  <a:moveTo>
                    <a:pt x="23555" y="12119"/>
                  </a:moveTo>
                  <a:lnTo>
                    <a:pt x="12216" y="12119"/>
                  </a:lnTo>
                  <a:lnTo>
                    <a:pt x="12216" y="23400"/>
                  </a:lnTo>
                  <a:lnTo>
                    <a:pt x="23555" y="23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76"/>
            <p:cNvSpPr/>
            <p:nvPr/>
          </p:nvSpPr>
          <p:spPr>
            <a:xfrm>
              <a:off x="8086004" y="2552270"/>
              <a:ext cx="34889" cy="34889"/>
            </a:xfrm>
            <a:custGeom>
              <a:rect b="b" l="l" r="r" t="t"/>
              <a:pathLst>
                <a:path extrusionOk="0" h="34889" w="34889">
                  <a:moveTo>
                    <a:pt x="296" y="35282"/>
                  </a:moveTo>
                  <a:lnTo>
                    <a:pt x="296" y="296"/>
                  </a:lnTo>
                  <a:lnTo>
                    <a:pt x="35495" y="296"/>
                  </a:lnTo>
                  <a:lnTo>
                    <a:pt x="35495" y="35282"/>
                  </a:lnTo>
                  <a:close/>
                  <a:moveTo>
                    <a:pt x="23749" y="12139"/>
                  </a:moveTo>
                  <a:lnTo>
                    <a:pt x="12294" y="12139"/>
                  </a:lnTo>
                  <a:lnTo>
                    <a:pt x="12294" y="23419"/>
                  </a:lnTo>
                  <a:lnTo>
                    <a:pt x="23749" y="234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76"/>
            <p:cNvSpPr/>
            <p:nvPr/>
          </p:nvSpPr>
          <p:spPr>
            <a:xfrm>
              <a:off x="8086159" y="2504646"/>
              <a:ext cx="34889" cy="34889"/>
            </a:xfrm>
            <a:custGeom>
              <a:rect b="b" l="l" r="r" t="t"/>
              <a:pathLst>
                <a:path extrusionOk="0" h="34889" w="34889">
                  <a:moveTo>
                    <a:pt x="35320" y="35534"/>
                  </a:moveTo>
                  <a:lnTo>
                    <a:pt x="296" y="35534"/>
                  </a:lnTo>
                  <a:lnTo>
                    <a:pt x="296" y="296"/>
                  </a:lnTo>
                  <a:lnTo>
                    <a:pt x="35320" y="296"/>
                  </a:lnTo>
                  <a:close/>
                  <a:moveTo>
                    <a:pt x="23477" y="23594"/>
                  </a:moveTo>
                  <a:lnTo>
                    <a:pt x="23477" y="12294"/>
                  </a:lnTo>
                  <a:lnTo>
                    <a:pt x="12139" y="12294"/>
                  </a:lnTo>
                  <a:lnTo>
                    <a:pt x="12139" y="235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76"/>
            <p:cNvSpPr/>
            <p:nvPr/>
          </p:nvSpPr>
          <p:spPr>
            <a:xfrm>
              <a:off x="8037912" y="2385413"/>
              <a:ext cx="83346" cy="83346"/>
            </a:xfrm>
            <a:custGeom>
              <a:rect b="b" l="l" r="r" t="t"/>
              <a:pathLst>
                <a:path extrusionOk="0" h="83346" w="83346">
                  <a:moveTo>
                    <a:pt x="60172" y="23972"/>
                  </a:moveTo>
                  <a:cubicBezTo>
                    <a:pt x="67538" y="25193"/>
                    <a:pt x="75446" y="21820"/>
                    <a:pt x="80679" y="28391"/>
                  </a:cubicBezTo>
                  <a:cubicBezTo>
                    <a:pt x="82631" y="31104"/>
                    <a:pt x="83700" y="34353"/>
                    <a:pt x="83742" y="37695"/>
                  </a:cubicBezTo>
                  <a:cubicBezTo>
                    <a:pt x="83742" y="44246"/>
                    <a:pt x="85874" y="51476"/>
                    <a:pt x="79865" y="56864"/>
                  </a:cubicBezTo>
                  <a:cubicBezTo>
                    <a:pt x="74225" y="61943"/>
                    <a:pt x="67131" y="59035"/>
                    <a:pt x="60483" y="60198"/>
                  </a:cubicBezTo>
                  <a:cubicBezTo>
                    <a:pt x="59009" y="67253"/>
                    <a:pt x="62847" y="75860"/>
                    <a:pt x="55210" y="81267"/>
                  </a:cubicBezTo>
                  <a:cubicBezTo>
                    <a:pt x="49260" y="85493"/>
                    <a:pt x="42185" y="84156"/>
                    <a:pt x="35827" y="83400"/>
                  </a:cubicBezTo>
                  <a:cubicBezTo>
                    <a:pt x="21368" y="81694"/>
                    <a:pt x="25128" y="69832"/>
                    <a:pt x="24353" y="60276"/>
                  </a:cubicBezTo>
                  <a:cubicBezTo>
                    <a:pt x="17123" y="58803"/>
                    <a:pt x="8304" y="62679"/>
                    <a:pt x="3032" y="54732"/>
                  </a:cubicBezTo>
                  <a:cubicBezTo>
                    <a:pt x="-942" y="48917"/>
                    <a:pt x="376" y="41959"/>
                    <a:pt x="1093" y="35737"/>
                  </a:cubicBezTo>
                  <a:cubicBezTo>
                    <a:pt x="2741" y="20987"/>
                    <a:pt x="14991" y="25057"/>
                    <a:pt x="24353" y="24107"/>
                  </a:cubicBezTo>
                  <a:cubicBezTo>
                    <a:pt x="25651" y="17091"/>
                    <a:pt x="22298" y="9182"/>
                    <a:pt x="28733" y="3581"/>
                  </a:cubicBezTo>
                  <a:cubicBezTo>
                    <a:pt x="34296" y="-1265"/>
                    <a:pt x="41158" y="654"/>
                    <a:pt x="47477" y="751"/>
                  </a:cubicBezTo>
                  <a:cubicBezTo>
                    <a:pt x="50811" y="795"/>
                    <a:pt x="54018" y="2041"/>
                    <a:pt x="56509" y="4259"/>
                  </a:cubicBezTo>
                  <a:cubicBezTo>
                    <a:pt x="58680" y="6527"/>
                    <a:pt x="59552" y="10384"/>
                    <a:pt x="60153" y="13718"/>
                  </a:cubicBezTo>
                  <a:cubicBezTo>
                    <a:pt x="60462" y="17129"/>
                    <a:pt x="60468" y="20560"/>
                    <a:pt x="60172" y="23972"/>
                  </a:cubicBezTo>
                  <a:close/>
                  <a:moveTo>
                    <a:pt x="36293" y="12555"/>
                  </a:moveTo>
                  <a:lnTo>
                    <a:pt x="36293" y="36280"/>
                  </a:lnTo>
                  <a:lnTo>
                    <a:pt x="13033" y="36280"/>
                  </a:lnTo>
                  <a:lnTo>
                    <a:pt x="13033" y="48239"/>
                  </a:lnTo>
                  <a:lnTo>
                    <a:pt x="36661" y="48239"/>
                  </a:lnTo>
                  <a:lnTo>
                    <a:pt x="36661" y="71498"/>
                  </a:lnTo>
                  <a:lnTo>
                    <a:pt x="48465" y="71498"/>
                  </a:lnTo>
                  <a:lnTo>
                    <a:pt x="48465" y="48006"/>
                  </a:lnTo>
                  <a:lnTo>
                    <a:pt x="71841" y="48006"/>
                  </a:lnTo>
                  <a:lnTo>
                    <a:pt x="71841" y="36202"/>
                  </a:lnTo>
                  <a:lnTo>
                    <a:pt x="48155" y="36202"/>
                  </a:lnTo>
                  <a:lnTo>
                    <a:pt x="48155" y="126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76"/>
            <p:cNvSpPr/>
            <p:nvPr/>
          </p:nvSpPr>
          <p:spPr>
            <a:xfrm>
              <a:off x="7891284" y="2454503"/>
              <a:ext cx="44580" cy="19382"/>
            </a:xfrm>
            <a:custGeom>
              <a:rect b="b" l="l" r="r" t="t"/>
              <a:pathLst>
                <a:path extrusionOk="0" h="19382" w="44580">
                  <a:moveTo>
                    <a:pt x="35863" y="296"/>
                  </a:moveTo>
                  <a:lnTo>
                    <a:pt x="45341" y="5161"/>
                  </a:lnTo>
                  <a:cubicBezTo>
                    <a:pt x="42957" y="13747"/>
                    <a:pt x="33498" y="20318"/>
                    <a:pt x="23555" y="20551"/>
                  </a:cubicBezTo>
                  <a:cubicBezTo>
                    <a:pt x="13069" y="20803"/>
                    <a:pt x="3300" y="14523"/>
                    <a:pt x="296" y="5277"/>
                  </a:cubicBezTo>
                  <a:lnTo>
                    <a:pt x="9813" y="392"/>
                  </a:lnTo>
                  <a:cubicBezTo>
                    <a:pt x="20027" y="11596"/>
                    <a:pt x="26424" y="11596"/>
                    <a:pt x="35863" y="2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76"/>
            <p:cNvSpPr/>
            <p:nvPr/>
          </p:nvSpPr>
          <p:spPr>
            <a:xfrm>
              <a:off x="7890102" y="2433279"/>
              <a:ext cx="11629" cy="11629"/>
            </a:xfrm>
            <a:custGeom>
              <a:rect b="b" l="l" r="r" t="t"/>
              <a:pathLst>
                <a:path extrusionOk="0" h="11629" w="11629">
                  <a:moveTo>
                    <a:pt x="12119" y="6285"/>
                  </a:moveTo>
                  <a:cubicBezTo>
                    <a:pt x="11985" y="9514"/>
                    <a:pt x="9343" y="12072"/>
                    <a:pt x="6110" y="12100"/>
                  </a:cubicBezTo>
                  <a:cubicBezTo>
                    <a:pt x="2884" y="11976"/>
                    <a:pt x="324" y="9339"/>
                    <a:pt x="296" y="6110"/>
                  </a:cubicBezTo>
                  <a:cubicBezTo>
                    <a:pt x="410" y="2880"/>
                    <a:pt x="3052" y="314"/>
                    <a:pt x="6285" y="296"/>
                  </a:cubicBezTo>
                  <a:cubicBezTo>
                    <a:pt x="9519" y="410"/>
                    <a:pt x="12090" y="3049"/>
                    <a:pt x="12119" y="62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76"/>
            <p:cNvSpPr/>
            <p:nvPr/>
          </p:nvSpPr>
          <p:spPr>
            <a:xfrm>
              <a:off x="7925902" y="2433337"/>
              <a:ext cx="11629" cy="11629"/>
            </a:xfrm>
            <a:custGeom>
              <a:rect b="b" l="l" r="r" t="t"/>
              <a:pathLst>
                <a:path extrusionOk="0" h="11629" w="11629">
                  <a:moveTo>
                    <a:pt x="12022" y="6110"/>
                  </a:moveTo>
                  <a:cubicBezTo>
                    <a:pt x="11894" y="9267"/>
                    <a:pt x="9364" y="11797"/>
                    <a:pt x="6207" y="11925"/>
                  </a:cubicBezTo>
                  <a:cubicBezTo>
                    <a:pt x="3013" y="11846"/>
                    <a:pt x="427" y="9303"/>
                    <a:pt x="296" y="6110"/>
                  </a:cubicBezTo>
                  <a:cubicBezTo>
                    <a:pt x="415" y="2950"/>
                    <a:pt x="2950" y="415"/>
                    <a:pt x="6110" y="296"/>
                  </a:cubicBezTo>
                  <a:cubicBezTo>
                    <a:pt x="9309" y="365"/>
                    <a:pt x="11900" y="2914"/>
                    <a:pt x="12022" y="6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0" name="Google Shape;430;p76"/>
          <p:cNvGrpSpPr/>
          <p:nvPr/>
        </p:nvGrpSpPr>
        <p:grpSpPr>
          <a:xfrm>
            <a:off x="7595933" y="3402188"/>
            <a:ext cx="212232" cy="221263"/>
            <a:chOff x="7889443" y="943058"/>
            <a:chExt cx="335756" cy="350044"/>
          </a:xfrm>
        </p:grpSpPr>
        <p:sp>
          <p:nvSpPr>
            <p:cNvPr id="431" name="Google Shape;431;p76"/>
            <p:cNvSpPr/>
            <p:nvPr/>
          </p:nvSpPr>
          <p:spPr>
            <a:xfrm>
              <a:off x="7957095" y="1027998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16192" y="7144"/>
                  </a:moveTo>
                  <a:cubicBezTo>
                    <a:pt x="11239" y="7144"/>
                    <a:pt x="7144" y="11144"/>
                    <a:pt x="7144" y="16097"/>
                  </a:cubicBezTo>
                  <a:cubicBezTo>
                    <a:pt x="7144" y="21050"/>
                    <a:pt x="11144" y="25051"/>
                    <a:pt x="16192" y="25051"/>
                  </a:cubicBezTo>
                  <a:cubicBezTo>
                    <a:pt x="21145" y="25051"/>
                    <a:pt x="25241" y="21050"/>
                    <a:pt x="25241" y="16097"/>
                  </a:cubicBezTo>
                  <a:cubicBezTo>
                    <a:pt x="25241" y="11144"/>
                    <a:pt x="21241" y="7144"/>
                    <a:pt x="16192" y="7144"/>
                  </a:cubicBezTo>
                  <a:lnTo>
                    <a:pt x="16192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76"/>
            <p:cNvSpPr/>
            <p:nvPr/>
          </p:nvSpPr>
          <p:spPr>
            <a:xfrm>
              <a:off x="7963881" y="1127081"/>
              <a:ext cx="71438" cy="71438"/>
            </a:xfrm>
            <a:custGeom>
              <a:rect b="b" l="l" r="r" t="t"/>
              <a:pathLst>
                <a:path extrusionOk="0" h="95250" w="95250">
                  <a:moveTo>
                    <a:pt x="88392" y="43053"/>
                  </a:moveTo>
                  <a:lnTo>
                    <a:pt x="61341" y="43053"/>
                  </a:lnTo>
                  <a:lnTo>
                    <a:pt x="61341" y="16097"/>
                  </a:lnTo>
                  <a:cubicBezTo>
                    <a:pt x="61341" y="11144"/>
                    <a:pt x="57340" y="7144"/>
                    <a:pt x="52292" y="7144"/>
                  </a:cubicBezTo>
                  <a:cubicBezTo>
                    <a:pt x="47339" y="7144"/>
                    <a:pt x="43244" y="11144"/>
                    <a:pt x="43244" y="16097"/>
                  </a:cubicBezTo>
                  <a:lnTo>
                    <a:pt x="43244" y="43053"/>
                  </a:lnTo>
                  <a:lnTo>
                    <a:pt x="16192" y="43053"/>
                  </a:lnTo>
                  <a:cubicBezTo>
                    <a:pt x="11240" y="43053"/>
                    <a:pt x="7144" y="47054"/>
                    <a:pt x="7144" y="52006"/>
                  </a:cubicBezTo>
                  <a:cubicBezTo>
                    <a:pt x="7144" y="56959"/>
                    <a:pt x="11144" y="60960"/>
                    <a:pt x="16192" y="60960"/>
                  </a:cubicBezTo>
                  <a:lnTo>
                    <a:pt x="43244" y="60960"/>
                  </a:lnTo>
                  <a:lnTo>
                    <a:pt x="43244" y="87916"/>
                  </a:lnTo>
                  <a:cubicBezTo>
                    <a:pt x="43244" y="92869"/>
                    <a:pt x="47244" y="96869"/>
                    <a:pt x="52292" y="96869"/>
                  </a:cubicBezTo>
                  <a:cubicBezTo>
                    <a:pt x="57245" y="96869"/>
                    <a:pt x="61341" y="92869"/>
                    <a:pt x="61341" y="87916"/>
                  </a:cubicBezTo>
                  <a:lnTo>
                    <a:pt x="61341" y="60960"/>
                  </a:lnTo>
                  <a:lnTo>
                    <a:pt x="88392" y="60960"/>
                  </a:lnTo>
                  <a:cubicBezTo>
                    <a:pt x="93345" y="60960"/>
                    <a:pt x="97441" y="56959"/>
                    <a:pt x="97441" y="52006"/>
                  </a:cubicBezTo>
                  <a:cubicBezTo>
                    <a:pt x="97441" y="47054"/>
                    <a:pt x="93345" y="43053"/>
                    <a:pt x="88392" y="43053"/>
                  </a:cubicBezTo>
                  <a:lnTo>
                    <a:pt x="88392" y="430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76"/>
            <p:cNvSpPr/>
            <p:nvPr/>
          </p:nvSpPr>
          <p:spPr>
            <a:xfrm>
              <a:off x="7889443" y="943058"/>
              <a:ext cx="335756" cy="350044"/>
            </a:xfrm>
            <a:custGeom>
              <a:rect b="b" l="l" r="r" t="t"/>
              <a:pathLst>
                <a:path extrusionOk="0" h="466725" w="447675">
                  <a:moveTo>
                    <a:pt x="431197" y="296513"/>
                  </a:moveTo>
                  <a:cubicBezTo>
                    <a:pt x="411290" y="262128"/>
                    <a:pt x="367094" y="250317"/>
                    <a:pt x="332613" y="270224"/>
                  </a:cubicBezTo>
                  <a:lnTo>
                    <a:pt x="295942" y="291275"/>
                  </a:lnTo>
                  <a:lnTo>
                    <a:pt x="295942" y="213265"/>
                  </a:lnTo>
                  <a:cubicBezTo>
                    <a:pt x="295942" y="203644"/>
                    <a:pt x="292703" y="194024"/>
                    <a:pt x="286893" y="186309"/>
                  </a:cubicBezTo>
                  <a:lnTo>
                    <a:pt x="241744" y="126397"/>
                  </a:lnTo>
                  <a:lnTo>
                    <a:pt x="241744" y="100870"/>
                  </a:lnTo>
                  <a:cubicBezTo>
                    <a:pt x="252222" y="97155"/>
                    <a:pt x="259747" y="87154"/>
                    <a:pt x="259747" y="75438"/>
                  </a:cubicBezTo>
                  <a:lnTo>
                    <a:pt x="259747" y="34100"/>
                  </a:lnTo>
                  <a:cubicBezTo>
                    <a:pt x="259747" y="19241"/>
                    <a:pt x="247555" y="7144"/>
                    <a:pt x="232696" y="7144"/>
                  </a:cubicBezTo>
                  <a:lnTo>
                    <a:pt x="70295" y="7144"/>
                  </a:lnTo>
                  <a:cubicBezTo>
                    <a:pt x="55436" y="7144"/>
                    <a:pt x="43244" y="19241"/>
                    <a:pt x="43244" y="34100"/>
                  </a:cubicBezTo>
                  <a:lnTo>
                    <a:pt x="43244" y="75438"/>
                  </a:lnTo>
                  <a:cubicBezTo>
                    <a:pt x="43244" y="87154"/>
                    <a:pt x="50768" y="97155"/>
                    <a:pt x="61246" y="100870"/>
                  </a:cubicBezTo>
                  <a:lnTo>
                    <a:pt x="61246" y="126397"/>
                  </a:lnTo>
                  <a:lnTo>
                    <a:pt x="16097" y="186309"/>
                  </a:lnTo>
                  <a:cubicBezTo>
                    <a:pt x="10382" y="194024"/>
                    <a:pt x="7144" y="203549"/>
                    <a:pt x="7144" y="213265"/>
                  </a:cubicBezTo>
                  <a:lnTo>
                    <a:pt x="7144" y="387287"/>
                  </a:lnTo>
                  <a:cubicBezTo>
                    <a:pt x="7144" y="412051"/>
                    <a:pt x="27432" y="432245"/>
                    <a:pt x="52292" y="432245"/>
                  </a:cubicBezTo>
                  <a:lnTo>
                    <a:pt x="197358" y="432245"/>
                  </a:lnTo>
                  <a:cubicBezTo>
                    <a:pt x="217551" y="466058"/>
                    <a:pt x="261271" y="477298"/>
                    <a:pt x="295466" y="457676"/>
                  </a:cubicBezTo>
                  <a:lnTo>
                    <a:pt x="404908" y="394811"/>
                  </a:lnTo>
                  <a:cubicBezTo>
                    <a:pt x="439007" y="374999"/>
                    <a:pt x="451199" y="331089"/>
                    <a:pt x="431197" y="296513"/>
                  </a:cubicBezTo>
                  <a:lnTo>
                    <a:pt x="431197" y="296513"/>
                  </a:lnTo>
                  <a:close/>
                  <a:moveTo>
                    <a:pt x="61246" y="34100"/>
                  </a:moveTo>
                  <a:cubicBezTo>
                    <a:pt x="61246" y="29147"/>
                    <a:pt x="65342" y="25146"/>
                    <a:pt x="70295" y="25146"/>
                  </a:cubicBezTo>
                  <a:lnTo>
                    <a:pt x="232696" y="25146"/>
                  </a:lnTo>
                  <a:cubicBezTo>
                    <a:pt x="237649" y="25146"/>
                    <a:pt x="241744" y="29147"/>
                    <a:pt x="241744" y="34100"/>
                  </a:cubicBezTo>
                  <a:lnTo>
                    <a:pt x="241744" y="75438"/>
                  </a:lnTo>
                  <a:cubicBezTo>
                    <a:pt x="241744" y="80391"/>
                    <a:pt x="237649" y="84392"/>
                    <a:pt x="232696" y="84392"/>
                  </a:cubicBezTo>
                  <a:lnTo>
                    <a:pt x="70295" y="84392"/>
                  </a:lnTo>
                  <a:cubicBezTo>
                    <a:pt x="65342" y="84392"/>
                    <a:pt x="61246" y="80391"/>
                    <a:pt x="61246" y="75438"/>
                  </a:cubicBezTo>
                  <a:lnTo>
                    <a:pt x="61246" y="34100"/>
                  </a:lnTo>
                  <a:lnTo>
                    <a:pt x="61246" y="34100"/>
                  </a:lnTo>
                  <a:lnTo>
                    <a:pt x="61246" y="34100"/>
                  </a:lnTo>
                  <a:lnTo>
                    <a:pt x="61246" y="34100"/>
                  </a:lnTo>
                  <a:close/>
                  <a:moveTo>
                    <a:pt x="30575" y="197072"/>
                  </a:moveTo>
                  <a:lnTo>
                    <a:pt x="77534" y="134779"/>
                  </a:lnTo>
                  <a:cubicBezTo>
                    <a:pt x="78677" y="133255"/>
                    <a:pt x="79343" y="131350"/>
                    <a:pt x="79343" y="129350"/>
                  </a:cubicBezTo>
                  <a:lnTo>
                    <a:pt x="79343" y="102394"/>
                  </a:lnTo>
                  <a:lnTo>
                    <a:pt x="223742" y="102394"/>
                  </a:lnTo>
                  <a:lnTo>
                    <a:pt x="223742" y="120396"/>
                  </a:lnTo>
                  <a:lnTo>
                    <a:pt x="142494" y="120396"/>
                  </a:lnTo>
                  <a:cubicBezTo>
                    <a:pt x="137541" y="120396"/>
                    <a:pt x="133445" y="124397"/>
                    <a:pt x="133445" y="129350"/>
                  </a:cubicBezTo>
                  <a:cubicBezTo>
                    <a:pt x="133445" y="134303"/>
                    <a:pt x="137446" y="138303"/>
                    <a:pt x="142494" y="138303"/>
                  </a:cubicBezTo>
                  <a:lnTo>
                    <a:pt x="228219" y="138303"/>
                  </a:lnTo>
                  <a:lnTo>
                    <a:pt x="272415" y="196977"/>
                  </a:lnTo>
                  <a:cubicBezTo>
                    <a:pt x="275273" y="200787"/>
                    <a:pt x="277082" y="205454"/>
                    <a:pt x="277654" y="210122"/>
                  </a:cubicBezTo>
                  <a:lnTo>
                    <a:pt x="25337" y="210122"/>
                  </a:lnTo>
                  <a:cubicBezTo>
                    <a:pt x="25908" y="205454"/>
                    <a:pt x="27718" y="200882"/>
                    <a:pt x="30575" y="197072"/>
                  </a:cubicBezTo>
                  <a:lnTo>
                    <a:pt x="30575" y="197072"/>
                  </a:lnTo>
                  <a:close/>
                  <a:moveTo>
                    <a:pt x="52292" y="414242"/>
                  </a:moveTo>
                  <a:cubicBezTo>
                    <a:pt x="37338" y="414242"/>
                    <a:pt x="25241" y="402146"/>
                    <a:pt x="25241" y="387287"/>
                  </a:cubicBezTo>
                  <a:lnTo>
                    <a:pt x="25241" y="378238"/>
                  </a:lnTo>
                  <a:lnTo>
                    <a:pt x="189167" y="378238"/>
                  </a:lnTo>
                  <a:cubicBezTo>
                    <a:pt x="186309" y="389858"/>
                    <a:pt x="186309" y="402336"/>
                    <a:pt x="189643" y="414242"/>
                  </a:cubicBezTo>
                  <a:lnTo>
                    <a:pt x="52292" y="414242"/>
                  </a:lnTo>
                  <a:lnTo>
                    <a:pt x="52292" y="414242"/>
                  </a:lnTo>
                  <a:lnTo>
                    <a:pt x="52292" y="414242"/>
                  </a:lnTo>
                  <a:lnTo>
                    <a:pt x="52292" y="414242"/>
                  </a:lnTo>
                  <a:close/>
                  <a:moveTo>
                    <a:pt x="196215" y="360331"/>
                  </a:moveTo>
                  <a:lnTo>
                    <a:pt x="25146" y="360331"/>
                  </a:lnTo>
                  <a:lnTo>
                    <a:pt x="25146" y="228219"/>
                  </a:lnTo>
                  <a:lnTo>
                    <a:pt x="277844" y="228219"/>
                  </a:lnTo>
                  <a:lnTo>
                    <a:pt x="277844" y="301657"/>
                  </a:lnTo>
                  <a:lnTo>
                    <a:pt x="223171" y="333089"/>
                  </a:lnTo>
                  <a:cubicBezTo>
                    <a:pt x="211741" y="339662"/>
                    <a:pt x="202502" y="348996"/>
                    <a:pt x="196215" y="360331"/>
                  </a:cubicBezTo>
                  <a:lnTo>
                    <a:pt x="196215" y="360331"/>
                  </a:lnTo>
                  <a:close/>
                  <a:moveTo>
                    <a:pt x="286322" y="442055"/>
                  </a:moveTo>
                  <a:cubicBezTo>
                    <a:pt x="260414" y="456914"/>
                    <a:pt x="227362" y="448151"/>
                    <a:pt x="212408" y="422339"/>
                  </a:cubicBezTo>
                  <a:cubicBezTo>
                    <a:pt x="197358" y="396240"/>
                    <a:pt x="206502" y="363474"/>
                    <a:pt x="232219" y="348710"/>
                  </a:cubicBezTo>
                  <a:lnTo>
                    <a:pt x="281178" y="320516"/>
                  </a:lnTo>
                  <a:lnTo>
                    <a:pt x="335280" y="413861"/>
                  </a:lnTo>
                  <a:lnTo>
                    <a:pt x="286322" y="442055"/>
                  </a:lnTo>
                  <a:lnTo>
                    <a:pt x="286322" y="442055"/>
                  </a:lnTo>
                  <a:lnTo>
                    <a:pt x="286322" y="442055"/>
                  </a:lnTo>
                  <a:close/>
                  <a:moveTo>
                    <a:pt x="395764" y="379190"/>
                  </a:moveTo>
                  <a:lnTo>
                    <a:pt x="350996" y="404908"/>
                  </a:lnTo>
                  <a:lnTo>
                    <a:pt x="296894" y="311563"/>
                  </a:lnTo>
                  <a:lnTo>
                    <a:pt x="341662" y="285845"/>
                  </a:lnTo>
                  <a:cubicBezTo>
                    <a:pt x="367570" y="270986"/>
                    <a:pt x="400622" y="279749"/>
                    <a:pt x="415671" y="305562"/>
                  </a:cubicBezTo>
                  <a:cubicBezTo>
                    <a:pt x="430625" y="331470"/>
                    <a:pt x="421481" y="364331"/>
                    <a:pt x="395764" y="379190"/>
                  </a:cubicBezTo>
                  <a:lnTo>
                    <a:pt x="395764" y="379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Google Shape;434;p76"/>
          <p:cNvGrpSpPr/>
          <p:nvPr/>
        </p:nvGrpSpPr>
        <p:grpSpPr>
          <a:xfrm>
            <a:off x="6833891" y="2123289"/>
            <a:ext cx="224365" cy="224365"/>
            <a:chOff x="1058947" y="459337"/>
            <a:chExt cx="423569" cy="423569"/>
          </a:xfrm>
        </p:grpSpPr>
        <p:sp>
          <p:nvSpPr>
            <p:cNvPr id="435" name="Google Shape;435;p76"/>
            <p:cNvSpPr/>
            <p:nvPr/>
          </p:nvSpPr>
          <p:spPr>
            <a:xfrm>
              <a:off x="1222909" y="459337"/>
              <a:ext cx="163962" cy="110161"/>
            </a:xfrm>
            <a:custGeom>
              <a:rect b="b" l="l" r="r" t="t"/>
              <a:pathLst>
                <a:path extrusionOk="0" h="146882" w="218616">
                  <a:moveTo>
                    <a:pt x="63865" y="147076"/>
                  </a:moveTo>
                  <a:lnTo>
                    <a:pt x="130918" y="91192"/>
                  </a:lnTo>
                  <a:lnTo>
                    <a:pt x="218718" y="91192"/>
                  </a:lnTo>
                  <a:lnTo>
                    <a:pt x="218718" y="102"/>
                  </a:lnTo>
                  <a:lnTo>
                    <a:pt x="102" y="102"/>
                  </a:lnTo>
                  <a:lnTo>
                    <a:pt x="102" y="91192"/>
                  </a:lnTo>
                  <a:lnTo>
                    <a:pt x="63865" y="91192"/>
                  </a:lnTo>
                  <a:lnTo>
                    <a:pt x="63865" y="147076"/>
                  </a:lnTo>
                  <a:close/>
                  <a:moveTo>
                    <a:pt x="18320" y="72974"/>
                  </a:moveTo>
                  <a:lnTo>
                    <a:pt x="18320" y="18320"/>
                  </a:lnTo>
                  <a:lnTo>
                    <a:pt x="200500" y="18320"/>
                  </a:lnTo>
                  <a:lnTo>
                    <a:pt x="200500" y="72974"/>
                  </a:lnTo>
                  <a:lnTo>
                    <a:pt x="124337" y="72974"/>
                  </a:lnTo>
                  <a:lnTo>
                    <a:pt x="82083" y="108180"/>
                  </a:lnTo>
                  <a:lnTo>
                    <a:pt x="82083" y="72974"/>
                  </a:lnTo>
                  <a:lnTo>
                    <a:pt x="18320" y="729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76"/>
            <p:cNvSpPr/>
            <p:nvPr/>
          </p:nvSpPr>
          <p:spPr>
            <a:xfrm>
              <a:off x="1250237" y="486664"/>
              <a:ext cx="13664" cy="13664"/>
            </a:xfrm>
            <a:custGeom>
              <a:rect b="b" l="l" r="r" t="t"/>
              <a:pathLst>
                <a:path extrusionOk="0" h="18218" w="18218">
                  <a:moveTo>
                    <a:pt x="102" y="102"/>
                  </a:moveTo>
                  <a:lnTo>
                    <a:pt x="18320" y="102"/>
                  </a:lnTo>
                  <a:lnTo>
                    <a:pt x="18320" y="18320"/>
                  </a:lnTo>
                  <a:lnTo>
                    <a:pt x="102" y="18320"/>
                  </a:lnTo>
                  <a:lnTo>
                    <a:pt x="102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76"/>
            <p:cNvSpPr/>
            <p:nvPr/>
          </p:nvSpPr>
          <p:spPr>
            <a:xfrm>
              <a:off x="1277563" y="486664"/>
              <a:ext cx="54654" cy="13664"/>
            </a:xfrm>
            <a:custGeom>
              <a:rect b="b" l="l" r="r" t="t"/>
              <a:pathLst>
                <a:path extrusionOk="0" h="18218" w="72872">
                  <a:moveTo>
                    <a:pt x="102" y="102"/>
                  </a:moveTo>
                  <a:lnTo>
                    <a:pt x="72974" y="102"/>
                  </a:lnTo>
                  <a:lnTo>
                    <a:pt x="72974" y="18320"/>
                  </a:lnTo>
                  <a:lnTo>
                    <a:pt x="102" y="18320"/>
                  </a:lnTo>
                  <a:lnTo>
                    <a:pt x="102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76"/>
            <p:cNvSpPr/>
            <p:nvPr/>
          </p:nvSpPr>
          <p:spPr>
            <a:xfrm>
              <a:off x="1345881" y="486664"/>
              <a:ext cx="13664" cy="13664"/>
            </a:xfrm>
            <a:custGeom>
              <a:rect b="b" l="l" r="r" t="t"/>
              <a:pathLst>
                <a:path extrusionOk="0" h="18218" w="18218">
                  <a:moveTo>
                    <a:pt x="102" y="102"/>
                  </a:moveTo>
                  <a:lnTo>
                    <a:pt x="18320" y="102"/>
                  </a:lnTo>
                  <a:lnTo>
                    <a:pt x="18320" y="18320"/>
                  </a:lnTo>
                  <a:lnTo>
                    <a:pt x="102" y="18320"/>
                  </a:lnTo>
                  <a:lnTo>
                    <a:pt x="102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76"/>
            <p:cNvSpPr/>
            <p:nvPr/>
          </p:nvSpPr>
          <p:spPr>
            <a:xfrm>
              <a:off x="1058947" y="561814"/>
              <a:ext cx="423569" cy="321092"/>
            </a:xfrm>
            <a:custGeom>
              <a:rect b="b" l="l" r="r" t="t"/>
              <a:pathLst>
                <a:path extrusionOk="0" h="428123" w="564759">
                  <a:moveTo>
                    <a:pt x="463796" y="410007"/>
                  </a:moveTo>
                  <a:lnTo>
                    <a:pt x="456429" y="336270"/>
                  </a:lnTo>
                  <a:cubicBezTo>
                    <a:pt x="486842" y="331465"/>
                    <a:pt x="510206" y="305128"/>
                    <a:pt x="510206" y="273372"/>
                  </a:cubicBezTo>
                  <a:lnTo>
                    <a:pt x="510206" y="154955"/>
                  </a:lnTo>
                  <a:lnTo>
                    <a:pt x="473770" y="154955"/>
                  </a:lnTo>
                  <a:lnTo>
                    <a:pt x="473770" y="142373"/>
                  </a:lnTo>
                  <a:cubicBezTo>
                    <a:pt x="473770" y="129985"/>
                    <a:pt x="466961" y="118872"/>
                    <a:pt x="456019" y="113167"/>
                  </a:cubicBezTo>
                  <a:cubicBezTo>
                    <a:pt x="466893" y="103170"/>
                    <a:pt x="473770" y="88880"/>
                    <a:pt x="473770" y="72974"/>
                  </a:cubicBezTo>
                  <a:lnTo>
                    <a:pt x="473770" y="54756"/>
                  </a:lnTo>
                  <a:cubicBezTo>
                    <a:pt x="473770" y="24616"/>
                    <a:pt x="449256" y="102"/>
                    <a:pt x="419116" y="102"/>
                  </a:cubicBezTo>
                  <a:cubicBezTo>
                    <a:pt x="388977" y="102"/>
                    <a:pt x="364462" y="24616"/>
                    <a:pt x="364462" y="54756"/>
                  </a:cubicBezTo>
                  <a:lnTo>
                    <a:pt x="364462" y="72974"/>
                  </a:lnTo>
                  <a:cubicBezTo>
                    <a:pt x="364462" y="96555"/>
                    <a:pt x="379503" y="116629"/>
                    <a:pt x="400477" y="124280"/>
                  </a:cubicBezTo>
                  <a:lnTo>
                    <a:pt x="351584" y="173173"/>
                  </a:lnTo>
                  <a:lnTo>
                    <a:pt x="300506" y="173173"/>
                  </a:lnTo>
                  <a:cubicBezTo>
                    <a:pt x="299492" y="157984"/>
                    <a:pt x="289062" y="144753"/>
                    <a:pt x="274283" y="140528"/>
                  </a:cubicBezTo>
                  <a:lnTo>
                    <a:pt x="236936" y="129871"/>
                  </a:lnTo>
                  <a:lnTo>
                    <a:pt x="236936" y="113600"/>
                  </a:lnTo>
                  <a:cubicBezTo>
                    <a:pt x="248083" y="103591"/>
                    <a:pt x="255154" y="89119"/>
                    <a:pt x="255154" y="72974"/>
                  </a:cubicBezTo>
                  <a:lnTo>
                    <a:pt x="255154" y="54756"/>
                  </a:lnTo>
                  <a:cubicBezTo>
                    <a:pt x="255154" y="24616"/>
                    <a:pt x="230639" y="102"/>
                    <a:pt x="200500" y="102"/>
                  </a:cubicBezTo>
                  <a:cubicBezTo>
                    <a:pt x="170360" y="102"/>
                    <a:pt x="145846" y="24616"/>
                    <a:pt x="145846" y="54756"/>
                  </a:cubicBezTo>
                  <a:lnTo>
                    <a:pt x="145846" y="72974"/>
                  </a:lnTo>
                  <a:cubicBezTo>
                    <a:pt x="145846" y="89108"/>
                    <a:pt x="152917" y="103580"/>
                    <a:pt x="164064" y="113600"/>
                  </a:cubicBezTo>
                  <a:lnTo>
                    <a:pt x="164064" y="129882"/>
                  </a:lnTo>
                  <a:lnTo>
                    <a:pt x="126728" y="140540"/>
                  </a:lnTo>
                  <a:cubicBezTo>
                    <a:pt x="111163" y="144969"/>
                    <a:pt x="100301" y="159384"/>
                    <a:pt x="100301" y="175575"/>
                  </a:cubicBezTo>
                  <a:lnTo>
                    <a:pt x="100301" y="209609"/>
                  </a:lnTo>
                  <a:lnTo>
                    <a:pt x="63865" y="209609"/>
                  </a:lnTo>
                  <a:lnTo>
                    <a:pt x="63865" y="264263"/>
                  </a:lnTo>
                  <a:lnTo>
                    <a:pt x="82083" y="264263"/>
                  </a:lnTo>
                  <a:lnTo>
                    <a:pt x="82083" y="410007"/>
                  </a:lnTo>
                  <a:lnTo>
                    <a:pt x="102" y="410007"/>
                  </a:lnTo>
                  <a:lnTo>
                    <a:pt x="102" y="428225"/>
                  </a:lnTo>
                  <a:lnTo>
                    <a:pt x="564861" y="428225"/>
                  </a:lnTo>
                  <a:lnTo>
                    <a:pt x="564861" y="410007"/>
                  </a:lnTo>
                  <a:lnTo>
                    <a:pt x="463796" y="410007"/>
                  </a:lnTo>
                  <a:close/>
                  <a:moveTo>
                    <a:pt x="382680" y="264263"/>
                  </a:moveTo>
                  <a:lnTo>
                    <a:pt x="382680" y="222487"/>
                  </a:lnTo>
                  <a:lnTo>
                    <a:pt x="447229" y="157938"/>
                  </a:lnTo>
                  <a:cubicBezTo>
                    <a:pt x="451897" y="153270"/>
                    <a:pt x="454676" y="147007"/>
                    <a:pt x="455291" y="140472"/>
                  </a:cubicBezTo>
                  <a:cubicBezTo>
                    <a:pt x="455370" y="141109"/>
                    <a:pt x="455552" y="141713"/>
                    <a:pt x="455552" y="142362"/>
                  </a:cubicBezTo>
                  <a:lnTo>
                    <a:pt x="455552" y="255154"/>
                  </a:lnTo>
                  <a:cubicBezTo>
                    <a:pt x="455552" y="270218"/>
                    <a:pt x="443289" y="282481"/>
                    <a:pt x="428225" y="282481"/>
                  </a:cubicBezTo>
                  <a:lnTo>
                    <a:pt x="355353" y="282481"/>
                  </a:lnTo>
                  <a:lnTo>
                    <a:pt x="355353" y="264263"/>
                  </a:lnTo>
                  <a:lnTo>
                    <a:pt x="382680" y="264263"/>
                  </a:lnTo>
                  <a:close/>
                  <a:moveTo>
                    <a:pt x="355353" y="337135"/>
                  </a:moveTo>
                  <a:lnTo>
                    <a:pt x="401764" y="337135"/>
                  </a:lnTo>
                  <a:lnTo>
                    <a:pt x="409051" y="410007"/>
                  </a:lnTo>
                  <a:lnTo>
                    <a:pt x="355353" y="410007"/>
                  </a:lnTo>
                  <a:lnTo>
                    <a:pt x="355353" y="337135"/>
                  </a:lnTo>
                  <a:close/>
                  <a:moveTo>
                    <a:pt x="420073" y="337135"/>
                  </a:moveTo>
                  <a:lnTo>
                    <a:pt x="438200" y="337135"/>
                  </a:lnTo>
                  <a:lnTo>
                    <a:pt x="445487" y="410007"/>
                  </a:lnTo>
                  <a:lnTo>
                    <a:pt x="427360" y="410007"/>
                  </a:lnTo>
                  <a:lnTo>
                    <a:pt x="420073" y="337135"/>
                  </a:lnTo>
                  <a:close/>
                  <a:moveTo>
                    <a:pt x="473770" y="255154"/>
                  </a:moveTo>
                  <a:lnTo>
                    <a:pt x="473770" y="173173"/>
                  </a:lnTo>
                  <a:lnTo>
                    <a:pt x="491988" y="173173"/>
                  </a:lnTo>
                  <a:lnTo>
                    <a:pt x="491988" y="273372"/>
                  </a:lnTo>
                  <a:cubicBezTo>
                    <a:pt x="491988" y="298479"/>
                    <a:pt x="471550" y="318917"/>
                    <a:pt x="446443" y="318917"/>
                  </a:cubicBezTo>
                  <a:lnTo>
                    <a:pt x="355353" y="318917"/>
                  </a:lnTo>
                  <a:lnTo>
                    <a:pt x="355353" y="300699"/>
                  </a:lnTo>
                  <a:lnTo>
                    <a:pt x="428225" y="300699"/>
                  </a:lnTo>
                  <a:cubicBezTo>
                    <a:pt x="453332" y="300699"/>
                    <a:pt x="473770" y="280261"/>
                    <a:pt x="473770" y="255154"/>
                  </a:cubicBezTo>
                  <a:close/>
                  <a:moveTo>
                    <a:pt x="382680" y="72974"/>
                  </a:moveTo>
                  <a:lnTo>
                    <a:pt x="382680" y="54756"/>
                  </a:lnTo>
                  <a:cubicBezTo>
                    <a:pt x="382680" y="34659"/>
                    <a:pt x="399020" y="18320"/>
                    <a:pt x="419116" y="18320"/>
                  </a:cubicBezTo>
                  <a:cubicBezTo>
                    <a:pt x="439213" y="18320"/>
                    <a:pt x="455552" y="34659"/>
                    <a:pt x="455552" y="54756"/>
                  </a:cubicBezTo>
                  <a:lnTo>
                    <a:pt x="455552" y="72974"/>
                  </a:lnTo>
                  <a:cubicBezTo>
                    <a:pt x="455552" y="93070"/>
                    <a:pt x="439213" y="109410"/>
                    <a:pt x="419116" y="109410"/>
                  </a:cubicBezTo>
                  <a:cubicBezTo>
                    <a:pt x="399020" y="109410"/>
                    <a:pt x="382680" y="93070"/>
                    <a:pt x="382680" y="72974"/>
                  </a:cubicBezTo>
                  <a:close/>
                  <a:moveTo>
                    <a:pt x="359122" y="191391"/>
                  </a:moveTo>
                  <a:lnTo>
                    <a:pt x="419902" y="130611"/>
                  </a:lnTo>
                  <a:cubicBezTo>
                    <a:pt x="421803" y="128710"/>
                    <a:pt x="424434" y="127616"/>
                    <a:pt x="427121" y="127616"/>
                  </a:cubicBezTo>
                  <a:cubicBezTo>
                    <a:pt x="432757" y="127616"/>
                    <a:pt x="437334" y="132194"/>
                    <a:pt x="437334" y="137830"/>
                  </a:cubicBezTo>
                  <a:cubicBezTo>
                    <a:pt x="437334" y="140517"/>
                    <a:pt x="436253" y="143147"/>
                    <a:pt x="434340" y="145049"/>
                  </a:cubicBezTo>
                  <a:lnTo>
                    <a:pt x="369802" y="209609"/>
                  </a:lnTo>
                  <a:lnTo>
                    <a:pt x="273372" y="209609"/>
                  </a:lnTo>
                  <a:cubicBezTo>
                    <a:pt x="268351" y="209609"/>
                    <a:pt x="264263" y="205521"/>
                    <a:pt x="264263" y="200500"/>
                  </a:cubicBezTo>
                  <a:cubicBezTo>
                    <a:pt x="264263" y="195479"/>
                    <a:pt x="268351" y="191391"/>
                    <a:pt x="273372" y="191391"/>
                  </a:cubicBezTo>
                  <a:lnTo>
                    <a:pt x="359122" y="191391"/>
                  </a:lnTo>
                  <a:close/>
                  <a:moveTo>
                    <a:pt x="164064" y="54756"/>
                  </a:moveTo>
                  <a:cubicBezTo>
                    <a:pt x="164064" y="34659"/>
                    <a:pt x="180403" y="18320"/>
                    <a:pt x="200500" y="18320"/>
                  </a:cubicBezTo>
                  <a:cubicBezTo>
                    <a:pt x="220597" y="18320"/>
                    <a:pt x="236936" y="34659"/>
                    <a:pt x="236936" y="54756"/>
                  </a:cubicBezTo>
                  <a:lnTo>
                    <a:pt x="236936" y="72974"/>
                  </a:lnTo>
                  <a:cubicBezTo>
                    <a:pt x="236936" y="93070"/>
                    <a:pt x="220597" y="109410"/>
                    <a:pt x="200500" y="109410"/>
                  </a:cubicBezTo>
                  <a:cubicBezTo>
                    <a:pt x="180403" y="109410"/>
                    <a:pt x="164064" y="93070"/>
                    <a:pt x="164064" y="72974"/>
                  </a:cubicBezTo>
                  <a:lnTo>
                    <a:pt x="164064" y="54756"/>
                  </a:lnTo>
                  <a:close/>
                  <a:moveTo>
                    <a:pt x="200500" y="127628"/>
                  </a:moveTo>
                  <a:cubicBezTo>
                    <a:pt x="206899" y="127628"/>
                    <a:pt x="213002" y="126466"/>
                    <a:pt x="218718" y="124440"/>
                  </a:cubicBezTo>
                  <a:lnTo>
                    <a:pt x="218718" y="134220"/>
                  </a:lnTo>
                  <a:cubicBezTo>
                    <a:pt x="216463" y="137705"/>
                    <a:pt x="210178" y="145846"/>
                    <a:pt x="200500" y="145846"/>
                  </a:cubicBezTo>
                  <a:cubicBezTo>
                    <a:pt x="190822" y="145846"/>
                    <a:pt x="184536" y="137716"/>
                    <a:pt x="182282" y="134220"/>
                  </a:cubicBezTo>
                  <a:lnTo>
                    <a:pt x="182282" y="124440"/>
                  </a:lnTo>
                  <a:cubicBezTo>
                    <a:pt x="187998" y="126466"/>
                    <a:pt x="194101" y="127628"/>
                    <a:pt x="200500" y="127628"/>
                  </a:cubicBezTo>
                  <a:close/>
                  <a:moveTo>
                    <a:pt x="118519" y="175575"/>
                  </a:moveTo>
                  <a:cubicBezTo>
                    <a:pt x="118519" y="167480"/>
                    <a:pt x="123961" y="160284"/>
                    <a:pt x="131727" y="158052"/>
                  </a:cubicBezTo>
                  <a:lnTo>
                    <a:pt x="169256" y="147337"/>
                  </a:lnTo>
                  <a:cubicBezTo>
                    <a:pt x="174539" y="154226"/>
                    <a:pt x="184821" y="164075"/>
                    <a:pt x="200500" y="164075"/>
                  </a:cubicBezTo>
                  <a:cubicBezTo>
                    <a:pt x="216179" y="164075"/>
                    <a:pt x="226461" y="154226"/>
                    <a:pt x="231744" y="147337"/>
                  </a:cubicBezTo>
                  <a:lnTo>
                    <a:pt x="269273" y="158052"/>
                  </a:lnTo>
                  <a:cubicBezTo>
                    <a:pt x="276253" y="160045"/>
                    <a:pt x="281115" y="166113"/>
                    <a:pt x="282094" y="173173"/>
                  </a:cubicBezTo>
                  <a:lnTo>
                    <a:pt x="273372" y="173173"/>
                  </a:lnTo>
                  <a:cubicBezTo>
                    <a:pt x="258308" y="173173"/>
                    <a:pt x="246045" y="185436"/>
                    <a:pt x="246045" y="200500"/>
                  </a:cubicBezTo>
                  <a:cubicBezTo>
                    <a:pt x="246045" y="203711"/>
                    <a:pt x="246694" y="206751"/>
                    <a:pt x="247719" y="209609"/>
                  </a:cubicBezTo>
                  <a:lnTo>
                    <a:pt x="118519" y="209609"/>
                  </a:lnTo>
                  <a:lnTo>
                    <a:pt x="118519" y="175575"/>
                  </a:lnTo>
                  <a:close/>
                  <a:moveTo>
                    <a:pt x="82083" y="227827"/>
                  </a:moveTo>
                  <a:lnTo>
                    <a:pt x="364462" y="227827"/>
                  </a:lnTo>
                  <a:lnTo>
                    <a:pt x="364462" y="246045"/>
                  </a:lnTo>
                  <a:lnTo>
                    <a:pt x="82083" y="246045"/>
                  </a:lnTo>
                  <a:lnTo>
                    <a:pt x="82083" y="227827"/>
                  </a:lnTo>
                  <a:close/>
                  <a:moveTo>
                    <a:pt x="100301" y="300699"/>
                  </a:moveTo>
                  <a:lnTo>
                    <a:pt x="127628" y="300699"/>
                  </a:lnTo>
                  <a:lnTo>
                    <a:pt x="127628" y="282481"/>
                  </a:lnTo>
                  <a:lnTo>
                    <a:pt x="100301" y="282481"/>
                  </a:lnTo>
                  <a:lnTo>
                    <a:pt x="100301" y="264263"/>
                  </a:lnTo>
                  <a:lnTo>
                    <a:pt x="337135" y="264263"/>
                  </a:lnTo>
                  <a:lnTo>
                    <a:pt x="337135" y="282481"/>
                  </a:lnTo>
                  <a:lnTo>
                    <a:pt x="145846" y="282481"/>
                  </a:lnTo>
                  <a:lnTo>
                    <a:pt x="145846" y="300699"/>
                  </a:lnTo>
                  <a:lnTo>
                    <a:pt x="337135" y="300699"/>
                  </a:lnTo>
                  <a:lnTo>
                    <a:pt x="337135" y="410007"/>
                  </a:lnTo>
                  <a:lnTo>
                    <a:pt x="315444" y="410007"/>
                  </a:lnTo>
                  <a:lnTo>
                    <a:pt x="297226" y="373571"/>
                  </a:lnTo>
                  <a:lnTo>
                    <a:pt x="140210" y="373571"/>
                  </a:lnTo>
                  <a:lnTo>
                    <a:pt x="121992" y="410007"/>
                  </a:lnTo>
                  <a:lnTo>
                    <a:pt x="100301" y="410007"/>
                  </a:lnTo>
                  <a:lnTo>
                    <a:pt x="100301" y="300699"/>
                  </a:lnTo>
                  <a:close/>
                  <a:moveTo>
                    <a:pt x="295063" y="410007"/>
                  </a:moveTo>
                  <a:lnTo>
                    <a:pt x="142373" y="410007"/>
                  </a:lnTo>
                  <a:lnTo>
                    <a:pt x="151482" y="391789"/>
                  </a:lnTo>
                  <a:lnTo>
                    <a:pt x="285965" y="391789"/>
                  </a:lnTo>
                  <a:lnTo>
                    <a:pt x="295063" y="4100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440;p76"/>
          <p:cNvGrpSpPr/>
          <p:nvPr/>
        </p:nvGrpSpPr>
        <p:grpSpPr>
          <a:xfrm>
            <a:off x="6312302" y="2127467"/>
            <a:ext cx="212184" cy="212222"/>
            <a:chOff x="2403434" y="877072"/>
            <a:chExt cx="379578" cy="379578"/>
          </a:xfrm>
        </p:grpSpPr>
        <p:sp>
          <p:nvSpPr>
            <p:cNvPr id="441" name="Google Shape;441;p76"/>
            <p:cNvSpPr/>
            <p:nvPr/>
          </p:nvSpPr>
          <p:spPr>
            <a:xfrm>
              <a:off x="2403434" y="950540"/>
              <a:ext cx="379578" cy="306111"/>
            </a:xfrm>
            <a:custGeom>
              <a:rect b="b" l="l" r="r" t="t"/>
              <a:pathLst>
                <a:path extrusionOk="0" h="408148" w="506104">
                  <a:moveTo>
                    <a:pt x="461891" y="244583"/>
                  </a:moveTo>
                  <a:lnTo>
                    <a:pt x="400067" y="230308"/>
                  </a:lnTo>
                  <a:lnTo>
                    <a:pt x="400067" y="214237"/>
                  </a:lnTo>
                  <a:cubicBezTo>
                    <a:pt x="406353" y="209197"/>
                    <a:pt x="411648" y="202993"/>
                    <a:pt x="415720" y="195993"/>
                  </a:cubicBezTo>
                  <a:lnTo>
                    <a:pt x="424556" y="195993"/>
                  </a:lnTo>
                  <a:cubicBezTo>
                    <a:pt x="447055" y="195993"/>
                    <a:pt x="465371" y="177677"/>
                    <a:pt x="465371" y="155178"/>
                  </a:cubicBezTo>
                  <a:cubicBezTo>
                    <a:pt x="465371" y="146066"/>
                    <a:pt x="462269" y="137740"/>
                    <a:pt x="457208" y="130944"/>
                  </a:cubicBezTo>
                  <a:lnTo>
                    <a:pt x="457208" y="98037"/>
                  </a:lnTo>
                  <a:cubicBezTo>
                    <a:pt x="457208" y="44019"/>
                    <a:pt x="413271" y="82"/>
                    <a:pt x="359252" y="82"/>
                  </a:cubicBezTo>
                  <a:cubicBezTo>
                    <a:pt x="305234" y="82"/>
                    <a:pt x="261297" y="44019"/>
                    <a:pt x="261297" y="98037"/>
                  </a:cubicBezTo>
                  <a:lnTo>
                    <a:pt x="261297" y="130944"/>
                  </a:lnTo>
                  <a:cubicBezTo>
                    <a:pt x="256236" y="137740"/>
                    <a:pt x="253134" y="146076"/>
                    <a:pt x="253134" y="155178"/>
                  </a:cubicBezTo>
                  <a:cubicBezTo>
                    <a:pt x="253134" y="177677"/>
                    <a:pt x="271449" y="195993"/>
                    <a:pt x="293949" y="195993"/>
                  </a:cubicBezTo>
                  <a:lnTo>
                    <a:pt x="302785" y="195993"/>
                  </a:lnTo>
                  <a:cubicBezTo>
                    <a:pt x="306846" y="202993"/>
                    <a:pt x="312152" y="209197"/>
                    <a:pt x="318438" y="214237"/>
                  </a:cubicBezTo>
                  <a:lnTo>
                    <a:pt x="318438" y="230308"/>
                  </a:lnTo>
                  <a:lnTo>
                    <a:pt x="256613" y="244573"/>
                  </a:lnTo>
                  <a:cubicBezTo>
                    <a:pt x="252573" y="245501"/>
                    <a:pt x="248695" y="246961"/>
                    <a:pt x="244971" y="248726"/>
                  </a:cubicBezTo>
                  <a:lnTo>
                    <a:pt x="244971" y="204156"/>
                  </a:lnTo>
                  <a:cubicBezTo>
                    <a:pt x="244971" y="190656"/>
                    <a:pt x="233981" y="179667"/>
                    <a:pt x="220482" y="179667"/>
                  </a:cubicBezTo>
                  <a:lnTo>
                    <a:pt x="24571" y="179667"/>
                  </a:lnTo>
                  <a:cubicBezTo>
                    <a:pt x="11071" y="179667"/>
                    <a:pt x="82" y="190656"/>
                    <a:pt x="82" y="204156"/>
                  </a:cubicBezTo>
                  <a:lnTo>
                    <a:pt x="82" y="351089"/>
                  </a:lnTo>
                  <a:cubicBezTo>
                    <a:pt x="82" y="364589"/>
                    <a:pt x="11071" y="375578"/>
                    <a:pt x="24571" y="375578"/>
                  </a:cubicBezTo>
                  <a:lnTo>
                    <a:pt x="89874" y="375578"/>
                  </a:lnTo>
                  <a:lnTo>
                    <a:pt x="89874" y="391904"/>
                  </a:lnTo>
                  <a:lnTo>
                    <a:pt x="73548" y="391904"/>
                  </a:lnTo>
                  <a:lnTo>
                    <a:pt x="73548" y="408230"/>
                  </a:lnTo>
                  <a:lnTo>
                    <a:pt x="506186" y="408230"/>
                  </a:lnTo>
                  <a:lnTo>
                    <a:pt x="506186" y="300255"/>
                  </a:lnTo>
                  <a:cubicBezTo>
                    <a:pt x="506186" y="273490"/>
                    <a:pt x="487972" y="250593"/>
                    <a:pt x="461891" y="244583"/>
                  </a:cubicBezTo>
                  <a:close/>
                  <a:moveTo>
                    <a:pt x="324743" y="245614"/>
                  </a:moveTo>
                  <a:lnTo>
                    <a:pt x="344641" y="260542"/>
                  </a:lnTo>
                  <a:lnTo>
                    <a:pt x="324519" y="272613"/>
                  </a:lnTo>
                  <a:lnTo>
                    <a:pt x="320193" y="246665"/>
                  </a:lnTo>
                  <a:lnTo>
                    <a:pt x="324743" y="245614"/>
                  </a:lnTo>
                  <a:close/>
                  <a:moveTo>
                    <a:pt x="350436" y="310275"/>
                  </a:moveTo>
                  <a:lnTo>
                    <a:pt x="368079" y="310275"/>
                  </a:lnTo>
                  <a:lnTo>
                    <a:pt x="374874" y="391904"/>
                  </a:lnTo>
                  <a:lnTo>
                    <a:pt x="343641" y="391904"/>
                  </a:lnTo>
                  <a:lnTo>
                    <a:pt x="350436" y="310275"/>
                  </a:lnTo>
                  <a:close/>
                  <a:moveTo>
                    <a:pt x="369691" y="293949"/>
                  </a:moveTo>
                  <a:lnTo>
                    <a:pt x="348804" y="293949"/>
                  </a:lnTo>
                  <a:lnTo>
                    <a:pt x="344120" y="279888"/>
                  </a:lnTo>
                  <a:lnTo>
                    <a:pt x="359252" y="270817"/>
                  </a:lnTo>
                  <a:lnTo>
                    <a:pt x="374374" y="279888"/>
                  </a:lnTo>
                  <a:lnTo>
                    <a:pt x="369691" y="293949"/>
                  </a:lnTo>
                  <a:close/>
                  <a:moveTo>
                    <a:pt x="373864" y="260542"/>
                  </a:moveTo>
                  <a:lnTo>
                    <a:pt x="393761" y="245614"/>
                  </a:lnTo>
                  <a:lnTo>
                    <a:pt x="399516" y="246940"/>
                  </a:lnTo>
                  <a:lnTo>
                    <a:pt x="394343" y="272817"/>
                  </a:lnTo>
                  <a:lnTo>
                    <a:pt x="373864" y="260542"/>
                  </a:lnTo>
                  <a:close/>
                  <a:moveTo>
                    <a:pt x="424556" y="179667"/>
                  </a:moveTo>
                  <a:lnTo>
                    <a:pt x="422403" y="179667"/>
                  </a:lnTo>
                  <a:cubicBezTo>
                    <a:pt x="423760" y="174433"/>
                    <a:pt x="424556" y="168994"/>
                    <a:pt x="424556" y="163341"/>
                  </a:cubicBezTo>
                  <a:lnTo>
                    <a:pt x="424556" y="130689"/>
                  </a:lnTo>
                  <a:cubicBezTo>
                    <a:pt x="438056" y="130689"/>
                    <a:pt x="449045" y="141679"/>
                    <a:pt x="449045" y="155178"/>
                  </a:cubicBezTo>
                  <a:cubicBezTo>
                    <a:pt x="449045" y="168678"/>
                    <a:pt x="438056" y="179667"/>
                    <a:pt x="424556" y="179667"/>
                  </a:cubicBezTo>
                  <a:close/>
                  <a:moveTo>
                    <a:pt x="359252" y="16408"/>
                  </a:moveTo>
                  <a:cubicBezTo>
                    <a:pt x="404261" y="16408"/>
                    <a:pt x="440882" y="53029"/>
                    <a:pt x="440882" y="98037"/>
                  </a:cubicBezTo>
                  <a:lnTo>
                    <a:pt x="440882" y="117822"/>
                  </a:lnTo>
                  <a:cubicBezTo>
                    <a:pt x="435872" y="115618"/>
                    <a:pt x="430372" y="114363"/>
                    <a:pt x="424556" y="114363"/>
                  </a:cubicBezTo>
                  <a:lnTo>
                    <a:pt x="424556" y="98037"/>
                  </a:lnTo>
                  <a:lnTo>
                    <a:pt x="408230" y="98037"/>
                  </a:lnTo>
                  <a:lnTo>
                    <a:pt x="408230" y="102588"/>
                  </a:lnTo>
                  <a:cubicBezTo>
                    <a:pt x="402567" y="107517"/>
                    <a:pt x="395782" y="111027"/>
                    <a:pt x="388527" y="112853"/>
                  </a:cubicBezTo>
                  <a:cubicBezTo>
                    <a:pt x="388843" y="112547"/>
                    <a:pt x="389200" y="112272"/>
                    <a:pt x="389517" y="111965"/>
                  </a:cubicBezTo>
                  <a:lnTo>
                    <a:pt x="377976" y="100425"/>
                  </a:lnTo>
                  <a:cubicBezTo>
                    <a:pt x="371885" y="106517"/>
                    <a:pt x="364171" y="110772"/>
                    <a:pt x="355875" y="112853"/>
                  </a:cubicBezTo>
                  <a:cubicBezTo>
                    <a:pt x="356191" y="112547"/>
                    <a:pt x="356548" y="112272"/>
                    <a:pt x="356865" y="111965"/>
                  </a:cubicBezTo>
                  <a:lnTo>
                    <a:pt x="345324" y="100425"/>
                  </a:lnTo>
                  <a:cubicBezTo>
                    <a:pt x="336467" y="109282"/>
                    <a:pt x="324203" y="114363"/>
                    <a:pt x="311683" y="114363"/>
                  </a:cubicBezTo>
                  <a:lnTo>
                    <a:pt x="310275" y="114363"/>
                  </a:lnTo>
                  <a:lnTo>
                    <a:pt x="310275" y="98037"/>
                  </a:lnTo>
                  <a:lnTo>
                    <a:pt x="293949" y="98037"/>
                  </a:lnTo>
                  <a:lnTo>
                    <a:pt x="293949" y="114363"/>
                  </a:lnTo>
                  <a:cubicBezTo>
                    <a:pt x="288133" y="114363"/>
                    <a:pt x="282633" y="115618"/>
                    <a:pt x="277623" y="117822"/>
                  </a:cubicBezTo>
                  <a:lnTo>
                    <a:pt x="277623" y="98037"/>
                  </a:lnTo>
                  <a:cubicBezTo>
                    <a:pt x="277623" y="53029"/>
                    <a:pt x="314244" y="16408"/>
                    <a:pt x="359252" y="16408"/>
                  </a:cubicBezTo>
                  <a:close/>
                  <a:moveTo>
                    <a:pt x="293949" y="179667"/>
                  </a:moveTo>
                  <a:cubicBezTo>
                    <a:pt x="280449" y="179667"/>
                    <a:pt x="269460" y="168678"/>
                    <a:pt x="269460" y="155178"/>
                  </a:cubicBezTo>
                  <a:cubicBezTo>
                    <a:pt x="269460" y="141679"/>
                    <a:pt x="280449" y="130689"/>
                    <a:pt x="293949" y="130689"/>
                  </a:cubicBezTo>
                  <a:lnTo>
                    <a:pt x="293949" y="163341"/>
                  </a:lnTo>
                  <a:cubicBezTo>
                    <a:pt x="293949" y="168994"/>
                    <a:pt x="294745" y="174433"/>
                    <a:pt x="296102" y="179667"/>
                  </a:cubicBezTo>
                  <a:lnTo>
                    <a:pt x="293949" y="179667"/>
                  </a:lnTo>
                  <a:close/>
                  <a:moveTo>
                    <a:pt x="310275" y="163341"/>
                  </a:moveTo>
                  <a:lnTo>
                    <a:pt x="310275" y="130689"/>
                  </a:lnTo>
                  <a:lnTo>
                    <a:pt x="311683" y="130689"/>
                  </a:lnTo>
                  <a:cubicBezTo>
                    <a:pt x="319611" y="130689"/>
                    <a:pt x="327437" y="129118"/>
                    <a:pt x="334774" y="126271"/>
                  </a:cubicBezTo>
                  <a:lnTo>
                    <a:pt x="334774" y="130689"/>
                  </a:lnTo>
                  <a:lnTo>
                    <a:pt x="344345" y="130689"/>
                  </a:lnTo>
                  <a:cubicBezTo>
                    <a:pt x="352273" y="130689"/>
                    <a:pt x="360099" y="129118"/>
                    <a:pt x="367436" y="126271"/>
                  </a:cubicBezTo>
                  <a:lnTo>
                    <a:pt x="367436" y="130689"/>
                  </a:lnTo>
                  <a:lnTo>
                    <a:pt x="377007" y="130689"/>
                  </a:lnTo>
                  <a:cubicBezTo>
                    <a:pt x="387976" y="130689"/>
                    <a:pt x="398761" y="127740"/>
                    <a:pt x="408261" y="122434"/>
                  </a:cubicBezTo>
                  <a:lnTo>
                    <a:pt x="408261" y="163341"/>
                  </a:lnTo>
                  <a:cubicBezTo>
                    <a:pt x="408261" y="169076"/>
                    <a:pt x="407220" y="174545"/>
                    <a:pt x="405404" y="179667"/>
                  </a:cubicBezTo>
                  <a:lnTo>
                    <a:pt x="359252" y="179667"/>
                  </a:lnTo>
                  <a:lnTo>
                    <a:pt x="359252" y="195993"/>
                  </a:lnTo>
                  <a:lnTo>
                    <a:pt x="395659" y="195993"/>
                  </a:lnTo>
                  <a:cubicBezTo>
                    <a:pt x="386690" y="205982"/>
                    <a:pt x="373721" y="212319"/>
                    <a:pt x="359252" y="212319"/>
                  </a:cubicBezTo>
                  <a:cubicBezTo>
                    <a:pt x="332243" y="212319"/>
                    <a:pt x="310275" y="190350"/>
                    <a:pt x="310275" y="163341"/>
                  </a:cubicBezTo>
                  <a:close/>
                  <a:moveTo>
                    <a:pt x="359252" y="228645"/>
                  </a:moveTo>
                  <a:cubicBezTo>
                    <a:pt x="367915" y="228645"/>
                    <a:pt x="376180" y="226910"/>
                    <a:pt x="383741" y="223839"/>
                  </a:cubicBezTo>
                  <a:lnTo>
                    <a:pt x="383741" y="232726"/>
                  </a:lnTo>
                  <a:lnTo>
                    <a:pt x="359252" y="251093"/>
                  </a:lnTo>
                  <a:lnTo>
                    <a:pt x="334763" y="232726"/>
                  </a:lnTo>
                  <a:lnTo>
                    <a:pt x="334763" y="223839"/>
                  </a:lnTo>
                  <a:cubicBezTo>
                    <a:pt x="342324" y="226910"/>
                    <a:pt x="350589" y="228645"/>
                    <a:pt x="359252" y="228645"/>
                  </a:cubicBezTo>
                  <a:close/>
                  <a:moveTo>
                    <a:pt x="260276" y="260491"/>
                  </a:moveTo>
                  <a:lnTo>
                    <a:pt x="304265" y="250348"/>
                  </a:lnTo>
                  <a:lnTo>
                    <a:pt x="312356" y="298959"/>
                  </a:lnTo>
                  <a:lnTo>
                    <a:pt x="329784" y="288500"/>
                  </a:lnTo>
                  <a:lnTo>
                    <a:pt x="334651" y="303112"/>
                  </a:lnTo>
                  <a:lnTo>
                    <a:pt x="327254" y="391904"/>
                  </a:lnTo>
                  <a:lnTo>
                    <a:pt x="285786" y="391904"/>
                  </a:lnTo>
                  <a:lnTo>
                    <a:pt x="285786" y="302112"/>
                  </a:lnTo>
                  <a:lnTo>
                    <a:pt x="269460" y="302112"/>
                  </a:lnTo>
                  <a:lnTo>
                    <a:pt x="269460" y="391904"/>
                  </a:lnTo>
                  <a:lnTo>
                    <a:pt x="228645" y="391904"/>
                  </a:lnTo>
                  <a:lnTo>
                    <a:pt x="228645" y="374078"/>
                  </a:lnTo>
                  <a:cubicBezTo>
                    <a:pt x="238124" y="370701"/>
                    <a:pt x="244971" y="361722"/>
                    <a:pt x="244971" y="351089"/>
                  </a:cubicBezTo>
                  <a:lnTo>
                    <a:pt x="244971" y="267694"/>
                  </a:lnTo>
                  <a:cubicBezTo>
                    <a:pt x="249511" y="264276"/>
                    <a:pt x="254705" y="261776"/>
                    <a:pt x="260276" y="260491"/>
                  </a:cubicBezTo>
                  <a:close/>
                  <a:moveTo>
                    <a:pt x="155178" y="375578"/>
                  </a:moveTo>
                  <a:lnTo>
                    <a:pt x="212319" y="375578"/>
                  </a:lnTo>
                  <a:lnTo>
                    <a:pt x="212319" y="391904"/>
                  </a:lnTo>
                  <a:lnTo>
                    <a:pt x="155178" y="391904"/>
                  </a:lnTo>
                  <a:lnTo>
                    <a:pt x="155178" y="375578"/>
                  </a:lnTo>
                  <a:close/>
                  <a:moveTo>
                    <a:pt x="24571" y="359252"/>
                  </a:moveTo>
                  <a:cubicBezTo>
                    <a:pt x="20071" y="359252"/>
                    <a:pt x="16408" y="355589"/>
                    <a:pt x="16408" y="351089"/>
                  </a:cubicBezTo>
                  <a:lnTo>
                    <a:pt x="16408" y="204156"/>
                  </a:lnTo>
                  <a:cubicBezTo>
                    <a:pt x="16408" y="199656"/>
                    <a:pt x="20071" y="195993"/>
                    <a:pt x="24571" y="195993"/>
                  </a:cubicBezTo>
                  <a:lnTo>
                    <a:pt x="220482" y="195993"/>
                  </a:lnTo>
                  <a:cubicBezTo>
                    <a:pt x="224982" y="195993"/>
                    <a:pt x="228645" y="199656"/>
                    <a:pt x="228645" y="204156"/>
                  </a:cubicBezTo>
                  <a:lnTo>
                    <a:pt x="228645" y="351089"/>
                  </a:lnTo>
                  <a:cubicBezTo>
                    <a:pt x="228645" y="355589"/>
                    <a:pt x="224982" y="359252"/>
                    <a:pt x="220482" y="359252"/>
                  </a:cubicBezTo>
                  <a:lnTo>
                    <a:pt x="155178" y="359252"/>
                  </a:lnTo>
                  <a:lnTo>
                    <a:pt x="155178" y="342926"/>
                  </a:lnTo>
                  <a:cubicBezTo>
                    <a:pt x="155178" y="324917"/>
                    <a:pt x="140536" y="310275"/>
                    <a:pt x="122526" y="310275"/>
                  </a:cubicBezTo>
                  <a:cubicBezTo>
                    <a:pt x="104517" y="310275"/>
                    <a:pt x="89874" y="324917"/>
                    <a:pt x="89874" y="342926"/>
                  </a:cubicBezTo>
                  <a:lnTo>
                    <a:pt x="89874" y="359252"/>
                  </a:lnTo>
                  <a:lnTo>
                    <a:pt x="24571" y="359252"/>
                  </a:lnTo>
                  <a:close/>
                  <a:moveTo>
                    <a:pt x="106200" y="342926"/>
                  </a:moveTo>
                  <a:cubicBezTo>
                    <a:pt x="106200" y="333927"/>
                    <a:pt x="113527" y="326600"/>
                    <a:pt x="122526" y="326600"/>
                  </a:cubicBezTo>
                  <a:cubicBezTo>
                    <a:pt x="131526" y="326600"/>
                    <a:pt x="138852" y="333927"/>
                    <a:pt x="138852" y="342926"/>
                  </a:cubicBezTo>
                  <a:lnTo>
                    <a:pt x="138852" y="391904"/>
                  </a:lnTo>
                  <a:lnTo>
                    <a:pt x="106200" y="391904"/>
                  </a:lnTo>
                  <a:lnTo>
                    <a:pt x="106200" y="342926"/>
                  </a:lnTo>
                  <a:close/>
                  <a:moveTo>
                    <a:pt x="489860" y="391904"/>
                  </a:moveTo>
                  <a:lnTo>
                    <a:pt x="449045" y="391904"/>
                  </a:lnTo>
                  <a:lnTo>
                    <a:pt x="449045" y="302112"/>
                  </a:lnTo>
                  <a:lnTo>
                    <a:pt x="432719" y="302112"/>
                  </a:lnTo>
                  <a:lnTo>
                    <a:pt x="432719" y="391904"/>
                  </a:lnTo>
                  <a:lnTo>
                    <a:pt x="391251" y="391904"/>
                  </a:lnTo>
                  <a:lnTo>
                    <a:pt x="383853" y="303112"/>
                  </a:lnTo>
                  <a:lnTo>
                    <a:pt x="388721" y="288500"/>
                  </a:lnTo>
                  <a:lnTo>
                    <a:pt x="405802" y="298755"/>
                  </a:lnTo>
                  <a:lnTo>
                    <a:pt x="415424" y="250624"/>
                  </a:lnTo>
                  <a:lnTo>
                    <a:pt x="458228" y="260501"/>
                  </a:lnTo>
                  <a:cubicBezTo>
                    <a:pt x="476850" y="264797"/>
                    <a:pt x="489860" y="281143"/>
                    <a:pt x="489860" y="300265"/>
                  </a:cubicBezTo>
                  <a:lnTo>
                    <a:pt x="489860" y="3919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76"/>
            <p:cNvSpPr/>
            <p:nvPr/>
          </p:nvSpPr>
          <p:spPr>
            <a:xfrm>
              <a:off x="2446290" y="901562"/>
              <a:ext cx="110200" cy="134689"/>
            </a:xfrm>
            <a:custGeom>
              <a:rect b="b" l="l" r="r" t="t"/>
              <a:pathLst>
                <a:path extrusionOk="0" h="179585" w="146933">
                  <a:moveTo>
                    <a:pt x="147015" y="134291"/>
                  </a:moveTo>
                  <a:cubicBezTo>
                    <a:pt x="147015" y="123741"/>
                    <a:pt x="140291" y="114394"/>
                    <a:pt x="130271" y="111057"/>
                  </a:cubicBezTo>
                  <a:lnTo>
                    <a:pt x="98037" y="100313"/>
                  </a:lnTo>
                  <a:lnTo>
                    <a:pt x="98037" y="89660"/>
                  </a:lnTo>
                  <a:cubicBezTo>
                    <a:pt x="107894" y="82201"/>
                    <a:pt x="114363" y="70487"/>
                    <a:pt x="114363" y="57223"/>
                  </a:cubicBezTo>
                  <a:lnTo>
                    <a:pt x="114363" y="40897"/>
                  </a:lnTo>
                  <a:cubicBezTo>
                    <a:pt x="114363" y="18397"/>
                    <a:pt x="96048" y="82"/>
                    <a:pt x="73548" y="82"/>
                  </a:cubicBezTo>
                  <a:cubicBezTo>
                    <a:pt x="51049" y="82"/>
                    <a:pt x="32734" y="18397"/>
                    <a:pt x="32734" y="40897"/>
                  </a:cubicBezTo>
                  <a:lnTo>
                    <a:pt x="32734" y="57223"/>
                  </a:lnTo>
                  <a:cubicBezTo>
                    <a:pt x="32734" y="70508"/>
                    <a:pt x="39203" y="82211"/>
                    <a:pt x="49060" y="89660"/>
                  </a:cubicBezTo>
                  <a:lnTo>
                    <a:pt x="49060" y="100313"/>
                  </a:lnTo>
                  <a:lnTo>
                    <a:pt x="16826" y="111057"/>
                  </a:lnTo>
                  <a:cubicBezTo>
                    <a:pt x="6806" y="114404"/>
                    <a:pt x="82" y="123730"/>
                    <a:pt x="82" y="134291"/>
                  </a:cubicBezTo>
                  <a:lnTo>
                    <a:pt x="82" y="179667"/>
                  </a:lnTo>
                  <a:lnTo>
                    <a:pt x="147015" y="179667"/>
                  </a:lnTo>
                  <a:lnTo>
                    <a:pt x="147015" y="134291"/>
                  </a:lnTo>
                  <a:close/>
                  <a:moveTo>
                    <a:pt x="49060" y="40897"/>
                  </a:moveTo>
                  <a:cubicBezTo>
                    <a:pt x="49060" y="27397"/>
                    <a:pt x="60049" y="16408"/>
                    <a:pt x="73548" y="16408"/>
                  </a:cubicBezTo>
                  <a:cubicBezTo>
                    <a:pt x="87048" y="16408"/>
                    <a:pt x="98037" y="27397"/>
                    <a:pt x="98037" y="40897"/>
                  </a:cubicBezTo>
                  <a:lnTo>
                    <a:pt x="98037" y="57223"/>
                  </a:lnTo>
                  <a:cubicBezTo>
                    <a:pt x="98037" y="70722"/>
                    <a:pt x="87048" y="81711"/>
                    <a:pt x="73548" y="81711"/>
                  </a:cubicBezTo>
                  <a:cubicBezTo>
                    <a:pt x="60049" y="81711"/>
                    <a:pt x="49060" y="70722"/>
                    <a:pt x="49060" y="57223"/>
                  </a:cubicBezTo>
                  <a:lnTo>
                    <a:pt x="49060" y="40897"/>
                  </a:lnTo>
                  <a:close/>
                  <a:moveTo>
                    <a:pt x="130689" y="163341"/>
                  </a:moveTo>
                  <a:lnTo>
                    <a:pt x="16408" y="163341"/>
                  </a:lnTo>
                  <a:lnTo>
                    <a:pt x="16408" y="134291"/>
                  </a:lnTo>
                  <a:cubicBezTo>
                    <a:pt x="16408" y="130771"/>
                    <a:pt x="18642" y="127659"/>
                    <a:pt x="21989" y="126547"/>
                  </a:cubicBezTo>
                  <a:lnTo>
                    <a:pt x="65386" y="112088"/>
                  </a:lnTo>
                  <a:lnTo>
                    <a:pt x="65386" y="97211"/>
                  </a:lnTo>
                  <a:cubicBezTo>
                    <a:pt x="68028" y="97752"/>
                    <a:pt x="70763" y="98037"/>
                    <a:pt x="73548" y="98037"/>
                  </a:cubicBezTo>
                  <a:cubicBezTo>
                    <a:pt x="76334" y="98037"/>
                    <a:pt x="79069" y="97752"/>
                    <a:pt x="81711" y="97211"/>
                  </a:cubicBezTo>
                  <a:lnTo>
                    <a:pt x="81711" y="112088"/>
                  </a:lnTo>
                  <a:lnTo>
                    <a:pt x="125108" y="126547"/>
                  </a:lnTo>
                  <a:cubicBezTo>
                    <a:pt x="128455" y="127659"/>
                    <a:pt x="130689" y="130781"/>
                    <a:pt x="130689" y="134291"/>
                  </a:cubicBezTo>
                  <a:lnTo>
                    <a:pt x="130689" y="1633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76"/>
            <p:cNvSpPr/>
            <p:nvPr/>
          </p:nvSpPr>
          <p:spPr>
            <a:xfrm>
              <a:off x="2403434" y="877072"/>
              <a:ext cx="195910" cy="195910"/>
            </a:xfrm>
            <a:custGeom>
              <a:rect b="b" l="l" r="r" t="t"/>
              <a:pathLst>
                <a:path extrusionOk="0" h="261214" w="261214">
                  <a:moveTo>
                    <a:pt x="130689" y="261297"/>
                  </a:moveTo>
                  <a:cubicBezTo>
                    <a:pt x="202697" y="261297"/>
                    <a:pt x="261297" y="202697"/>
                    <a:pt x="261297" y="130689"/>
                  </a:cubicBezTo>
                  <a:cubicBezTo>
                    <a:pt x="261297" y="58682"/>
                    <a:pt x="202697" y="82"/>
                    <a:pt x="130689" y="82"/>
                  </a:cubicBezTo>
                  <a:cubicBezTo>
                    <a:pt x="58682" y="82"/>
                    <a:pt x="82" y="58682"/>
                    <a:pt x="82" y="130689"/>
                  </a:cubicBezTo>
                  <a:cubicBezTo>
                    <a:pt x="82" y="202697"/>
                    <a:pt x="58682" y="261297"/>
                    <a:pt x="130689" y="261297"/>
                  </a:cubicBezTo>
                  <a:close/>
                  <a:moveTo>
                    <a:pt x="130689" y="16408"/>
                  </a:moveTo>
                  <a:cubicBezTo>
                    <a:pt x="193707" y="16408"/>
                    <a:pt x="244971" y="67671"/>
                    <a:pt x="244971" y="130689"/>
                  </a:cubicBezTo>
                  <a:cubicBezTo>
                    <a:pt x="244971" y="193707"/>
                    <a:pt x="193707" y="244971"/>
                    <a:pt x="130689" y="244971"/>
                  </a:cubicBezTo>
                  <a:cubicBezTo>
                    <a:pt x="67671" y="244971"/>
                    <a:pt x="16408" y="193707"/>
                    <a:pt x="16408" y="130689"/>
                  </a:cubicBezTo>
                  <a:cubicBezTo>
                    <a:pt x="16408" y="67671"/>
                    <a:pt x="67671" y="16408"/>
                    <a:pt x="130689" y="16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76"/>
            <p:cNvSpPr/>
            <p:nvPr/>
          </p:nvSpPr>
          <p:spPr>
            <a:xfrm>
              <a:off x="2629957" y="913806"/>
              <a:ext cx="12244" cy="12244"/>
            </a:xfrm>
            <a:custGeom>
              <a:rect b="b" l="l" r="r" t="t"/>
              <a:pathLst>
                <a:path extrusionOk="0" h="16325" w="16325">
                  <a:moveTo>
                    <a:pt x="82" y="82"/>
                  </a:moveTo>
                  <a:lnTo>
                    <a:pt x="16408" y="82"/>
                  </a:lnTo>
                  <a:lnTo>
                    <a:pt x="16408" y="16408"/>
                  </a:lnTo>
                  <a:lnTo>
                    <a:pt x="82" y="16408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76"/>
            <p:cNvSpPr/>
            <p:nvPr/>
          </p:nvSpPr>
          <p:spPr>
            <a:xfrm>
              <a:off x="2666690" y="913806"/>
              <a:ext cx="12244" cy="12244"/>
            </a:xfrm>
            <a:custGeom>
              <a:rect b="b" l="l" r="r" t="t"/>
              <a:pathLst>
                <a:path extrusionOk="0" h="16325" w="16325">
                  <a:moveTo>
                    <a:pt x="82" y="82"/>
                  </a:moveTo>
                  <a:lnTo>
                    <a:pt x="16408" y="82"/>
                  </a:lnTo>
                  <a:lnTo>
                    <a:pt x="16408" y="16408"/>
                  </a:lnTo>
                  <a:lnTo>
                    <a:pt x="82" y="16408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76"/>
            <p:cNvSpPr/>
            <p:nvPr/>
          </p:nvSpPr>
          <p:spPr>
            <a:xfrm>
              <a:off x="2703424" y="913806"/>
              <a:ext cx="12244" cy="12244"/>
            </a:xfrm>
            <a:custGeom>
              <a:rect b="b" l="l" r="r" t="t"/>
              <a:pathLst>
                <a:path extrusionOk="0" h="16325" w="16325">
                  <a:moveTo>
                    <a:pt x="82" y="82"/>
                  </a:moveTo>
                  <a:lnTo>
                    <a:pt x="16408" y="82"/>
                  </a:lnTo>
                  <a:lnTo>
                    <a:pt x="16408" y="16408"/>
                  </a:lnTo>
                  <a:lnTo>
                    <a:pt x="82" y="16408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7" name="Google Shape;447;p76"/>
          <p:cNvSpPr/>
          <p:nvPr/>
        </p:nvSpPr>
        <p:spPr>
          <a:xfrm>
            <a:off x="4282800" y="2774471"/>
            <a:ext cx="1025400" cy="2985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40800" lIns="81650" spcFirstLastPara="1" rIns="81650" wrap="square" tIns="408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Электронная медицинская 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карта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48" name="Google Shape;448;p76"/>
          <p:cNvSpPr/>
          <p:nvPr/>
        </p:nvSpPr>
        <p:spPr>
          <a:xfrm>
            <a:off x="4520079" y="2149173"/>
            <a:ext cx="1092900" cy="2985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40800" lIns="81650" spcFirstLastPara="1" rIns="81650" wrap="square" tIns="408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Лекарственное обеспечение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49" name="Google Shape;449;p76"/>
          <p:cNvSpPr/>
          <p:nvPr/>
        </p:nvSpPr>
        <p:spPr>
          <a:xfrm>
            <a:off x="4613288" y="4100250"/>
            <a:ext cx="1025400" cy="2985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40800" lIns="81650" spcFirstLastPara="1" rIns="81650" wrap="square" tIns="408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Скорая 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медицинская 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помощь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450" name="Google Shape;450;p76"/>
          <p:cNvGrpSpPr/>
          <p:nvPr/>
        </p:nvGrpSpPr>
        <p:grpSpPr>
          <a:xfrm>
            <a:off x="5537548" y="2861980"/>
            <a:ext cx="212197" cy="228653"/>
            <a:chOff x="2977000" y="4018297"/>
            <a:chExt cx="350044" cy="377190"/>
          </a:xfrm>
        </p:grpSpPr>
        <p:sp>
          <p:nvSpPr>
            <p:cNvPr id="451" name="Google Shape;451;p76"/>
            <p:cNvSpPr/>
            <p:nvPr/>
          </p:nvSpPr>
          <p:spPr>
            <a:xfrm>
              <a:off x="2977000" y="4067803"/>
              <a:ext cx="350044" cy="278606"/>
            </a:xfrm>
            <a:custGeom>
              <a:rect b="b" l="l" r="r" t="t"/>
              <a:pathLst>
                <a:path extrusionOk="0" h="371475" w="466725">
                  <a:moveTo>
                    <a:pt x="443675" y="7144"/>
                  </a:moveTo>
                  <a:lnTo>
                    <a:pt x="435483" y="7144"/>
                  </a:lnTo>
                  <a:lnTo>
                    <a:pt x="435483" y="23622"/>
                  </a:lnTo>
                  <a:lnTo>
                    <a:pt x="443675" y="23622"/>
                  </a:lnTo>
                  <a:cubicBezTo>
                    <a:pt x="448247" y="23622"/>
                    <a:pt x="451866" y="27337"/>
                    <a:pt x="451866" y="31909"/>
                  </a:cubicBezTo>
                  <a:lnTo>
                    <a:pt x="451866" y="271367"/>
                  </a:lnTo>
                  <a:lnTo>
                    <a:pt x="23622" y="271367"/>
                  </a:lnTo>
                  <a:lnTo>
                    <a:pt x="23622" y="31909"/>
                  </a:lnTo>
                  <a:cubicBezTo>
                    <a:pt x="23622" y="27337"/>
                    <a:pt x="27337" y="23622"/>
                    <a:pt x="31814" y="23622"/>
                  </a:cubicBezTo>
                  <a:lnTo>
                    <a:pt x="40005" y="23622"/>
                  </a:lnTo>
                  <a:lnTo>
                    <a:pt x="40005" y="7144"/>
                  </a:lnTo>
                  <a:lnTo>
                    <a:pt x="31814" y="7144"/>
                  </a:lnTo>
                  <a:cubicBezTo>
                    <a:pt x="18193" y="7239"/>
                    <a:pt x="7144" y="18288"/>
                    <a:pt x="7144" y="31909"/>
                  </a:cubicBezTo>
                  <a:lnTo>
                    <a:pt x="7144" y="345948"/>
                  </a:lnTo>
                  <a:cubicBezTo>
                    <a:pt x="7144" y="359664"/>
                    <a:pt x="18193" y="370713"/>
                    <a:pt x="31814" y="370713"/>
                  </a:cubicBezTo>
                  <a:lnTo>
                    <a:pt x="443675" y="370713"/>
                  </a:lnTo>
                  <a:cubicBezTo>
                    <a:pt x="457295" y="370713"/>
                    <a:pt x="468344" y="359664"/>
                    <a:pt x="468344" y="345948"/>
                  </a:cubicBezTo>
                  <a:lnTo>
                    <a:pt x="468344" y="31909"/>
                  </a:lnTo>
                  <a:cubicBezTo>
                    <a:pt x="468344" y="18288"/>
                    <a:pt x="457391" y="7239"/>
                    <a:pt x="443675" y="7144"/>
                  </a:cubicBezTo>
                  <a:lnTo>
                    <a:pt x="443675" y="7144"/>
                  </a:lnTo>
                  <a:close/>
                  <a:moveTo>
                    <a:pt x="443675" y="354235"/>
                  </a:moveTo>
                  <a:lnTo>
                    <a:pt x="31814" y="354235"/>
                  </a:lnTo>
                  <a:cubicBezTo>
                    <a:pt x="27241" y="354235"/>
                    <a:pt x="23622" y="350520"/>
                    <a:pt x="23622" y="345948"/>
                  </a:cubicBezTo>
                  <a:lnTo>
                    <a:pt x="23622" y="287846"/>
                  </a:lnTo>
                  <a:lnTo>
                    <a:pt x="451961" y="287846"/>
                  </a:lnTo>
                  <a:lnTo>
                    <a:pt x="451961" y="345948"/>
                  </a:lnTo>
                  <a:cubicBezTo>
                    <a:pt x="451961" y="350520"/>
                    <a:pt x="448247" y="354235"/>
                    <a:pt x="443675" y="354235"/>
                  </a:cubicBezTo>
                  <a:lnTo>
                    <a:pt x="443675" y="354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76"/>
            <p:cNvSpPr/>
            <p:nvPr/>
          </p:nvSpPr>
          <p:spPr>
            <a:xfrm>
              <a:off x="3088228" y="4352624"/>
              <a:ext cx="128588" cy="42863"/>
            </a:xfrm>
            <a:custGeom>
              <a:rect b="b" l="l" r="r" t="t"/>
              <a:pathLst>
                <a:path extrusionOk="0" h="57150" w="171450">
                  <a:moveTo>
                    <a:pt x="147161" y="7144"/>
                  </a:moveTo>
                  <a:lnTo>
                    <a:pt x="130683" y="7144"/>
                  </a:lnTo>
                  <a:lnTo>
                    <a:pt x="130683" y="40196"/>
                  </a:lnTo>
                  <a:lnTo>
                    <a:pt x="48292" y="40196"/>
                  </a:lnTo>
                  <a:lnTo>
                    <a:pt x="48292" y="7144"/>
                  </a:lnTo>
                  <a:lnTo>
                    <a:pt x="31814" y="7144"/>
                  </a:lnTo>
                  <a:lnTo>
                    <a:pt x="31814" y="40196"/>
                  </a:lnTo>
                  <a:lnTo>
                    <a:pt x="7144" y="40196"/>
                  </a:lnTo>
                  <a:lnTo>
                    <a:pt x="7144" y="56674"/>
                  </a:lnTo>
                  <a:lnTo>
                    <a:pt x="171831" y="56674"/>
                  </a:lnTo>
                  <a:lnTo>
                    <a:pt x="171831" y="40196"/>
                  </a:lnTo>
                  <a:lnTo>
                    <a:pt x="147161" y="40196"/>
                  </a:lnTo>
                  <a:lnTo>
                    <a:pt x="147161" y="7144"/>
                  </a:lnTo>
                  <a:lnTo>
                    <a:pt x="147161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76"/>
            <p:cNvSpPr/>
            <p:nvPr/>
          </p:nvSpPr>
          <p:spPr>
            <a:xfrm>
              <a:off x="3137591" y="4290760"/>
              <a:ext cx="28575" cy="28575"/>
            </a:xfrm>
            <a:custGeom>
              <a:rect b="b" l="l" r="r" t="t"/>
              <a:pathLst>
                <a:path extrusionOk="0" h="38100" w="38100">
                  <a:moveTo>
                    <a:pt x="40100" y="23622"/>
                  </a:moveTo>
                  <a:cubicBezTo>
                    <a:pt x="40100" y="32766"/>
                    <a:pt x="32766" y="40100"/>
                    <a:pt x="23622" y="40100"/>
                  </a:cubicBezTo>
                  <a:cubicBezTo>
                    <a:pt x="14478" y="40100"/>
                    <a:pt x="7144" y="32671"/>
                    <a:pt x="7144" y="23622"/>
                  </a:cubicBezTo>
                  <a:cubicBezTo>
                    <a:pt x="7144" y="14478"/>
                    <a:pt x="14478" y="7144"/>
                    <a:pt x="23622" y="7144"/>
                  </a:cubicBezTo>
                  <a:cubicBezTo>
                    <a:pt x="32766" y="7144"/>
                    <a:pt x="40100" y="14478"/>
                    <a:pt x="40100" y="23622"/>
                  </a:cubicBezTo>
                  <a:lnTo>
                    <a:pt x="40100" y="236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76"/>
            <p:cNvSpPr/>
            <p:nvPr/>
          </p:nvSpPr>
          <p:spPr>
            <a:xfrm>
              <a:off x="3014076" y="4018297"/>
              <a:ext cx="192881" cy="242888"/>
            </a:xfrm>
            <a:custGeom>
              <a:rect b="b" l="l" r="r" t="t"/>
              <a:pathLst>
                <a:path extrusionOk="0" h="323850" w="257175">
                  <a:moveTo>
                    <a:pt x="31814" y="320897"/>
                  </a:moveTo>
                  <a:lnTo>
                    <a:pt x="229457" y="320897"/>
                  </a:lnTo>
                  <a:cubicBezTo>
                    <a:pt x="243078" y="320897"/>
                    <a:pt x="254127" y="309848"/>
                    <a:pt x="254127" y="296132"/>
                  </a:cubicBezTo>
                  <a:lnTo>
                    <a:pt x="254127" y="31909"/>
                  </a:lnTo>
                  <a:cubicBezTo>
                    <a:pt x="254127" y="18193"/>
                    <a:pt x="243078" y="7144"/>
                    <a:pt x="229457" y="7144"/>
                  </a:cubicBezTo>
                  <a:lnTo>
                    <a:pt x="31814" y="7144"/>
                  </a:lnTo>
                  <a:cubicBezTo>
                    <a:pt x="18193" y="7144"/>
                    <a:pt x="7144" y="18193"/>
                    <a:pt x="7144" y="31909"/>
                  </a:cubicBezTo>
                  <a:lnTo>
                    <a:pt x="7144" y="296132"/>
                  </a:lnTo>
                  <a:cubicBezTo>
                    <a:pt x="7144" y="309753"/>
                    <a:pt x="18193" y="320802"/>
                    <a:pt x="31814" y="320897"/>
                  </a:cubicBezTo>
                  <a:lnTo>
                    <a:pt x="31814" y="320897"/>
                  </a:lnTo>
                  <a:close/>
                  <a:moveTo>
                    <a:pt x="23622" y="31909"/>
                  </a:moveTo>
                  <a:cubicBezTo>
                    <a:pt x="23622" y="27337"/>
                    <a:pt x="27337" y="23622"/>
                    <a:pt x="31814" y="23622"/>
                  </a:cubicBezTo>
                  <a:lnTo>
                    <a:pt x="229457" y="23622"/>
                  </a:lnTo>
                  <a:cubicBezTo>
                    <a:pt x="234029" y="23622"/>
                    <a:pt x="237649" y="27337"/>
                    <a:pt x="237649" y="31909"/>
                  </a:cubicBezTo>
                  <a:lnTo>
                    <a:pt x="237649" y="296132"/>
                  </a:lnTo>
                  <a:cubicBezTo>
                    <a:pt x="237649" y="300704"/>
                    <a:pt x="233934" y="304419"/>
                    <a:pt x="229457" y="304419"/>
                  </a:cubicBezTo>
                  <a:lnTo>
                    <a:pt x="31814" y="304419"/>
                  </a:lnTo>
                  <a:cubicBezTo>
                    <a:pt x="27242" y="304419"/>
                    <a:pt x="23622" y="300704"/>
                    <a:pt x="23622" y="296132"/>
                  </a:cubicBezTo>
                  <a:lnTo>
                    <a:pt x="23622" y="31909"/>
                  </a:lnTo>
                  <a:lnTo>
                    <a:pt x="23622" y="31909"/>
                  </a:lnTo>
                  <a:lnTo>
                    <a:pt x="23622" y="319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76"/>
            <p:cNvSpPr/>
            <p:nvPr/>
          </p:nvSpPr>
          <p:spPr>
            <a:xfrm>
              <a:off x="3211815" y="4036871"/>
              <a:ext cx="78581" cy="178594"/>
            </a:xfrm>
            <a:custGeom>
              <a:rect b="b" l="l" r="r" t="t"/>
              <a:pathLst>
                <a:path extrusionOk="0" h="238125" w="104775">
                  <a:moveTo>
                    <a:pt x="105918" y="213551"/>
                  </a:moveTo>
                  <a:lnTo>
                    <a:pt x="105918" y="31909"/>
                  </a:lnTo>
                  <a:cubicBezTo>
                    <a:pt x="105918" y="18193"/>
                    <a:pt x="94869" y="7144"/>
                    <a:pt x="81248" y="7144"/>
                  </a:cubicBezTo>
                  <a:lnTo>
                    <a:pt x="7144" y="7144"/>
                  </a:lnTo>
                  <a:lnTo>
                    <a:pt x="7144" y="23622"/>
                  </a:lnTo>
                  <a:lnTo>
                    <a:pt x="81248" y="23622"/>
                  </a:lnTo>
                  <a:cubicBezTo>
                    <a:pt x="85820" y="23622"/>
                    <a:pt x="89440" y="27337"/>
                    <a:pt x="89440" y="31909"/>
                  </a:cubicBezTo>
                  <a:lnTo>
                    <a:pt x="89440" y="213551"/>
                  </a:lnTo>
                  <a:cubicBezTo>
                    <a:pt x="89440" y="218123"/>
                    <a:pt x="85725" y="221837"/>
                    <a:pt x="81248" y="221837"/>
                  </a:cubicBezTo>
                  <a:lnTo>
                    <a:pt x="7144" y="221837"/>
                  </a:lnTo>
                  <a:lnTo>
                    <a:pt x="7144" y="238316"/>
                  </a:lnTo>
                  <a:lnTo>
                    <a:pt x="81248" y="238316"/>
                  </a:lnTo>
                  <a:cubicBezTo>
                    <a:pt x="94869" y="238316"/>
                    <a:pt x="105918" y="227171"/>
                    <a:pt x="105918" y="213551"/>
                  </a:cubicBezTo>
                  <a:lnTo>
                    <a:pt x="105918" y="213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76"/>
            <p:cNvSpPr/>
            <p:nvPr/>
          </p:nvSpPr>
          <p:spPr>
            <a:xfrm>
              <a:off x="3137591" y="4160743"/>
              <a:ext cx="42863" cy="42863"/>
            </a:xfrm>
            <a:custGeom>
              <a:rect b="b" l="l" r="r" t="t"/>
              <a:pathLst>
                <a:path extrusionOk="0" h="57150" w="57150">
                  <a:moveTo>
                    <a:pt x="7144" y="23622"/>
                  </a:moveTo>
                  <a:lnTo>
                    <a:pt x="7144" y="40100"/>
                  </a:lnTo>
                  <a:cubicBezTo>
                    <a:pt x="7144" y="49244"/>
                    <a:pt x="14573" y="56578"/>
                    <a:pt x="23622" y="56578"/>
                  </a:cubicBezTo>
                  <a:lnTo>
                    <a:pt x="40100" y="56578"/>
                  </a:lnTo>
                  <a:cubicBezTo>
                    <a:pt x="49149" y="56578"/>
                    <a:pt x="56579" y="49149"/>
                    <a:pt x="56579" y="40100"/>
                  </a:cubicBezTo>
                  <a:lnTo>
                    <a:pt x="56579" y="23622"/>
                  </a:lnTo>
                  <a:cubicBezTo>
                    <a:pt x="56579" y="14478"/>
                    <a:pt x="49149" y="7144"/>
                    <a:pt x="40100" y="7144"/>
                  </a:cubicBezTo>
                  <a:lnTo>
                    <a:pt x="23622" y="7144"/>
                  </a:lnTo>
                  <a:cubicBezTo>
                    <a:pt x="14573" y="7144"/>
                    <a:pt x="7239" y="14478"/>
                    <a:pt x="7144" y="23622"/>
                  </a:cubicBezTo>
                  <a:lnTo>
                    <a:pt x="7144" y="23622"/>
                  </a:lnTo>
                  <a:close/>
                  <a:moveTo>
                    <a:pt x="40100" y="40100"/>
                  </a:moveTo>
                  <a:lnTo>
                    <a:pt x="23622" y="40100"/>
                  </a:lnTo>
                  <a:lnTo>
                    <a:pt x="23622" y="23622"/>
                  </a:lnTo>
                  <a:lnTo>
                    <a:pt x="40100" y="23622"/>
                  </a:lnTo>
                  <a:lnTo>
                    <a:pt x="40100" y="40100"/>
                  </a:lnTo>
                  <a:lnTo>
                    <a:pt x="40100" y="40100"/>
                  </a:lnTo>
                  <a:lnTo>
                    <a:pt x="40100" y="40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76"/>
            <p:cNvSpPr/>
            <p:nvPr/>
          </p:nvSpPr>
          <p:spPr>
            <a:xfrm>
              <a:off x="3038793" y="4160743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622"/>
                  </a:lnTo>
                  <a:lnTo>
                    <a:pt x="7144" y="23622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76"/>
            <p:cNvSpPr/>
            <p:nvPr/>
          </p:nvSpPr>
          <p:spPr>
            <a:xfrm>
              <a:off x="3063511" y="4160743"/>
              <a:ext cx="42863" cy="21431"/>
            </a:xfrm>
            <a:custGeom>
              <a:rect b="b" l="l" r="r" t="t"/>
              <a:pathLst>
                <a:path extrusionOk="0" h="28575" w="57150">
                  <a:moveTo>
                    <a:pt x="7144" y="7144"/>
                  </a:moveTo>
                  <a:lnTo>
                    <a:pt x="56578" y="7144"/>
                  </a:lnTo>
                  <a:lnTo>
                    <a:pt x="56578" y="23622"/>
                  </a:lnTo>
                  <a:lnTo>
                    <a:pt x="7144" y="23622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76"/>
            <p:cNvSpPr/>
            <p:nvPr/>
          </p:nvSpPr>
          <p:spPr>
            <a:xfrm>
              <a:off x="3112874" y="4160743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622"/>
                  </a:lnTo>
                  <a:lnTo>
                    <a:pt x="7144" y="23622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76"/>
            <p:cNvSpPr/>
            <p:nvPr/>
          </p:nvSpPr>
          <p:spPr>
            <a:xfrm>
              <a:off x="3038793" y="4185461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717"/>
                  </a:lnTo>
                  <a:lnTo>
                    <a:pt x="7144" y="2371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76"/>
            <p:cNvSpPr/>
            <p:nvPr/>
          </p:nvSpPr>
          <p:spPr>
            <a:xfrm>
              <a:off x="3063511" y="4185461"/>
              <a:ext cx="42863" cy="21431"/>
            </a:xfrm>
            <a:custGeom>
              <a:rect b="b" l="l" r="r" t="t"/>
              <a:pathLst>
                <a:path extrusionOk="0" h="28575" w="57150">
                  <a:moveTo>
                    <a:pt x="7144" y="7144"/>
                  </a:moveTo>
                  <a:lnTo>
                    <a:pt x="56578" y="7144"/>
                  </a:lnTo>
                  <a:lnTo>
                    <a:pt x="56578" y="23717"/>
                  </a:lnTo>
                  <a:lnTo>
                    <a:pt x="7144" y="2371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76"/>
            <p:cNvSpPr/>
            <p:nvPr/>
          </p:nvSpPr>
          <p:spPr>
            <a:xfrm>
              <a:off x="3112874" y="4185461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717"/>
                  </a:lnTo>
                  <a:lnTo>
                    <a:pt x="7144" y="2371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76"/>
            <p:cNvSpPr/>
            <p:nvPr/>
          </p:nvSpPr>
          <p:spPr>
            <a:xfrm>
              <a:off x="3038793" y="4210250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622"/>
                  </a:lnTo>
                  <a:lnTo>
                    <a:pt x="7144" y="23622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76"/>
            <p:cNvSpPr/>
            <p:nvPr/>
          </p:nvSpPr>
          <p:spPr>
            <a:xfrm>
              <a:off x="3063511" y="4210250"/>
              <a:ext cx="92869" cy="21431"/>
            </a:xfrm>
            <a:custGeom>
              <a:rect b="b" l="l" r="r" t="t"/>
              <a:pathLst>
                <a:path extrusionOk="0" h="28575" w="123825">
                  <a:moveTo>
                    <a:pt x="7144" y="7144"/>
                  </a:moveTo>
                  <a:lnTo>
                    <a:pt x="122396" y="7144"/>
                  </a:lnTo>
                  <a:lnTo>
                    <a:pt x="122396" y="23622"/>
                  </a:lnTo>
                  <a:lnTo>
                    <a:pt x="7144" y="23622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76"/>
            <p:cNvSpPr/>
            <p:nvPr/>
          </p:nvSpPr>
          <p:spPr>
            <a:xfrm>
              <a:off x="3162309" y="4210250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622"/>
                  </a:lnTo>
                  <a:lnTo>
                    <a:pt x="7144" y="23622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76"/>
            <p:cNvSpPr/>
            <p:nvPr/>
          </p:nvSpPr>
          <p:spPr>
            <a:xfrm>
              <a:off x="3057296" y="4049229"/>
              <a:ext cx="107156" cy="107156"/>
            </a:xfrm>
            <a:custGeom>
              <a:rect b="b" l="l" r="r" t="t"/>
              <a:pathLst>
                <a:path extrusionOk="0" h="142875" w="142875">
                  <a:moveTo>
                    <a:pt x="40100" y="139256"/>
                  </a:moveTo>
                  <a:lnTo>
                    <a:pt x="106013" y="139256"/>
                  </a:lnTo>
                  <a:lnTo>
                    <a:pt x="106013" y="106204"/>
                  </a:lnTo>
                  <a:lnTo>
                    <a:pt x="138970" y="106204"/>
                  </a:lnTo>
                  <a:lnTo>
                    <a:pt x="138970" y="40196"/>
                  </a:lnTo>
                  <a:lnTo>
                    <a:pt x="106013" y="40196"/>
                  </a:lnTo>
                  <a:lnTo>
                    <a:pt x="106013" y="7144"/>
                  </a:lnTo>
                  <a:lnTo>
                    <a:pt x="40100" y="7144"/>
                  </a:lnTo>
                  <a:lnTo>
                    <a:pt x="40100" y="40196"/>
                  </a:lnTo>
                  <a:lnTo>
                    <a:pt x="7144" y="40196"/>
                  </a:lnTo>
                  <a:lnTo>
                    <a:pt x="7144" y="106204"/>
                  </a:lnTo>
                  <a:lnTo>
                    <a:pt x="40100" y="106204"/>
                  </a:lnTo>
                  <a:lnTo>
                    <a:pt x="40100" y="139256"/>
                  </a:lnTo>
                  <a:lnTo>
                    <a:pt x="40100" y="139256"/>
                  </a:lnTo>
                  <a:lnTo>
                    <a:pt x="40100" y="139256"/>
                  </a:lnTo>
                  <a:close/>
                  <a:moveTo>
                    <a:pt x="23622" y="89726"/>
                  </a:moveTo>
                  <a:lnTo>
                    <a:pt x="23622" y="56674"/>
                  </a:lnTo>
                  <a:lnTo>
                    <a:pt x="56579" y="56674"/>
                  </a:lnTo>
                  <a:lnTo>
                    <a:pt x="56579" y="23717"/>
                  </a:lnTo>
                  <a:lnTo>
                    <a:pt x="89535" y="23717"/>
                  </a:lnTo>
                  <a:lnTo>
                    <a:pt x="89535" y="56769"/>
                  </a:lnTo>
                  <a:lnTo>
                    <a:pt x="122492" y="56769"/>
                  </a:lnTo>
                  <a:lnTo>
                    <a:pt x="122492" y="89726"/>
                  </a:lnTo>
                  <a:lnTo>
                    <a:pt x="89535" y="89726"/>
                  </a:lnTo>
                  <a:lnTo>
                    <a:pt x="89535" y="122777"/>
                  </a:lnTo>
                  <a:lnTo>
                    <a:pt x="56579" y="122777"/>
                  </a:lnTo>
                  <a:lnTo>
                    <a:pt x="56579" y="89726"/>
                  </a:lnTo>
                  <a:lnTo>
                    <a:pt x="23622" y="89726"/>
                  </a:lnTo>
                  <a:lnTo>
                    <a:pt x="23622" y="89726"/>
                  </a:lnTo>
                  <a:lnTo>
                    <a:pt x="23622" y="897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76"/>
            <p:cNvSpPr/>
            <p:nvPr/>
          </p:nvSpPr>
          <p:spPr>
            <a:xfrm>
              <a:off x="3211814" y="4061660"/>
              <a:ext cx="57150" cy="57150"/>
            </a:xfrm>
            <a:custGeom>
              <a:rect b="b" l="l" r="r" t="t"/>
              <a:pathLst>
                <a:path extrusionOk="0" h="76200" w="76200">
                  <a:moveTo>
                    <a:pt x="31814" y="73152"/>
                  </a:moveTo>
                  <a:lnTo>
                    <a:pt x="48292" y="73152"/>
                  </a:lnTo>
                  <a:cubicBezTo>
                    <a:pt x="61913" y="73152"/>
                    <a:pt x="72962" y="62103"/>
                    <a:pt x="72962" y="48387"/>
                  </a:cubicBezTo>
                  <a:lnTo>
                    <a:pt x="72962" y="31909"/>
                  </a:lnTo>
                  <a:cubicBezTo>
                    <a:pt x="72962" y="18193"/>
                    <a:pt x="61913" y="7144"/>
                    <a:pt x="48292" y="7144"/>
                  </a:cubicBezTo>
                  <a:lnTo>
                    <a:pt x="31814" y="7144"/>
                  </a:lnTo>
                  <a:cubicBezTo>
                    <a:pt x="18193" y="7144"/>
                    <a:pt x="7144" y="18193"/>
                    <a:pt x="7144" y="31909"/>
                  </a:cubicBezTo>
                  <a:lnTo>
                    <a:pt x="7144" y="48387"/>
                  </a:lnTo>
                  <a:cubicBezTo>
                    <a:pt x="7049" y="62103"/>
                    <a:pt x="18098" y="73152"/>
                    <a:pt x="31814" y="73152"/>
                  </a:cubicBezTo>
                  <a:lnTo>
                    <a:pt x="31814" y="73152"/>
                  </a:lnTo>
                  <a:close/>
                  <a:moveTo>
                    <a:pt x="23527" y="31909"/>
                  </a:moveTo>
                  <a:cubicBezTo>
                    <a:pt x="23527" y="27337"/>
                    <a:pt x="27242" y="23622"/>
                    <a:pt x="31719" y="23622"/>
                  </a:cubicBezTo>
                  <a:lnTo>
                    <a:pt x="48197" y="23622"/>
                  </a:lnTo>
                  <a:cubicBezTo>
                    <a:pt x="52769" y="23622"/>
                    <a:pt x="56389" y="27337"/>
                    <a:pt x="56389" y="31909"/>
                  </a:cubicBezTo>
                  <a:lnTo>
                    <a:pt x="56389" y="48387"/>
                  </a:lnTo>
                  <a:cubicBezTo>
                    <a:pt x="56389" y="52959"/>
                    <a:pt x="52674" y="56674"/>
                    <a:pt x="48197" y="56674"/>
                  </a:cubicBezTo>
                  <a:lnTo>
                    <a:pt x="31719" y="56674"/>
                  </a:lnTo>
                  <a:cubicBezTo>
                    <a:pt x="27147" y="56674"/>
                    <a:pt x="23527" y="52959"/>
                    <a:pt x="23527" y="48387"/>
                  </a:cubicBezTo>
                  <a:lnTo>
                    <a:pt x="23527" y="31909"/>
                  </a:lnTo>
                  <a:lnTo>
                    <a:pt x="23527" y="31909"/>
                  </a:lnTo>
                  <a:lnTo>
                    <a:pt x="23527" y="319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76"/>
            <p:cNvSpPr/>
            <p:nvPr/>
          </p:nvSpPr>
          <p:spPr>
            <a:xfrm>
              <a:off x="3211744" y="4123524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717"/>
                  </a:lnTo>
                  <a:lnTo>
                    <a:pt x="7144" y="2371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76"/>
            <p:cNvSpPr/>
            <p:nvPr/>
          </p:nvSpPr>
          <p:spPr>
            <a:xfrm>
              <a:off x="3236461" y="4123524"/>
              <a:ext cx="28575" cy="21431"/>
            </a:xfrm>
            <a:custGeom>
              <a:rect b="b" l="l" r="r" t="t"/>
              <a:pathLst>
                <a:path extrusionOk="0" h="28575" w="38100">
                  <a:moveTo>
                    <a:pt x="7144" y="7144"/>
                  </a:moveTo>
                  <a:lnTo>
                    <a:pt x="40100" y="7144"/>
                  </a:lnTo>
                  <a:lnTo>
                    <a:pt x="40100" y="23717"/>
                  </a:lnTo>
                  <a:lnTo>
                    <a:pt x="7144" y="2371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76"/>
            <p:cNvSpPr/>
            <p:nvPr/>
          </p:nvSpPr>
          <p:spPr>
            <a:xfrm>
              <a:off x="3211744" y="4148313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717"/>
                  </a:lnTo>
                  <a:lnTo>
                    <a:pt x="7144" y="2371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76"/>
            <p:cNvSpPr/>
            <p:nvPr/>
          </p:nvSpPr>
          <p:spPr>
            <a:xfrm>
              <a:off x="3236461" y="4148313"/>
              <a:ext cx="28575" cy="21431"/>
            </a:xfrm>
            <a:custGeom>
              <a:rect b="b" l="l" r="r" t="t"/>
              <a:pathLst>
                <a:path extrusionOk="0" h="28575" w="38100">
                  <a:moveTo>
                    <a:pt x="7144" y="7144"/>
                  </a:moveTo>
                  <a:lnTo>
                    <a:pt x="40100" y="7144"/>
                  </a:lnTo>
                  <a:lnTo>
                    <a:pt x="40100" y="23717"/>
                  </a:lnTo>
                  <a:lnTo>
                    <a:pt x="7144" y="2371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76"/>
            <p:cNvSpPr/>
            <p:nvPr/>
          </p:nvSpPr>
          <p:spPr>
            <a:xfrm>
              <a:off x="3211744" y="4173102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622"/>
                  </a:lnTo>
                  <a:lnTo>
                    <a:pt x="7144" y="23622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76"/>
            <p:cNvSpPr/>
            <p:nvPr/>
          </p:nvSpPr>
          <p:spPr>
            <a:xfrm>
              <a:off x="3236461" y="4173102"/>
              <a:ext cx="28575" cy="21431"/>
            </a:xfrm>
            <a:custGeom>
              <a:rect b="b" l="l" r="r" t="t"/>
              <a:pathLst>
                <a:path extrusionOk="0" h="28575" w="38100">
                  <a:moveTo>
                    <a:pt x="7144" y="7144"/>
                  </a:moveTo>
                  <a:lnTo>
                    <a:pt x="40100" y="7144"/>
                  </a:lnTo>
                  <a:lnTo>
                    <a:pt x="40100" y="23622"/>
                  </a:lnTo>
                  <a:lnTo>
                    <a:pt x="7144" y="23622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" name="Google Shape;474;p76"/>
          <p:cNvGrpSpPr/>
          <p:nvPr/>
        </p:nvGrpSpPr>
        <p:grpSpPr>
          <a:xfrm>
            <a:off x="5829909" y="2380306"/>
            <a:ext cx="224406" cy="224406"/>
            <a:chOff x="3555845" y="2535995"/>
            <a:chExt cx="662747" cy="662747"/>
          </a:xfrm>
        </p:grpSpPr>
        <p:sp>
          <p:nvSpPr>
            <p:cNvPr id="475" name="Google Shape;475;p76"/>
            <p:cNvSpPr/>
            <p:nvPr/>
          </p:nvSpPr>
          <p:spPr>
            <a:xfrm>
              <a:off x="3555845" y="2535995"/>
              <a:ext cx="662747" cy="662747"/>
            </a:xfrm>
            <a:custGeom>
              <a:rect b="b" l="l" r="r" t="t"/>
              <a:pathLst>
                <a:path extrusionOk="0" h="662747" w="662747">
                  <a:moveTo>
                    <a:pt x="299779" y="577480"/>
                  </a:moveTo>
                  <a:lnTo>
                    <a:pt x="838" y="577480"/>
                  </a:lnTo>
                  <a:lnTo>
                    <a:pt x="838" y="569155"/>
                  </a:lnTo>
                  <a:cubicBezTo>
                    <a:pt x="838" y="419956"/>
                    <a:pt x="838" y="270769"/>
                    <a:pt x="838" y="121592"/>
                  </a:cubicBezTo>
                  <a:cubicBezTo>
                    <a:pt x="536" y="116783"/>
                    <a:pt x="2390" y="112089"/>
                    <a:pt x="5897" y="108785"/>
                  </a:cubicBezTo>
                  <a:cubicBezTo>
                    <a:pt x="40539" y="74399"/>
                    <a:pt x="74925" y="39789"/>
                    <a:pt x="109632" y="5499"/>
                  </a:cubicBezTo>
                  <a:cubicBezTo>
                    <a:pt x="112475" y="2827"/>
                    <a:pt x="116173" y="1251"/>
                    <a:pt x="120069" y="1049"/>
                  </a:cubicBezTo>
                  <a:cubicBezTo>
                    <a:pt x="248947" y="814"/>
                    <a:pt x="377804" y="750"/>
                    <a:pt x="506640" y="857"/>
                  </a:cubicBezTo>
                  <a:cubicBezTo>
                    <a:pt x="508625" y="857"/>
                    <a:pt x="510578" y="857"/>
                    <a:pt x="513043" y="1145"/>
                  </a:cubicBezTo>
                  <a:lnTo>
                    <a:pt x="513043" y="193022"/>
                  </a:lnTo>
                  <a:lnTo>
                    <a:pt x="521656" y="193022"/>
                  </a:lnTo>
                  <a:cubicBezTo>
                    <a:pt x="549873" y="193022"/>
                    <a:pt x="578080" y="193022"/>
                    <a:pt x="606276" y="193022"/>
                  </a:cubicBezTo>
                  <a:cubicBezTo>
                    <a:pt x="640182" y="193022"/>
                    <a:pt x="662722" y="215433"/>
                    <a:pt x="662754" y="249499"/>
                  </a:cubicBezTo>
                  <a:cubicBezTo>
                    <a:pt x="662754" y="368452"/>
                    <a:pt x="662754" y="487395"/>
                    <a:pt x="662754" y="606327"/>
                  </a:cubicBezTo>
                  <a:cubicBezTo>
                    <a:pt x="662754" y="640200"/>
                    <a:pt x="640342" y="662740"/>
                    <a:pt x="606276" y="662772"/>
                  </a:cubicBezTo>
                  <a:cubicBezTo>
                    <a:pt x="522905" y="662772"/>
                    <a:pt x="439543" y="662772"/>
                    <a:pt x="356193" y="662772"/>
                  </a:cubicBezTo>
                  <a:cubicBezTo>
                    <a:pt x="322287" y="662772"/>
                    <a:pt x="299843" y="640200"/>
                    <a:pt x="299747" y="606263"/>
                  </a:cubicBezTo>
                  <a:cubicBezTo>
                    <a:pt x="299779" y="597042"/>
                    <a:pt x="299779" y="587725"/>
                    <a:pt x="299779" y="577480"/>
                  </a:cubicBezTo>
                  <a:close/>
                  <a:moveTo>
                    <a:pt x="22802" y="129244"/>
                  </a:moveTo>
                  <a:lnTo>
                    <a:pt x="22802" y="555644"/>
                  </a:lnTo>
                  <a:lnTo>
                    <a:pt x="299779" y="555644"/>
                  </a:lnTo>
                  <a:lnTo>
                    <a:pt x="299779" y="546263"/>
                  </a:lnTo>
                  <a:cubicBezTo>
                    <a:pt x="299779" y="447651"/>
                    <a:pt x="299779" y="349029"/>
                    <a:pt x="299779" y="250396"/>
                  </a:cubicBezTo>
                  <a:cubicBezTo>
                    <a:pt x="299779" y="215401"/>
                    <a:pt x="322031" y="193150"/>
                    <a:pt x="356961" y="193118"/>
                  </a:cubicBezTo>
                  <a:cubicBezTo>
                    <a:pt x="399160" y="193118"/>
                    <a:pt x="441347" y="193118"/>
                    <a:pt x="483524" y="193118"/>
                  </a:cubicBezTo>
                  <a:lnTo>
                    <a:pt x="491496" y="193118"/>
                  </a:lnTo>
                  <a:lnTo>
                    <a:pt x="491496" y="22884"/>
                  </a:lnTo>
                  <a:lnTo>
                    <a:pt x="129290" y="22884"/>
                  </a:lnTo>
                  <a:lnTo>
                    <a:pt x="129290" y="43823"/>
                  </a:lnTo>
                  <a:lnTo>
                    <a:pt x="469853" y="43823"/>
                  </a:lnTo>
                  <a:lnTo>
                    <a:pt x="469853" y="171346"/>
                  </a:lnTo>
                  <a:lnTo>
                    <a:pt x="43133" y="171346"/>
                  </a:lnTo>
                  <a:lnTo>
                    <a:pt x="43133" y="129277"/>
                  </a:lnTo>
                  <a:close/>
                  <a:moveTo>
                    <a:pt x="65128" y="149863"/>
                  </a:moveTo>
                  <a:lnTo>
                    <a:pt x="448593" y="149863"/>
                  </a:lnTo>
                  <a:lnTo>
                    <a:pt x="448593" y="65434"/>
                  </a:lnTo>
                  <a:lnTo>
                    <a:pt x="128842" y="65434"/>
                  </a:lnTo>
                  <a:lnTo>
                    <a:pt x="128842" y="129468"/>
                  </a:lnTo>
                  <a:lnTo>
                    <a:pt x="65128" y="129468"/>
                  </a:lnTo>
                  <a:close/>
                  <a:moveTo>
                    <a:pt x="470013" y="491835"/>
                  </a:moveTo>
                  <a:lnTo>
                    <a:pt x="470013" y="364408"/>
                  </a:lnTo>
                  <a:lnTo>
                    <a:pt x="321743" y="364408"/>
                  </a:lnTo>
                  <a:lnTo>
                    <a:pt x="321743" y="491835"/>
                  </a:lnTo>
                  <a:close/>
                  <a:moveTo>
                    <a:pt x="492585" y="364151"/>
                  </a:moveTo>
                  <a:lnTo>
                    <a:pt x="492585" y="491578"/>
                  </a:lnTo>
                  <a:lnTo>
                    <a:pt x="640822" y="491578"/>
                  </a:lnTo>
                  <a:lnTo>
                    <a:pt x="640822" y="364151"/>
                  </a:lnTo>
                  <a:close/>
                  <a:moveTo>
                    <a:pt x="321263" y="341996"/>
                  </a:moveTo>
                  <a:lnTo>
                    <a:pt x="469949" y="341996"/>
                  </a:lnTo>
                  <a:lnTo>
                    <a:pt x="469949" y="214537"/>
                  </a:lnTo>
                  <a:cubicBezTo>
                    <a:pt x="430184" y="214537"/>
                    <a:pt x="391091" y="214281"/>
                    <a:pt x="351999" y="214537"/>
                  </a:cubicBezTo>
                  <a:cubicBezTo>
                    <a:pt x="335614" y="214573"/>
                    <a:pt x="322157" y="227494"/>
                    <a:pt x="321455" y="243864"/>
                  </a:cubicBezTo>
                  <a:cubicBezTo>
                    <a:pt x="320686" y="276458"/>
                    <a:pt x="321135" y="308954"/>
                    <a:pt x="321135" y="342028"/>
                  </a:cubicBezTo>
                  <a:close/>
                  <a:moveTo>
                    <a:pt x="641431" y="342156"/>
                  </a:moveTo>
                  <a:lnTo>
                    <a:pt x="641431" y="334920"/>
                  </a:lnTo>
                  <a:cubicBezTo>
                    <a:pt x="641431" y="306489"/>
                    <a:pt x="641431" y="278059"/>
                    <a:pt x="641431" y="249595"/>
                  </a:cubicBezTo>
                  <a:cubicBezTo>
                    <a:pt x="641431" y="227600"/>
                    <a:pt x="628304" y="214537"/>
                    <a:pt x="606212" y="214377"/>
                  </a:cubicBezTo>
                  <a:cubicBezTo>
                    <a:pt x="570674" y="214377"/>
                    <a:pt x="535124" y="214377"/>
                    <a:pt x="499564" y="214377"/>
                  </a:cubicBezTo>
                  <a:cubicBezTo>
                    <a:pt x="497131" y="214377"/>
                    <a:pt x="494698" y="214601"/>
                    <a:pt x="492264" y="214729"/>
                  </a:cubicBezTo>
                  <a:lnTo>
                    <a:pt x="492264" y="342028"/>
                  </a:lnTo>
                  <a:close/>
                  <a:moveTo>
                    <a:pt x="321263" y="513798"/>
                  </a:moveTo>
                  <a:lnTo>
                    <a:pt x="321263" y="521098"/>
                  </a:lnTo>
                  <a:cubicBezTo>
                    <a:pt x="321263" y="549529"/>
                    <a:pt x="321263" y="577971"/>
                    <a:pt x="321263" y="606422"/>
                  </a:cubicBezTo>
                  <a:cubicBezTo>
                    <a:pt x="321263" y="628322"/>
                    <a:pt x="334454" y="641449"/>
                    <a:pt x="356481" y="641481"/>
                  </a:cubicBezTo>
                  <a:cubicBezTo>
                    <a:pt x="392041" y="641481"/>
                    <a:pt x="427590" y="641481"/>
                    <a:pt x="463129" y="641481"/>
                  </a:cubicBezTo>
                  <a:lnTo>
                    <a:pt x="470397" y="641481"/>
                  </a:lnTo>
                  <a:lnTo>
                    <a:pt x="470397" y="513766"/>
                  </a:lnTo>
                  <a:close/>
                  <a:moveTo>
                    <a:pt x="492456" y="641513"/>
                  </a:moveTo>
                  <a:lnTo>
                    <a:pt x="499788" y="641513"/>
                  </a:lnTo>
                  <a:cubicBezTo>
                    <a:pt x="535348" y="641513"/>
                    <a:pt x="570898" y="641513"/>
                    <a:pt x="606436" y="641513"/>
                  </a:cubicBezTo>
                  <a:cubicBezTo>
                    <a:pt x="628336" y="641513"/>
                    <a:pt x="641463" y="628322"/>
                    <a:pt x="641655" y="606295"/>
                  </a:cubicBezTo>
                  <a:cubicBezTo>
                    <a:pt x="641655" y="577864"/>
                    <a:pt x="641655" y="549433"/>
                    <a:pt x="641655" y="520970"/>
                  </a:cubicBezTo>
                  <a:lnTo>
                    <a:pt x="641655" y="513798"/>
                  </a:lnTo>
                  <a:lnTo>
                    <a:pt x="492617" y="513798"/>
                  </a:lnTo>
                  <a:close/>
                  <a:moveTo>
                    <a:pt x="107134" y="41518"/>
                  </a:moveTo>
                  <a:lnTo>
                    <a:pt x="41020" y="107184"/>
                  </a:lnTo>
                  <a:lnTo>
                    <a:pt x="107134" y="107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76"/>
            <p:cNvSpPr/>
            <p:nvPr/>
          </p:nvSpPr>
          <p:spPr>
            <a:xfrm>
              <a:off x="3599131" y="2728466"/>
              <a:ext cx="233722" cy="19210"/>
            </a:xfrm>
            <a:custGeom>
              <a:rect b="b" l="l" r="r" t="t"/>
              <a:pathLst>
                <a:path extrusionOk="0" h="19210" w="233722">
                  <a:moveTo>
                    <a:pt x="807" y="807"/>
                  </a:moveTo>
                  <a:lnTo>
                    <a:pt x="234529" y="807"/>
                  </a:lnTo>
                  <a:lnTo>
                    <a:pt x="234529" y="21521"/>
                  </a:lnTo>
                  <a:lnTo>
                    <a:pt x="807" y="215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76"/>
            <p:cNvSpPr/>
            <p:nvPr/>
          </p:nvSpPr>
          <p:spPr>
            <a:xfrm>
              <a:off x="3598683" y="2814367"/>
              <a:ext cx="233722" cy="19210"/>
            </a:xfrm>
            <a:custGeom>
              <a:rect b="b" l="l" r="r" t="t"/>
              <a:pathLst>
                <a:path extrusionOk="0" h="19210" w="233722">
                  <a:moveTo>
                    <a:pt x="807" y="21041"/>
                  </a:moveTo>
                  <a:lnTo>
                    <a:pt x="807" y="807"/>
                  </a:lnTo>
                  <a:lnTo>
                    <a:pt x="234913" y="807"/>
                  </a:lnTo>
                  <a:lnTo>
                    <a:pt x="234913" y="210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6"/>
            <p:cNvSpPr/>
            <p:nvPr/>
          </p:nvSpPr>
          <p:spPr>
            <a:xfrm>
              <a:off x="3641682" y="2771433"/>
              <a:ext cx="192100" cy="19210"/>
            </a:xfrm>
            <a:custGeom>
              <a:rect b="b" l="l" r="r" t="t"/>
              <a:pathLst>
                <a:path extrusionOk="0" h="19210" w="192100">
                  <a:moveTo>
                    <a:pt x="192107" y="807"/>
                  </a:moveTo>
                  <a:lnTo>
                    <a:pt x="192107" y="21233"/>
                  </a:lnTo>
                  <a:lnTo>
                    <a:pt x="807" y="21233"/>
                  </a:lnTo>
                  <a:lnTo>
                    <a:pt x="807" y="8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6"/>
            <p:cNvSpPr/>
            <p:nvPr/>
          </p:nvSpPr>
          <p:spPr>
            <a:xfrm>
              <a:off x="3599067" y="2856950"/>
              <a:ext cx="192100" cy="19210"/>
            </a:xfrm>
            <a:custGeom>
              <a:rect b="b" l="l" r="r" t="t"/>
              <a:pathLst>
                <a:path extrusionOk="0" h="19210" w="192100">
                  <a:moveTo>
                    <a:pt x="192011" y="807"/>
                  </a:moveTo>
                  <a:lnTo>
                    <a:pt x="192011" y="21297"/>
                  </a:lnTo>
                  <a:lnTo>
                    <a:pt x="807" y="21297"/>
                  </a:lnTo>
                  <a:lnTo>
                    <a:pt x="807" y="8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6"/>
            <p:cNvSpPr/>
            <p:nvPr/>
          </p:nvSpPr>
          <p:spPr>
            <a:xfrm>
              <a:off x="3598683" y="3026639"/>
              <a:ext cx="169689" cy="44823"/>
            </a:xfrm>
            <a:custGeom>
              <a:rect b="b" l="l" r="r" t="t"/>
              <a:pathLst>
                <a:path extrusionOk="0" h="44823" w="169689">
                  <a:moveTo>
                    <a:pt x="807" y="20465"/>
                  </a:moveTo>
                  <a:lnTo>
                    <a:pt x="807" y="807"/>
                  </a:lnTo>
                  <a:cubicBezTo>
                    <a:pt x="6005" y="1763"/>
                    <a:pt x="11098" y="3222"/>
                    <a:pt x="16015" y="5161"/>
                  </a:cubicBezTo>
                  <a:cubicBezTo>
                    <a:pt x="20721" y="7734"/>
                    <a:pt x="25034" y="10968"/>
                    <a:pt x="28821" y="14766"/>
                  </a:cubicBezTo>
                  <a:cubicBezTo>
                    <a:pt x="40667" y="25812"/>
                    <a:pt x="46142" y="25940"/>
                    <a:pt x="57861" y="14766"/>
                  </a:cubicBezTo>
                  <a:cubicBezTo>
                    <a:pt x="76558" y="-3067"/>
                    <a:pt x="95864" y="-3067"/>
                    <a:pt x="114594" y="15150"/>
                  </a:cubicBezTo>
                  <a:cubicBezTo>
                    <a:pt x="119617" y="20603"/>
                    <a:pt x="126819" y="23516"/>
                    <a:pt x="134221" y="23090"/>
                  </a:cubicBezTo>
                  <a:cubicBezTo>
                    <a:pt x="146323" y="22514"/>
                    <a:pt x="158489" y="23090"/>
                    <a:pt x="171072" y="23090"/>
                  </a:cubicBezTo>
                  <a:lnTo>
                    <a:pt x="171072" y="44478"/>
                  </a:lnTo>
                  <a:cubicBezTo>
                    <a:pt x="160730" y="44478"/>
                    <a:pt x="150197" y="44637"/>
                    <a:pt x="139663" y="44478"/>
                  </a:cubicBezTo>
                  <a:cubicBezTo>
                    <a:pt x="132876" y="44478"/>
                    <a:pt x="125576" y="44990"/>
                    <a:pt x="119397" y="42781"/>
                  </a:cubicBezTo>
                  <a:cubicBezTo>
                    <a:pt x="112384" y="40037"/>
                    <a:pt x="105945" y="36009"/>
                    <a:pt x="100411" y="30903"/>
                  </a:cubicBezTo>
                  <a:cubicBezTo>
                    <a:pt x="88597" y="20593"/>
                    <a:pt x="82994" y="20049"/>
                    <a:pt x="71916" y="31158"/>
                  </a:cubicBezTo>
                  <a:cubicBezTo>
                    <a:pt x="60102" y="43037"/>
                    <a:pt x="46655" y="48160"/>
                    <a:pt x="30550" y="41852"/>
                  </a:cubicBezTo>
                  <a:cubicBezTo>
                    <a:pt x="25383" y="39251"/>
                    <a:pt x="20555" y="36025"/>
                    <a:pt x="16175" y="32247"/>
                  </a:cubicBezTo>
                  <a:cubicBezTo>
                    <a:pt x="11212" y="28437"/>
                    <a:pt x="6538" y="24755"/>
                    <a:pt x="807" y="204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6"/>
            <p:cNvSpPr/>
            <p:nvPr/>
          </p:nvSpPr>
          <p:spPr>
            <a:xfrm>
              <a:off x="3599003" y="2985177"/>
              <a:ext cx="105655" cy="19210"/>
            </a:xfrm>
            <a:custGeom>
              <a:rect b="b" l="l" r="r" t="t"/>
              <a:pathLst>
                <a:path extrusionOk="0" h="19210" w="105655">
                  <a:moveTo>
                    <a:pt x="106462" y="21233"/>
                  </a:moveTo>
                  <a:lnTo>
                    <a:pt x="807" y="21233"/>
                  </a:lnTo>
                  <a:lnTo>
                    <a:pt x="807" y="807"/>
                  </a:lnTo>
                  <a:lnTo>
                    <a:pt x="106462" y="8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6"/>
            <p:cNvSpPr/>
            <p:nvPr/>
          </p:nvSpPr>
          <p:spPr>
            <a:xfrm>
              <a:off x="3598939" y="2771433"/>
              <a:ext cx="19210" cy="19210"/>
            </a:xfrm>
            <a:custGeom>
              <a:rect b="b" l="l" r="r" t="t"/>
              <a:pathLst>
                <a:path extrusionOk="0" h="19210" w="19210">
                  <a:moveTo>
                    <a:pt x="21361" y="807"/>
                  </a:moveTo>
                  <a:lnTo>
                    <a:pt x="21361" y="21233"/>
                  </a:lnTo>
                  <a:lnTo>
                    <a:pt x="807" y="21233"/>
                  </a:lnTo>
                  <a:lnTo>
                    <a:pt x="807" y="8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6"/>
            <p:cNvSpPr/>
            <p:nvPr/>
          </p:nvSpPr>
          <p:spPr>
            <a:xfrm>
              <a:off x="3598939" y="2942274"/>
              <a:ext cx="19210" cy="19210"/>
            </a:xfrm>
            <a:custGeom>
              <a:rect b="b" l="l" r="r" t="t"/>
              <a:pathLst>
                <a:path extrusionOk="0" h="19210" w="19210">
                  <a:moveTo>
                    <a:pt x="21073" y="21458"/>
                  </a:moveTo>
                  <a:lnTo>
                    <a:pt x="807" y="21458"/>
                  </a:lnTo>
                  <a:lnTo>
                    <a:pt x="807" y="807"/>
                  </a:lnTo>
                  <a:lnTo>
                    <a:pt x="21073" y="8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6"/>
            <p:cNvSpPr/>
            <p:nvPr/>
          </p:nvSpPr>
          <p:spPr>
            <a:xfrm>
              <a:off x="3641650" y="2942274"/>
              <a:ext cx="19210" cy="19210"/>
            </a:xfrm>
            <a:custGeom>
              <a:rect b="b" l="l" r="r" t="t"/>
              <a:pathLst>
                <a:path extrusionOk="0" h="19210" w="19210">
                  <a:moveTo>
                    <a:pt x="21073" y="21458"/>
                  </a:moveTo>
                  <a:lnTo>
                    <a:pt x="807" y="21458"/>
                  </a:lnTo>
                  <a:lnTo>
                    <a:pt x="807" y="807"/>
                  </a:lnTo>
                  <a:lnTo>
                    <a:pt x="21073" y="8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76"/>
            <p:cNvSpPr/>
            <p:nvPr/>
          </p:nvSpPr>
          <p:spPr>
            <a:xfrm>
              <a:off x="3684040" y="2942466"/>
              <a:ext cx="19210" cy="19210"/>
            </a:xfrm>
            <a:custGeom>
              <a:rect b="b" l="l" r="r" t="t"/>
              <a:pathLst>
                <a:path extrusionOk="0" h="19210" w="19210">
                  <a:moveTo>
                    <a:pt x="807" y="21073"/>
                  </a:moveTo>
                  <a:lnTo>
                    <a:pt x="807" y="807"/>
                  </a:lnTo>
                  <a:lnTo>
                    <a:pt x="21457" y="807"/>
                  </a:lnTo>
                  <a:lnTo>
                    <a:pt x="21457" y="210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76"/>
            <p:cNvSpPr/>
            <p:nvPr/>
          </p:nvSpPr>
          <p:spPr>
            <a:xfrm>
              <a:off x="3812459" y="2856853"/>
              <a:ext cx="19210" cy="19210"/>
            </a:xfrm>
            <a:custGeom>
              <a:rect b="b" l="l" r="r" t="t"/>
              <a:pathLst>
                <a:path extrusionOk="0" h="19210" w="19210">
                  <a:moveTo>
                    <a:pt x="21361" y="807"/>
                  </a:moveTo>
                  <a:lnTo>
                    <a:pt x="21361" y="21202"/>
                  </a:lnTo>
                  <a:lnTo>
                    <a:pt x="807" y="21202"/>
                  </a:lnTo>
                  <a:lnTo>
                    <a:pt x="807" y="8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76"/>
            <p:cNvSpPr/>
            <p:nvPr/>
          </p:nvSpPr>
          <p:spPr>
            <a:xfrm>
              <a:off x="3897683" y="2920502"/>
              <a:ext cx="105655" cy="86445"/>
            </a:xfrm>
            <a:custGeom>
              <a:rect b="b" l="l" r="r" t="t"/>
              <a:pathLst>
                <a:path extrusionOk="0" h="86445" w="105655">
                  <a:moveTo>
                    <a:pt x="53992" y="86357"/>
                  </a:moveTo>
                  <a:cubicBezTo>
                    <a:pt x="37727" y="85620"/>
                    <a:pt x="22967" y="81170"/>
                    <a:pt x="11345" y="69035"/>
                  </a:cubicBezTo>
                  <a:cubicBezTo>
                    <a:pt x="-2766" y="54838"/>
                    <a:pt x="-2697" y="31891"/>
                    <a:pt x="11499" y="17780"/>
                  </a:cubicBezTo>
                  <a:cubicBezTo>
                    <a:pt x="11565" y="17714"/>
                    <a:pt x="11631" y="17649"/>
                    <a:pt x="11697" y="17584"/>
                  </a:cubicBezTo>
                  <a:cubicBezTo>
                    <a:pt x="33437" y="-4604"/>
                    <a:pt x="74034" y="-4827"/>
                    <a:pt x="95998" y="17168"/>
                  </a:cubicBezTo>
                  <a:cubicBezTo>
                    <a:pt x="110539" y="30949"/>
                    <a:pt x="111156" y="53908"/>
                    <a:pt x="97376" y="68450"/>
                  </a:cubicBezTo>
                  <a:cubicBezTo>
                    <a:pt x="96979" y="68869"/>
                    <a:pt x="96573" y="69277"/>
                    <a:pt x="96158" y="69676"/>
                  </a:cubicBezTo>
                  <a:cubicBezTo>
                    <a:pt x="84408" y="81394"/>
                    <a:pt x="70000" y="85652"/>
                    <a:pt x="53992" y="86357"/>
                  </a:cubicBezTo>
                  <a:close/>
                  <a:moveTo>
                    <a:pt x="54344" y="20050"/>
                  </a:moveTo>
                  <a:cubicBezTo>
                    <a:pt x="45635" y="23507"/>
                    <a:pt x="37055" y="25525"/>
                    <a:pt x="30043" y="30007"/>
                  </a:cubicBezTo>
                  <a:cubicBezTo>
                    <a:pt x="19445" y="36827"/>
                    <a:pt x="19702" y="48833"/>
                    <a:pt x="29339" y="56869"/>
                  </a:cubicBezTo>
                  <a:cubicBezTo>
                    <a:pt x="42145" y="67371"/>
                    <a:pt x="66798" y="67243"/>
                    <a:pt x="79125" y="56549"/>
                  </a:cubicBezTo>
                  <a:cubicBezTo>
                    <a:pt x="88186" y="48705"/>
                    <a:pt x="88730" y="37339"/>
                    <a:pt x="78869" y="30711"/>
                  </a:cubicBezTo>
                  <a:cubicBezTo>
                    <a:pt x="71665" y="25908"/>
                    <a:pt x="62860" y="23699"/>
                    <a:pt x="54184" y="200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76"/>
            <p:cNvSpPr/>
            <p:nvPr/>
          </p:nvSpPr>
          <p:spPr>
            <a:xfrm>
              <a:off x="4068359" y="2920509"/>
              <a:ext cx="105655" cy="86445"/>
            </a:xfrm>
            <a:custGeom>
              <a:rect b="b" l="l" r="r" t="t"/>
              <a:pathLst>
                <a:path extrusionOk="0" h="86445" w="105655">
                  <a:moveTo>
                    <a:pt x="53709" y="86349"/>
                  </a:moveTo>
                  <a:cubicBezTo>
                    <a:pt x="37701" y="85549"/>
                    <a:pt x="23197" y="81162"/>
                    <a:pt x="11671" y="69348"/>
                  </a:cubicBezTo>
                  <a:cubicBezTo>
                    <a:pt x="-2626" y="55314"/>
                    <a:pt x="-2840" y="32348"/>
                    <a:pt x="11194" y="18050"/>
                  </a:cubicBezTo>
                  <a:cubicBezTo>
                    <a:pt x="11414" y="17825"/>
                    <a:pt x="11637" y="17603"/>
                    <a:pt x="11863" y="17384"/>
                  </a:cubicBezTo>
                  <a:cubicBezTo>
                    <a:pt x="33347" y="-4258"/>
                    <a:pt x="73047" y="-4802"/>
                    <a:pt x="95107" y="16296"/>
                  </a:cubicBezTo>
                  <a:cubicBezTo>
                    <a:pt x="111564" y="32017"/>
                    <a:pt x="111468" y="55293"/>
                    <a:pt x="94883" y="70949"/>
                  </a:cubicBezTo>
                  <a:cubicBezTo>
                    <a:pt x="83293" y="81835"/>
                    <a:pt x="69013" y="85741"/>
                    <a:pt x="53709" y="86349"/>
                  </a:cubicBezTo>
                  <a:close/>
                  <a:moveTo>
                    <a:pt x="53709" y="20043"/>
                  </a:moveTo>
                  <a:cubicBezTo>
                    <a:pt x="45033" y="23660"/>
                    <a:pt x="36228" y="25869"/>
                    <a:pt x="29152" y="30672"/>
                  </a:cubicBezTo>
                  <a:cubicBezTo>
                    <a:pt x="19291" y="37332"/>
                    <a:pt x="19803" y="48698"/>
                    <a:pt x="28864" y="56542"/>
                  </a:cubicBezTo>
                  <a:cubicBezTo>
                    <a:pt x="41191" y="67203"/>
                    <a:pt x="65972" y="67395"/>
                    <a:pt x="78650" y="56862"/>
                  </a:cubicBezTo>
                  <a:cubicBezTo>
                    <a:pt x="88255" y="48826"/>
                    <a:pt x="88576" y="36884"/>
                    <a:pt x="77978" y="30032"/>
                  </a:cubicBezTo>
                  <a:cubicBezTo>
                    <a:pt x="71094" y="25518"/>
                    <a:pt x="62610" y="23500"/>
                    <a:pt x="53805" y="200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76"/>
            <p:cNvSpPr/>
            <p:nvPr/>
          </p:nvSpPr>
          <p:spPr>
            <a:xfrm>
              <a:off x="3897449" y="2770921"/>
              <a:ext cx="105655" cy="86445"/>
            </a:xfrm>
            <a:custGeom>
              <a:rect b="b" l="l" r="r" t="t"/>
              <a:pathLst>
                <a:path extrusionOk="0" h="86445" w="105655">
                  <a:moveTo>
                    <a:pt x="54385" y="807"/>
                  </a:moveTo>
                  <a:cubicBezTo>
                    <a:pt x="70394" y="1543"/>
                    <a:pt x="85314" y="5961"/>
                    <a:pt x="96904" y="18127"/>
                  </a:cubicBezTo>
                  <a:cubicBezTo>
                    <a:pt x="110775" y="32261"/>
                    <a:pt x="110775" y="54900"/>
                    <a:pt x="96904" y="69034"/>
                  </a:cubicBezTo>
                  <a:cubicBezTo>
                    <a:pt x="75068" y="92182"/>
                    <a:pt x="32870" y="92054"/>
                    <a:pt x="11035" y="68810"/>
                  </a:cubicBezTo>
                  <a:cubicBezTo>
                    <a:pt x="-2909" y="54425"/>
                    <a:pt x="-2551" y="31459"/>
                    <a:pt x="11834" y="17516"/>
                  </a:cubicBezTo>
                  <a:cubicBezTo>
                    <a:pt x="11877" y="17475"/>
                    <a:pt x="11920" y="17433"/>
                    <a:pt x="11963" y="17392"/>
                  </a:cubicBezTo>
                  <a:cubicBezTo>
                    <a:pt x="23713" y="5769"/>
                    <a:pt x="38217" y="1415"/>
                    <a:pt x="54385" y="807"/>
                  </a:cubicBezTo>
                  <a:close/>
                  <a:moveTo>
                    <a:pt x="54193" y="20208"/>
                  </a:moveTo>
                  <a:cubicBezTo>
                    <a:pt x="45613" y="23634"/>
                    <a:pt x="37032" y="25652"/>
                    <a:pt x="30053" y="30166"/>
                  </a:cubicBezTo>
                  <a:cubicBezTo>
                    <a:pt x="19487" y="37017"/>
                    <a:pt x="19775" y="49023"/>
                    <a:pt x="29476" y="57027"/>
                  </a:cubicBezTo>
                  <a:cubicBezTo>
                    <a:pt x="41963" y="67305"/>
                    <a:pt x="66136" y="67369"/>
                    <a:pt x="78686" y="57027"/>
                  </a:cubicBezTo>
                  <a:cubicBezTo>
                    <a:pt x="88451" y="49055"/>
                    <a:pt x="88868" y="37113"/>
                    <a:pt x="78302" y="30198"/>
                  </a:cubicBezTo>
                  <a:cubicBezTo>
                    <a:pt x="71354" y="25715"/>
                    <a:pt x="62774" y="23666"/>
                    <a:pt x="54225" y="20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76"/>
            <p:cNvSpPr/>
            <p:nvPr/>
          </p:nvSpPr>
          <p:spPr>
            <a:xfrm>
              <a:off x="4068384" y="2771076"/>
              <a:ext cx="105655" cy="86445"/>
            </a:xfrm>
            <a:custGeom>
              <a:rect b="b" l="l" r="r" t="t"/>
              <a:pathLst>
                <a:path extrusionOk="0" h="86445" w="105655">
                  <a:moveTo>
                    <a:pt x="54228" y="86296"/>
                  </a:moveTo>
                  <a:cubicBezTo>
                    <a:pt x="37963" y="85623"/>
                    <a:pt x="23171" y="81237"/>
                    <a:pt x="11517" y="69167"/>
                  </a:cubicBezTo>
                  <a:cubicBezTo>
                    <a:pt x="-2682" y="55084"/>
                    <a:pt x="-2775" y="32156"/>
                    <a:pt x="11308" y="17957"/>
                  </a:cubicBezTo>
                  <a:cubicBezTo>
                    <a:pt x="11377" y="17887"/>
                    <a:pt x="11447" y="17817"/>
                    <a:pt x="11517" y="17748"/>
                  </a:cubicBezTo>
                  <a:cubicBezTo>
                    <a:pt x="33321" y="-4664"/>
                    <a:pt x="74462" y="-4920"/>
                    <a:pt x="96362" y="17460"/>
                  </a:cubicBezTo>
                  <a:cubicBezTo>
                    <a:pt x="110720" y="31457"/>
                    <a:pt x="111013" y="54444"/>
                    <a:pt x="97015" y="68802"/>
                  </a:cubicBezTo>
                  <a:cubicBezTo>
                    <a:pt x="96800" y="69022"/>
                    <a:pt x="96582" y="69240"/>
                    <a:pt x="96362" y="69455"/>
                  </a:cubicBezTo>
                  <a:cubicBezTo>
                    <a:pt x="84772" y="81237"/>
                    <a:pt x="70204" y="85528"/>
                    <a:pt x="54228" y="86296"/>
                  </a:cubicBezTo>
                  <a:close/>
                  <a:moveTo>
                    <a:pt x="54228" y="66862"/>
                  </a:moveTo>
                  <a:cubicBezTo>
                    <a:pt x="62808" y="63404"/>
                    <a:pt x="71389" y="61355"/>
                    <a:pt x="78336" y="56776"/>
                  </a:cubicBezTo>
                  <a:cubicBezTo>
                    <a:pt x="88870" y="49861"/>
                    <a:pt x="88422" y="37919"/>
                    <a:pt x="78625" y="29946"/>
                  </a:cubicBezTo>
                  <a:cubicBezTo>
                    <a:pt x="65978" y="19701"/>
                    <a:pt x="41901" y="19765"/>
                    <a:pt x="29415" y="29946"/>
                  </a:cubicBezTo>
                  <a:cubicBezTo>
                    <a:pt x="19810" y="37951"/>
                    <a:pt x="19490" y="49957"/>
                    <a:pt x="30087" y="56808"/>
                  </a:cubicBezTo>
                  <a:cubicBezTo>
                    <a:pt x="36971" y="61451"/>
                    <a:pt x="45583" y="63532"/>
                    <a:pt x="54132" y="667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76"/>
            <p:cNvSpPr/>
            <p:nvPr/>
          </p:nvSpPr>
          <p:spPr>
            <a:xfrm>
              <a:off x="3897535" y="3069925"/>
              <a:ext cx="105655" cy="86445"/>
            </a:xfrm>
            <a:custGeom>
              <a:rect b="b" l="l" r="r" t="t"/>
              <a:pathLst>
                <a:path extrusionOk="0" h="86445" w="105655">
                  <a:moveTo>
                    <a:pt x="53883" y="86388"/>
                  </a:moveTo>
                  <a:cubicBezTo>
                    <a:pt x="37874" y="85652"/>
                    <a:pt x="23339" y="81297"/>
                    <a:pt x="11781" y="69515"/>
                  </a:cubicBezTo>
                  <a:cubicBezTo>
                    <a:pt x="-2568" y="55559"/>
                    <a:pt x="-2888" y="32614"/>
                    <a:pt x="11068" y="18265"/>
                  </a:cubicBezTo>
                  <a:cubicBezTo>
                    <a:pt x="11302" y="18024"/>
                    <a:pt x="11540" y="17786"/>
                    <a:pt x="11781" y="17552"/>
                  </a:cubicBezTo>
                  <a:cubicBezTo>
                    <a:pt x="33584" y="-4604"/>
                    <a:pt x="74182" y="-4860"/>
                    <a:pt x="96081" y="17295"/>
                  </a:cubicBezTo>
                  <a:cubicBezTo>
                    <a:pt x="110589" y="31162"/>
                    <a:pt x="111110" y="54165"/>
                    <a:pt x="97243" y="68673"/>
                  </a:cubicBezTo>
                  <a:cubicBezTo>
                    <a:pt x="96864" y="69069"/>
                    <a:pt x="96477" y="69456"/>
                    <a:pt x="96081" y="69835"/>
                  </a:cubicBezTo>
                  <a:cubicBezTo>
                    <a:pt x="84427" y="81650"/>
                    <a:pt x="69859" y="85716"/>
                    <a:pt x="53883" y="86388"/>
                  </a:cubicBezTo>
                  <a:close/>
                  <a:moveTo>
                    <a:pt x="54331" y="20113"/>
                  </a:moveTo>
                  <a:cubicBezTo>
                    <a:pt x="45623" y="23539"/>
                    <a:pt x="37042" y="25556"/>
                    <a:pt x="30030" y="30038"/>
                  </a:cubicBezTo>
                  <a:cubicBezTo>
                    <a:pt x="19433" y="36858"/>
                    <a:pt x="19689" y="48864"/>
                    <a:pt x="29326" y="56901"/>
                  </a:cubicBezTo>
                  <a:cubicBezTo>
                    <a:pt x="42133" y="67434"/>
                    <a:pt x="66786" y="67274"/>
                    <a:pt x="79112" y="56612"/>
                  </a:cubicBezTo>
                  <a:cubicBezTo>
                    <a:pt x="88173" y="48736"/>
                    <a:pt x="88717" y="37402"/>
                    <a:pt x="78856" y="30743"/>
                  </a:cubicBezTo>
                  <a:cubicBezTo>
                    <a:pt x="71812" y="25941"/>
                    <a:pt x="63008" y="23731"/>
                    <a:pt x="54331" y="20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76"/>
            <p:cNvSpPr/>
            <p:nvPr/>
          </p:nvSpPr>
          <p:spPr>
            <a:xfrm>
              <a:off x="4068377" y="3069937"/>
              <a:ext cx="105655" cy="86445"/>
            </a:xfrm>
            <a:custGeom>
              <a:rect b="b" l="l" r="r" t="t"/>
              <a:pathLst>
                <a:path extrusionOk="0" h="86445" w="105655">
                  <a:moveTo>
                    <a:pt x="53915" y="86376"/>
                  </a:moveTo>
                  <a:cubicBezTo>
                    <a:pt x="37906" y="85640"/>
                    <a:pt x="23339" y="81317"/>
                    <a:pt x="11781" y="69535"/>
                  </a:cubicBezTo>
                  <a:cubicBezTo>
                    <a:pt x="-2568" y="55579"/>
                    <a:pt x="-2888" y="32634"/>
                    <a:pt x="11068" y="18285"/>
                  </a:cubicBezTo>
                  <a:cubicBezTo>
                    <a:pt x="11302" y="18044"/>
                    <a:pt x="11540" y="17806"/>
                    <a:pt x="11781" y="17572"/>
                  </a:cubicBezTo>
                  <a:cubicBezTo>
                    <a:pt x="33584" y="-4616"/>
                    <a:pt x="74182" y="-4840"/>
                    <a:pt x="96081" y="17251"/>
                  </a:cubicBezTo>
                  <a:cubicBezTo>
                    <a:pt x="110589" y="31118"/>
                    <a:pt x="111109" y="54121"/>
                    <a:pt x="97243" y="68629"/>
                  </a:cubicBezTo>
                  <a:cubicBezTo>
                    <a:pt x="96864" y="69025"/>
                    <a:pt x="96477" y="69412"/>
                    <a:pt x="96081" y="69791"/>
                  </a:cubicBezTo>
                  <a:cubicBezTo>
                    <a:pt x="84427" y="81638"/>
                    <a:pt x="69859" y="85704"/>
                    <a:pt x="53915" y="86376"/>
                  </a:cubicBezTo>
                  <a:close/>
                  <a:moveTo>
                    <a:pt x="53915" y="66877"/>
                  </a:moveTo>
                  <a:cubicBezTo>
                    <a:pt x="62367" y="63676"/>
                    <a:pt x="70948" y="61595"/>
                    <a:pt x="77960" y="57272"/>
                  </a:cubicBezTo>
                  <a:cubicBezTo>
                    <a:pt x="88845" y="50261"/>
                    <a:pt x="88429" y="38062"/>
                    <a:pt x="78216" y="29963"/>
                  </a:cubicBezTo>
                  <a:cubicBezTo>
                    <a:pt x="65569" y="20005"/>
                    <a:pt x="42165" y="20069"/>
                    <a:pt x="29646" y="30122"/>
                  </a:cubicBezTo>
                  <a:cubicBezTo>
                    <a:pt x="19561" y="38191"/>
                    <a:pt x="19337" y="50453"/>
                    <a:pt x="30287" y="57433"/>
                  </a:cubicBezTo>
                  <a:cubicBezTo>
                    <a:pt x="36978" y="61627"/>
                    <a:pt x="45430" y="63548"/>
                    <a:pt x="53915" y="668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3" name="Google Shape;493;p76"/>
          <p:cNvGrpSpPr/>
          <p:nvPr/>
        </p:nvGrpSpPr>
        <p:grpSpPr>
          <a:xfrm>
            <a:off x="5796652" y="3872434"/>
            <a:ext cx="246974" cy="196817"/>
            <a:chOff x="7788457" y="355886"/>
            <a:chExt cx="428625" cy="340042"/>
          </a:xfrm>
        </p:grpSpPr>
        <p:sp>
          <p:nvSpPr>
            <p:cNvPr id="494" name="Google Shape;494;p76"/>
            <p:cNvSpPr/>
            <p:nvPr/>
          </p:nvSpPr>
          <p:spPr>
            <a:xfrm>
              <a:off x="8058881" y="378445"/>
              <a:ext cx="28575" cy="28575"/>
            </a:xfrm>
            <a:custGeom>
              <a:rect b="b" l="l" r="r" t="t"/>
              <a:pathLst>
                <a:path extrusionOk="0" h="38100" w="38100">
                  <a:moveTo>
                    <a:pt x="15290" y="34786"/>
                  </a:moveTo>
                  <a:cubicBezTo>
                    <a:pt x="17100" y="34786"/>
                    <a:pt x="19005" y="34215"/>
                    <a:pt x="20529" y="32881"/>
                  </a:cubicBezTo>
                  <a:lnTo>
                    <a:pt x="34150" y="21642"/>
                  </a:lnTo>
                  <a:cubicBezTo>
                    <a:pt x="37674" y="18784"/>
                    <a:pt x="38150" y="13641"/>
                    <a:pt x="35293" y="10116"/>
                  </a:cubicBezTo>
                  <a:cubicBezTo>
                    <a:pt x="32435" y="6687"/>
                    <a:pt x="27292" y="6116"/>
                    <a:pt x="23768" y="8973"/>
                  </a:cubicBezTo>
                  <a:lnTo>
                    <a:pt x="10147" y="20213"/>
                  </a:lnTo>
                  <a:cubicBezTo>
                    <a:pt x="6623" y="23070"/>
                    <a:pt x="6146" y="28214"/>
                    <a:pt x="9004" y="31738"/>
                  </a:cubicBezTo>
                  <a:cubicBezTo>
                    <a:pt x="10623" y="33834"/>
                    <a:pt x="12909" y="34786"/>
                    <a:pt x="15290" y="34786"/>
                  </a:cubicBezTo>
                  <a:lnTo>
                    <a:pt x="15290" y="347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76"/>
            <p:cNvSpPr/>
            <p:nvPr/>
          </p:nvSpPr>
          <p:spPr>
            <a:xfrm>
              <a:off x="8081494" y="622063"/>
              <a:ext cx="50006" cy="50006"/>
            </a:xfrm>
            <a:custGeom>
              <a:rect b="b" l="l" r="r" t="t"/>
              <a:pathLst>
                <a:path extrusionOk="0" h="66675" w="66675">
                  <a:moveTo>
                    <a:pt x="36862" y="66389"/>
                  </a:moveTo>
                  <a:cubicBezTo>
                    <a:pt x="53245" y="66389"/>
                    <a:pt x="66580" y="53150"/>
                    <a:pt x="66580" y="36767"/>
                  </a:cubicBezTo>
                  <a:cubicBezTo>
                    <a:pt x="66580" y="20384"/>
                    <a:pt x="53245" y="7144"/>
                    <a:pt x="36862" y="7144"/>
                  </a:cubicBezTo>
                  <a:cubicBezTo>
                    <a:pt x="20479" y="7144"/>
                    <a:pt x="7144" y="20479"/>
                    <a:pt x="7144" y="36767"/>
                  </a:cubicBezTo>
                  <a:cubicBezTo>
                    <a:pt x="7144" y="53054"/>
                    <a:pt x="20479" y="66389"/>
                    <a:pt x="36862" y="66389"/>
                  </a:cubicBezTo>
                  <a:lnTo>
                    <a:pt x="36862" y="66389"/>
                  </a:lnTo>
                  <a:close/>
                  <a:moveTo>
                    <a:pt x="36862" y="23432"/>
                  </a:moveTo>
                  <a:cubicBezTo>
                    <a:pt x="44196" y="23432"/>
                    <a:pt x="50197" y="29432"/>
                    <a:pt x="50197" y="36767"/>
                  </a:cubicBezTo>
                  <a:cubicBezTo>
                    <a:pt x="50197" y="44101"/>
                    <a:pt x="44196" y="50102"/>
                    <a:pt x="36862" y="50102"/>
                  </a:cubicBezTo>
                  <a:cubicBezTo>
                    <a:pt x="29527" y="50102"/>
                    <a:pt x="23527" y="44101"/>
                    <a:pt x="23527" y="36767"/>
                  </a:cubicBezTo>
                  <a:cubicBezTo>
                    <a:pt x="23527" y="29432"/>
                    <a:pt x="29527" y="23432"/>
                    <a:pt x="36862" y="23432"/>
                  </a:cubicBezTo>
                  <a:lnTo>
                    <a:pt x="36862" y="234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76"/>
            <p:cNvSpPr/>
            <p:nvPr/>
          </p:nvSpPr>
          <p:spPr>
            <a:xfrm>
              <a:off x="7962691" y="378566"/>
              <a:ext cx="28575" cy="28575"/>
            </a:xfrm>
            <a:custGeom>
              <a:rect b="b" l="l" r="r" t="t"/>
              <a:pathLst>
                <a:path extrusionOk="0" h="38100" w="38100">
                  <a:moveTo>
                    <a:pt x="10099" y="21577"/>
                  </a:moveTo>
                  <a:lnTo>
                    <a:pt x="23720" y="32816"/>
                  </a:lnTo>
                  <a:cubicBezTo>
                    <a:pt x="25244" y="34055"/>
                    <a:pt x="27054" y="34721"/>
                    <a:pt x="28959" y="34721"/>
                  </a:cubicBezTo>
                  <a:cubicBezTo>
                    <a:pt x="31340" y="34721"/>
                    <a:pt x="33626" y="33674"/>
                    <a:pt x="35245" y="31769"/>
                  </a:cubicBezTo>
                  <a:cubicBezTo>
                    <a:pt x="38103" y="28340"/>
                    <a:pt x="37626" y="23101"/>
                    <a:pt x="34102" y="20243"/>
                  </a:cubicBezTo>
                  <a:lnTo>
                    <a:pt x="20577" y="9004"/>
                  </a:lnTo>
                  <a:cubicBezTo>
                    <a:pt x="17052" y="6146"/>
                    <a:pt x="11909" y="6623"/>
                    <a:pt x="9051" y="10147"/>
                  </a:cubicBezTo>
                  <a:cubicBezTo>
                    <a:pt x="6099" y="13576"/>
                    <a:pt x="6670" y="18719"/>
                    <a:pt x="10099" y="21577"/>
                  </a:cubicBezTo>
                  <a:lnTo>
                    <a:pt x="10099" y="215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76"/>
            <p:cNvSpPr/>
            <p:nvPr/>
          </p:nvSpPr>
          <p:spPr>
            <a:xfrm>
              <a:off x="8015914" y="355886"/>
              <a:ext cx="21431" cy="28575"/>
            </a:xfrm>
            <a:custGeom>
              <a:rect b="b" l="l" r="r" t="t"/>
              <a:pathLst>
                <a:path extrusionOk="0" h="38100" w="28575">
                  <a:moveTo>
                    <a:pt x="15335" y="39148"/>
                  </a:moveTo>
                  <a:cubicBezTo>
                    <a:pt x="19812" y="39148"/>
                    <a:pt x="23527" y="35528"/>
                    <a:pt x="23527" y="30956"/>
                  </a:cubicBezTo>
                  <a:lnTo>
                    <a:pt x="23527" y="15335"/>
                  </a:lnTo>
                  <a:cubicBezTo>
                    <a:pt x="23527" y="10763"/>
                    <a:pt x="19812" y="7144"/>
                    <a:pt x="15335" y="7144"/>
                  </a:cubicBezTo>
                  <a:cubicBezTo>
                    <a:pt x="10858" y="7144"/>
                    <a:pt x="7144" y="10763"/>
                    <a:pt x="7144" y="15335"/>
                  </a:cubicBezTo>
                  <a:lnTo>
                    <a:pt x="7144" y="30956"/>
                  </a:lnTo>
                  <a:cubicBezTo>
                    <a:pt x="7144" y="35528"/>
                    <a:pt x="10763" y="39148"/>
                    <a:pt x="15335" y="39148"/>
                  </a:cubicBezTo>
                  <a:lnTo>
                    <a:pt x="15335" y="391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76"/>
            <p:cNvSpPr/>
            <p:nvPr/>
          </p:nvSpPr>
          <p:spPr>
            <a:xfrm>
              <a:off x="8036060" y="548911"/>
              <a:ext cx="35719" cy="21431"/>
            </a:xfrm>
            <a:custGeom>
              <a:rect b="b" l="l" r="r" t="t"/>
              <a:pathLst>
                <a:path extrusionOk="0" h="28575" w="47625">
                  <a:moveTo>
                    <a:pt x="15335" y="7144"/>
                  </a:moveTo>
                  <a:cubicBezTo>
                    <a:pt x="10858" y="7144"/>
                    <a:pt x="7144" y="10763"/>
                    <a:pt x="7144" y="15335"/>
                  </a:cubicBezTo>
                  <a:cubicBezTo>
                    <a:pt x="7144" y="19812"/>
                    <a:pt x="10858" y="23527"/>
                    <a:pt x="15335" y="23527"/>
                  </a:cubicBezTo>
                  <a:lnTo>
                    <a:pt x="39433" y="23527"/>
                  </a:lnTo>
                  <a:cubicBezTo>
                    <a:pt x="43910" y="23527"/>
                    <a:pt x="47625" y="19907"/>
                    <a:pt x="47625" y="15335"/>
                  </a:cubicBezTo>
                  <a:cubicBezTo>
                    <a:pt x="47625" y="10858"/>
                    <a:pt x="43910" y="7144"/>
                    <a:pt x="39433" y="7144"/>
                  </a:cubicBezTo>
                  <a:lnTo>
                    <a:pt x="15335" y="7144"/>
                  </a:lnTo>
                  <a:lnTo>
                    <a:pt x="15335" y="7144"/>
                  </a:lnTo>
                  <a:lnTo>
                    <a:pt x="15335" y="7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76"/>
            <p:cNvSpPr/>
            <p:nvPr/>
          </p:nvSpPr>
          <p:spPr>
            <a:xfrm>
              <a:off x="7850679" y="450755"/>
              <a:ext cx="92869" cy="92869"/>
            </a:xfrm>
            <a:custGeom>
              <a:rect b="b" l="l" r="r" t="t"/>
              <a:pathLst>
                <a:path extrusionOk="0" h="123825" w="123825">
                  <a:moveTo>
                    <a:pt x="79820" y="7144"/>
                  </a:moveTo>
                  <a:lnTo>
                    <a:pt x="53435" y="7144"/>
                  </a:lnTo>
                  <a:cubicBezTo>
                    <a:pt x="46577" y="7144"/>
                    <a:pt x="40958" y="12764"/>
                    <a:pt x="40958" y="19622"/>
                  </a:cubicBezTo>
                  <a:lnTo>
                    <a:pt x="40958" y="40862"/>
                  </a:lnTo>
                  <a:lnTo>
                    <a:pt x="19622" y="40862"/>
                  </a:lnTo>
                  <a:cubicBezTo>
                    <a:pt x="12764" y="40862"/>
                    <a:pt x="7144" y="46482"/>
                    <a:pt x="7144" y="53340"/>
                  </a:cubicBezTo>
                  <a:lnTo>
                    <a:pt x="7144" y="79629"/>
                  </a:lnTo>
                  <a:cubicBezTo>
                    <a:pt x="7144" y="86487"/>
                    <a:pt x="12764" y="92107"/>
                    <a:pt x="19622" y="92107"/>
                  </a:cubicBezTo>
                  <a:lnTo>
                    <a:pt x="40958" y="92107"/>
                  </a:lnTo>
                  <a:lnTo>
                    <a:pt x="40958" y="113348"/>
                  </a:lnTo>
                  <a:cubicBezTo>
                    <a:pt x="40958" y="120206"/>
                    <a:pt x="46577" y="125825"/>
                    <a:pt x="53435" y="125825"/>
                  </a:cubicBezTo>
                  <a:lnTo>
                    <a:pt x="79820" y="125825"/>
                  </a:lnTo>
                  <a:cubicBezTo>
                    <a:pt x="86677" y="125825"/>
                    <a:pt x="92297" y="120206"/>
                    <a:pt x="92297" y="113348"/>
                  </a:cubicBezTo>
                  <a:lnTo>
                    <a:pt x="92297" y="92107"/>
                  </a:lnTo>
                  <a:lnTo>
                    <a:pt x="113633" y="92107"/>
                  </a:lnTo>
                  <a:cubicBezTo>
                    <a:pt x="120491" y="92107"/>
                    <a:pt x="126111" y="86487"/>
                    <a:pt x="126111" y="79629"/>
                  </a:cubicBezTo>
                  <a:lnTo>
                    <a:pt x="126111" y="53340"/>
                  </a:lnTo>
                  <a:cubicBezTo>
                    <a:pt x="126111" y="46482"/>
                    <a:pt x="120491" y="40862"/>
                    <a:pt x="113633" y="40862"/>
                  </a:cubicBezTo>
                  <a:lnTo>
                    <a:pt x="92297" y="40862"/>
                  </a:lnTo>
                  <a:lnTo>
                    <a:pt x="92297" y="19622"/>
                  </a:lnTo>
                  <a:cubicBezTo>
                    <a:pt x="92393" y="12764"/>
                    <a:pt x="86773" y="7144"/>
                    <a:pt x="79820" y="7144"/>
                  </a:cubicBezTo>
                  <a:lnTo>
                    <a:pt x="79820" y="7144"/>
                  </a:lnTo>
                  <a:close/>
                  <a:moveTo>
                    <a:pt x="109823" y="57245"/>
                  </a:moveTo>
                  <a:lnTo>
                    <a:pt x="109823" y="57245"/>
                  </a:lnTo>
                  <a:lnTo>
                    <a:pt x="109823" y="75914"/>
                  </a:lnTo>
                  <a:lnTo>
                    <a:pt x="87630" y="75914"/>
                  </a:lnTo>
                  <a:cubicBezTo>
                    <a:pt x="81248" y="75914"/>
                    <a:pt x="76009" y="81153"/>
                    <a:pt x="76009" y="87535"/>
                  </a:cubicBezTo>
                  <a:lnTo>
                    <a:pt x="76009" y="109728"/>
                  </a:lnTo>
                  <a:lnTo>
                    <a:pt x="57340" y="109728"/>
                  </a:lnTo>
                  <a:lnTo>
                    <a:pt x="57340" y="87535"/>
                  </a:lnTo>
                  <a:cubicBezTo>
                    <a:pt x="57340" y="81153"/>
                    <a:pt x="52102" y="75914"/>
                    <a:pt x="45720" y="75914"/>
                  </a:cubicBezTo>
                  <a:lnTo>
                    <a:pt x="23527" y="75914"/>
                  </a:lnTo>
                  <a:lnTo>
                    <a:pt x="23527" y="57245"/>
                  </a:lnTo>
                  <a:lnTo>
                    <a:pt x="45720" y="57245"/>
                  </a:lnTo>
                  <a:cubicBezTo>
                    <a:pt x="52102" y="57245"/>
                    <a:pt x="57340" y="52007"/>
                    <a:pt x="57340" y="45625"/>
                  </a:cubicBezTo>
                  <a:lnTo>
                    <a:pt x="57340" y="23432"/>
                  </a:lnTo>
                  <a:lnTo>
                    <a:pt x="76009" y="23432"/>
                  </a:lnTo>
                  <a:lnTo>
                    <a:pt x="76009" y="45625"/>
                  </a:lnTo>
                  <a:cubicBezTo>
                    <a:pt x="76009" y="52007"/>
                    <a:pt x="81248" y="57245"/>
                    <a:pt x="87630" y="57245"/>
                  </a:cubicBezTo>
                  <a:lnTo>
                    <a:pt x="109823" y="57245"/>
                  </a:lnTo>
                  <a:lnTo>
                    <a:pt x="109823" y="57245"/>
                  </a:lnTo>
                  <a:lnTo>
                    <a:pt x="109823" y="57245"/>
                  </a:lnTo>
                  <a:lnTo>
                    <a:pt x="109823" y="572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76"/>
            <p:cNvSpPr/>
            <p:nvPr/>
          </p:nvSpPr>
          <p:spPr>
            <a:xfrm>
              <a:off x="7788457" y="388747"/>
              <a:ext cx="428625" cy="307181"/>
            </a:xfrm>
            <a:custGeom>
              <a:rect b="b" l="l" r="r" t="t"/>
              <a:pathLst>
                <a:path extrusionOk="0" h="409575" w="571500">
                  <a:moveTo>
                    <a:pt x="541877" y="183261"/>
                  </a:moveTo>
                  <a:lnTo>
                    <a:pt x="420815" y="74295"/>
                  </a:lnTo>
                  <a:cubicBezTo>
                    <a:pt x="411575" y="66008"/>
                    <a:pt x="399574" y="61341"/>
                    <a:pt x="387096" y="61341"/>
                  </a:cubicBezTo>
                  <a:lnTo>
                    <a:pt x="365665" y="61341"/>
                  </a:lnTo>
                  <a:lnTo>
                    <a:pt x="365665" y="39434"/>
                  </a:lnTo>
                  <a:cubicBezTo>
                    <a:pt x="365665" y="21622"/>
                    <a:pt x="351092" y="7144"/>
                    <a:pt x="333280" y="7144"/>
                  </a:cubicBezTo>
                  <a:lnTo>
                    <a:pt x="303848" y="7144"/>
                  </a:lnTo>
                  <a:cubicBezTo>
                    <a:pt x="285941" y="7144"/>
                    <a:pt x="271463" y="21622"/>
                    <a:pt x="271463" y="39434"/>
                  </a:cubicBezTo>
                  <a:lnTo>
                    <a:pt x="271463" y="61436"/>
                  </a:lnTo>
                  <a:lnTo>
                    <a:pt x="64770" y="61436"/>
                  </a:lnTo>
                  <a:cubicBezTo>
                    <a:pt x="32957" y="61436"/>
                    <a:pt x="7144" y="87154"/>
                    <a:pt x="7144" y="118872"/>
                  </a:cubicBezTo>
                  <a:lnTo>
                    <a:pt x="7144" y="126873"/>
                  </a:lnTo>
                  <a:cubicBezTo>
                    <a:pt x="7144" y="131350"/>
                    <a:pt x="10859" y="135065"/>
                    <a:pt x="15335" y="135065"/>
                  </a:cubicBezTo>
                  <a:cubicBezTo>
                    <a:pt x="19812" y="135065"/>
                    <a:pt x="23527" y="131445"/>
                    <a:pt x="23527" y="126873"/>
                  </a:cubicBezTo>
                  <a:lnTo>
                    <a:pt x="23527" y="118872"/>
                  </a:lnTo>
                  <a:cubicBezTo>
                    <a:pt x="23527" y="96203"/>
                    <a:pt x="42005" y="77724"/>
                    <a:pt x="64770" y="77724"/>
                  </a:cubicBezTo>
                  <a:lnTo>
                    <a:pt x="271463" y="77724"/>
                  </a:lnTo>
                  <a:lnTo>
                    <a:pt x="271463" y="220694"/>
                  </a:lnTo>
                  <a:lnTo>
                    <a:pt x="23527" y="220694"/>
                  </a:lnTo>
                  <a:lnTo>
                    <a:pt x="23527" y="164497"/>
                  </a:lnTo>
                  <a:cubicBezTo>
                    <a:pt x="23527" y="160020"/>
                    <a:pt x="19812" y="156305"/>
                    <a:pt x="15335" y="156305"/>
                  </a:cubicBezTo>
                  <a:cubicBezTo>
                    <a:pt x="10859" y="156305"/>
                    <a:pt x="7144" y="160020"/>
                    <a:pt x="7144" y="164497"/>
                  </a:cubicBezTo>
                  <a:lnTo>
                    <a:pt x="7144" y="319278"/>
                  </a:lnTo>
                  <a:cubicBezTo>
                    <a:pt x="7144" y="339566"/>
                    <a:pt x="23622" y="356045"/>
                    <a:pt x="44006" y="356045"/>
                  </a:cubicBezTo>
                  <a:lnTo>
                    <a:pt x="79343" y="356045"/>
                  </a:lnTo>
                  <a:cubicBezTo>
                    <a:pt x="83344" y="386429"/>
                    <a:pt x="109442" y="409861"/>
                    <a:pt x="140970" y="409861"/>
                  </a:cubicBezTo>
                  <a:cubicBezTo>
                    <a:pt x="172498" y="409861"/>
                    <a:pt x="198596" y="386334"/>
                    <a:pt x="202597" y="356045"/>
                  </a:cubicBezTo>
                  <a:lnTo>
                    <a:pt x="365950" y="356045"/>
                  </a:lnTo>
                  <a:cubicBezTo>
                    <a:pt x="369951" y="386429"/>
                    <a:pt x="396050" y="409861"/>
                    <a:pt x="427577" y="409861"/>
                  </a:cubicBezTo>
                  <a:cubicBezTo>
                    <a:pt x="459105" y="409861"/>
                    <a:pt x="485204" y="386334"/>
                    <a:pt x="489204" y="356045"/>
                  </a:cubicBezTo>
                  <a:lnTo>
                    <a:pt x="511683" y="356045"/>
                  </a:lnTo>
                  <a:cubicBezTo>
                    <a:pt x="516160" y="356045"/>
                    <a:pt x="519875" y="352425"/>
                    <a:pt x="519875" y="347853"/>
                  </a:cubicBezTo>
                  <a:cubicBezTo>
                    <a:pt x="519875" y="343281"/>
                    <a:pt x="516160" y="339662"/>
                    <a:pt x="511683" y="339662"/>
                  </a:cubicBezTo>
                  <a:lnTo>
                    <a:pt x="489204" y="339662"/>
                  </a:lnTo>
                  <a:cubicBezTo>
                    <a:pt x="485204" y="309277"/>
                    <a:pt x="459105" y="285845"/>
                    <a:pt x="427577" y="285845"/>
                  </a:cubicBezTo>
                  <a:cubicBezTo>
                    <a:pt x="396050" y="285845"/>
                    <a:pt x="369951" y="309372"/>
                    <a:pt x="365950" y="339662"/>
                  </a:cubicBezTo>
                  <a:lnTo>
                    <a:pt x="202597" y="339662"/>
                  </a:lnTo>
                  <a:cubicBezTo>
                    <a:pt x="198596" y="309277"/>
                    <a:pt x="172498" y="285845"/>
                    <a:pt x="140970" y="285845"/>
                  </a:cubicBezTo>
                  <a:cubicBezTo>
                    <a:pt x="109442" y="285845"/>
                    <a:pt x="83344" y="309277"/>
                    <a:pt x="79343" y="339662"/>
                  </a:cubicBezTo>
                  <a:lnTo>
                    <a:pt x="44006" y="339662"/>
                  </a:lnTo>
                  <a:cubicBezTo>
                    <a:pt x="32766" y="339662"/>
                    <a:pt x="23527" y="330518"/>
                    <a:pt x="23527" y="319278"/>
                  </a:cubicBezTo>
                  <a:lnTo>
                    <a:pt x="23527" y="313277"/>
                  </a:lnTo>
                  <a:lnTo>
                    <a:pt x="54578" y="313277"/>
                  </a:lnTo>
                  <a:cubicBezTo>
                    <a:pt x="63818" y="313277"/>
                    <a:pt x="71438" y="305753"/>
                    <a:pt x="71438" y="296513"/>
                  </a:cubicBezTo>
                  <a:lnTo>
                    <a:pt x="71438" y="270224"/>
                  </a:lnTo>
                  <a:cubicBezTo>
                    <a:pt x="71438" y="270034"/>
                    <a:pt x="71438" y="269939"/>
                    <a:pt x="71438" y="269748"/>
                  </a:cubicBezTo>
                  <a:lnTo>
                    <a:pt x="260033" y="269748"/>
                  </a:lnTo>
                  <a:cubicBezTo>
                    <a:pt x="275368" y="269748"/>
                    <a:pt x="287846" y="257270"/>
                    <a:pt x="287846" y="242030"/>
                  </a:cubicBezTo>
                  <a:lnTo>
                    <a:pt x="287846" y="77724"/>
                  </a:lnTo>
                  <a:lnTo>
                    <a:pt x="387096" y="77724"/>
                  </a:lnTo>
                  <a:cubicBezTo>
                    <a:pt x="395478" y="77724"/>
                    <a:pt x="403574" y="80772"/>
                    <a:pt x="409766" y="86392"/>
                  </a:cubicBezTo>
                  <a:lnTo>
                    <a:pt x="530924" y="195358"/>
                  </a:lnTo>
                  <a:cubicBezTo>
                    <a:pt x="542925" y="206121"/>
                    <a:pt x="549783" y="221552"/>
                    <a:pt x="549783" y="237649"/>
                  </a:cubicBezTo>
                  <a:lnTo>
                    <a:pt x="549783" y="253460"/>
                  </a:lnTo>
                  <a:lnTo>
                    <a:pt x="518732" y="253460"/>
                  </a:lnTo>
                  <a:cubicBezTo>
                    <a:pt x="509492" y="253460"/>
                    <a:pt x="501872" y="260985"/>
                    <a:pt x="501872" y="270224"/>
                  </a:cubicBezTo>
                  <a:lnTo>
                    <a:pt x="501872" y="296513"/>
                  </a:lnTo>
                  <a:cubicBezTo>
                    <a:pt x="501872" y="305753"/>
                    <a:pt x="509397" y="313277"/>
                    <a:pt x="518732" y="313277"/>
                  </a:cubicBezTo>
                  <a:lnTo>
                    <a:pt x="549783" y="313277"/>
                  </a:lnTo>
                  <a:lnTo>
                    <a:pt x="549783" y="319278"/>
                  </a:lnTo>
                  <a:cubicBezTo>
                    <a:pt x="549783" y="325850"/>
                    <a:pt x="546640" y="332042"/>
                    <a:pt x="541211" y="335852"/>
                  </a:cubicBezTo>
                  <a:cubicBezTo>
                    <a:pt x="537496" y="338519"/>
                    <a:pt x="536734" y="343567"/>
                    <a:pt x="539306" y="347282"/>
                  </a:cubicBezTo>
                  <a:cubicBezTo>
                    <a:pt x="540925" y="349472"/>
                    <a:pt x="543401" y="350710"/>
                    <a:pt x="545973" y="350710"/>
                  </a:cubicBezTo>
                  <a:cubicBezTo>
                    <a:pt x="547592" y="350710"/>
                    <a:pt x="549307" y="350234"/>
                    <a:pt x="550736" y="349187"/>
                  </a:cubicBezTo>
                  <a:cubicBezTo>
                    <a:pt x="560356" y="342329"/>
                    <a:pt x="566071" y="331089"/>
                    <a:pt x="566071" y="319278"/>
                  </a:cubicBezTo>
                  <a:lnTo>
                    <a:pt x="566071" y="237649"/>
                  </a:lnTo>
                  <a:cubicBezTo>
                    <a:pt x="566166" y="216980"/>
                    <a:pt x="557308" y="197072"/>
                    <a:pt x="541877" y="183261"/>
                  </a:cubicBezTo>
                  <a:lnTo>
                    <a:pt x="541877" y="183261"/>
                  </a:lnTo>
                  <a:close/>
                  <a:moveTo>
                    <a:pt x="427577" y="302133"/>
                  </a:moveTo>
                  <a:cubicBezTo>
                    <a:pt x="452819" y="302133"/>
                    <a:pt x="473393" y="322612"/>
                    <a:pt x="473393" y="347853"/>
                  </a:cubicBezTo>
                  <a:cubicBezTo>
                    <a:pt x="473393" y="373094"/>
                    <a:pt x="452819" y="393573"/>
                    <a:pt x="427577" y="393573"/>
                  </a:cubicBezTo>
                  <a:cubicBezTo>
                    <a:pt x="402336" y="393573"/>
                    <a:pt x="381762" y="373094"/>
                    <a:pt x="381762" y="347853"/>
                  </a:cubicBezTo>
                  <a:cubicBezTo>
                    <a:pt x="381762" y="322612"/>
                    <a:pt x="402336" y="302133"/>
                    <a:pt x="427577" y="302133"/>
                  </a:cubicBezTo>
                  <a:lnTo>
                    <a:pt x="427577" y="302133"/>
                  </a:lnTo>
                  <a:close/>
                  <a:moveTo>
                    <a:pt x="140970" y="302133"/>
                  </a:moveTo>
                  <a:cubicBezTo>
                    <a:pt x="166211" y="302133"/>
                    <a:pt x="186785" y="322612"/>
                    <a:pt x="186785" y="347853"/>
                  </a:cubicBezTo>
                  <a:cubicBezTo>
                    <a:pt x="186785" y="373094"/>
                    <a:pt x="166211" y="393573"/>
                    <a:pt x="140970" y="393573"/>
                  </a:cubicBezTo>
                  <a:cubicBezTo>
                    <a:pt x="115729" y="393573"/>
                    <a:pt x="95155" y="373094"/>
                    <a:pt x="95155" y="347853"/>
                  </a:cubicBezTo>
                  <a:cubicBezTo>
                    <a:pt x="95155" y="322612"/>
                    <a:pt x="115729" y="302133"/>
                    <a:pt x="140970" y="302133"/>
                  </a:cubicBezTo>
                  <a:lnTo>
                    <a:pt x="140970" y="302133"/>
                  </a:lnTo>
                  <a:close/>
                  <a:moveTo>
                    <a:pt x="55055" y="296418"/>
                  </a:moveTo>
                  <a:cubicBezTo>
                    <a:pt x="55055" y="296704"/>
                    <a:pt x="54864" y="296894"/>
                    <a:pt x="54578" y="296894"/>
                  </a:cubicBezTo>
                  <a:lnTo>
                    <a:pt x="23527" y="296894"/>
                  </a:lnTo>
                  <a:lnTo>
                    <a:pt x="23527" y="269748"/>
                  </a:lnTo>
                  <a:lnTo>
                    <a:pt x="54578" y="269748"/>
                  </a:lnTo>
                  <a:cubicBezTo>
                    <a:pt x="54864" y="269748"/>
                    <a:pt x="55055" y="269939"/>
                    <a:pt x="55055" y="270224"/>
                  </a:cubicBezTo>
                  <a:cubicBezTo>
                    <a:pt x="55055" y="270224"/>
                    <a:pt x="55055" y="296418"/>
                    <a:pt x="55055" y="296418"/>
                  </a:cubicBezTo>
                  <a:lnTo>
                    <a:pt x="55055" y="296418"/>
                  </a:lnTo>
                  <a:close/>
                  <a:moveTo>
                    <a:pt x="271463" y="242030"/>
                  </a:moveTo>
                  <a:cubicBezTo>
                    <a:pt x="271463" y="248317"/>
                    <a:pt x="266319" y="253460"/>
                    <a:pt x="260033" y="253460"/>
                  </a:cubicBezTo>
                  <a:lnTo>
                    <a:pt x="23527" y="253460"/>
                  </a:lnTo>
                  <a:lnTo>
                    <a:pt x="23527" y="237077"/>
                  </a:lnTo>
                  <a:lnTo>
                    <a:pt x="271463" y="237077"/>
                  </a:lnTo>
                  <a:lnTo>
                    <a:pt x="271463" y="242030"/>
                  </a:lnTo>
                  <a:lnTo>
                    <a:pt x="271463" y="242030"/>
                  </a:lnTo>
                  <a:lnTo>
                    <a:pt x="271463" y="242030"/>
                  </a:lnTo>
                  <a:close/>
                  <a:moveTo>
                    <a:pt x="349282" y="61436"/>
                  </a:moveTo>
                  <a:lnTo>
                    <a:pt x="287846" y="61436"/>
                  </a:lnTo>
                  <a:lnTo>
                    <a:pt x="287846" y="39434"/>
                  </a:lnTo>
                  <a:cubicBezTo>
                    <a:pt x="287846" y="30575"/>
                    <a:pt x="294989" y="23432"/>
                    <a:pt x="303848" y="23432"/>
                  </a:cubicBezTo>
                  <a:lnTo>
                    <a:pt x="333280" y="23432"/>
                  </a:lnTo>
                  <a:cubicBezTo>
                    <a:pt x="342138" y="23432"/>
                    <a:pt x="349282" y="30575"/>
                    <a:pt x="349282" y="39434"/>
                  </a:cubicBezTo>
                  <a:lnTo>
                    <a:pt x="349282" y="61436"/>
                  </a:lnTo>
                  <a:lnTo>
                    <a:pt x="349282" y="61436"/>
                  </a:lnTo>
                  <a:lnTo>
                    <a:pt x="349282" y="61436"/>
                  </a:lnTo>
                  <a:close/>
                  <a:moveTo>
                    <a:pt x="549783" y="296894"/>
                  </a:moveTo>
                  <a:lnTo>
                    <a:pt x="518732" y="296894"/>
                  </a:lnTo>
                  <a:cubicBezTo>
                    <a:pt x="518446" y="296894"/>
                    <a:pt x="518255" y="296704"/>
                    <a:pt x="518255" y="296418"/>
                  </a:cubicBezTo>
                  <a:lnTo>
                    <a:pt x="518255" y="270129"/>
                  </a:lnTo>
                  <a:cubicBezTo>
                    <a:pt x="518255" y="269843"/>
                    <a:pt x="518446" y="269653"/>
                    <a:pt x="518732" y="269653"/>
                  </a:cubicBezTo>
                  <a:lnTo>
                    <a:pt x="549783" y="269653"/>
                  </a:lnTo>
                  <a:lnTo>
                    <a:pt x="549783" y="296894"/>
                  </a:lnTo>
                  <a:lnTo>
                    <a:pt x="549783" y="296894"/>
                  </a:lnTo>
                  <a:lnTo>
                    <a:pt x="549783" y="2968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76"/>
            <p:cNvSpPr/>
            <p:nvPr/>
          </p:nvSpPr>
          <p:spPr>
            <a:xfrm>
              <a:off x="7866538" y="622063"/>
              <a:ext cx="50006" cy="50006"/>
            </a:xfrm>
            <a:custGeom>
              <a:rect b="b" l="l" r="r" t="t"/>
              <a:pathLst>
                <a:path extrusionOk="0" h="66675" w="66675">
                  <a:moveTo>
                    <a:pt x="36862" y="66389"/>
                  </a:moveTo>
                  <a:cubicBezTo>
                    <a:pt x="53245" y="66389"/>
                    <a:pt x="66580" y="53150"/>
                    <a:pt x="66580" y="36767"/>
                  </a:cubicBezTo>
                  <a:cubicBezTo>
                    <a:pt x="66580" y="20384"/>
                    <a:pt x="53245" y="7144"/>
                    <a:pt x="36862" y="7144"/>
                  </a:cubicBezTo>
                  <a:cubicBezTo>
                    <a:pt x="20479" y="7144"/>
                    <a:pt x="7144" y="20479"/>
                    <a:pt x="7144" y="36767"/>
                  </a:cubicBezTo>
                  <a:cubicBezTo>
                    <a:pt x="7144" y="53054"/>
                    <a:pt x="20479" y="66389"/>
                    <a:pt x="36862" y="66389"/>
                  </a:cubicBezTo>
                  <a:lnTo>
                    <a:pt x="36862" y="66389"/>
                  </a:lnTo>
                  <a:close/>
                  <a:moveTo>
                    <a:pt x="36862" y="23432"/>
                  </a:moveTo>
                  <a:cubicBezTo>
                    <a:pt x="44196" y="23432"/>
                    <a:pt x="50197" y="29432"/>
                    <a:pt x="50197" y="36767"/>
                  </a:cubicBezTo>
                  <a:cubicBezTo>
                    <a:pt x="50197" y="44101"/>
                    <a:pt x="44196" y="50102"/>
                    <a:pt x="36862" y="50102"/>
                  </a:cubicBezTo>
                  <a:cubicBezTo>
                    <a:pt x="29527" y="50102"/>
                    <a:pt x="23527" y="44101"/>
                    <a:pt x="23527" y="36767"/>
                  </a:cubicBezTo>
                  <a:cubicBezTo>
                    <a:pt x="23527" y="29432"/>
                    <a:pt x="29527" y="23432"/>
                    <a:pt x="36862" y="23432"/>
                  </a:cubicBezTo>
                  <a:lnTo>
                    <a:pt x="36862" y="234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76"/>
            <p:cNvSpPr/>
            <p:nvPr/>
          </p:nvSpPr>
          <p:spPr>
            <a:xfrm>
              <a:off x="8013271" y="456113"/>
              <a:ext cx="128588" cy="85725"/>
            </a:xfrm>
            <a:custGeom>
              <a:rect b="b" l="l" r="r" t="t"/>
              <a:pathLst>
                <a:path extrusionOk="0" h="114300" w="171450">
                  <a:moveTo>
                    <a:pt x="168402" y="95631"/>
                  </a:moveTo>
                  <a:cubicBezTo>
                    <a:pt x="171831" y="86773"/>
                    <a:pt x="169450" y="77057"/>
                    <a:pt x="162401" y="70676"/>
                  </a:cubicBezTo>
                  <a:lnTo>
                    <a:pt x="162401" y="70676"/>
                  </a:lnTo>
                  <a:lnTo>
                    <a:pt x="101060" y="15526"/>
                  </a:lnTo>
                  <a:cubicBezTo>
                    <a:pt x="95060" y="10097"/>
                    <a:pt x="87249" y="7144"/>
                    <a:pt x="79058" y="7144"/>
                  </a:cubicBezTo>
                  <a:lnTo>
                    <a:pt x="29813" y="7144"/>
                  </a:lnTo>
                  <a:cubicBezTo>
                    <a:pt x="17336" y="7144"/>
                    <a:pt x="7144" y="17336"/>
                    <a:pt x="7144" y="29813"/>
                  </a:cubicBezTo>
                  <a:lnTo>
                    <a:pt x="7144" y="87535"/>
                  </a:lnTo>
                  <a:cubicBezTo>
                    <a:pt x="7144" y="100013"/>
                    <a:pt x="17336" y="110204"/>
                    <a:pt x="29813" y="110204"/>
                  </a:cubicBezTo>
                  <a:lnTo>
                    <a:pt x="147257" y="110204"/>
                  </a:lnTo>
                  <a:cubicBezTo>
                    <a:pt x="156686" y="110109"/>
                    <a:pt x="165068" y="104394"/>
                    <a:pt x="168402" y="95631"/>
                  </a:cubicBezTo>
                  <a:lnTo>
                    <a:pt x="168402" y="95631"/>
                  </a:lnTo>
                  <a:close/>
                  <a:moveTo>
                    <a:pt x="23527" y="87439"/>
                  </a:moveTo>
                  <a:lnTo>
                    <a:pt x="23527" y="29718"/>
                  </a:lnTo>
                  <a:cubicBezTo>
                    <a:pt x="23527" y="26289"/>
                    <a:pt x="26384" y="23432"/>
                    <a:pt x="29813" y="23432"/>
                  </a:cubicBezTo>
                  <a:lnTo>
                    <a:pt x="79153" y="23432"/>
                  </a:lnTo>
                  <a:cubicBezTo>
                    <a:pt x="83249" y="23432"/>
                    <a:pt x="87154" y="24955"/>
                    <a:pt x="90107" y="27623"/>
                  </a:cubicBezTo>
                  <a:lnTo>
                    <a:pt x="151448" y="82772"/>
                  </a:lnTo>
                  <a:cubicBezTo>
                    <a:pt x="154400" y="85439"/>
                    <a:pt x="153448" y="88773"/>
                    <a:pt x="153162" y="89726"/>
                  </a:cubicBezTo>
                  <a:cubicBezTo>
                    <a:pt x="152781" y="90678"/>
                    <a:pt x="151257" y="93726"/>
                    <a:pt x="147257" y="93726"/>
                  </a:cubicBezTo>
                  <a:lnTo>
                    <a:pt x="29813" y="93726"/>
                  </a:lnTo>
                  <a:cubicBezTo>
                    <a:pt x="26289" y="93821"/>
                    <a:pt x="23527" y="90964"/>
                    <a:pt x="23527" y="87439"/>
                  </a:cubicBezTo>
                  <a:lnTo>
                    <a:pt x="23527" y="874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3" name="Google Shape;503;p76"/>
          <p:cNvSpPr/>
          <p:nvPr/>
        </p:nvSpPr>
        <p:spPr>
          <a:xfrm>
            <a:off x="5411703" y="4540325"/>
            <a:ext cx="1187400" cy="3348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40800" lIns="81650" spcFirstLastPara="1" rIns="81650" wrap="square" tIns="408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Montserrat Medium"/>
                <a:ea typeface="Montserrat Medium"/>
                <a:cs typeface="Montserrat Medium"/>
                <a:sym typeface="Montserrat Medium"/>
              </a:rPr>
              <a:t>Медицинская система бизнес-аналитики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504" name="Google Shape;504;p76"/>
          <p:cNvGrpSpPr/>
          <p:nvPr/>
        </p:nvGrpSpPr>
        <p:grpSpPr>
          <a:xfrm>
            <a:off x="6275070" y="4162939"/>
            <a:ext cx="212199" cy="227917"/>
            <a:chOff x="4793295" y="3007114"/>
            <a:chExt cx="353252" cy="379420"/>
          </a:xfrm>
        </p:grpSpPr>
        <p:sp>
          <p:nvSpPr>
            <p:cNvPr id="505" name="Google Shape;505;p76"/>
            <p:cNvSpPr/>
            <p:nvPr/>
          </p:nvSpPr>
          <p:spPr>
            <a:xfrm>
              <a:off x="4793295" y="3007114"/>
              <a:ext cx="353252" cy="379420"/>
            </a:xfrm>
            <a:custGeom>
              <a:rect b="b" l="l" r="r" t="t"/>
              <a:pathLst>
                <a:path extrusionOk="0" h="505893" w="471003">
                  <a:moveTo>
                    <a:pt x="80081" y="104430"/>
                  </a:moveTo>
                  <a:cubicBezTo>
                    <a:pt x="75387" y="93084"/>
                    <a:pt x="74905" y="80434"/>
                    <a:pt x="78724" y="68765"/>
                  </a:cubicBezTo>
                  <a:cubicBezTo>
                    <a:pt x="85705" y="47562"/>
                    <a:pt x="105777" y="33456"/>
                    <a:pt x="128092" y="34070"/>
                  </a:cubicBezTo>
                  <a:cubicBezTo>
                    <a:pt x="130664" y="34485"/>
                    <a:pt x="133199" y="33139"/>
                    <a:pt x="134294" y="30775"/>
                  </a:cubicBezTo>
                  <a:cubicBezTo>
                    <a:pt x="156197" y="-7545"/>
                    <a:pt x="208202" y="-10220"/>
                    <a:pt x="234194" y="25522"/>
                  </a:cubicBezTo>
                  <a:cubicBezTo>
                    <a:pt x="234834" y="26394"/>
                    <a:pt x="235512" y="27266"/>
                    <a:pt x="236423" y="28468"/>
                  </a:cubicBezTo>
                  <a:lnTo>
                    <a:pt x="239563" y="24282"/>
                  </a:lnTo>
                  <a:cubicBezTo>
                    <a:pt x="258969" y="-1908"/>
                    <a:pt x="295932" y="-7408"/>
                    <a:pt x="322122" y="11998"/>
                  </a:cubicBezTo>
                  <a:cubicBezTo>
                    <a:pt x="328622" y="16814"/>
                    <a:pt x="334062" y="22915"/>
                    <a:pt x="338106" y="29922"/>
                  </a:cubicBezTo>
                  <a:cubicBezTo>
                    <a:pt x="339578" y="32442"/>
                    <a:pt x="340683" y="34167"/>
                    <a:pt x="344308" y="34109"/>
                  </a:cubicBezTo>
                  <a:cubicBezTo>
                    <a:pt x="380437" y="33450"/>
                    <a:pt x="404899" y="66827"/>
                    <a:pt x="393754" y="101309"/>
                  </a:cubicBezTo>
                  <a:cubicBezTo>
                    <a:pt x="393463" y="102220"/>
                    <a:pt x="393211" y="103247"/>
                    <a:pt x="392843" y="104430"/>
                  </a:cubicBezTo>
                  <a:cubicBezTo>
                    <a:pt x="403592" y="107742"/>
                    <a:pt x="413507" y="113320"/>
                    <a:pt x="421917" y="120789"/>
                  </a:cubicBezTo>
                  <a:cubicBezTo>
                    <a:pt x="441300" y="138699"/>
                    <a:pt x="449188" y="160931"/>
                    <a:pt x="446766" y="187059"/>
                  </a:cubicBezTo>
                  <a:cubicBezTo>
                    <a:pt x="446508" y="188905"/>
                    <a:pt x="446883" y="190784"/>
                    <a:pt x="447832" y="192389"/>
                  </a:cubicBezTo>
                  <a:cubicBezTo>
                    <a:pt x="467215" y="217412"/>
                    <a:pt x="469560" y="243754"/>
                    <a:pt x="454189" y="271549"/>
                  </a:cubicBezTo>
                  <a:cubicBezTo>
                    <a:pt x="453889" y="272210"/>
                    <a:pt x="453630" y="272890"/>
                    <a:pt x="453414" y="273584"/>
                  </a:cubicBezTo>
                  <a:cubicBezTo>
                    <a:pt x="462025" y="282493"/>
                    <a:pt x="468055" y="293574"/>
                    <a:pt x="470859" y="305643"/>
                  </a:cubicBezTo>
                  <a:cubicBezTo>
                    <a:pt x="477808" y="336146"/>
                    <a:pt x="462897" y="367427"/>
                    <a:pt x="434826" y="381237"/>
                  </a:cubicBezTo>
                  <a:cubicBezTo>
                    <a:pt x="431954" y="382290"/>
                    <a:pt x="429998" y="384965"/>
                    <a:pt x="429864" y="388021"/>
                  </a:cubicBezTo>
                  <a:cubicBezTo>
                    <a:pt x="425755" y="418529"/>
                    <a:pt x="409363" y="439592"/>
                    <a:pt x="380690" y="451209"/>
                  </a:cubicBezTo>
                  <a:cubicBezTo>
                    <a:pt x="378416" y="452171"/>
                    <a:pt x="376569" y="453928"/>
                    <a:pt x="375495" y="456152"/>
                  </a:cubicBezTo>
                  <a:cubicBezTo>
                    <a:pt x="363477" y="485691"/>
                    <a:pt x="341808" y="503271"/>
                    <a:pt x="310097" y="505907"/>
                  </a:cubicBezTo>
                  <a:cubicBezTo>
                    <a:pt x="279084" y="508485"/>
                    <a:pt x="254933" y="495169"/>
                    <a:pt x="238380" y="468634"/>
                  </a:cubicBezTo>
                  <a:lnTo>
                    <a:pt x="236539" y="465746"/>
                  </a:lnTo>
                  <a:cubicBezTo>
                    <a:pt x="235531" y="467258"/>
                    <a:pt x="234737" y="468401"/>
                    <a:pt x="233980" y="469623"/>
                  </a:cubicBezTo>
                  <a:cubicBezTo>
                    <a:pt x="217137" y="495731"/>
                    <a:pt x="193025" y="508737"/>
                    <a:pt x="162264" y="505927"/>
                  </a:cubicBezTo>
                  <a:cubicBezTo>
                    <a:pt x="131038" y="503097"/>
                    <a:pt x="109407" y="485826"/>
                    <a:pt x="97835" y="456500"/>
                  </a:cubicBezTo>
                  <a:cubicBezTo>
                    <a:pt x="96926" y="453907"/>
                    <a:pt x="94851" y="451890"/>
                    <a:pt x="92234" y="451054"/>
                  </a:cubicBezTo>
                  <a:cubicBezTo>
                    <a:pt x="63159" y="439424"/>
                    <a:pt x="46839" y="418103"/>
                    <a:pt x="42768" y="387090"/>
                  </a:cubicBezTo>
                  <a:cubicBezTo>
                    <a:pt x="42471" y="385148"/>
                    <a:pt x="41384" y="383415"/>
                    <a:pt x="39764" y="382303"/>
                  </a:cubicBezTo>
                  <a:cubicBezTo>
                    <a:pt x="-2704" y="360419"/>
                    <a:pt x="-12570" y="311129"/>
                    <a:pt x="18346" y="275115"/>
                  </a:cubicBezTo>
                  <a:cubicBezTo>
                    <a:pt x="18772" y="274631"/>
                    <a:pt x="19102" y="274069"/>
                    <a:pt x="19625" y="273371"/>
                  </a:cubicBezTo>
                  <a:cubicBezTo>
                    <a:pt x="13185" y="263168"/>
                    <a:pt x="9511" y="251465"/>
                    <a:pt x="8965" y="239412"/>
                  </a:cubicBezTo>
                  <a:cubicBezTo>
                    <a:pt x="8239" y="222790"/>
                    <a:pt x="13679" y="206486"/>
                    <a:pt x="24238" y="193630"/>
                  </a:cubicBezTo>
                  <a:cubicBezTo>
                    <a:pt x="25573" y="192094"/>
                    <a:pt x="26327" y="190140"/>
                    <a:pt x="26371" y="188106"/>
                  </a:cubicBezTo>
                  <a:cubicBezTo>
                    <a:pt x="22300" y="149999"/>
                    <a:pt x="41877" y="118521"/>
                    <a:pt x="77832" y="105438"/>
                  </a:cubicBezTo>
                  <a:close/>
                  <a:moveTo>
                    <a:pt x="346246" y="51185"/>
                  </a:moveTo>
                  <a:cubicBezTo>
                    <a:pt x="345878" y="57426"/>
                    <a:pt x="345781" y="63338"/>
                    <a:pt x="345083" y="69172"/>
                  </a:cubicBezTo>
                  <a:cubicBezTo>
                    <a:pt x="344481" y="73462"/>
                    <a:pt x="340640" y="76539"/>
                    <a:pt x="336322" y="76189"/>
                  </a:cubicBezTo>
                  <a:cubicBezTo>
                    <a:pt x="331879" y="75738"/>
                    <a:pt x="328516" y="71970"/>
                    <a:pt x="328569" y="67505"/>
                  </a:cubicBezTo>
                  <a:cubicBezTo>
                    <a:pt x="328629" y="66203"/>
                    <a:pt x="328785" y="64908"/>
                    <a:pt x="329034" y="63629"/>
                  </a:cubicBezTo>
                  <a:cubicBezTo>
                    <a:pt x="332329" y="37326"/>
                    <a:pt x="307713" y="13485"/>
                    <a:pt x="281468" y="17691"/>
                  </a:cubicBezTo>
                  <a:cubicBezTo>
                    <a:pt x="259643" y="21200"/>
                    <a:pt x="245417" y="37617"/>
                    <a:pt x="245029" y="60120"/>
                  </a:cubicBezTo>
                  <a:cubicBezTo>
                    <a:pt x="244796" y="72797"/>
                    <a:pt x="245029" y="85493"/>
                    <a:pt x="245029" y="98169"/>
                  </a:cubicBezTo>
                  <a:cubicBezTo>
                    <a:pt x="245086" y="99976"/>
                    <a:pt x="244937" y="101784"/>
                    <a:pt x="244583" y="103558"/>
                  </a:cubicBezTo>
                  <a:cubicBezTo>
                    <a:pt x="243930" y="107299"/>
                    <a:pt x="240626" y="109991"/>
                    <a:pt x="236830" y="109876"/>
                  </a:cubicBezTo>
                  <a:cubicBezTo>
                    <a:pt x="232865" y="110189"/>
                    <a:pt x="229306" y="107451"/>
                    <a:pt x="228592" y="103538"/>
                  </a:cubicBezTo>
                  <a:cubicBezTo>
                    <a:pt x="228235" y="101621"/>
                    <a:pt x="228086" y="99672"/>
                    <a:pt x="228147" y="97723"/>
                  </a:cubicBezTo>
                  <a:cubicBezTo>
                    <a:pt x="228030" y="83884"/>
                    <a:pt x="228457" y="70025"/>
                    <a:pt x="227797" y="56225"/>
                  </a:cubicBezTo>
                  <a:cubicBezTo>
                    <a:pt x="226417" y="34697"/>
                    <a:pt x="208814" y="17793"/>
                    <a:pt x="187249" y="17284"/>
                  </a:cubicBezTo>
                  <a:cubicBezTo>
                    <a:pt x="163964" y="16638"/>
                    <a:pt x="144564" y="34990"/>
                    <a:pt x="143917" y="58275"/>
                  </a:cubicBezTo>
                  <a:cubicBezTo>
                    <a:pt x="143854" y="60544"/>
                    <a:pt x="143974" y="62814"/>
                    <a:pt x="144277" y="65063"/>
                  </a:cubicBezTo>
                  <a:cubicBezTo>
                    <a:pt x="145071" y="71091"/>
                    <a:pt x="142338" y="75394"/>
                    <a:pt x="137299" y="76228"/>
                  </a:cubicBezTo>
                  <a:cubicBezTo>
                    <a:pt x="132259" y="77061"/>
                    <a:pt x="128382" y="73592"/>
                    <a:pt x="127704" y="67408"/>
                  </a:cubicBezTo>
                  <a:cubicBezTo>
                    <a:pt x="127103" y="62098"/>
                    <a:pt x="127123" y="56709"/>
                    <a:pt x="126890" y="51359"/>
                  </a:cubicBezTo>
                  <a:cubicBezTo>
                    <a:pt x="110124" y="50235"/>
                    <a:pt x="94055" y="65044"/>
                    <a:pt x="93377" y="82605"/>
                  </a:cubicBezTo>
                  <a:cubicBezTo>
                    <a:pt x="92796" y="97607"/>
                    <a:pt x="99580" y="108422"/>
                    <a:pt x="112760" y="115342"/>
                  </a:cubicBezTo>
                  <a:cubicBezTo>
                    <a:pt x="117935" y="118056"/>
                    <a:pt x="119699" y="122746"/>
                    <a:pt x="117509" y="127185"/>
                  </a:cubicBezTo>
                  <a:cubicBezTo>
                    <a:pt x="115318" y="131624"/>
                    <a:pt x="110279" y="133116"/>
                    <a:pt x="105259" y="130345"/>
                  </a:cubicBezTo>
                  <a:cubicBezTo>
                    <a:pt x="100956" y="127980"/>
                    <a:pt x="97157" y="124724"/>
                    <a:pt x="92912" y="122262"/>
                  </a:cubicBezTo>
                  <a:cubicBezTo>
                    <a:pt x="91015" y="121006"/>
                    <a:pt x="88737" y="120457"/>
                    <a:pt x="86476" y="120711"/>
                  </a:cubicBezTo>
                  <a:cubicBezTo>
                    <a:pt x="67094" y="125964"/>
                    <a:pt x="53642" y="138156"/>
                    <a:pt x="46335" y="156918"/>
                  </a:cubicBezTo>
                  <a:cubicBezTo>
                    <a:pt x="43611" y="163176"/>
                    <a:pt x="42434" y="169997"/>
                    <a:pt x="42904" y="176805"/>
                  </a:cubicBezTo>
                  <a:cubicBezTo>
                    <a:pt x="50909" y="174402"/>
                    <a:pt x="58411" y="171824"/>
                    <a:pt x="66260" y="169905"/>
                  </a:cubicBezTo>
                  <a:cubicBezTo>
                    <a:pt x="70667" y="168910"/>
                    <a:pt x="75046" y="171675"/>
                    <a:pt x="76041" y="176082"/>
                  </a:cubicBezTo>
                  <a:cubicBezTo>
                    <a:pt x="76082" y="176263"/>
                    <a:pt x="76117" y="176447"/>
                    <a:pt x="76146" y="176631"/>
                  </a:cubicBezTo>
                  <a:cubicBezTo>
                    <a:pt x="76936" y="181081"/>
                    <a:pt x="74069" y="185361"/>
                    <a:pt x="69652" y="186322"/>
                  </a:cubicBezTo>
                  <a:cubicBezTo>
                    <a:pt x="68528" y="186652"/>
                    <a:pt x="67404" y="186865"/>
                    <a:pt x="66280" y="187098"/>
                  </a:cubicBezTo>
                  <a:cubicBezTo>
                    <a:pt x="51755" y="189736"/>
                    <a:pt x="39237" y="198877"/>
                    <a:pt x="32301" y="211908"/>
                  </a:cubicBezTo>
                  <a:cubicBezTo>
                    <a:pt x="22998" y="228752"/>
                    <a:pt x="23502" y="245789"/>
                    <a:pt x="33019" y="262730"/>
                  </a:cubicBezTo>
                  <a:cubicBezTo>
                    <a:pt x="34046" y="262342"/>
                    <a:pt x="34667" y="262187"/>
                    <a:pt x="35248" y="261916"/>
                  </a:cubicBezTo>
                  <a:cubicBezTo>
                    <a:pt x="42613" y="258272"/>
                    <a:pt x="47110" y="258911"/>
                    <a:pt x="49708" y="263854"/>
                  </a:cubicBezTo>
                  <a:cubicBezTo>
                    <a:pt x="52305" y="268796"/>
                    <a:pt x="50231" y="272692"/>
                    <a:pt x="42924" y="276879"/>
                  </a:cubicBezTo>
                  <a:cubicBezTo>
                    <a:pt x="18685" y="290560"/>
                    <a:pt x="10126" y="321299"/>
                    <a:pt x="23807" y="345537"/>
                  </a:cubicBezTo>
                  <a:cubicBezTo>
                    <a:pt x="27269" y="351672"/>
                    <a:pt x="31979" y="357012"/>
                    <a:pt x="37632" y="361214"/>
                  </a:cubicBezTo>
                  <a:cubicBezTo>
                    <a:pt x="39571" y="362649"/>
                    <a:pt x="41625" y="363753"/>
                    <a:pt x="43932" y="365207"/>
                  </a:cubicBezTo>
                  <a:cubicBezTo>
                    <a:pt x="44377" y="363598"/>
                    <a:pt x="44532" y="362629"/>
                    <a:pt x="44881" y="361757"/>
                  </a:cubicBezTo>
                  <a:cubicBezTo>
                    <a:pt x="47459" y="355186"/>
                    <a:pt x="49747" y="348480"/>
                    <a:pt x="52789" y="342141"/>
                  </a:cubicBezTo>
                  <a:cubicBezTo>
                    <a:pt x="54875" y="338256"/>
                    <a:pt x="59717" y="336796"/>
                    <a:pt x="63602" y="338883"/>
                  </a:cubicBezTo>
                  <a:cubicBezTo>
                    <a:pt x="63708" y="338939"/>
                    <a:pt x="63812" y="338998"/>
                    <a:pt x="63915" y="339060"/>
                  </a:cubicBezTo>
                  <a:cubicBezTo>
                    <a:pt x="67708" y="341094"/>
                    <a:pt x="69295" y="345705"/>
                    <a:pt x="67559" y="349642"/>
                  </a:cubicBezTo>
                  <a:cubicBezTo>
                    <a:pt x="66900" y="351329"/>
                    <a:pt x="65989" y="352899"/>
                    <a:pt x="65214" y="354527"/>
                  </a:cubicBezTo>
                  <a:cubicBezTo>
                    <a:pt x="53442" y="378967"/>
                    <a:pt x="59985" y="408292"/>
                    <a:pt x="81030" y="425410"/>
                  </a:cubicBezTo>
                  <a:cubicBezTo>
                    <a:pt x="84519" y="428240"/>
                    <a:pt x="88512" y="430430"/>
                    <a:pt x="92835" y="433299"/>
                  </a:cubicBezTo>
                  <a:cubicBezTo>
                    <a:pt x="93028" y="429054"/>
                    <a:pt x="93028" y="425914"/>
                    <a:pt x="93358" y="422813"/>
                  </a:cubicBezTo>
                  <a:cubicBezTo>
                    <a:pt x="94055" y="416533"/>
                    <a:pt x="97680" y="413121"/>
                    <a:pt x="102681" y="413567"/>
                  </a:cubicBezTo>
                  <a:cubicBezTo>
                    <a:pt x="107682" y="414013"/>
                    <a:pt x="110337" y="418006"/>
                    <a:pt x="110202" y="424363"/>
                  </a:cubicBezTo>
                  <a:cubicBezTo>
                    <a:pt x="109971" y="429611"/>
                    <a:pt x="110178" y="434869"/>
                    <a:pt x="110822" y="440083"/>
                  </a:cubicBezTo>
                  <a:cubicBezTo>
                    <a:pt x="115241" y="469797"/>
                    <a:pt x="141951" y="490963"/>
                    <a:pt x="172847" y="489432"/>
                  </a:cubicBezTo>
                  <a:cubicBezTo>
                    <a:pt x="202372" y="487535"/>
                    <a:pt x="225877" y="463972"/>
                    <a:pt x="227701" y="434442"/>
                  </a:cubicBezTo>
                  <a:cubicBezTo>
                    <a:pt x="228146" y="425235"/>
                    <a:pt x="227700" y="415970"/>
                    <a:pt x="228165" y="406783"/>
                  </a:cubicBezTo>
                  <a:cubicBezTo>
                    <a:pt x="228336" y="403590"/>
                    <a:pt x="229683" y="400572"/>
                    <a:pt x="231945" y="398312"/>
                  </a:cubicBezTo>
                  <a:cubicBezTo>
                    <a:pt x="237256" y="393932"/>
                    <a:pt x="244622" y="398313"/>
                    <a:pt x="244874" y="405717"/>
                  </a:cubicBezTo>
                  <a:cubicBezTo>
                    <a:pt x="245184" y="415273"/>
                    <a:pt x="244757" y="424848"/>
                    <a:pt x="245242" y="434384"/>
                  </a:cubicBezTo>
                  <a:cubicBezTo>
                    <a:pt x="247079" y="464296"/>
                    <a:pt x="271149" y="488023"/>
                    <a:pt x="301084" y="489431"/>
                  </a:cubicBezTo>
                  <a:cubicBezTo>
                    <a:pt x="337369" y="490885"/>
                    <a:pt x="364757" y="461966"/>
                    <a:pt x="362761" y="424305"/>
                  </a:cubicBezTo>
                  <a:cubicBezTo>
                    <a:pt x="362411" y="417909"/>
                    <a:pt x="365106" y="414032"/>
                    <a:pt x="370242" y="413548"/>
                  </a:cubicBezTo>
                  <a:cubicBezTo>
                    <a:pt x="375379" y="413063"/>
                    <a:pt x="378945" y="416688"/>
                    <a:pt x="379565" y="422851"/>
                  </a:cubicBezTo>
                  <a:cubicBezTo>
                    <a:pt x="379875" y="426011"/>
                    <a:pt x="379914" y="429190"/>
                    <a:pt x="380069" y="432543"/>
                  </a:cubicBezTo>
                  <a:cubicBezTo>
                    <a:pt x="397979" y="425235"/>
                    <a:pt x="412187" y="404457"/>
                    <a:pt x="413408" y="384648"/>
                  </a:cubicBezTo>
                  <a:cubicBezTo>
                    <a:pt x="414293" y="372916"/>
                    <a:pt x="411733" y="361181"/>
                    <a:pt x="406042" y="350883"/>
                  </a:cubicBezTo>
                  <a:cubicBezTo>
                    <a:pt x="404104" y="347530"/>
                    <a:pt x="403794" y="343750"/>
                    <a:pt x="406682" y="341347"/>
                  </a:cubicBezTo>
                  <a:cubicBezTo>
                    <a:pt x="409136" y="339385"/>
                    <a:pt x="412230" y="338404"/>
                    <a:pt x="415365" y="338594"/>
                  </a:cubicBezTo>
                  <a:cubicBezTo>
                    <a:pt x="417517" y="338846"/>
                    <a:pt x="420114" y="341599"/>
                    <a:pt x="421180" y="343847"/>
                  </a:cubicBezTo>
                  <a:cubicBezTo>
                    <a:pt x="424340" y="350612"/>
                    <a:pt x="426840" y="357686"/>
                    <a:pt x="429651" y="364742"/>
                  </a:cubicBezTo>
                  <a:cubicBezTo>
                    <a:pt x="430426" y="364315"/>
                    <a:pt x="431317" y="363908"/>
                    <a:pt x="432151" y="363385"/>
                  </a:cubicBezTo>
                  <a:cubicBezTo>
                    <a:pt x="464210" y="343227"/>
                    <a:pt x="463299" y="296165"/>
                    <a:pt x="430484" y="277015"/>
                  </a:cubicBezTo>
                  <a:cubicBezTo>
                    <a:pt x="428867" y="276199"/>
                    <a:pt x="427300" y="275287"/>
                    <a:pt x="425794" y="274282"/>
                  </a:cubicBezTo>
                  <a:cubicBezTo>
                    <a:pt x="422367" y="271947"/>
                    <a:pt x="421275" y="267390"/>
                    <a:pt x="423274" y="263757"/>
                  </a:cubicBezTo>
                  <a:cubicBezTo>
                    <a:pt x="425211" y="259902"/>
                    <a:pt x="429803" y="258207"/>
                    <a:pt x="433779" y="259880"/>
                  </a:cubicBezTo>
                  <a:cubicBezTo>
                    <a:pt x="435717" y="260617"/>
                    <a:pt x="437656" y="261664"/>
                    <a:pt x="439439" y="262536"/>
                  </a:cubicBezTo>
                  <a:cubicBezTo>
                    <a:pt x="445874" y="254124"/>
                    <a:pt x="448995" y="239819"/>
                    <a:pt x="446475" y="227976"/>
                  </a:cubicBezTo>
                  <a:cubicBezTo>
                    <a:pt x="441610" y="205182"/>
                    <a:pt x="427654" y="191362"/>
                    <a:pt x="404802" y="186516"/>
                  </a:cubicBezTo>
                  <a:cubicBezTo>
                    <a:pt x="398987" y="185295"/>
                    <a:pt x="396060" y="181302"/>
                    <a:pt x="397049" y="176476"/>
                  </a:cubicBezTo>
                  <a:cubicBezTo>
                    <a:pt x="398037" y="171649"/>
                    <a:pt x="402301" y="168723"/>
                    <a:pt x="407980" y="170176"/>
                  </a:cubicBezTo>
                  <a:cubicBezTo>
                    <a:pt x="415404" y="172115"/>
                    <a:pt x="422653" y="174576"/>
                    <a:pt x="430000" y="176844"/>
                  </a:cubicBezTo>
                  <a:cubicBezTo>
                    <a:pt x="430000" y="176960"/>
                    <a:pt x="430155" y="176650"/>
                    <a:pt x="430174" y="176360"/>
                  </a:cubicBezTo>
                  <a:cubicBezTo>
                    <a:pt x="431124" y="151414"/>
                    <a:pt x="409570" y="124413"/>
                    <a:pt x="385225" y="120285"/>
                  </a:cubicBezTo>
                  <a:cubicBezTo>
                    <a:pt x="383382" y="120340"/>
                    <a:pt x="381604" y="120978"/>
                    <a:pt x="380146" y="122107"/>
                  </a:cubicBezTo>
                  <a:cubicBezTo>
                    <a:pt x="375224" y="125053"/>
                    <a:pt x="370630" y="128561"/>
                    <a:pt x="365552" y="131159"/>
                  </a:cubicBezTo>
                  <a:cubicBezTo>
                    <a:pt x="361869" y="133097"/>
                    <a:pt x="357391" y="130887"/>
                    <a:pt x="355511" y="127282"/>
                  </a:cubicBezTo>
                  <a:cubicBezTo>
                    <a:pt x="353598" y="123638"/>
                    <a:pt x="354616" y="119142"/>
                    <a:pt x="357915" y="116680"/>
                  </a:cubicBezTo>
                  <a:cubicBezTo>
                    <a:pt x="359439" y="115704"/>
                    <a:pt x="361018" y="114817"/>
                    <a:pt x="362644" y="114024"/>
                  </a:cubicBezTo>
                  <a:cubicBezTo>
                    <a:pt x="376179" y="106353"/>
                    <a:pt x="382700" y="90410"/>
                    <a:pt x="378422" y="75452"/>
                  </a:cubicBezTo>
                  <a:cubicBezTo>
                    <a:pt x="374313" y="60896"/>
                    <a:pt x="360648" y="50662"/>
                    <a:pt x="346246" y="511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76"/>
            <p:cNvSpPr/>
            <p:nvPr/>
          </p:nvSpPr>
          <p:spPr>
            <a:xfrm>
              <a:off x="4843931" y="3070211"/>
              <a:ext cx="252946" cy="252947"/>
            </a:xfrm>
            <a:custGeom>
              <a:rect b="b" l="l" r="r" t="t"/>
              <a:pathLst>
                <a:path extrusionOk="0" h="337262" w="337261">
                  <a:moveTo>
                    <a:pt x="270048" y="110042"/>
                  </a:moveTo>
                  <a:lnTo>
                    <a:pt x="306875" y="110042"/>
                  </a:lnTo>
                  <a:cubicBezTo>
                    <a:pt x="308697" y="110042"/>
                    <a:pt x="310519" y="110042"/>
                    <a:pt x="312321" y="110042"/>
                  </a:cubicBezTo>
                  <a:cubicBezTo>
                    <a:pt x="317009" y="110116"/>
                    <a:pt x="320750" y="113977"/>
                    <a:pt x="320676" y="118665"/>
                  </a:cubicBezTo>
                  <a:cubicBezTo>
                    <a:pt x="320676" y="118672"/>
                    <a:pt x="320675" y="118680"/>
                    <a:pt x="320675" y="118687"/>
                  </a:cubicBezTo>
                  <a:cubicBezTo>
                    <a:pt x="320598" y="123257"/>
                    <a:pt x="316830" y="126899"/>
                    <a:pt x="312259" y="126821"/>
                  </a:cubicBezTo>
                  <a:cubicBezTo>
                    <a:pt x="312144" y="126820"/>
                    <a:pt x="312029" y="126815"/>
                    <a:pt x="311914" y="126808"/>
                  </a:cubicBezTo>
                  <a:cubicBezTo>
                    <a:pt x="302223" y="126964"/>
                    <a:pt x="292532" y="126808"/>
                    <a:pt x="282840" y="126808"/>
                  </a:cubicBezTo>
                  <a:lnTo>
                    <a:pt x="270590" y="126808"/>
                  </a:lnTo>
                  <a:lnTo>
                    <a:pt x="270590" y="160515"/>
                  </a:lnTo>
                  <a:cubicBezTo>
                    <a:pt x="276075" y="160515"/>
                    <a:pt x="281483" y="160787"/>
                    <a:pt x="286833" y="160341"/>
                  </a:cubicBezTo>
                  <a:cubicBezTo>
                    <a:pt x="288190" y="160225"/>
                    <a:pt x="289585" y="157937"/>
                    <a:pt x="290516" y="156464"/>
                  </a:cubicBezTo>
                  <a:cubicBezTo>
                    <a:pt x="295908" y="147218"/>
                    <a:pt x="306527" y="142355"/>
                    <a:pt x="317051" y="144311"/>
                  </a:cubicBezTo>
                  <a:cubicBezTo>
                    <a:pt x="327243" y="146107"/>
                    <a:pt x="335265" y="154014"/>
                    <a:pt x="337209" y="164179"/>
                  </a:cubicBezTo>
                  <a:cubicBezTo>
                    <a:pt x="339650" y="176107"/>
                    <a:pt x="333214" y="188075"/>
                    <a:pt x="321916" y="192613"/>
                  </a:cubicBezTo>
                  <a:cubicBezTo>
                    <a:pt x="310463" y="197338"/>
                    <a:pt x="297279" y="192897"/>
                    <a:pt x="291020" y="182205"/>
                  </a:cubicBezTo>
                  <a:cubicBezTo>
                    <a:pt x="289625" y="178861"/>
                    <a:pt x="286099" y="176929"/>
                    <a:pt x="282530" y="177553"/>
                  </a:cubicBezTo>
                  <a:cubicBezTo>
                    <a:pt x="278654" y="177863"/>
                    <a:pt x="274777" y="177553"/>
                    <a:pt x="270609" y="177553"/>
                  </a:cubicBezTo>
                  <a:cubicBezTo>
                    <a:pt x="270416" y="179200"/>
                    <a:pt x="270183" y="180325"/>
                    <a:pt x="270164" y="181430"/>
                  </a:cubicBezTo>
                  <a:cubicBezTo>
                    <a:pt x="270164" y="191121"/>
                    <a:pt x="270164" y="200812"/>
                    <a:pt x="270164" y="211027"/>
                  </a:cubicBezTo>
                  <a:cubicBezTo>
                    <a:pt x="272315" y="211124"/>
                    <a:pt x="274040" y="211298"/>
                    <a:pt x="275804" y="211298"/>
                  </a:cubicBezTo>
                  <a:lnTo>
                    <a:pt x="308406" y="211298"/>
                  </a:lnTo>
                  <a:cubicBezTo>
                    <a:pt x="316818" y="211298"/>
                    <a:pt x="320908" y="214128"/>
                    <a:pt x="320773" y="219846"/>
                  </a:cubicBezTo>
                  <a:cubicBezTo>
                    <a:pt x="320637" y="225564"/>
                    <a:pt x="316586" y="228181"/>
                    <a:pt x="308561" y="228181"/>
                  </a:cubicBezTo>
                  <a:lnTo>
                    <a:pt x="271986" y="228181"/>
                  </a:lnTo>
                  <a:cubicBezTo>
                    <a:pt x="271327" y="228288"/>
                    <a:pt x="270679" y="228450"/>
                    <a:pt x="270048" y="228666"/>
                  </a:cubicBezTo>
                  <a:cubicBezTo>
                    <a:pt x="270048" y="230604"/>
                    <a:pt x="270048" y="232833"/>
                    <a:pt x="270048" y="235023"/>
                  </a:cubicBezTo>
                  <a:cubicBezTo>
                    <a:pt x="269776" y="256034"/>
                    <a:pt x="255937" y="269912"/>
                    <a:pt x="234926" y="270106"/>
                  </a:cubicBezTo>
                  <a:cubicBezTo>
                    <a:pt x="224420" y="270106"/>
                    <a:pt x="213895" y="270106"/>
                    <a:pt x="202285" y="270106"/>
                  </a:cubicBezTo>
                  <a:cubicBezTo>
                    <a:pt x="202673" y="277646"/>
                    <a:pt x="202130" y="284992"/>
                    <a:pt x="203777" y="291795"/>
                  </a:cubicBezTo>
                  <a:cubicBezTo>
                    <a:pt x="204708" y="295672"/>
                    <a:pt x="208662" y="299549"/>
                    <a:pt x="212209" y="301952"/>
                  </a:cubicBezTo>
                  <a:cubicBezTo>
                    <a:pt x="217384" y="305480"/>
                    <a:pt x="220098" y="304259"/>
                    <a:pt x="223432" y="298948"/>
                  </a:cubicBezTo>
                  <a:cubicBezTo>
                    <a:pt x="229412" y="289415"/>
                    <a:pt x="240950" y="284951"/>
                    <a:pt x="251789" y="287977"/>
                  </a:cubicBezTo>
                  <a:cubicBezTo>
                    <a:pt x="262807" y="291074"/>
                    <a:pt x="270353" y="301208"/>
                    <a:pt x="270164" y="312651"/>
                  </a:cubicBezTo>
                  <a:cubicBezTo>
                    <a:pt x="270019" y="323905"/>
                    <a:pt x="262473" y="333717"/>
                    <a:pt x="251633" y="336744"/>
                  </a:cubicBezTo>
                  <a:cubicBezTo>
                    <a:pt x="240615" y="339846"/>
                    <a:pt x="228900" y="335051"/>
                    <a:pt x="223218" y="325115"/>
                  </a:cubicBezTo>
                  <a:cubicBezTo>
                    <a:pt x="221931" y="322327"/>
                    <a:pt x="219175" y="320509"/>
                    <a:pt x="216105" y="320424"/>
                  </a:cubicBezTo>
                  <a:cubicBezTo>
                    <a:pt x="198728" y="318873"/>
                    <a:pt x="185489" y="304180"/>
                    <a:pt x="185752" y="286737"/>
                  </a:cubicBezTo>
                  <a:cubicBezTo>
                    <a:pt x="185752" y="281484"/>
                    <a:pt x="185752" y="276212"/>
                    <a:pt x="185752" y="270552"/>
                  </a:cubicBezTo>
                  <a:lnTo>
                    <a:pt x="152083" y="270552"/>
                  </a:lnTo>
                  <a:cubicBezTo>
                    <a:pt x="152083" y="275301"/>
                    <a:pt x="152083" y="280011"/>
                    <a:pt x="152083" y="284721"/>
                  </a:cubicBezTo>
                  <a:cubicBezTo>
                    <a:pt x="152083" y="304976"/>
                    <a:pt x="140279" y="318176"/>
                    <a:pt x="120296" y="320831"/>
                  </a:cubicBezTo>
                  <a:cubicBezTo>
                    <a:pt x="118236" y="321294"/>
                    <a:pt x="116444" y="322556"/>
                    <a:pt x="115314" y="324339"/>
                  </a:cubicBezTo>
                  <a:cubicBezTo>
                    <a:pt x="109623" y="334663"/>
                    <a:pt x="97634" y="339786"/>
                    <a:pt x="86240" y="336764"/>
                  </a:cubicBezTo>
                  <a:cubicBezTo>
                    <a:pt x="75223" y="333698"/>
                    <a:pt x="67619" y="323641"/>
                    <a:pt x="67671" y="312206"/>
                  </a:cubicBezTo>
                  <a:cubicBezTo>
                    <a:pt x="67755" y="300775"/>
                    <a:pt x="75467" y="290810"/>
                    <a:pt x="86511" y="287861"/>
                  </a:cubicBezTo>
                  <a:cubicBezTo>
                    <a:pt x="97938" y="284796"/>
                    <a:pt x="109948" y="290158"/>
                    <a:pt x="115295" y="300711"/>
                  </a:cubicBezTo>
                  <a:cubicBezTo>
                    <a:pt x="116114" y="303107"/>
                    <a:pt x="118698" y="304407"/>
                    <a:pt x="121109" y="303638"/>
                  </a:cubicBezTo>
                  <a:cubicBezTo>
                    <a:pt x="128729" y="302481"/>
                    <a:pt x="134545" y="296223"/>
                    <a:pt x="135143" y="288539"/>
                  </a:cubicBezTo>
                  <a:cubicBezTo>
                    <a:pt x="135569" y="282724"/>
                    <a:pt x="135143" y="276735"/>
                    <a:pt x="135143" y="270126"/>
                  </a:cubicBezTo>
                  <a:lnTo>
                    <a:pt x="124637" y="270126"/>
                  </a:lnTo>
                  <a:cubicBezTo>
                    <a:pt x="117058" y="270126"/>
                    <a:pt x="109480" y="270242"/>
                    <a:pt x="101921" y="270126"/>
                  </a:cubicBezTo>
                  <a:cubicBezTo>
                    <a:pt x="82053" y="269718"/>
                    <a:pt x="68233" y="255879"/>
                    <a:pt x="67787" y="236089"/>
                  </a:cubicBezTo>
                  <a:cubicBezTo>
                    <a:pt x="67787" y="233647"/>
                    <a:pt x="67787" y="231205"/>
                    <a:pt x="67787" y="228142"/>
                  </a:cubicBezTo>
                  <a:lnTo>
                    <a:pt x="53599" y="228142"/>
                  </a:lnTo>
                  <a:cubicBezTo>
                    <a:pt x="44528" y="228142"/>
                    <a:pt x="35476" y="228258"/>
                    <a:pt x="26463" y="228142"/>
                  </a:cubicBezTo>
                  <a:cubicBezTo>
                    <a:pt x="20648" y="228026"/>
                    <a:pt x="17024" y="224266"/>
                    <a:pt x="17198" y="219381"/>
                  </a:cubicBezTo>
                  <a:cubicBezTo>
                    <a:pt x="17372" y="214497"/>
                    <a:pt x="20920" y="211376"/>
                    <a:pt x="26540" y="211318"/>
                  </a:cubicBezTo>
                  <a:cubicBezTo>
                    <a:pt x="38170" y="211318"/>
                    <a:pt x="49916" y="211318"/>
                    <a:pt x="61624" y="211318"/>
                  </a:cubicBezTo>
                  <a:lnTo>
                    <a:pt x="67438" y="211318"/>
                  </a:lnTo>
                  <a:lnTo>
                    <a:pt x="67438" y="177592"/>
                  </a:lnTo>
                  <a:cubicBezTo>
                    <a:pt x="62011" y="177592"/>
                    <a:pt x="56758" y="177282"/>
                    <a:pt x="51563" y="177786"/>
                  </a:cubicBezTo>
                  <a:cubicBezTo>
                    <a:pt x="50052" y="177941"/>
                    <a:pt x="48424" y="180189"/>
                    <a:pt x="47435" y="181817"/>
                  </a:cubicBezTo>
                  <a:cubicBezTo>
                    <a:pt x="41562" y="191610"/>
                    <a:pt x="29928" y="196349"/>
                    <a:pt x="18884" y="193447"/>
                  </a:cubicBezTo>
                  <a:cubicBezTo>
                    <a:pt x="8063" y="190379"/>
                    <a:pt x="518" y="180599"/>
                    <a:pt x="296" y="169354"/>
                  </a:cubicBezTo>
                  <a:cubicBezTo>
                    <a:pt x="245" y="158106"/>
                    <a:pt x="7593" y="148163"/>
                    <a:pt x="18361" y="144912"/>
                  </a:cubicBezTo>
                  <a:cubicBezTo>
                    <a:pt x="29655" y="141436"/>
                    <a:pt x="41832" y="146428"/>
                    <a:pt x="47435" y="156833"/>
                  </a:cubicBezTo>
                  <a:cubicBezTo>
                    <a:pt x="48478" y="159440"/>
                    <a:pt x="51166" y="161000"/>
                    <a:pt x="53948" y="160612"/>
                  </a:cubicBezTo>
                  <a:cubicBezTo>
                    <a:pt x="58348" y="160360"/>
                    <a:pt x="62767" y="160612"/>
                    <a:pt x="67516" y="160612"/>
                  </a:cubicBezTo>
                  <a:lnTo>
                    <a:pt x="67516" y="127119"/>
                  </a:lnTo>
                  <a:cubicBezTo>
                    <a:pt x="65578" y="127119"/>
                    <a:pt x="63911" y="126867"/>
                    <a:pt x="62166" y="126867"/>
                  </a:cubicBezTo>
                  <a:lnTo>
                    <a:pt x="30049" y="126867"/>
                  </a:lnTo>
                  <a:cubicBezTo>
                    <a:pt x="21152" y="126867"/>
                    <a:pt x="17062" y="124153"/>
                    <a:pt x="17198" y="118319"/>
                  </a:cubicBezTo>
                  <a:cubicBezTo>
                    <a:pt x="17334" y="112484"/>
                    <a:pt x="21385" y="109984"/>
                    <a:pt x="29894" y="109984"/>
                  </a:cubicBezTo>
                  <a:lnTo>
                    <a:pt x="67962" y="109984"/>
                  </a:lnTo>
                  <a:cubicBezTo>
                    <a:pt x="67962" y="105972"/>
                    <a:pt x="67787" y="102541"/>
                    <a:pt x="67962" y="99130"/>
                  </a:cubicBezTo>
                  <a:cubicBezTo>
                    <a:pt x="68919" y="82415"/>
                    <a:pt x="82259" y="69075"/>
                    <a:pt x="98974" y="68117"/>
                  </a:cubicBezTo>
                  <a:cubicBezTo>
                    <a:pt x="109170" y="67632"/>
                    <a:pt x="119404" y="67923"/>
                    <a:pt x="129618" y="67884"/>
                  </a:cubicBezTo>
                  <a:lnTo>
                    <a:pt x="135162" y="67884"/>
                  </a:lnTo>
                  <a:cubicBezTo>
                    <a:pt x="135162" y="61139"/>
                    <a:pt x="135530" y="55053"/>
                    <a:pt x="135046" y="49025"/>
                  </a:cubicBezTo>
                  <a:cubicBezTo>
                    <a:pt x="134619" y="43283"/>
                    <a:pt x="131087" y="38234"/>
                    <a:pt x="125839" y="35864"/>
                  </a:cubicBezTo>
                  <a:cubicBezTo>
                    <a:pt x="120199" y="33034"/>
                    <a:pt x="117776" y="33732"/>
                    <a:pt x="114481" y="39004"/>
                  </a:cubicBezTo>
                  <a:cubicBezTo>
                    <a:pt x="108498" y="48536"/>
                    <a:pt x="96970" y="53012"/>
                    <a:pt x="86124" y="50014"/>
                  </a:cubicBezTo>
                  <a:cubicBezTo>
                    <a:pt x="75123" y="46884"/>
                    <a:pt x="67579" y="36776"/>
                    <a:pt x="67710" y="25339"/>
                  </a:cubicBezTo>
                  <a:cubicBezTo>
                    <a:pt x="67865" y="14096"/>
                    <a:pt x="75396" y="4293"/>
                    <a:pt x="86221" y="1246"/>
                  </a:cubicBezTo>
                  <a:cubicBezTo>
                    <a:pt x="97246" y="-1887"/>
                    <a:pt x="108986" y="2914"/>
                    <a:pt x="114655" y="12876"/>
                  </a:cubicBezTo>
                  <a:cubicBezTo>
                    <a:pt x="115934" y="15665"/>
                    <a:pt x="118682" y="17490"/>
                    <a:pt x="121749" y="17586"/>
                  </a:cubicBezTo>
                  <a:cubicBezTo>
                    <a:pt x="139128" y="19135"/>
                    <a:pt x="152382" y="33808"/>
                    <a:pt x="152161" y="51254"/>
                  </a:cubicBezTo>
                  <a:cubicBezTo>
                    <a:pt x="152161" y="56507"/>
                    <a:pt x="152161" y="61760"/>
                    <a:pt x="152161" y="67458"/>
                  </a:cubicBezTo>
                  <a:lnTo>
                    <a:pt x="185829" y="67458"/>
                  </a:lnTo>
                  <a:cubicBezTo>
                    <a:pt x="185829" y="62593"/>
                    <a:pt x="185829" y="57767"/>
                    <a:pt x="185829" y="52863"/>
                  </a:cubicBezTo>
                  <a:cubicBezTo>
                    <a:pt x="185829" y="33015"/>
                    <a:pt x="197827" y="19757"/>
                    <a:pt x="217559" y="17198"/>
                  </a:cubicBezTo>
                  <a:cubicBezTo>
                    <a:pt x="219622" y="16757"/>
                    <a:pt x="221424" y="15508"/>
                    <a:pt x="222560" y="13729"/>
                  </a:cubicBezTo>
                  <a:cubicBezTo>
                    <a:pt x="228237" y="3387"/>
                    <a:pt x="240222" y="-1767"/>
                    <a:pt x="251634" y="1227"/>
                  </a:cubicBezTo>
                  <a:cubicBezTo>
                    <a:pt x="262657" y="4264"/>
                    <a:pt x="270289" y="14294"/>
                    <a:pt x="270280" y="25727"/>
                  </a:cubicBezTo>
                  <a:cubicBezTo>
                    <a:pt x="270227" y="37160"/>
                    <a:pt x="262551" y="47152"/>
                    <a:pt x="251518" y="50149"/>
                  </a:cubicBezTo>
                  <a:cubicBezTo>
                    <a:pt x="240098" y="53256"/>
                    <a:pt x="228065" y="47923"/>
                    <a:pt x="222695" y="37376"/>
                  </a:cubicBezTo>
                  <a:cubicBezTo>
                    <a:pt x="221106" y="34352"/>
                    <a:pt x="219400" y="33926"/>
                    <a:pt x="216473" y="34468"/>
                  </a:cubicBezTo>
                  <a:cubicBezTo>
                    <a:pt x="208904" y="35869"/>
                    <a:pt x="203288" y="42287"/>
                    <a:pt x="202905" y="49975"/>
                  </a:cubicBezTo>
                  <a:cubicBezTo>
                    <a:pt x="202576" y="55790"/>
                    <a:pt x="202905" y="61469"/>
                    <a:pt x="202905" y="67981"/>
                  </a:cubicBezTo>
                  <a:lnTo>
                    <a:pt x="208895" y="67981"/>
                  </a:lnTo>
                  <a:cubicBezTo>
                    <a:pt x="217617" y="67981"/>
                    <a:pt x="226339" y="67981"/>
                    <a:pt x="235081" y="67981"/>
                  </a:cubicBezTo>
                  <a:cubicBezTo>
                    <a:pt x="256130" y="68175"/>
                    <a:pt x="269970" y="81976"/>
                    <a:pt x="270299" y="102871"/>
                  </a:cubicBezTo>
                  <a:cubicBezTo>
                    <a:pt x="270067" y="105100"/>
                    <a:pt x="270048" y="107212"/>
                    <a:pt x="270048" y="110042"/>
                  </a:cubicBezTo>
                  <a:close/>
                  <a:moveTo>
                    <a:pt x="253145" y="169160"/>
                  </a:moveTo>
                  <a:cubicBezTo>
                    <a:pt x="253145" y="147277"/>
                    <a:pt x="253145" y="125374"/>
                    <a:pt x="253145" y="103472"/>
                  </a:cubicBezTo>
                  <a:cubicBezTo>
                    <a:pt x="253145" y="91377"/>
                    <a:pt x="246633" y="84961"/>
                    <a:pt x="234480" y="84942"/>
                  </a:cubicBezTo>
                  <a:cubicBezTo>
                    <a:pt x="190856" y="84942"/>
                    <a:pt x="147231" y="84942"/>
                    <a:pt x="103607" y="84942"/>
                  </a:cubicBezTo>
                  <a:cubicBezTo>
                    <a:pt x="91105" y="84942"/>
                    <a:pt x="84708" y="91299"/>
                    <a:pt x="84689" y="103723"/>
                  </a:cubicBezTo>
                  <a:cubicBezTo>
                    <a:pt x="84689" y="147348"/>
                    <a:pt x="84689" y="190972"/>
                    <a:pt x="84689" y="234597"/>
                  </a:cubicBezTo>
                  <a:cubicBezTo>
                    <a:pt x="84689" y="247021"/>
                    <a:pt x="91124" y="253379"/>
                    <a:pt x="103607" y="253398"/>
                  </a:cubicBezTo>
                  <a:lnTo>
                    <a:pt x="233976" y="253398"/>
                  </a:lnTo>
                  <a:cubicBezTo>
                    <a:pt x="246788" y="253398"/>
                    <a:pt x="253126" y="247099"/>
                    <a:pt x="253145" y="234345"/>
                  </a:cubicBezTo>
                  <a:cubicBezTo>
                    <a:pt x="253171" y="212597"/>
                    <a:pt x="253171" y="190869"/>
                    <a:pt x="253145" y="169160"/>
                  </a:cubicBezTo>
                  <a:close/>
                  <a:moveTo>
                    <a:pt x="101417" y="25882"/>
                  </a:moveTo>
                  <a:cubicBezTo>
                    <a:pt x="101375" y="21233"/>
                    <a:pt x="97634" y="17466"/>
                    <a:pt x="92985" y="17392"/>
                  </a:cubicBezTo>
                  <a:cubicBezTo>
                    <a:pt x="88520" y="17431"/>
                    <a:pt x="84874" y="20974"/>
                    <a:pt x="84708" y="25436"/>
                  </a:cubicBezTo>
                  <a:cubicBezTo>
                    <a:pt x="84409" y="29890"/>
                    <a:pt x="87776" y="33743"/>
                    <a:pt x="92230" y="34043"/>
                  </a:cubicBezTo>
                  <a:cubicBezTo>
                    <a:pt x="92410" y="34055"/>
                    <a:pt x="92591" y="34061"/>
                    <a:pt x="92772" y="34061"/>
                  </a:cubicBezTo>
                  <a:cubicBezTo>
                    <a:pt x="97405" y="34202"/>
                    <a:pt x="101274" y="30560"/>
                    <a:pt x="101415" y="25927"/>
                  </a:cubicBezTo>
                  <a:cubicBezTo>
                    <a:pt x="101416" y="25912"/>
                    <a:pt x="101416" y="25897"/>
                    <a:pt x="101417" y="25882"/>
                  </a:cubicBezTo>
                  <a:close/>
                  <a:moveTo>
                    <a:pt x="253068" y="25882"/>
                  </a:moveTo>
                  <a:cubicBezTo>
                    <a:pt x="253207" y="21313"/>
                    <a:pt x="249617" y="17496"/>
                    <a:pt x="245048" y="17357"/>
                  </a:cubicBezTo>
                  <a:cubicBezTo>
                    <a:pt x="244975" y="17355"/>
                    <a:pt x="244903" y="17354"/>
                    <a:pt x="244831" y="17353"/>
                  </a:cubicBezTo>
                  <a:cubicBezTo>
                    <a:pt x="240182" y="17416"/>
                    <a:pt x="236432" y="21175"/>
                    <a:pt x="236379" y="25824"/>
                  </a:cubicBezTo>
                  <a:cubicBezTo>
                    <a:pt x="236451" y="30289"/>
                    <a:pt x="240036" y="33900"/>
                    <a:pt x="244501" y="34003"/>
                  </a:cubicBezTo>
                  <a:cubicBezTo>
                    <a:pt x="248945" y="34282"/>
                    <a:pt x="252774" y="30904"/>
                    <a:pt x="253052" y="26460"/>
                  </a:cubicBezTo>
                  <a:cubicBezTo>
                    <a:pt x="253063" y="26287"/>
                    <a:pt x="253068" y="26113"/>
                    <a:pt x="253068" y="25940"/>
                  </a:cubicBezTo>
                  <a:close/>
                  <a:moveTo>
                    <a:pt x="93237" y="304162"/>
                  </a:moveTo>
                  <a:cubicBezTo>
                    <a:pt x="88735" y="303959"/>
                    <a:pt x="84920" y="307443"/>
                    <a:pt x="84716" y="311945"/>
                  </a:cubicBezTo>
                  <a:cubicBezTo>
                    <a:pt x="84710" y="312090"/>
                    <a:pt x="84707" y="312236"/>
                    <a:pt x="84708" y="312380"/>
                  </a:cubicBezTo>
                  <a:cubicBezTo>
                    <a:pt x="84605" y="316825"/>
                    <a:pt x="88025" y="320561"/>
                    <a:pt x="92462" y="320851"/>
                  </a:cubicBezTo>
                  <a:cubicBezTo>
                    <a:pt x="97108" y="321018"/>
                    <a:pt x="101047" y="317466"/>
                    <a:pt x="101358" y="312827"/>
                  </a:cubicBezTo>
                  <a:cubicBezTo>
                    <a:pt x="101446" y="308225"/>
                    <a:pt x="97836" y="304399"/>
                    <a:pt x="93237" y="304221"/>
                  </a:cubicBezTo>
                  <a:close/>
                  <a:moveTo>
                    <a:pt x="253068" y="312303"/>
                  </a:moveTo>
                  <a:cubicBezTo>
                    <a:pt x="253088" y="307839"/>
                    <a:pt x="249485" y="304205"/>
                    <a:pt x="245021" y="304185"/>
                  </a:cubicBezTo>
                  <a:cubicBezTo>
                    <a:pt x="244841" y="304184"/>
                    <a:pt x="244661" y="304189"/>
                    <a:pt x="244482" y="304201"/>
                  </a:cubicBezTo>
                  <a:cubicBezTo>
                    <a:pt x="240016" y="304345"/>
                    <a:pt x="236450" y="307971"/>
                    <a:pt x="236380" y="312439"/>
                  </a:cubicBezTo>
                  <a:cubicBezTo>
                    <a:pt x="236453" y="317079"/>
                    <a:pt x="240209" y="320818"/>
                    <a:pt x="244850" y="320870"/>
                  </a:cubicBezTo>
                  <a:cubicBezTo>
                    <a:pt x="249432" y="320829"/>
                    <a:pt x="253112" y="317081"/>
                    <a:pt x="253071" y="312500"/>
                  </a:cubicBezTo>
                  <a:cubicBezTo>
                    <a:pt x="253071" y="312454"/>
                    <a:pt x="253070" y="312407"/>
                    <a:pt x="253069" y="312361"/>
                  </a:cubicBezTo>
                  <a:close/>
                  <a:moveTo>
                    <a:pt x="33809" y="169199"/>
                  </a:moveTo>
                  <a:cubicBezTo>
                    <a:pt x="33927" y="164672"/>
                    <a:pt x="30354" y="160907"/>
                    <a:pt x="25827" y="160789"/>
                  </a:cubicBezTo>
                  <a:cubicBezTo>
                    <a:pt x="25716" y="160786"/>
                    <a:pt x="25605" y="160785"/>
                    <a:pt x="25494" y="160787"/>
                  </a:cubicBezTo>
                  <a:cubicBezTo>
                    <a:pt x="20891" y="160786"/>
                    <a:pt x="17158" y="164517"/>
                    <a:pt x="17158" y="169120"/>
                  </a:cubicBezTo>
                  <a:cubicBezTo>
                    <a:pt x="17158" y="169166"/>
                    <a:pt x="17158" y="169211"/>
                    <a:pt x="17159" y="169257"/>
                  </a:cubicBezTo>
                  <a:cubicBezTo>
                    <a:pt x="17231" y="173726"/>
                    <a:pt x="20831" y="177334"/>
                    <a:pt x="25300" y="177417"/>
                  </a:cubicBezTo>
                  <a:cubicBezTo>
                    <a:pt x="29802" y="177610"/>
                    <a:pt x="33608" y="174116"/>
                    <a:pt x="33801" y="169613"/>
                  </a:cubicBezTo>
                  <a:cubicBezTo>
                    <a:pt x="33807" y="169495"/>
                    <a:pt x="33809" y="169376"/>
                    <a:pt x="33809" y="169257"/>
                  </a:cubicBezTo>
                  <a:close/>
                  <a:moveTo>
                    <a:pt x="312263" y="177417"/>
                  </a:moveTo>
                  <a:cubicBezTo>
                    <a:pt x="316866" y="177450"/>
                    <a:pt x="320624" y="173744"/>
                    <a:pt x="320656" y="169141"/>
                  </a:cubicBezTo>
                  <a:cubicBezTo>
                    <a:pt x="320657" y="169096"/>
                    <a:pt x="320657" y="169050"/>
                    <a:pt x="320656" y="169005"/>
                  </a:cubicBezTo>
                  <a:cubicBezTo>
                    <a:pt x="320595" y="164540"/>
                    <a:pt x="317018" y="160920"/>
                    <a:pt x="312554" y="160806"/>
                  </a:cubicBezTo>
                  <a:cubicBezTo>
                    <a:pt x="308031" y="160603"/>
                    <a:pt x="304199" y="164105"/>
                    <a:pt x="303995" y="168628"/>
                  </a:cubicBezTo>
                  <a:cubicBezTo>
                    <a:pt x="303990" y="168741"/>
                    <a:pt x="303988" y="168854"/>
                    <a:pt x="303987" y="168966"/>
                  </a:cubicBezTo>
                  <a:cubicBezTo>
                    <a:pt x="303794" y="173469"/>
                    <a:pt x="307287" y="177276"/>
                    <a:pt x="311790" y="177469"/>
                  </a:cubicBezTo>
                  <a:cubicBezTo>
                    <a:pt x="311948" y="177476"/>
                    <a:pt x="312106" y="177478"/>
                    <a:pt x="312264" y="1774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76"/>
            <p:cNvSpPr/>
            <p:nvPr/>
          </p:nvSpPr>
          <p:spPr>
            <a:xfrm>
              <a:off x="4925993" y="3152485"/>
              <a:ext cx="88676" cy="88676"/>
            </a:xfrm>
            <a:custGeom>
              <a:rect b="b" l="l" r="r" t="t"/>
              <a:pathLst>
                <a:path extrusionOk="0" h="118235" w="118235">
                  <a:moveTo>
                    <a:pt x="118609" y="59481"/>
                  </a:moveTo>
                  <a:cubicBezTo>
                    <a:pt x="118609" y="70161"/>
                    <a:pt x="118609" y="80802"/>
                    <a:pt x="118609" y="91560"/>
                  </a:cubicBezTo>
                  <a:cubicBezTo>
                    <a:pt x="118473" y="107803"/>
                    <a:pt x="107870" y="118502"/>
                    <a:pt x="91686" y="118580"/>
                  </a:cubicBezTo>
                  <a:cubicBezTo>
                    <a:pt x="70132" y="118683"/>
                    <a:pt x="48578" y="118683"/>
                    <a:pt x="27024" y="118580"/>
                  </a:cubicBezTo>
                  <a:cubicBezTo>
                    <a:pt x="11131" y="118580"/>
                    <a:pt x="451" y="107725"/>
                    <a:pt x="373" y="91793"/>
                  </a:cubicBezTo>
                  <a:cubicBezTo>
                    <a:pt x="270" y="70239"/>
                    <a:pt x="270" y="48685"/>
                    <a:pt x="373" y="27131"/>
                  </a:cubicBezTo>
                  <a:cubicBezTo>
                    <a:pt x="373" y="11179"/>
                    <a:pt x="11131" y="441"/>
                    <a:pt x="27024" y="363"/>
                  </a:cubicBezTo>
                  <a:cubicBezTo>
                    <a:pt x="48578" y="273"/>
                    <a:pt x="70139" y="273"/>
                    <a:pt x="91705" y="363"/>
                  </a:cubicBezTo>
                  <a:cubicBezTo>
                    <a:pt x="107870" y="363"/>
                    <a:pt x="118493" y="11140"/>
                    <a:pt x="118609" y="27383"/>
                  </a:cubicBezTo>
                  <a:cubicBezTo>
                    <a:pt x="118667" y="38083"/>
                    <a:pt x="118609" y="48782"/>
                    <a:pt x="118609" y="59481"/>
                  </a:cubicBezTo>
                  <a:close/>
                  <a:moveTo>
                    <a:pt x="17255" y="58958"/>
                  </a:moveTo>
                  <a:cubicBezTo>
                    <a:pt x="17255" y="69657"/>
                    <a:pt x="17255" y="80279"/>
                    <a:pt x="17255" y="91056"/>
                  </a:cubicBezTo>
                  <a:cubicBezTo>
                    <a:pt x="17255" y="98538"/>
                    <a:pt x="20318" y="101658"/>
                    <a:pt x="27722" y="101678"/>
                  </a:cubicBezTo>
                  <a:cubicBezTo>
                    <a:pt x="48966" y="101755"/>
                    <a:pt x="70203" y="101755"/>
                    <a:pt x="91434" y="101678"/>
                  </a:cubicBezTo>
                  <a:cubicBezTo>
                    <a:pt x="98509" y="101678"/>
                    <a:pt x="101649" y="98480"/>
                    <a:pt x="101668" y="91327"/>
                  </a:cubicBezTo>
                  <a:cubicBezTo>
                    <a:pt x="101746" y="70084"/>
                    <a:pt x="101746" y="48847"/>
                    <a:pt x="101668" y="27616"/>
                  </a:cubicBezTo>
                  <a:cubicBezTo>
                    <a:pt x="101668" y="20463"/>
                    <a:pt x="98528" y="17285"/>
                    <a:pt x="91434" y="17265"/>
                  </a:cubicBezTo>
                  <a:cubicBezTo>
                    <a:pt x="70216" y="17188"/>
                    <a:pt x="48985" y="17188"/>
                    <a:pt x="27742" y="17265"/>
                  </a:cubicBezTo>
                  <a:cubicBezTo>
                    <a:pt x="20318" y="17265"/>
                    <a:pt x="17294" y="20367"/>
                    <a:pt x="17255" y="27848"/>
                  </a:cubicBezTo>
                  <a:cubicBezTo>
                    <a:pt x="17198" y="38218"/>
                    <a:pt x="17255" y="48588"/>
                    <a:pt x="17255" y="589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08" name="Google Shape;508;p76"/>
          <p:cNvCxnSpPr/>
          <p:nvPr/>
        </p:nvCxnSpPr>
        <p:spPr>
          <a:xfrm>
            <a:off x="407750" y="1423575"/>
            <a:ext cx="8742000" cy="0"/>
          </a:xfrm>
          <a:prstGeom prst="straightConnector1">
            <a:avLst/>
          </a:prstGeom>
          <a:noFill/>
          <a:ln cap="flat" cmpd="sng" w="9525">
            <a:solidFill>
              <a:srgbClr val="0069EC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09" name="Google Shape;509;p76"/>
          <p:cNvSpPr txBox="1"/>
          <p:nvPr/>
        </p:nvSpPr>
        <p:spPr>
          <a:xfrm>
            <a:off x="8645974" y="4686300"/>
            <a:ext cx="401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‹#›</a:t>
            </a:fld>
            <a:endParaRPr sz="1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77"/>
          <p:cNvGrpSpPr/>
          <p:nvPr/>
        </p:nvGrpSpPr>
        <p:grpSpPr>
          <a:xfrm rot="-250102">
            <a:off x="303662" y="402613"/>
            <a:ext cx="8536686" cy="4594774"/>
            <a:chOff x="1146899" y="712976"/>
            <a:chExt cx="7240500" cy="3897117"/>
          </a:xfrm>
        </p:grpSpPr>
        <p:grpSp>
          <p:nvGrpSpPr>
            <p:cNvPr id="516" name="Google Shape;516;p77"/>
            <p:cNvGrpSpPr/>
            <p:nvPr/>
          </p:nvGrpSpPr>
          <p:grpSpPr>
            <a:xfrm>
              <a:off x="1146899" y="712976"/>
              <a:ext cx="7240500" cy="3897117"/>
              <a:chOff x="-339943" y="145796"/>
              <a:chExt cx="12193500" cy="6563013"/>
            </a:xfrm>
          </p:grpSpPr>
          <p:sp>
            <p:nvSpPr>
              <p:cNvPr id="517" name="Google Shape;517;p77"/>
              <p:cNvSpPr/>
              <p:nvPr/>
            </p:nvSpPr>
            <p:spPr>
              <a:xfrm>
                <a:off x="3742680" y="4337561"/>
                <a:ext cx="644916" cy="916191"/>
              </a:xfrm>
              <a:custGeom>
                <a:rect b="b" l="l" r="r" t="t"/>
                <a:pathLst>
                  <a:path extrusionOk="0" h="916191" w="644916">
                    <a:moveTo>
                      <a:pt x="612149" y="203305"/>
                    </a:moveTo>
                    <a:cubicBezTo>
                      <a:pt x="605342" y="215283"/>
                      <a:pt x="606468" y="223011"/>
                      <a:pt x="613685" y="234221"/>
                    </a:cubicBezTo>
                    <a:cubicBezTo>
                      <a:pt x="620185" y="244304"/>
                      <a:pt x="624331" y="254029"/>
                      <a:pt x="619929" y="265904"/>
                    </a:cubicBezTo>
                    <a:cubicBezTo>
                      <a:pt x="615629" y="277471"/>
                      <a:pt x="606672" y="286582"/>
                      <a:pt x="602168" y="298098"/>
                    </a:cubicBezTo>
                    <a:cubicBezTo>
                      <a:pt x="597255" y="310740"/>
                      <a:pt x="596538" y="325021"/>
                      <a:pt x="598330" y="338380"/>
                    </a:cubicBezTo>
                    <a:cubicBezTo>
                      <a:pt x="601708" y="363358"/>
                      <a:pt x="620850" y="381323"/>
                      <a:pt x="623256" y="406710"/>
                    </a:cubicBezTo>
                    <a:cubicBezTo>
                      <a:pt x="624433" y="418994"/>
                      <a:pt x="625201" y="432405"/>
                      <a:pt x="623358" y="444586"/>
                    </a:cubicBezTo>
                    <a:cubicBezTo>
                      <a:pt x="621516" y="456768"/>
                      <a:pt x="614043" y="463780"/>
                      <a:pt x="604062" y="470178"/>
                    </a:cubicBezTo>
                    <a:cubicBezTo>
                      <a:pt x="594747" y="476167"/>
                      <a:pt x="582207" y="481951"/>
                      <a:pt x="580876" y="494337"/>
                    </a:cubicBezTo>
                    <a:cubicBezTo>
                      <a:pt x="579391" y="507645"/>
                      <a:pt x="587069" y="520492"/>
                      <a:pt x="586045" y="534056"/>
                    </a:cubicBezTo>
                    <a:cubicBezTo>
                      <a:pt x="585073" y="547005"/>
                      <a:pt x="576884" y="558982"/>
                      <a:pt x="563678" y="561644"/>
                    </a:cubicBezTo>
                    <a:cubicBezTo>
                      <a:pt x="552520" y="563845"/>
                      <a:pt x="543358" y="558010"/>
                      <a:pt x="534145" y="552687"/>
                    </a:cubicBezTo>
                    <a:cubicBezTo>
                      <a:pt x="520069" y="544497"/>
                      <a:pt x="503025" y="542347"/>
                      <a:pt x="488898" y="551458"/>
                    </a:cubicBezTo>
                    <a:cubicBezTo>
                      <a:pt x="475949" y="559699"/>
                      <a:pt x="479327" y="576231"/>
                      <a:pt x="465968" y="584830"/>
                    </a:cubicBezTo>
                    <a:cubicBezTo>
                      <a:pt x="458034" y="589949"/>
                      <a:pt x="439096" y="589642"/>
                      <a:pt x="436691" y="600595"/>
                    </a:cubicBezTo>
                    <a:cubicBezTo>
                      <a:pt x="435462" y="606430"/>
                      <a:pt x="440018" y="611088"/>
                      <a:pt x="441963" y="616104"/>
                    </a:cubicBezTo>
                    <a:cubicBezTo>
                      <a:pt x="444266" y="621887"/>
                      <a:pt x="442270" y="625317"/>
                      <a:pt x="438943" y="630179"/>
                    </a:cubicBezTo>
                    <a:cubicBezTo>
                      <a:pt x="431367" y="641337"/>
                      <a:pt x="426249" y="654594"/>
                      <a:pt x="423229" y="667799"/>
                    </a:cubicBezTo>
                    <a:cubicBezTo>
                      <a:pt x="420414" y="679981"/>
                      <a:pt x="426914" y="692879"/>
                      <a:pt x="432801" y="703321"/>
                    </a:cubicBezTo>
                    <a:cubicBezTo>
                      <a:pt x="440018" y="716015"/>
                      <a:pt x="444829" y="725739"/>
                      <a:pt x="447746" y="740173"/>
                    </a:cubicBezTo>
                    <a:cubicBezTo>
                      <a:pt x="448924" y="745957"/>
                      <a:pt x="451073" y="752611"/>
                      <a:pt x="449436" y="758497"/>
                    </a:cubicBezTo>
                    <a:cubicBezTo>
                      <a:pt x="446211" y="769962"/>
                      <a:pt x="433108" y="774927"/>
                      <a:pt x="423895" y="780250"/>
                    </a:cubicBezTo>
                    <a:cubicBezTo>
                      <a:pt x="420619" y="782093"/>
                      <a:pt x="418879" y="784652"/>
                      <a:pt x="417957" y="788235"/>
                    </a:cubicBezTo>
                    <a:cubicBezTo>
                      <a:pt x="415808" y="796680"/>
                      <a:pt x="417036" y="805074"/>
                      <a:pt x="417753" y="813520"/>
                    </a:cubicBezTo>
                    <a:cubicBezTo>
                      <a:pt x="418521" y="821709"/>
                      <a:pt x="416268" y="829847"/>
                      <a:pt x="417087" y="838139"/>
                    </a:cubicBezTo>
                    <a:cubicBezTo>
                      <a:pt x="418060" y="848274"/>
                      <a:pt x="419493" y="858357"/>
                      <a:pt x="420926" y="868389"/>
                    </a:cubicBezTo>
                    <a:cubicBezTo>
                      <a:pt x="411815" y="869310"/>
                      <a:pt x="404343" y="874889"/>
                      <a:pt x="397535" y="882516"/>
                    </a:cubicBezTo>
                    <a:cubicBezTo>
                      <a:pt x="392672" y="888044"/>
                      <a:pt x="390830" y="892804"/>
                      <a:pt x="383204" y="893469"/>
                    </a:cubicBezTo>
                    <a:cubicBezTo>
                      <a:pt x="378802" y="893879"/>
                      <a:pt x="373683" y="893264"/>
                      <a:pt x="369486" y="892036"/>
                    </a:cubicBezTo>
                    <a:cubicBezTo>
                      <a:pt x="359505" y="889272"/>
                      <a:pt x="358123" y="894134"/>
                      <a:pt x="349883" y="897717"/>
                    </a:cubicBezTo>
                    <a:cubicBezTo>
                      <a:pt x="341284" y="901351"/>
                      <a:pt x="333555" y="892599"/>
                      <a:pt x="325110" y="892445"/>
                    </a:cubicBezTo>
                    <a:cubicBezTo>
                      <a:pt x="317023" y="892241"/>
                      <a:pt x="319377" y="899202"/>
                      <a:pt x="313542" y="901761"/>
                    </a:cubicBezTo>
                    <a:cubicBezTo>
                      <a:pt x="306991" y="904678"/>
                      <a:pt x="300439" y="895926"/>
                      <a:pt x="297522" y="891319"/>
                    </a:cubicBezTo>
                    <a:cubicBezTo>
                      <a:pt x="293325" y="884819"/>
                      <a:pt x="290612" y="880929"/>
                      <a:pt x="282115" y="880366"/>
                    </a:cubicBezTo>
                    <a:cubicBezTo>
                      <a:pt x="258827" y="878881"/>
                      <a:pt x="270650" y="905651"/>
                      <a:pt x="255090" y="911025"/>
                    </a:cubicBezTo>
                    <a:cubicBezTo>
                      <a:pt x="239428" y="916451"/>
                      <a:pt x="230624" y="898280"/>
                      <a:pt x="227297" y="887174"/>
                    </a:cubicBezTo>
                    <a:cubicBezTo>
                      <a:pt x="225404" y="880776"/>
                      <a:pt x="221821" y="869464"/>
                      <a:pt x="214604" y="867007"/>
                    </a:cubicBezTo>
                    <a:cubicBezTo>
                      <a:pt x="208103" y="864806"/>
                      <a:pt x="200989" y="871153"/>
                      <a:pt x="195564" y="873866"/>
                    </a:cubicBezTo>
                    <a:cubicBezTo>
                      <a:pt x="185276" y="879086"/>
                      <a:pt x="163778" y="881134"/>
                      <a:pt x="164290" y="863885"/>
                    </a:cubicBezTo>
                    <a:cubicBezTo>
                      <a:pt x="164751" y="850270"/>
                      <a:pt x="180055" y="841824"/>
                      <a:pt x="189319" y="834352"/>
                    </a:cubicBezTo>
                    <a:cubicBezTo>
                      <a:pt x="199760" y="825906"/>
                      <a:pt x="230983" y="828926"/>
                      <a:pt x="226274" y="809271"/>
                    </a:cubicBezTo>
                    <a:cubicBezTo>
                      <a:pt x="221770" y="790794"/>
                      <a:pt x="201654" y="796168"/>
                      <a:pt x="188295" y="793098"/>
                    </a:cubicBezTo>
                    <a:cubicBezTo>
                      <a:pt x="182511" y="791767"/>
                      <a:pt x="174680" y="789924"/>
                      <a:pt x="169408" y="787160"/>
                    </a:cubicBezTo>
                    <a:cubicBezTo>
                      <a:pt x="160912" y="782656"/>
                      <a:pt x="155845" y="772061"/>
                      <a:pt x="152467" y="763667"/>
                    </a:cubicBezTo>
                    <a:cubicBezTo>
                      <a:pt x="149600" y="756552"/>
                      <a:pt x="146069" y="746725"/>
                      <a:pt x="136958" y="753123"/>
                    </a:cubicBezTo>
                    <a:cubicBezTo>
                      <a:pt x="130713" y="757473"/>
                      <a:pt x="120118" y="775644"/>
                      <a:pt x="110291" y="764690"/>
                    </a:cubicBezTo>
                    <a:cubicBezTo>
                      <a:pt x="103228" y="756808"/>
                      <a:pt x="121500" y="742630"/>
                      <a:pt x="123138" y="734236"/>
                    </a:cubicBezTo>
                    <a:cubicBezTo>
                      <a:pt x="125032" y="724818"/>
                      <a:pt x="122319" y="708798"/>
                      <a:pt x="116587" y="701017"/>
                    </a:cubicBezTo>
                    <a:cubicBezTo>
                      <a:pt x="114386" y="697947"/>
                      <a:pt x="109267" y="692828"/>
                      <a:pt x="105070" y="695643"/>
                    </a:cubicBezTo>
                    <a:cubicBezTo>
                      <a:pt x="101181" y="698254"/>
                      <a:pt x="103637" y="705164"/>
                      <a:pt x="103637" y="708798"/>
                    </a:cubicBezTo>
                    <a:cubicBezTo>
                      <a:pt x="103484" y="721849"/>
                      <a:pt x="89203" y="721133"/>
                      <a:pt x="79478" y="717192"/>
                    </a:cubicBezTo>
                    <a:cubicBezTo>
                      <a:pt x="68627" y="712790"/>
                      <a:pt x="62229" y="703167"/>
                      <a:pt x="50355" y="700506"/>
                    </a:cubicBezTo>
                    <a:cubicBezTo>
                      <a:pt x="38941" y="697998"/>
                      <a:pt x="25070" y="699022"/>
                      <a:pt x="14577" y="693238"/>
                    </a:cubicBezTo>
                    <a:cubicBezTo>
                      <a:pt x="-4258" y="682847"/>
                      <a:pt x="20412" y="643692"/>
                      <a:pt x="29984" y="634837"/>
                    </a:cubicBezTo>
                    <a:cubicBezTo>
                      <a:pt x="39402" y="626033"/>
                      <a:pt x="54450" y="624754"/>
                      <a:pt x="55780" y="609910"/>
                    </a:cubicBezTo>
                    <a:cubicBezTo>
                      <a:pt x="57060" y="595579"/>
                      <a:pt x="50355" y="582015"/>
                      <a:pt x="46823" y="568605"/>
                    </a:cubicBezTo>
                    <a:cubicBezTo>
                      <a:pt x="41090" y="546954"/>
                      <a:pt x="57828" y="532367"/>
                      <a:pt x="57418" y="511484"/>
                    </a:cubicBezTo>
                    <a:cubicBezTo>
                      <a:pt x="57162" y="494746"/>
                      <a:pt x="44622" y="490396"/>
                      <a:pt x="30393" y="489219"/>
                    </a:cubicBezTo>
                    <a:cubicBezTo>
                      <a:pt x="32184" y="486199"/>
                      <a:pt x="34129" y="483025"/>
                      <a:pt x="36944" y="480005"/>
                    </a:cubicBezTo>
                    <a:cubicBezTo>
                      <a:pt x="45339" y="470895"/>
                      <a:pt x="57418" y="466851"/>
                      <a:pt x="66324" y="458406"/>
                    </a:cubicBezTo>
                    <a:cubicBezTo>
                      <a:pt x="76766" y="448528"/>
                      <a:pt x="74053" y="434554"/>
                      <a:pt x="74155" y="421502"/>
                    </a:cubicBezTo>
                    <a:cubicBezTo>
                      <a:pt x="81628" y="418585"/>
                      <a:pt x="88282" y="419506"/>
                      <a:pt x="87054" y="409628"/>
                    </a:cubicBezTo>
                    <a:cubicBezTo>
                      <a:pt x="86491" y="405175"/>
                      <a:pt x="84648" y="398265"/>
                      <a:pt x="88487" y="394733"/>
                    </a:cubicBezTo>
                    <a:cubicBezTo>
                      <a:pt x="92940" y="390587"/>
                      <a:pt x="101999" y="392327"/>
                      <a:pt x="107425" y="388898"/>
                    </a:cubicBezTo>
                    <a:cubicBezTo>
                      <a:pt x="110701" y="386749"/>
                      <a:pt x="112492" y="383319"/>
                      <a:pt x="115461" y="380811"/>
                    </a:cubicBezTo>
                    <a:cubicBezTo>
                      <a:pt x="123292" y="374106"/>
                      <a:pt x="137316" y="377587"/>
                      <a:pt x="143714" y="369244"/>
                    </a:cubicBezTo>
                    <a:cubicBezTo>
                      <a:pt x="151238" y="359519"/>
                      <a:pt x="138135" y="347132"/>
                      <a:pt x="142383" y="336793"/>
                    </a:cubicBezTo>
                    <a:cubicBezTo>
                      <a:pt x="144533" y="331419"/>
                      <a:pt x="150778" y="328706"/>
                      <a:pt x="155282" y="325788"/>
                    </a:cubicBezTo>
                    <a:cubicBezTo>
                      <a:pt x="160758" y="322257"/>
                      <a:pt x="165621" y="318469"/>
                      <a:pt x="169715" y="313402"/>
                    </a:cubicBezTo>
                    <a:cubicBezTo>
                      <a:pt x="171916" y="310740"/>
                      <a:pt x="173503" y="306953"/>
                      <a:pt x="177291" y="306748"/>
                    </a:cubicBezTo>
                    <a:cubicBezTo>
                      <a:pt x="181795" y="306544"/>
                      <a:pt x="188039" y="312174"/>
                      <a:pt x="191929" y="314016"/>
                    </a:cubicBezTo>
                    <a:cubicBezTo>
                      <a:pt x="206261" y="320773"/>
                      <a:pt x="218647" y="318367"/>
                      <a:pt x="223817" y="302398"/>
                    </a:cubicBezTo>
                    <a:cubicBezTo>
                      <a:pt x="236152" y="264214"/>
                      <a:pt x="225711" y="227055"/>
                      <a:pt x="220797" y="188616"/>
                    </a:cubicBezTo>
                    <a:cubicBezTo>
                      <a:pt x="217828" y="165430"/>
                      <a:pt x="215832" y="142601"/>
                      <a:pt x="210355" y="119773"/>
                    </a:cubicBezTo>
                    <a:cubicBezTo>
                      <a:pt x="206517" y="103702"/>
                      <a:pt x="198276" y="82307"/>
                      <a:pt x="213068" y="69511"/>
                    </a:cubicBezTo>
                    <a:cubicBezTo>
                      <a:pt x="219364" y="64188"/>
                      <a:pt x="226888" y="60349"/>
                      <a:pt x="233184" y="54923"/>
                    </a:cubicBezTo>
                    <a:cubicBezTo>
                      <a:pt x="240503" y="48628"/>
                      <a:pt x="246235" y="41104"/>
                      <a:pt x="251712" y="33273"/>
                    </a:cubicBezTo>
                    <a:cubicBezTo>
                      <a:pt x="259185" y="22575"/>
                      <a:pt x="269524" y="4559"/>
                      <a:pt x="285289" y="8141"/>
                    </a:cubicBezTo>
                    <a:cubicBezTo>
                      <a:pt x="299569" y="11366"/>
                      <a:pt x="304022" y="29127"/>
                      <a:pt x="302640" y="41718"/>
                    </a:cubicBezTo>
                    <a:cubicBezTo>
                      <a:pt x="300849" y="58762"/>
                      <a:pt x="289486" y="68436"/>
                      <a:pt x="278328" y="79952"/>
                    </a:cubicBezTo>
                    <a:cubicBezTo>
                      <a:pt x="269627" y="88961"/>
                      <a:pt x="266095" y="102269"/>
                      <a:pt x="279915" y="108667"/>
                    </a:cubicBezTo>
                    <a:cubicBezTo>
                      <a:pt x="294400" y="115269"/>
                      <a:pt x="308270" y="105135"/>
                      <a:pt x="322039" y="102320"/>
                    </a:cubicBezTo>
                    <a:cubicBezTo>
                      <a:pt x="336217" y="99402"/>
                      <a:pt x="343894" y="110253"/>
                      <a:pt x="352186" y="119876"/>
                    </a:cubicBezTo>
                    <a:cubicBezTo>
                      <a:pt x="362986" y="132365"/>
                      <a:pt x="376038" y="141117"/>
                      <a:pt x="391137" y="147771"/>
                    </a:cubicBezTo>
                    <a:cubicBezTo>
                      <a:pt x="403421" y="153145"/>
                      <a:pt x="419544" y="159799"/>
                      <a:pt x="432135" y="151814"/>
                    </a:cubicBezTo>
                    <a:cubicBezTo>
                      <a:pt x="438431" y="147822"/>
                      <a:pt x="443703" y="141219"/>
                      <a:pt x="450818" y="138711"/>
                    </a:cubicBezTo>
                    <a:cubicBezTo>
                      <a:pt x="458700" y="135999"/>
                      <a:pt x="467913" y="138558"/>
                      <a:pt x="475795" y="140094"/>
                    </a:cubicBezTo>
                    <a:cubicBezTo>
                      <a:pt x="492481" y="143216"/>
                      <a:pt x="500517" y="160720"/>
                      <a:pt x="516998" y="165685"/>
                    </a:cubicBezTo>
                    <a:cubicBezTo>
                      <a:pt x="529589" y="169473"/>
                      <a:pt x="543716" y="165839"/>
                      <a:pt x="556307" y="163894"/>
                    </a:cubicBezTo>
                    <a:cubicBezTo>
                      <a:pt x="570895" y="161642"/>
                      <a:pt x="586250" y="160311"/>
                      <a:pt x="600018" y="154681"/>
                    </a:cubicBezTo>
                    <a:cubicBezTo>
                      <a:pt x="610614" y="150330"/>
                      <a:pt x="618803" y="140964"/>
                      <a:pt x="629398" y="137227"/>
                    </a:cubicBezTo>
                    <a:cubicBezTo>
                      <a:pt x="633186" y="135896"/>
                      <a:pt x="635796" y="136255"/>
                      <a:pt x="637485" y="137637"/>
                    </a:cubicBezTo>
                    <a:cubicBezTo>
                      <a:pt x="641375" y="140759"/>
                      <a:pt x="640658" y="149153"/>
                      <a:pt x="639021" y="154988"/>
                    </a:cubicBezTo>
                    <a:cubicBezTo>
                      <a:pt x="633902" y="173005"/>
                      <a:pt x="621260" y="187387"/>
                      <a:pt x="612149" y="203408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77"/>
              <p:cNvSpPr/>
              <p:nvPr/>
            </p:nvSpPr>
            <p:spPr>
              <a:xfrm>
                <a:off x="3395648" y="4122932"/>
                <a:ext cx="992967" cy="706337"/>
              </a:xfrm>
              <a:custGeom>
                <a:rect b="b" l="l" r="r" t="t"/>
                <a:pathLst>
                  <a:path extrusionOk="0" h="706337" w="992967">
                    <a:moveTo>
                      <a:pt x="986001" y="349655"/>
                    </a:moveTo>
                    <a:cubicBezTo>
                      <a:pt x="985694" y="350474"/>
                      <a:pt x="985233" y="351293"/>
                      <a:pt x="984568" y="352112"/>
                    </a:cubicBezTo>
                    <a:lnTo>
                      <a:pt x="984568" y="352112"/>
                    </a:lnTo>
                    <a:cubicBezTo>
                      <a:pt x="982879" y="350781"/>
                      <a:pt x="980268" y="350423"/>
                      <a:pt x="976481" y="351754"/>
                    </a:cubicBezTo>
                    <a:cubicBezTo>
                      <a:pt x="965886" y="355490"/>
                      <a:pt x="957696" y="364857"/>
                      <a:pt x="947101" y="369208"/>
                    </a:cubicBezTo>
                    <a:cubicBezTo>
                      <a:pt x="933333" y="374838"/>
                      <a:pt x="917978" y="376168"/>
                      <a:pt x="903390" y="378421"/>
                    </a:cubicBezTo>
                    <a:cubicBezTo>
                      <a:pt x="890748" y="380366"/>
                      <a:pt x="876672" y="383999"/>
                      <a:pt x="864081" y="380212"/>
                    </a:cubicBezTo>
                    <a:cubicBezTo>
                      <a:pt x="847600" y="375247"/>
                      <a:pt x="839564" y="357742"/>
                      <a:pt x="822878" y="354620"/>
                    </a:cubicBezTo>
                    <a:cubicBezTo>
                      <a:pt x="814996" y="353084"/>
                      <a:pt x="805732" y="350525"/>
                      <a:pt x="797900" y="353238"/>
                    </a:cubicBezTo>
                    <a:cubicBezTo>
                      <a:pt x="790786" y="355746"/>
                      <a:pt x="785514" y="362349"/>
                      <a:pt x="779218" y="366341"/>
                    </a:cubicBezTo>
                    <a:cubicBezTo>
                      <a:pt x="766627" y="374275"/>
                      <a:pt x="750504" y="367672"/>
                      <a:pt x="738220" y="362298"/>
                    </a:cubicBezTo>
                    <a:cubicBezTo>
                      <a:pt x="723121" y="355644"/>
                      <a:pt x="710069" y="346891"/>
                      <a:pt x="699269" y="334402"/>
                    </a:cubicBezTo>
                    <a:cubicBezTo>
                      <a:pt x="690977" y="324831"/>
                      <a:pt x="683300" y="313929"/>
                      <a:pt x="669122" y="316846"/>
                    </a:cubicBezTo>
                    <a:cubicBezTo>
                      <a:pt x="655353" y="319662"/>
                      <a:pt x="641431" y="329796"/>
                      <a:pt x="626998" y="323193"/>
                    </a:cubicBezTo>
                    <a:cubicBezTo>
                      <a:pt x="613127" y="316795"/>
                      <a:pt x="616658" y="303487"/>
                      <a:pt x="625411" y="294479"/>
                    </a:cubicBezTo>
                    <a:cubicBezTo>
                      <a:pt x="636569" y="282963"/>
                      <a:pt x="647932" y="273340"/>
                      <a:pt x="649723" y="256245"/>
                    </a:cubicBezTo>
                    <a:cubicBezTo>
                      <a:pt x="651105" y="243653"/>
                      <a:pt x="646652" y="225893"/>
                      <a:pt x="632372" y="222668"/>
                    </a:cubicBezTo>
                    <a:cubicBezTo>
                      <a:pt x="616607" y="219085"/>
                      <a:pt x="606268" y="237102"/>
                      <a:pt x="598795" y="247799"/>
                    </a:cubicBezTo>
                    <a:cubicBezTo>
                      <a:pt x="593318" y="255631"/>
                      <a:pt x="587586" y="263206"/>
                      <a:pt x="580267" y="269450"/>
                    </a:cubicBezTo>
                    <a:cubicBezTo>
                      <a:pt x="573971" y="274876"/>
                      <a:pt x="566447" y="278714"/>
                      <a:pt x="560151" y="284037"/>
                    </a:cubicBezTo>
                    <a:cubicBezTo>
                      <a:pt x="545308" y="296782"/>
                      <a:pt x="553600" y="318228"/>
                      <a:pt x="557438" y="334300"/>
                    </a:cubicBezTo>
                    <a:cubicBezTo>
                      <a:pt x="562915" y="357128"/>
                      <a:pt x="564911" y="379956"/>
                      <a:pt x="567880" y="403142"/>
                    </a:cubicBezTo>
                    <a:cubicBezTo>
                      <a:pt x="572845" y="441581"/>
                      <a:pt x="583286" y="478741"/>
                      <a:pt x="570900" y="516924"/>
                    </a:cubicBezTo>
                    <a:cubicBezTo>
                      <a:pt x="565730" y="532893"/>
                      <a:pt x="553344" y="535350"/>
                      <a:pt x="539012" y="528543"/>
                    </a:cubicBezTo>
                    <a:cubicBezTo>
                      <a:pt x="535122" y="526700"/>
                      <a:pt x="528878" y="521070"/>
                      <a:pt x="524374" y="521275"/>
                    </a:cubicBezTo>
                    <a:cubicBezTo>
                      <a:pt x="520535" y="521428"/>
                      <a:pt x="518948" y="525216"/>
                      <a:pt x="516798" y="527928"/>
                    </a:cubicBezTo>
                    <a:cubicBezTo>
                      <a:pt x="512704" y="532996"/>
                      <a:pt x="507790" y="536784"/>
                      <a:pt x="502365" y="540315"/>
                    </a:cubicBezTo>
                    <a:cubicBezTo>
                      <a:pt x="497860" y="543233"/>
                      <a:pt x="491616" y="545945"/>
                      <a:pt x="489466" y="551320"/>
                    </a:cubicBezTo>
                    <a:cubicBezTo>
                      <a:pt x="485218" y="561659"/>
                      <a:pt x="498321" y="574045"/>
                      <a:pt x="490797" y="583770"/>
                    </a:cubicBezTo>
                    <a:cubicBezTo>
                      <a:pt x="484399" y="592113"/>
                      <a:pt x="470323" y="588633"/>
                      <a:pt x="462544" y="595338"/>
                    </a:cubicBezTo>
                    <a:cubicBezTo>
                      <a:pt x="459626" y="597846"/>
                      <a:pt x="457835" y="601275"/>
                      <a:pt x="454508" y="603425"/>
                    </a:cubicBezTo>
                    <a:cubicBezTo>
                      <a:pt x="449082" y="606905"/>
                      <a:pt x="440074" y="605114"/>
                      <a:pt x="435570" y="609260"/>
                    </a:cubicBezTo>
                    <a:cubicBezTo>
                      <a:pt x="431731" y="612791"/>
                      <a:pt x="433573" y="619701"/>
                      <a:pt x="434137" y="624154"/>
                    </a:cubicBezTo>
                    <a:cubicBezTo>
                      <a:pt x="435365" y="634033"/>
                      <a:pt x="428711" y="633112"/>
                      <a:pt x="421238" y="636029"/>
                    </a:cubicBezTo>
                    <a:cubicBezTo>
                      <a:pt x="421136" y="649030"/>
                      <a:pt x="423900" y="663054"/>
                      <a:pt x="413407" y="672933"/>
                    </a:cubicBezTo>
                    <a:cubicBezTo>
                      <a:pt x="404501" y="681327"/>
                      <a:pt x="392422" y="685421"/>
                      <a:pt x="384027" y="694532"/>
                    </a:cubicBezTo>
                    <a:cubicBezTo>
                      <a:pt x="381264" y="697552"/>
                      <a:pt x="379267" y="700725"/>
                      <a:pt x="377476" y="703745"/>
                    </a:cubicBezTo>
                    <a:cubicBezTo>
                      <a:pt x="367546" y="702926"/>
                      <a:pt x="356798" y="703643"/>
                      <a:pt x="348813" y="702875"/>
                    </a:cubicBezTo>
                    <a:cubicBezTo>
                      <a:pt x="339190" y="701852"/>
                      <a:pt x="328903" y="699036"/>
                      <a:pt x="320764" y="693509"/>
                    </a:cubicBezTo>
                    <a:cubicBezTo>
                      <a:pt x="310783" y="686752"/>
                      <a:pt x="306382" y="674570"/>
                      <a:pt x="300598" y="664538"/>
                    </a:cubicBezTo>
                    <a:cubicBezTo>
                      <a:pt x="295121" y="654967"/>
                      <a:pt x="286625" y="646931"/>
                      <a:pt x="274955" y="646522"/>
                    </a:cubicBezTo>
                    <a:cubicBezTo>
                      <a:pt x="270502" y="646368"/>
                      <a:pt x="266305" y="648211"/>
                      <a:pt x="261903" y="647853"/>
                    </a:cubicBezTo>
                    <a:cubicBezTo>
                      <a:pt x="255044" y="647289"/>
                      <a:pt x="248953" y="644218"/>
                      <a:pt x="242811" y="641250"/>
                    </a:cubicBezTo>
                    <a:cubicBezTo>
                      <a:pt x="243784" y="631883"/>
                      <a:pt x="244398" y="622414"/>
                      <a:pt x="243733" y="612894"/>
                    </a:cubicBezTo>
                    <a:cubicBezTo>
                      <a:pt x="243374" y="606752"/>
                      <a:pt x="242248" y="600303"/>
                      <a:pt x="240559" y="594468"/>
                    </a:cubicBezTo>
                    <a:cubicBezTo>
                      <a:pt x="237488" y="583566"/>
                      <a:pt x="227865" y="581467"/>
                      <a:pt x="223976" y="571588"/>
                    </a:cubicBezTo>
                    <a:cubicBezTo>
                      <a:pt x="220444" y="562580"/>
                      <a:pt x="226125" y="546457"/>
                      <a:pt x="218448" y="539957"/>
                    </a:cubicBezTo>
                    <a:cubicBezTo>
                      <a:pt x="210361" y="533149"/>
                      <a:pt x="195261" y="534224"/>
                      <a:pt x="185639" y="533508"/>
                    </a:cubicBezTo>
                    <a:cubicBezTo>
                      <a:pt x="172229" y="532484"/>
                      <a:pt x="162760" y="527826"/>
                      <a:pt x="159228" y="514365"/>
                    </a:cubicBezTo>
                    <a:cubicBezTo>
                      <a:pt x="156157" y="502541"/>
                      <a:pt x="157027" y="492458"/>
                      <a:pt x="150373" y="481710"/>
                    </a:cubicBezTo>
                    <a:cubicBezTo>
                      <a:pt x="138550" y="462618"/>
                      <a:pt x="153342" y="431754"/>
                      <a:pt x="126624" y="423462"/>
                    </a:cubicBezTo>
                    <a:cubicBezTo>
                      <a:pt x="117615" y="420647"/>
                      <a:pt x="106406" y="418088"/>
                      <a:pt x="98063" y="413840"/>
                    </a:cubicBezTo>
                    <a:cubicBezTo>
                      <a:pt x="87571" y="408517"/>
                      <a:pt x="88236" y="395516"/>
                      <a:pt x="84090" y="386303"/>
                    </a:cubicBezTo>
                    <a:cubicBezTo>
                      <a:pt x="79535" y="376066"/>
                      <a:pt x="64231" y="370999"/>
                      <a:pt x="56706" y="362605"/>
                    </a:cubicBezTo>
                    <a:cubicBezTo>
                      <a:pt x="45753" y="350372"/>
                      <a:pt x="31780" y="340596"/>
                      <a:pt x="22362" y="327032"/>
                    </a:cubicBezTo>
                    <a:cubicBezTo>
                      <a:pt x="10795" y="310397"/>
                      <a:pt x="1838" y="291408"/>
                      <a:pt x="12330" y="272060"/>
                    </a:cubicBezTo>
                    <a:cubicBezTo>
                      <a:pt x="18216" y="261209"/>
                      <a:pt x="27890" y="252713"/>
                      <a:pt x="33418" y="241760"/>
                    </a:cubicBezTo>
                    <a:cubicBezTo>
                      <a:pt x="34442" y="239815"/>
                      <a:pt x="34953" y="238177"/>
                      <a:pt x="34953" y="236795"/>
                    </a:cubicBezTo>
                    <a:cubicBezTo>
                      <a:pt x="34953" y="236795"/>
                      <a:pt x="68172" y="216270"/>
                      <a:pt x="71447" y="186174"/>
                    </a:cubicBezTo>
                    <a:cubicBezTo>
                      <a:pt x="74723" y="156078"/>
                      <a:pt x="69042" y="145278"/>
                      <a:pt x="81326" y="132124"/>
                    </a:cubicBezTo>
                    <a:cubicBezTo>
                      <a:pt x="93508" y="118969"/>
                      <a:pt x="98268" y="109552"/>
                      <a:pt x="120840" y="111445"/>
                    </a:cubicBezTo>
                    <a:cubicBezTo>
                      <a:pt x="143412" y="113339"/>
                      <a:pt x="160815" y="141081"/>
                      <a:pt x="180009" y="130281"/>
                    </a:cubicBezTo>
                    <a:cubicBezTo>
                      <a:pt x="199305" y="119430"/>
                      <a:pt x="206368" y="115694"/>
                      <a:pt x="218652" y="113800"/>
                    </a:cubicBezTo>
                    <a:cubicBezTo>
                      <a:pt x="230834" y="111906"/>
                      <a:pt x="252024" y="107197"/>
                      <a:pt x="247776" y="93582"/>
                    </a:cubicBezTo>
                    <a:cubicBezTo>
                      <a:pt x="243579" y="79967"/>
                      <a:pt x="236208" y="65380"/>
                      <a:pt x="248339" y="50332"/>
                    </a:cubicBezTo>
                    <a:cubicBezTo>
                      <a:pt x="258013" y="38355"/>
                      <a:pt x="265332" y="33236"/>
                      <a:pt x="263899" y="25303"/>
                    </a:cubicBezTo>
                    <a:cubicBezTo>
                      <a:pt x="273522" y="32264"/>
                      <a:pt x="298294" y="48745"/>
                      <a:pt x="313189" y="46800"/>
                    </a:cubicBezTo>
                    <a:cubicBezTo>
                      <a:pt x="332025" y="44292"/>
                      <a:pt x="396568" y="18598"/>
                      <a:pt x="421034" y="18598"/>
                    </a:cubicBezTo>
                    <a:cubicBezTo>
                      <a:pt x="445499" y="18598"/>
                      <a:pt x="616044" y="-2132"/>
                      <a:pt x="637336" y="13531"/>
                    </a:cubicBezTo>
                    <a:cubicBezTo>
                      <a:pt x="658629" y="29244"/>
                      <a:pt x="647369" y="19826"/>
                      <a:pt x="681866" y="18598"/>
                    </a:cubicBezTo>
                    <a:cubicBezTo>
                      <a:pt x="716364" y="17318"/>
                      <a:pt x="775942" y="4164"/>
                      <a:pt x="794727" y="66864"/>
                    </a:cubicBezTo>
                    <a:cubicBezTo>
                      <a:pt x="813563" y="129565"/>
                      <a:pt x="802251" y="144613"/>
                      <a:pt x="814791" y="165291"/>
                    </a:cubicBezTo>
                    <a:cubicBezTo>
                      <a:pt x="827331" y="185969"/>
                      <a:pt x="854305" y="199789"/>
                      <a:pt x="839871" y="214837"/>
                    </a:cubicBezTo>
                    <a:cubicBezTo>
                      <a:pt x="825488" y="229834"/>
                      <a:pt x="824209" y="248669"/>
                      <a:pt x="836135" y="250563"/>
                    </a:cubicBezTo>
                    <a:cubicBezTo>
                      <a:pt x="848061" y="252457"/>
                      <a:pt x="892590" y="256193"/>
                      <a:pt x="901957" y="271907"/>
                    </a:cubicBezTo>
                    <a:cubicBezTo>
                      <a:pt x="911375" y="287620"/>
                      <a:pt x="923301" y="315772"/>
                      <a:pt x="939578" y="321402"/>
                    </a:cubicBezTo>
                    <a:cubicBezTo>
                      <a:pt x="940908" y="321862"/>
                      <a:pt x="942444" y="322374"/>
                      <a:pt x="944030" y="322937"/>
                    </a:cubicBezTo>
                    <a:cubicBezTo>
                      <a:pt x="945105" y="323295"/>
                      <a:pt x="946283" y="323705"/>
                      <a:pt x="947408" y="324063"/>
                    </a:cubicBezTo>
                    <a:cubicBezTo>
                      <a:pt x="950940" y="325240"/>
                      <a:pt x="954881" y="326571"/>
                      <a:pt x="958771" y="328004"/>
                    </a:cubicBezTo>
                    <a:cubicBezTo>
                      <a:pt x="960716" y="328721"/>
                      <a:pt x="962661" y="329489"/>
                      <a:pt x="964555" y="330256"/>
                    </a:cubicBezTo>
                    <a:cubicBezTo>
                      <a:pt x="965220" y="330513"/>
                      <a:pt x="965886" y="330768"/>
                      <a:pt x="966500" y="331075"/>
                    </a:cubicBezTo>
                    <a:cubicBezTo>
                      <a:pt x="967780" y="331638"/>
                      <a:pt x="969008" y="332150"/>
                      <a:pt x="970185" y="332713"/>
                    </a:cubicBezTo>
                    <a:lnTo>
                      <a:pt x="970185" y="332713"/>
                    </a:lnTo>
                    <a:cubicBezTo>
                      <a:pt x="971977" y="333532"/>
                      <a:pt x="973717" y="334402"/>
                      <a:pt x="975304" y="335324"/>
                    </a:cubicBezTo>
                    <a:lnTo>
                      <a:pt x="975304" y="335324"/>
                    </a:lnTo>
                    <a:cubicBezTo>
                      <a:pt x="976328" y="335938"/>
                      <a:pt x="977351" y="336552"/>
                      <a:pt x="978323" y="337166"/>
                    </a:cubicBezTo>
                    <a:cubicBezTo>
                      <a:pt x="979245" y="337781"/>
                      <a:pt x="980166" y="338446"/>
                      <a:pt x="981036" y="339060"/>
                    </a:cubicBezTo>
                    <a:cubicBezTo>
                      <a:pt x="981446" y="339418"/>
                      <a:pt x="981855" y="339777"/>
                      <a:pt x="982162" y="340033"/>
                    </a:cubicBezTo>
                    <a:cubicBezTo>
                      <a:pt x="982521" y="340340"/>
                      <a:pt x="982879" y="340698"/>
                      <a:pt x="983186" y="341056"/>
                    </a:cubicBezTo>
                    <a:cubicBezTo>
                      <a:pt x="983544" y="341364"/>
                      <a:pt x="983851" y="341722"/>
                      <a:pt x="984107" y="342080"/>
                    </a:cubicBezTo>
                    <a:cubicBezTo>
                      <a:pt x="984926" y="343104"/>
                      <a:pt x="985592" y="344179"/>
                      <a:pt x="985899" y="345254"/>
                    </a:cubicBezTo>
                    <a:cubicBezTo>
                      <a:pt x="986462" y="346738"/>
                      <a:pt x="986462" y="348273"/>
                      <a:pt x="985848" y="34986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77"/>
              <p:cNvSpPr/>
              <p:nvPr/>
            </p:nvSpPr>
            <p:spPr>
              <a:xfrm>
                <a:off x="5290745" y="5666227"/>
                <a:ext cx="1115808" cy="685863"/>
              </a:xfrm>
              <a:custGeom>
                <a:rect b="b" l="l" r="r" t="t"/>
                <a:pathLst>
                  <a:path extrusionOk="0" h="685863" w="1115808">
                    <a:moveTo>
                      <a:pt x="1108317" y="148299"/>
                    </a:moveTo>
                    <a:cubicBezTo>
                      <a:pt x="1108317" y="149324"/>
                      <a:pt x="1107959" y="150501"/>
                      <a:pt x="1107088" y="151831"/>
                    </a:cubicBezTo>
                    <a:cubicBezTo>
                      <a:pt x="1106730" y="152394"/>
                      <a:pt x="1106372" y="152906"/>
                      <a:pt x="1105860" y="153469"/>
                    </a:cubicBezTo>
                    <a:cubicBezTo>
                      <a:pt x="1105604" y="153725"/>
                      <a:pt x="1105348" y="154032"/>
                      <a:pt x="1105092" y="154339"/>
                    </a:cubicBezTo>
                    <a:cubicBezTo>
                      <a:pt x="1101202" y="158332"/>
                      <a:pt x="1095674" y="160737"/>
                      <a:pt x="1090146" y="160840"/>
                    </a:cubicBezTo>
                    <a:cubicBezTo>
                      <a:pt x="1085233" y="160994"/>
                      <a:pt x="1079808" y="158844"/>
                      <a:pt x="1074945" y="160379"/>
                    </a:cubicBezTo>
                    <a:cubicBezTo>
                      <a:pt x="1061791" y="164474"/>
                      <a:pt x="1072949" y="182286"/>
                      <a:pt x="1075508" y="189912"/>
                    </a:cubicBezTo>
                    <a:cubicBezTo>
                      <a:pt x="1077401" y="195543"/>
                      <a:pt x="1076634" y="201275"/>
                      <a:pt x="1076020" y="207059"/>
                    </a:cubicBezTo>
                    <a:cubicBezTo>
                      <a:pt x="1075150" y="215300"/>
                      <a:pt x="1074587" y="223745"/>
                      <a:pt x="1072642" y="231729"/>
                    </a:cubicBezTo>
                    <a:cubicBezTo>
                      <a:pt x="1069673" y="244065"/>
                      <a:pt x="1060357" y="252203"/>
                      <a:pt x="1063991" y="265767"/>
                    </a:cubicBezTo>
                    <a:cubicBezTo>
                      <a:pt x="1065425" y="271243"/>
                      <a:pt x="1068700" y="275901"/>
                      <a:pt x="1070952" y="281122"/>
                    </a:cubicBezTo>
                    <a:cubicBezTo>
                      <a:pt x="1071208" y="281685"/>
                      <a:pt x="1071465" y="282299"/>
                      <a:pt x="1071669" y="282862"/>
                    </a:cubicBezTo>
                    <a:cubicBezTo>
                      <a:pt x="1070083" y="283016"/>
                      <a:pt x="1068547" y="283681"/>
                      <a:pt x="1067165" y="284807"/>
                    </a:cubicBezTo>
                    <a:cubicBezTo>
                      <a:pt x="1059846" y="290591"/>
                      <a:pt x="1060101" y="309887"/>
                      <a:pt x="1056979" y="318179"/>
                    </a:cubicBezTo>
                    <a:cubicBezTo>
                      <a:pt x="1051861" y="331845"/>
                      <a:pt x="1042801" y="342184"/>
                      <a:pt x="1031029" y="350629"/>
                    </a:cubicBezTo>
                    <a:cubicBezTo>
                      <a:pt x="1013115" y="363477"/>
                      <a:pt x="996787" y="379037"/>
                      <a:pt x="982200" y="395518"/>
                    </a:cubicBezTo>
                    <a:cubicBezTo>
                      <a:pt x="968789" y="410873"/>
                      <a:pt x="970939" y="428481"/>
                      <a:pt x="971860" y="447776"/>
                    </a:cubicBezTo>
                    <a:cubicBezTo>
                      <a:pt x="972731" y="465793"/>
                      <a:pt x="970069" y="483247"/>
                      <a:pt x="974881" y="501059"/>
                    </a:cubicBezTo>
                    <a:cubicBezTo>
                      <a:pt x="980306" y="521072"/>
                      <a:pt x="997197" y="535506"/>
                      <a:pt x="1001138" y="555825"/>
                    </a:cubicBezTo>
                    <a:cubicBezTo>
                      <a:pt x="1004721" y="574303"/>
                      <a:pt x="1003339" y="608238"/>
                      <a:pt x="986192" y="620573"/>
                    </a:cubicBezTo>
                    <a:cubicBezTo>
                      <a:pt x="979334" y="625436"/>
                      <a:pt x="970223" y="626255"/>
                      <a:pt x="962596" y="629633"/>
                    </a:cubicBezTo>
                    <a:cubicBezTo>
                      <a:pt x="951336" y="634598"/>
                      <a:pt x="942327" y="643145"/>
                      <a:pt x="934035" y="652000"/>
                    </a:cubicBezTo>
                    <a:cubicBezTo>
                      <a:pt x="919039" y="668021"/>
                      <a:pt x="905321" y="687061"/>
                      <a:pt x="880753" y="681431"/>
                    </a:cubicBezTo>
                    <a:cubicBezTo>
                      <a:pt x="865910" y="678053"/>
                      <a:pt x="853933" y="667663"/>
                      <a:pt x="839499" y="663977"/>
                    </a:cubicBezTo>
                    <a:cubicBezTo>
                      <a:pt x="821380" y="659371"/>
                      <a:pt x="802954" y="665155"/>
                      <a:pt x="784527" y="658552"/>
                    </a:cubicBezTo>
                    <a:cubicBezTo>
                      <a:pt x="773216" y="654508"/>
                      <a:pt x="763798" y="647547"/>
                      <a:pt x="754278" y="640433"/>
                    </a:cubicBezTo>
                    <a:cubicBezTo>
                      <a:pt x="747624" y="635570"/>
                      <a:pt x="741277" y="630964"/>
                      <a:pt x="732678" y="631732"/>
                    </a:cubicBezTo>
                    <a:cubicBezTo>
                      <a:pt x="723823" y="632448"/>
                      <a:pt x="715429" y="636850"/>
                      <a:pt x="706523" y="638027"/>
                    </a:cubicBezTo>
                    <a:cubicBezTo>
                      <a:pt x="686152" y="640791"/>
                      <a:pt x="657541" y="635519"/>
                      <a:pt x="642543" y="620215"/>
                    </a:cubicBezTo>
                    <a:cubicBezTo>
                      <a:pt x="632512" y="610030"/>
                      <a:pt x="624117" y="598206"/>
                      <a:pt x="613573" y="588430"/>
                    </a:cubicBezTo>
                    <a:cubicBezTo>
                      <a:pt x="607943" y="583312"/>
                      <a:pt x="601136" y="579882"/>
                      <a:pt x="595915" y="574303"/>
                    </a:cubicBezTo>
                    <a:cubicBezTo>
                      <a:pt x="589466" y="567444"/>
                      <a:pt x="586804" y="559511"/>
                      <a:pt x="583119" y="551066"/>
                    </a:cubicBezTo>
                    <a:cubicBezTo>
                      <a:pt x="578820" y="541443"/>
                      <a:pt x="572780" y="530643"/>
                      <a:pt x="565307" y="523120"/>
                    </a:cubicBezTo>
                    <a:cubicBezTo>
                      <a:pt x="560138" y="517950"/>
                      <a:pt x="553279" y="516209"/>
                      <a:pt x="546625" y="513701"/>
                    </a:cubicBezTo>
                    <a:cubicBezTo>
                      <a:pt x="526561" y="505972"/>
                      <a:pt x="503528" y="506792"/>
                      <a:pt x="482645" y="511091"/>
                    </a:cubicBezTo>
                    <a:cubicBezTo>
                      <a:pt x="470821" y="513497"/>
                      <a:pt x="460329" y="512780"/>
                      <a:pt x="448403" y="512575"/>
                    </a:cubicBezTo>
                    <a:cubicBezTo>
                      <a:pt x="435044" y="512370"/>
                      <a:pt x="427162" y="517540"/>
                      <a:pt x="415901" y="523580"/>
                    </a:cubicBezTo>
                    <a:cubicBezTo>
                      <a:pt x="410066" y="526753"/>
                      <a:pt x="400495" y="530183"/>
                      <a:pt x="397373" y="521840"/>
                    </a:cubicBezTo>
                    <a:cubicBezTo>
                      <a:pt x="395325" y="516312"/>
                      <a:pt x="399113" y="507303"/>
                      <a:pt x="400648" y="501981"/>
                    </a:cubicBezTo>
                    <a:cubicBezTo>
                      <a:pt x="402645" y="495070"/>
                      <a:pt x="408838" y="484732"/>
                      <a:pt x="406944" y="477412"/>
                    </a:cubicBezTo>
                    <a:cubicBezTo>
                      <a:pt x="404743" y="468813"/>
                      <a:pt x="394045" y="469632"/>
                      <a:pt x="387187" y="471014"/>
                    </a:cubicBezTo>
                    <a:cubicBezTo>
                      <a:pt x="376592" y="473164"/>
                      <a:pt x="366560" y="476952"/>
                      <a:pt x="355709" y="478487"/>
                    </a:cubicBezTo>
                    <a:cubicBezTo>
                      <a:pt x="346342" y="479766"/>
                      <a:pt x="336976" y="479920"/>
                      <a:pt x="327865" y="482582"/>
                    </a:cubicBezTo>
                    <a:cubicBezTo>
                      <a:pt x="310565" y="487803"/>
                      <a:pt x="293776" y="494456"/>
                      <a:pt x="276784" y="500496"/>
                    </a:cubicBezTo>
                    <a:cubicBezTo>
                      <a:pt x="262452" y="505614"/>
                      <a:pt x="247506" y="514572"/>
                      <a:pt x="232151" y="513241"/>
                    </a:cubicBezTo>
                    <a:cubicBezTo>
                      <a:pt x="224627" y="512627"/>
                      <a:pt x="217308" y="510528"/>
                      <a:pt x="209988" y="513701"/>
                    </a:cubicBezTo>
                    <a:cubicBezTo>
                      <a:pt x="204102" y="516260"/>
                      <a:pt x="197295" y="520918"/>
                      <a:pt x="192023" y="524655"/>
                    </a:cubicBezTo>
                    <a:cubicBezTo>
                      <a:pt x="184192" y="530234"/>
                      <a:pt x="174825" y="533817"/>
                      <a:pt x="167455" y="539652"/>
                    </a:cubicBezTo>
                    <a:cubicBezTo>
                      <a:pt x="154608" y="549837"/>
                      <a:pt x="144064" y="558538"/>
                      <a:pt x="126712" y="557770"/>
                    </a:cubicBezTo>
                    <a:cubicBezTo>
                      <a:pt x="116732" y="557361"/>
                      <a:pt x="106290" y="556901"/>
                      <a:pt x="96514" y="555058"/>
                    </a:cubicBezTo>
                    <a:cubicBezTo>
                      <a:pt x="89860" y="553779"/>
                      <a:pt x="81926" y="552038"/>
                      <a:pt x="75119" y="553318"/>
                    </a:cubicBezTo>
                    <a:cubicBezTo>
                      <a:pt x="73072" y="553676"/>
                      <a:pt x="71331" y="554495"/>
                      <a:pt x="69744" y="555570"/>
                    </a:cubicBezTo>
                    <a:cubicBezTo>
                      <a:pt x="64422" y="550144"/>
                      <a:pt x="59355" y="544514"/>
                      <a:pt x="55208" y="538065"/>
                    </a:cubicBezTo>
                    <a:cubicBezTo>
                      <a:pt x="50755" y="530950"/>
                      <a:pt x="46507" y="523887"/>
                      <a:pt x="41389" y="517182"/>
                    </a:cubicBezTo>
                    <a:cubicBezTo>
                      <a:pt x="37140" y="511603"/>
                      <a:pt x="34428" y="506434"/>
                      <a:pt x="36066" y="499268"/>
                    </a:cubicBezTo>
                    <a:cubicBezTo>
                      <a:pt x="37550" y="492767"/>
                      <a:pt x="42720" y="483042"/>
                      <a:pt x="50653" y="483503"/>
                    </a:cubicBezTo>
                    <a:cubicBezTo>
                      <a:pt x="59508" y="484015"/>
                      <a:pt x="65138" y="495889"/>
                      <a:pt x="71024" y="501161"/>
                    </a:cubicBezTo>
                    <a:cubicBezTo>
                      <a:pt x="78753" y="508276"/>
                      <a:pt x="85509" y="504847"/>
                      <a:pt x="87915" y="495020"/>
                    </a:cubicBezTo>
                    <a:cubicBezTo>
                      <a:pt x="90883" y="482787"/>
                      <a:pt x="87045" y="468915"/>
                      <a:pt x="79418" y="459088"/>
                    </a:cubicBezTo>
                    <a:cubicBezTo>
                      <a:pt x="73328" y="451155"/>
                      <a:pt x="64370" y="446497"/>
                      <a:pt x="57870" y="439075"/>
                    </a:cubicBezTo>
                    <a:cubicBezTo>
                      <a:pt x="51472" y="431807"/>
                      <a:pt x="48043" y="422441"/>
                      <a:pt x="43385" y="414046"/>
                    </a:cubicBezTo>
                    <a:cubicBezTo>
                      <a:pt x="33506" y="396030"/>
                      <a:pt x="17332" y="381186"/>
                      <a:pt x="10883" y="361327"/>
                    </a:cubicBezTo>
                    <a:cubicBezTo>
                      <a:pt x="4587" y="341826"/>
                      <a:pt x="9552" y="320278"/>
                      <a:pt x="9297" y="300213"/>
                    </a:cubicBezTo>
                    <a:cubicBezTo>
                      <a:pt x="9297" y="298626"/>
                      <a:pt x="9245" y="297040"/>
                      <a:pt x="9092" y="295504"/>
                    </a:cubicBezTo>
                    <a:cubicBezTo>
                      <a:pt x="8989" y="294072"/>
                      <a:pt x="8887" y="292587"/>
                      <a:pt x="8785" y="291154"/>
                    </a:cubicBezTo>
                    <a:lnTo>
                      <a:pt x="8785" y="290847"/>
                    </a:lnTo>
                    <a:cubicBezTo>
                      <a:pt x="8682" y="289363"/>
                      <a:pt x="8631" y="287980"/>
                      <a:pt x="8477" y="286445"/>
                    </a:cubicBezTo>
                    <a:lnTo>
                      <a:pt x="8477" y="286240"/>
                    </a:lnTo>
                    <a:cubicBezTo>
                      <a:pt x="8477" y="285166"/>
                      <a:pt x="8375" y="284090"/>
                      <a:pt x="8375" y="282965"/>
                    </a:cubicBezTo>
                    <a:cubicBezTo>
                      <a:pt x="8324" y="279689"/>
                      <a:pt x="8477" y="276567"/>
                      <a:pt x="9092" y="273496"/>
                    </a:cubicBezTo>
                    <a:cubicBezTo>
                      <a:pt x="9297" y="272420"/>
                      <a:pt x="9603" y="271397"/>
                      <a:pt x="9962" y="270425"/>
                    </a:cubicBezTo>
                    <a:cubicBezTo>
                      <a:pt x="10166" y="269912"/>
                      <a:pt x="10371" y="269401"/>
                      <a:pt x="10525" y="268940"/>
                    </a:cubicBezTo>
                    <a:lnTo>
                      <a:pt x="10525" y="268940"/>
                    </a:lnTo>
                    <a:cubicBezTo>
                      <a:pt x="10832" y="268172"/>
                      <a:pt x="11190" y="267404"/>
                      <a:pt x="11548" y="266739"/>
                    </a:cubicBezTo>
                    <a:cubicBezTo>
                      <a:pt x="11702" y="266483"/>
                      <a:pt x="11856" y="266227"/>
                      <a:pt x="12060" y="265921"/>
                    </a:cubicBezTo>
                    <a:cubicBezTo>
                      <a:pt x="12624" y="264999"/>
                      <a:pt x="13289" y="264077"/>
                      <a:pt x="14005" y="263259"/>
                    </a:cubicBezTo>
                    <a:cubicBezTo>
                      <a:pt x="15541" y="261518"/>
                      <a:pt x="17537" y="259932"/>
                      <a:pt x="19943" y="258550"/>
                    </a:cubicBezTo>
                    <a:cubicBezTo>
                      <a:pt x="35605" y="249541"/>
                      <a:pt x="48401" y="257168"/>
                      <a:pt x="62579" y="264743"/>
                    </a:cubicBezTo>
                    <a:cubicBezTo>
                      <a:pt x="73891" y="270834"/>
                      <a:pt x="87506" y="276106"/>
                      <a:pt x="100046" y="270680"/>
                    </a:cubicBezTo>
                    <a:cubicBezTo>
                      <a:pt x="109003" y="266841"/>
                      <a:pt x="115554" y="260341"/>
                      <a:pt x="119751" y="251691"/>
                    </a:cubicBezTo>
                    <a:cubicBezTo>
                      <a:pt x="122873" y="245242"/>
                      <a:pt x="125330" y="238435"/>
                      <a:pt x="127582" y="231627"/>
                    </a:cubicBezTo>
                    <a:cubicBezTo>
                      <a:pt x="131063" y="221032"/>
                      <a:pt x="136540" y="207417"/>
                      <a:pt x="143603" y="198869"/>
                    </a:cubicBezTo>
                    <a:cubicBezTo>
                      <a:pt x="149079" y="192216"/>
                      <a:pt x="157474" y="190066"/>
                      <a:pt x="166328" y="190834"/>
                    </a:cubicBezTo>
                    <a:cubicBezTo>
                      <a:pt x="166687" y="190834"/>
                      <a:pt x="167096" y="190885"/>
                      <a:pt x="167506" y="190987"/>
                    </a:cubicBezTo>
                    <a:cubicBezTo>
                      <a:pt x="168018" y="190987"/>
                      <a:pt x="168530" y="191090"/>
                      <a:pt x="169093" y="191192"/>
                    </a:cubicBezTo>
                    <a:cubicBezTo>
                      <a:pt x="170116" y="191345"/>
                      <a:pt x="171191" y="191550"/>
                      <a:pt x="172215" y="191806"/>
                    </a:cubicBezTo>
                    <a:cubicBezTo>
                      <a:pt x="172675" y="191857"/>
                      <a:pt x="173085" y="192011"/>
                      <a:pt x="173545" y="192113"/>
                    </a:cubicBezTo>
                    <a:cubicBezTo>
                      <a:pt x="176770" y="192983"/>
                      <a:pt x="180046" y="194212"/>
                      <a:pt x="183168" y="195696"/>
                    </a:cubicBezTo>
                    <a:cubicBezTo>
                      <a:pt x="183629" y="195952"/>
                      <a:pt x="184038" y="196106"/>
                      <a:pt x="184448" y="196412"/>
                    </a:cubicBezTo>
                    <a:cubicBezTo>
                      <a:pt x="185574" y="196975"/>
                      <a:pt x="186700" y="197590"/>
                      <a:pt x="187724" y="198204"/>
                    </a:cubicBezTo>
                    <a:cubicBezTo>
                      <a:pt x="188338" y="198562"/>
                      <a:pt x="188901" y="198920"/>
                      <a:pt x="189464" y="199330"/>
                    </a:cubicBezTo>
                    <a:cubicBezTo>
                      <a:pt x="190027" y="199688"/>
                      <a:pt x="190589" y="200098"/>
                      <a:pt x="191102" y="200456"/>
                    </a:cubicBezTo>
                    <a:cubicBezTo>
                      <a:pt x="191614" y="200814"/>
                      <a:pt x="192125" y="201224"/>
                      <a:pt x="192637" y="201633"/>
                    </a:cubicBezTo>
                    <a:lnTo>
                      <a:pt x="192637" y="201633"/>
                    </a:lnTo>
                    <a:cubicBezTo>
                      <a:pt x="193302" y="202196"/>
                      <a:pt x="193865" y="202657"/>
                      <a:pt x="194480" y="203169"/>
                    </a:cubicBezTo>
                    <a:cubicBezTo>
                      <a:pt x="194633" y="203322"/>
                      <a:pt x="194838" y="203476"/>
                      <a:pt x="195042" y="203630"/>
                    </a:cubicBezTo>
                    <a:cubicBezTo>
                      <a:pt x="195452" y="203936"/>
                      <a:pt x="195810" y="204295"/>
                      <a:pt x="196169" y="204704"/>
                    </a:cubicBezTo>
                    <a:cubicBezTo>
                      <a:pt x="196732" y="205216"/>
                      <a:pt x="197295" y="205728"/>
                      <a:pt x="197755" y="206291"/>
                    </a:cubicBezTo>
                    <a:cubicBezTo>
                      <a:pt x="198267" y="206854"/>
                      <a:pt x="198728" y="207366"/>
                      <a:pt x="199240" y="207929"/>
                    </a:cubicBezTo>
                    <a:cubicBezTo>
                      <a:pt x="201134" y="210181"/>
                      <a:pt x="202669" y="212535"/>
                      <a:pt x="203693" y="214992"/>
                    </a:cubicBezTo>
                    <a:cubicBezTo>
                      <a:pt x="210705" y="231115"/>
                      <a:pt x="208965" y="258447"/>
                      <a:pt x="231844" y="260904"/>
                    </a:cubicBezTo>
                    <a:cubicBezTo>
                      <a:pt x="242592" y="262030"/>
                      <a:pt x="250219" y="250718"/>
                      <a:pt x="260149" y="247699"/>
                    </a:cubicBezTo>
                    <a:cubicBezTo>
                      <a:pt x="268645" y="245140"/>
                      <a:pt x="277961" y="240687"/>
                      <a:pt x="286406" y="245754"/>
                    </a:cubicBezTo>
                    <a:cubicBezTo>
                      <a:pt x="295568" y="251281"/>
                      <a:pt x="298127" y="262389"/>
                      <a:pt x="306726" y="268121"/>
                    </a:cubicBezTo>
                    <a:cubicBezTo>
                      <a:pt x="311691" y="271397"/>
                      <a:pt x="317219" y="273444"/>
                      <a:pt x="323002" y="274929"/>
                    </a:cubicBezTo>
                    <a:cubicBezTo>
                      <a:pt x="333904" y="277641"/>
                      <a:pt x="343374" y="284602"/>
                      <a:pt x="354122" y="287213"/>
                    </a:cubicBezTo>
                    <a:cubicBezTo>
                      <a:pt x="364359" y="289772"/>
                      <a:pt x="375415" y="287571"/>
                      <a:pt x="385652" y="285780"/>
                    </a:cubicBezTo>
                    <a:cubicBezTo>
                      <a:pt x="393892" y="284295"/>
                      <a:pt x="398857" y="281020"/>
                      <a:pt x="405562" y="276310"/>
                    </a:cubicBezTo>
                    <a:cubicBezTo>
                      <a:pt x="412370" y="271602"/>
                      <a:pt x="420047" y="268735"/>
                      <a:pt x="427417" y="265153"/>
                    </a:cubicBezTo>
                    <a:cubicBezTo>
                      <a:pt x="434583" y="261621"/>
                      <a:pt x="442210" y="258857"/>
                      <a:pt x="449222" y="255223"/>
                    </a:cubicBezTo>
                    <a:cubicBezTo>
                      <a:pt x="455466" y="252049"/>
                      <a:pt x="460022" y="246624"/>
                      <a:pt x="465550" y="242427"/>
                    </a:cubicBezTo>
                    <a:cubicBezTo>
                      <a:pt x="476708" y="234032"/>
                      <a:pt x="488480" y="226406"/>
                      <a:pt x="499740" y="218012"/>
                    </a:cubicBezTo>
                    <a:cubicBezTo>
                      <a:pt x="509159" y="211051"/>
                      <a:pt x="519907" y="206547"/>
                      <a:pt x="529530" y="199791"/>
                    </a:cubicBezTo>
                    <a:cubicBezTo>
                      <a:pt x="539357" y="192881"/>
                      <a:pt x="549901" y="186739"/>
                      <a:pt x="559370" y="179266"/>
                    </a:cubicBezTo>
                    <a:cubicBezTo>
                      <a:pt x="566075" y="173994"/>
                      <a:pt x="571859" y="168773"/>
                      <a:pt x="577642" y="162375"/>
                    </a:cubicBezTo>
                    <a:cubicBezTo>
                      <a:pt x="584142" y="155261"/>
                      <a:pt x="593356" y="155619"/>
                      <a:pt x="601904" y="152752"/>
                    </a:cubicBezTo>
                    <a:cubicBezTo>
                      <a:pt x="606357" y="151269"/>
                      <a:pt x="611014" y="149221"/>
                      <a:pt x="614648" y="146253"/>
                    </a:cubicBezTo>
                    <a:cubicBezTo>
                      <a:pt x="618334" y="143181"/>
                      <a:pt x="621046" y="140315"/>
                      <a:pt x="625806" y="138933"/>
                    </a:cubicBezTo>
                    <a:cubicBezTo>
                      <a:pt x="630157" y="137653"/>
                      <a:pt x="635480" y="137244"/>
                      <a:pt x="638807" y="133815"/>
                    </a:cubicBezTo>
                    <a:cubicBezTo>
                      <a:pt x="641110" y="131460"/>
                      <a:pt x="641980" y="127877"/>
                      <a:pt x="643874" y="125165"/>
                    </a:cubicBezTo>
                    <a:cubicBezTo>
                      <a:pt x="650119" y="115900"/>
                      <a:pt x="653343" y="107506"/>
                      <a:pt x="649607" y="96246"/>
                    </a:cubicBezTo>
                    <a:cubicBezTo>
                      <a:pt x="646229" y="86367"/>
                      <a:pt x="643669" y="77717"/>
                      <a:pt x="642953" y="67173"/>
                    </a:cubicBezTo>
                    <a:cubicBezTo>
                      <a:pt x="641878" y="52432"/>
                      <a:pt x="657387" y="40302"/>
                      <a:pt x="668801" y="33494"/>
                    </a:cubicBezTo>
                    <a:cubicBezTo>
                      <a:pt x="674943" y="29911"/>
                      <a:pt x="678577" y="30730"/>
                      <a:pt x="684361" y="34160"/>
                    </a:cubicBezTo>
                    <a:cubicBezTo>
                      <a:pt x="692141" y="38868"/>
                      <a:pt x="699920" y="41069"/>
                      <a:pt x="709082" y="41172"/>
                    </a:cubicBezTo>
                    <a:cubicBezTo>
                      <a:pt x="718551" y="41172"/>
                      <a:pt x="727713" y="39073"/>
                      <a:pt x="737080" y="38766"/>
                    </a:cubicBezTo>
                    <a:cubicBezTo>
                      <a:pt x="744195" y="38562"/>
                      <a:pt x="750644" y="40302"/>
                      <a:pt x="757247" y="42554"/>
                    </a:cubicBezTo>
                    <a:cubicBezTo>
                      <a:pt x="771322" y="47365"/>
                      <a:pt x="785552" y="54787"/>
                      <a:pt x="800036" y="48184"/>
                    </a:cubicBezTo>
                    <a:cubicBezTo>
                      <a:pt x="813651" y="41991"/>
                      <a:pt x="825986" y="56527"/>
                      <a:pt x="839601" y="50180"/>
                    </a:cubicBezTo>
                    <a:cubicBezTo>
                      <a:pt x="840113" y="49924"/>
                      <a:pt x="840676" y="49617"/>
                      <a:pt x="841086" y="49412"/>
                    </a:cubicBezTo>
                    <a:cubicBezTo>
                      <a:pt x="841598" y="49105"/>
                      <a:pt x="842058" y="48850"/>
                      <a:pt x="842468" y="48542"/>
                    </a:cubicBezTo>
                    <a:cubicBezTo>
                      <a:pt x="842877" y="48287"/>
                      <a:pt x="843286" y="47979"/>
                      <a:pt x="843645" y="47672"/>
                    </a:cubicBezTo>
                    <a:cubicBezTo>
                      <a:pt x="845590" y="46137"/>
                      <a:pt x="847074" y="44243"/>
                      <a:pt x="848302" y="42144"/>
                    </a:cubicBezTo>
                    <a:cubicBezTo>
                      <a:pt x="848507" y="41786"/>
                      <a:pt x="848763" y="41427"/>
                      <a:pt x="848968" y="41018"/>
                    </a:cubicBezTo>
                    <a:cubicBezTo>
                      <a:pt x="849224" y="40609"/>
                      <a:pt x="849480" y="40199"/>
                      <a:pt x="849684" y="39739"/>
                    </a:cubicBezTo>
                    <a:cubicBezTo>
                      <a:pt x="849838" y="39381"/>
                      <a:pt x="850043" y="39022"/>
                      <a:pt x="850146" y="38715"/>
                    </a:cubicBezTo>
                    <a:cubicBezTo>
                      <a:pt x="851425" y="36002"/>
                      <a:pt x="852397" y="33085"/>
                      <a:pt x="853421" y="30167"/>
                    </a:cubicBezTo>
                    <a:cubicBezTo>
                      <a:pt x="854137" y="27967"/>
                      <a:pt x="854957" y="25817"/>
                      <a:pt x="855878" y="23718"/>
                    </a:cubicBezTo>
                    <a:cubicBezTo>
                      <a:pt x="856134" y="23104"/>
                      <a:pt x="856441" y="22592"/>
                      <a:pt x="856748" y="21978"/>
                    </a:cubicBezTo>
                    <a:cubicBezTo>
                      <a:pt x="857669" y="19982"/>
                      <a:pt x="858949" y="18139"/>
                      <a:pt x="860433" y="16501"/>
                    </a:cubicBezTo>
                    <a:cubicBezTo>
                      <a:pt x="860843" y="15938"/>
                      <a:pt x="861355" y="15529"/>
                      <a:pt x="861866" y="15068"/>
                    </a:cubicBezTo>
                    <a:cubicBezTo>
                      <a:pt x="872564" y="5497"/>
                      <a:pt x="883773" y="4883"/>
                      <a:pt x="893959" y="15221"/>
                    </a:cubicBezTo>
                    <a:cubicBezTo>
                      <a:pt x="903837" y="25305"/>
                      <a:pt x="913153" y="36207"/>
                      <a:pt x="925897" y="42861"/>
                    </a:cubicBezTo>
                    <a:cubicBezTo>
                      <a:pt x="933575" y="46853"/>
                      <a:pt x="942123" y="47928"/>
                      <a:pt x="950107" y="51715"/>
                    </a:cubicBezTo>
                    <a:cubicBezTo>
                      <a:pt x="955174" y="54122"/>
                      <a:pt x="960037" y="56476"/>
                      <a:pt x="965360" y="57909"/>
                    </a:cubicBezTo>
                    <a:cubicBezTo>
                      <a:pt x="971297" y="59444"/>
                      <a:pt x="975136" y="65484"/>
                      <a:pt x="979538" y="69272"/>
                    </a:cubicBezTo>
                    <a:cubicBezTo>
                      <a:pt x="983428" y="72496"/>
                      <a:pt x="987369" y="75772"/>
                      <a:pt x="990236" y="79969"/>
                    </a:cubicBezTo>
                    <a:cubicBezTo>
                      <a:pt x="992795" y="83808"/>
                      <a:pt x="994176" y="88363"/>
                      <a:pt x="996275" y="92458"/>
                    </a:cubicBezTo>
                    <a:cubicBezTo>
                      <a:pt x="998323" y="96553"/>
                      <a:pt x="1000882" y="100085"/>
                      <a:pt x="1003441" y="103821"/>
                    </a:cubicBezTo>
                    <a:cubicBezTo>
                      <a:pt x="1005540" y="106841"/>
                      <a:pt x="1006768" y="110373"/>
                      <a:pt x="1009225" y="113239"/>
                    </a:cubicBezTo>
                    <a:cubicBezTo>
                      <a:pt x="1014446" y="119279"/>
                      <a:pt x="1022174" y="121428"/>
                      <a:pt x="1029801" y="119432"/>
                    </a:cubicBezTo>
                    <a:cubicBezTo>
                      <a:pt x="1041471" y="116361"/>
                      <a:pt x="1049455" y="104743"/>
                      <a:pt x="1060715" y="100238"/>
                    </a:cubicBezTo>
                    <a:cubicBezTo>
                      <a:pt x="1068598" y="97065"/>
                      <a:pt x="1081599" y="95529"/>
                      <a:pt x="1088969" y="100750"/>
                    </a:cubicBezTo>
                    <a:cubicBezTo>
                      <a:pt x="1099820" y="108428"/>
                      <a:pt x="1087178" y="123732"/>
                      <a:pt x="1093013" y="133457"/>
                    </a:cubicBezTo>
                    <a:cubicBezTo>
                      <a:pt x="1093422" y="134173"/>
                      <a:pt x="1093985" y="134889"/>
                      <a:pt x="1094650" y="135503"/>
                    </a:cubicBezTo>
                    <a:cubicBezTo>
                      <a:pt x="1096391" y="137295"/>
                      <a:pt x="1098848" y="138728"/>
                      <a:pt x="1101100" y="140161"/>
                    </a:cubicBezTo>
                    <a:cubicBezTo>
                      <a:pt x="1101816" y="140622"/>
                      <a:pt x="1102533" y="141032"/>
                      <a:pt x="1103147" y="141492"/>
                    </a:cubicBezTo>
                    <a:cubicBezTo>
                      <a:pt x="1106014" y="143386"/>
                      <a:pt x="1108317" y="145433"/>
                      <a:pt x="1108317" y="14809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77"/>
              <p:cNvSpPr/>
              <p:nvPr/>
            </p:nvSpPr>
            <p:spPr>
              <a:xfrm>
                <a:off x="2157095" y="2871073"/>
                <a:ext cx="803586" cy="859889"/>
              </a:xfrm>
              <a:custGeom>
                <a:rect b="b" l="l" r="r" t="t"/>
                <a:pathLst>
                  <a:path extrusionOk="0" h="859889" w="803586">
                    <a:moveTo>
                      <a:pt x="788027" y="506384"/>
                    </a:moveTo>
                    <a:cubicBezTo>
                      <a:pt x="784751" y="527062"/>
                      <a:pt x="757470" y="520971"/>
                      <a:pt x="730189" y="522814"/>
                    </a:cubicBezTo>
                    <a:cubicBezTo>
                      <a:pt x="702959" y="524708"/>
                      <a:pt x="694924" y="539756"/>
                      <a:pt x="681820" y="551477"/>
                    </a:cubicBezTo>
                    <a:cubicBezTo>
                      <a:pt x="668615" y="563249"/>
                      <a:pt x="681820" y="575482"/>
                      <a:pt x="694975" y="598054"/>
                    </a:cubicBezTo>
                    <a:cubicBezTo>
                      <a:pt x="708129" y="620626"/>
                      <a:pt x="685096" y="617299"/>
                      <a:pt x="668154" y="625335"/>
                    </a:cubicBezTo>
                    <a:cubicBezTo>
                      <a:pt x="651213" y="633371"/>
                      <a:pt x="663497" y="653077"/>
                      <a:pt x="662985" y="669661"/>
                    </a:cubicBezTo>
                    <a:cubicBezTo>
                      <a:pt x="662780" y="676263"/>
                      <a:pt x="659351" y="682764"/>
                      <a:pt x="654130" y="689469"/>
                    </a:cubicBezTo>
                    <a:cubicBezTo>
                      <a:pt x="600694" y="707178"/>
                      <a:pt x="595934" y="654766"/>
                      <a:pt x="595269" y="636647"/>
                    </a:cubicBezTo>
                    <a:cubicBezTo>
                      <a:pt x="594603" y="618477"/>
                      <a:pt x="558877" y="643864"/>
                      <a:pt x="547616" y="638234"/>
                    </a:cubicBezTo>
                    <a:cubicBezTo>
                      <a:pt x="536356" y="632603"/>
                      <a:pt x="536356" y="626359"/>
                      <a:pt x="542344" y="616276"/>
                    </a:cubicBezTo>
                    <a:cubicBezTo>
                      <a:pt x="548282" y="606244"/>
                      <a:pt x="533541" y="600306"/>
                      <a:pt x="517879" y="588381"/>
                    </a:cubicBezTo>
                    <a:cubicBezTo>
                      <a:pt x="502216" y="576506"/>
                      <a:pt x="482408" y="595904"/>
                      <a:pt x="462958" y="604657"/>
                    </a:cubicBezTo>
                    <a:cubicBezTo>
                      <a:pt x="443560" y="613460"/>
                      <a:pt x="437929" y="657632"/>
                      <a:pt x="432299" y="675803"/>
                    </a:cubicBezTo>
                    <a:cubicBezTo>
                      <a:pt x="426669" y="693973"/>
                      <a:pt x="402203" y="712501"/>
                      <a:pt x="388690" y="713423"/>
                    </a:cubicBezTo>
                    <a:cubicBezTo>
                      <a:pt x="375229" y="714344"/>
                      <a:pt x="357980" y="701497"/>
                      <a:pt x="352657" y="690185"/>
                    </a:cubicBezTo>
                    <a:cubicBezTo>
                      <a:pt x="347283" y="678925"/>
                      <a:pt x="336943" y="680153"/>
                      <a:pt x="318159" y="694280"/>
                    </a:cubicBezTo>
                    <a:cubicBezTo>
                      <a:pt x="299323" y="708407"/>
                      <a:pt x="307820" y="737888"/>
                      <a:pt x="313450" y="754830"/>
                    </a:cubicBezTo>
                    <a:cubicBezTo>
                      <a:pt x="319080" y="771772"/>
                      <a:pt x="313808" y="777095"/>
                      <a:pt x="299682" y="786155"/>
                    </a:cubicBezTo>
                    <a:cubicBezTo>
                      <a:pt x="285555" y="795266"/>
                      <a:pt x="267999" y="789277"/>
                      <a:pt x="248754" y="783647"/>
                    </a:cubicBezTo>
                    <a:cubicBezTo>
                      <a:pt x="229560" y="778017"/>
                      <a:pt x="245734" y="815023"/>
                      <a:pt x="248242" y="831606"/>
                    </a:cubicBezTo>
                    <a:cubicBezTo>
                      <a:pt x="250801" y="848241"/>
                      <a:pt x="243533" y="840410"/>
                      <a:pt x="234780" y="842560"/>
                    </a:cubicBezTo>
                    <a:cubicBezTo>
                      <a:pt x="229048" y="843993"/>
                      <a:pt x="225209" y="850032"/>
                      <a:pt x="223213" y="854076"/>
                    </a:cubicBezTo>
                    <a:cubicBezTo>
                      <a:pt x="217890" y="846552"/>
                      <a:pt x="194499" y="837492"/>
                      <a:pt x="187743" y="827819"/>
                    </a:cubicBezTo>
                    <a:cubicBezTo>
                      <a:pt x="178939" y="815279"/>
                      <a:pt x="191172" y="805554"/>
                      <a:pt x="200589" y="792041"/>
                    </a:cubicBezTo>
                    <a:cubicBezTo>
                      <a:pt x="210007" y="778580"/>
                      <a:pt x="188050" y="779194"/>
                      <a:pt x="184927" y="768497"/>
                    </a:cubicBezTo>
                    <a:cubicBezTo>
                      <a:pt x="181754" y="757850"/>
                      <a:pt x="189636" y="750326"/>
                      <a:pt x="198696" y="740601"/>
                    </a:cubicBezTo>
                    <a:cubicBezTo>
                      <a:pt x="207807" y="730876"/>
                      <a:pt x="180781" y="700064"/>
                      <a:pt x="180781" y="700064"/>
                    </a:cubicBezTo>
                    <a:cubicBezTo>
                      <a:pt x="187435" y="696123"/>
                      <a:pt x="192605" y="690748"/>
                      <a:pt x="193270" y="683071"/>
                    </a:cubicBezTo>
                    <a:cubicBezTo>
                      <a:pt x="194652" y="665668"/>
                      <a:pt x="200794" y="646832"/>
                      <a:pt x="200794" y="637926"/>
                    </a:cubicBezTo>
                    <a:cubicBezTo>
                      <a:pt x="200794" y="629021"/>
                      <a:pt x="199822" y="620985"/>
                      <a:pt x="192810" y="613972"/>
                    </a:cubicBezTo>
                    <a:cubicBezTo>
                      <a:pt x="185746" y="606909"/>
                      <a:pt x="180116" y="587152"/>
                      <a:pt x="186668" y="580089"/>
                    </a:cubicBezTo>
                    <a:cubicBezTo>
                      <a:pt x="193270" y="573077"/>
                      <a:pt x="195164" y="559410"/>
                      <a:pt x="185746" y="563659"/>
                    </a:cubicBezTo>
                    <a:cubicBezTo>
                      <a:pt x="176328" y="567856"/>
                      <a:pt x="166962" y="583364"/>
                      <a:pt x="155189" y="570722"/>
                    </a:cubicBezTo>
                    <a:cubicBezTo>
                      <a:pt x="143417" y="558029"/>
                      <a:pt x="142957" y="529365"/>
                      <a:pt x="125093" y="537811"/>
                    </a:cubicBezTo>
                    <a:cubicBezTo>
                      <a:pt x="107230" y="546256"/>
                      <a:pt x="71504" y="534075"/>
                      <a:pt x="54101" y="511451"/>
                    </a:cubicBezTo>
                    <a:cubicBezTo>
                      <a:pt x="38337" y="490977"/>
                      <a:pt x="36033" y="465078"/>
                      <a:pt x="7678" y="451310"/>
                    </a:cubicBezTo>
                    <a:cubicBezTo>
                      <a:pt x="25029" y="438616"/>
                      <a:pt x="53180" y="404784"/>
                      <a:pt x="63980" y="394496"/>
                    </a:cubicBezTo>
                    <a:cubicBezTo>
                      <a:pt x="76520" y="382570"/>
                      <a:pt x="82150" y="411438"/>
                      <a:pt x="89367" y="419576"/>
                    </a:cubicBezTo>
                    <a:cubicBezTo>
                      <a:pt x="96584" y="427765"/>
                      <a:pt x="105029" y="421777"/>
                      <a:pt x="111274" y="416454"/>
                    </a:cubicBezTo>
                    <a:cubicBezTo>
                      <a:pt x="117569" y="411131"/>
                      <a:pt x="142649" y="404835"/>
                      <a:pt x="159284" y="402327"/>
                    </a:cubicBezTo>
                    <a:cubicBezTo>
                      <a:pt x="175868" y="399819"/>
                      <a:pt x="142342" y="339012"/>
                      <a:pt x="134204" y="329595"/>
                    </a:cubicBezTo>
                    <a:cubicBezTo>
                      <a:pt x="133692" y="328981"/>
                      <a:pt x="133180" y="328366"/>
                      <a:pt x="132720" y="327701"/>
                    </a:cubicBezTo>
                    <a:cubicBezTo>
                      <a:pt x="132362" y="327240"/>
                      <a:pt x="132003" y="326677"/>
                      <a:pt x="131645" y="326165"/>
                    </a:cubicBezTo>
                    <a:cubicBezTo>
                      <a:pt x="131645" y="326114"/>
                      <a:pt x="131542" y="326012"/>
                      <a:pt x="131491" y="325961"/>
                    </a:cubicBezTo>
                    <a:cubicBezTo>
                      <a:pt x="131133" y="325398"/>
                      <a:pt x="130724" y="324784"/>
                      <a:pt x="130365" y="324169"/>
                    </a:cubicBezTo>
                    <a:cubicBezTo>
                      <a:pt x="129802" y="323299"/>
                      <a:pt x="129290" y="322326"/>
                      <a:pt x="128727" y="321405"/>
                    </a:cubicBezTo>
                    <a:cubicBezTo>
                      <a:pt x="126936" y="318181"/>
                      <a:pt x="125144" y="314649"/>
                      <a:pt x="123148" y="310913"/>
                    </a:cubicBezTo>
                    <a:cubicBezTo>
                      <a:pt x="123148" y="310913"/>
                      <a:pt x="167934" y="259831"/>
                      <a:pt x="175407" y="264080"/>
                    </a:cubicBezTo>
                    <a:cubicBezTo>
                      <a:pt x="182931" y="268328"/>
                      <a:pt x="187179" y="279128"/>
                      <a:pt x="206476" y="274418"/>
                    </a:cubicBezTo>
                    <a:cubicBezTo>
                      <a:pt x="225721" y="269710"/>
                      <a:pt x="223418" y="266895"/>
                      <a:pt x="239848" y="266895"/>
                    </a:cubicBezTo>
                    <a:cubicBezTo>
                      <a:pt x="256278" y="266895"/>
                      <a:pt x="268971" y="264591"/>
                      <a:pt x="273219" y="269249"/>
                    </a:cubicBezTo>
                    <a:cubicBezTo>
                      <a:pt x="277468" y="273958"/>
                      <a:pt x="287807" y="280049"/>
                      <a:pt x="293898" y="272985"/>
                    </a:cubicBezTo>
                    <a:cubicBezTo>
                      <a:pt x="300040" y="265973"/>
                      <a:pt x="307052" y="252307"/>
                      <a:pt x="306643" y="238231"/>
                    </a:cubicBezTo>
                    <a:cubicBezTo>
                      <a:pt x="306182" y="224105"/>
                      <a:pt x="299579" y="207521"/>
                      <a:pt x="312273" y="199127"/>
                    </a:cubicBezTo>
                    <a:cubicBezTo>
                      <a:pt x="321486" y="193036"/>
                      <a:pt x="333207" y="189863"/>
                      <a:pt x="335868" y="185205"/>
                    </a:cubicBezTo>
                    <a:cubicBezTo>
                      <a:pt x="367756" y="171283"/>
                      <a:pt x="353629" y="157156"/>
                      <a:pt x="350814" y="149376"/>
                    </a:cubicBezTo>
                    <a:cubicBezTo>
                      <a:pt x="347999" y="141545"/>
                      <a:pt x="346413" y="136222"/>
                      <a:pt x="363047" y="120867"/>
                    </a:cubicBezTo>
                    <a:cubicBezTo>
                      <a:pt x="379682" y="105512"/>
                      <a:pt x="347078" y="91385"/>
                      <a:pt x="342369" y="71935"/>
                    </a:cubicBezTo>
                    <a:cubicBezTo>
                      <a:pt x="337660" y="52485"/>
                      <a:pt x="380911" y="66612"/>
                      <a:pt x="392529" y="67533"/>
                    </a:cubicBezTo>
                    <a:cubicBezTo>
                      <a:pt x="404148" y="68506"/>
                      <a:pt x="449906" y="51871"/>
                      <a:pt x="461167" y="47776"/>
                    </a:cubicBezTo>
                    <a:cubicBezTo>
                      <a:pt x="472478" y="43682"/>
                      <a:pt x="480924" y="37693"/>
                      <a:pt x="489062" y="24590"/>
                    </a:cubicBezTo>
                    <a:cubicBezTo>
                      <a:pt x="491007" y="21417"/>
                      <a:pt x="489574" y="17629"/>
                      <a:pt x="485991" y="13534"/>
                    </a:cubicBezTo>
                    <a:cubicBezTo>
                      <a:pt x="496023" y="9440"/>
                      <a:pt x="518749" y="2069"/>
                      <a:pt x="527655" y="14865"/>
                    </a:cubicBezTo>
                    <a:cubicBezTo>
                      <a:pt x="539273" y="31500"/>
                      <a:pt x="546797" y="42453"/>
                      <a:pt x="542396" y="54993"/>
                    </a:cubicBezTo>
                    <a:cubicBezTo>
                      <a:pt x="537994" y="67533"/>
                      <a:pt x="529497" y="71935"/>
                      <a:pt x="536765" y="78794"/>
                    </a:cubicBezTo>
                    <a:cubicBezTo>
                      <a:pt x="541167" y="82991"/>
                      <a:pt x="549357" y="83707"/>
                      <a:pt x="552428" y="86574"/>
                    </a:cubicBezTo>
                    <a:cubicBezTo>
                      <a:pt x="554424" y="88416"/>
                      <a:pt x="554270" y="91078"/>
                      <a:pt x="549612" y="96043"/>
                    </a:cubicBezTo>
                    <a:cubicBezTo>
                      <a:pt x="537738" y="108890"/>
                      <a:pt x="517622" y="142467"/>
                      <a:pt x="516087" y="160330"/>
                    </a:cubicBezTo>
                    <a:cubicBezTo>
                      <a:pt x="514500" y="178193"/>
                      <a:pt x="510099" y="186997"/>
                      <a:pt x="497558" y="186638"/>
                    </a:cubicBezTo>
                    <a:cubicBezTo>
                      <a:pt x="485018" y="186280"/>
                      <a:pt x="472171" y="192575"/>
                      <a:pt x="462446" y="204194"/>
                    </a:cubicBezTo>
                    <a:cubicBezTo>
                      <a:pt x="452721" y="215813"/>
                      <a:pt x="407526" y="245909"/>
                      <a:pt x="420117" y="261571"/>
                    </a:cubicBezTo>
                    <a:cubicBezTo>
                      <a:pt x="432657" y="277234"/>
                      <a:pt x="463982" y="295404"/>
                      <a:pt x="448320" y="310964"/>
                    </a:cubicBezTo>
                    <a:cubicBezTo>
                      <a:pt x="432657" y="326473"/>
                      <a:pt x="430764" y="355033"/>
                      <a:pt x="443304" y="363479"/>
                    </a:cubicBezTo>
                    <a:cubicBezTo>
                      <a:pt x="455895" y="371975"/>
                      <a:pt x="487833" y="375353"/>
                      <a:pt x="491621" y="358463"/>
                    </a:cubicBezTo>
                    <a:cubicBezTo>
                      <a:pt x="495358" y="341520"/>
                      <a:pt x="492235" y="325244"/>
                      <a:pt x="505390" y="327138"/>
                    </a:cubicBezTo>
                    <a:cubicBezTo>
                      <a:pt x="518544" y="329032"/>
                      <a:pt x="537277" y="327138"/>
                      <a:pt x="553656" y="335890"/>
                    </a:cubicBezTo>
                    <a:cubicBezTo>
                      <a:pt x="569984" y="344694"/>
                      <a:pt x="589075" y="347816"/>
                      <a:pt x="599107" y="349403"/>
                    </a:cubicBezTo>
                    <a:cubicBezTo>
                      <a:pt x="609191" y="350938"/>
                      <a:pt x="643023" y="349403"/>
                      <a:pt x="638314" y="361943"/>
                    </a:cubicBezTo>
                    <a:cubicBezTo>
                      <a:pt x="633605" y="374483"/>
                      <a:pt x="646453" y="408981"/>
                      <a:pt x="658071" y="397055"/>
                    </a:cubicBezTo>
                    <a:cubicBezTo>
                      <a:pt x="669639" y="385180"/>
                      <a:pt x="690624" y="352269"/>
                      <a:pt x="702550" y="355391"/>
                    </a:cubicBezTo>
                    <a:cubicBezTo>
                      <a:pt x="714476" y="358514"/>
                      <a:pt x="733772" y="367369"/>
                      <a:pt x="737969" y="388763"/>
                    </a:cubicBezTo>
                    <a:cubicBezTo>
                      <a:pt x="728091" y="401764"/>
                      <a:pt x="739454" y="404016"/>
                      <a:pt x="747234" y="417017"/>
                    </a:cubicBezTo>
                    <a:cubicBezTo>
                      <a:pt x="755730" y="431092"/>
                      <a:pt x="775026" y="441431"/>
                      <a:pt x="790996" y="445680"/>
                    </a:cubicBezTo>
                    <a:cubicBezTo>
                      <a:pt x="806965" y="449877"/>
                      <a:pt x="791456" y="485654"/>
                      <a:pt x="788181" y="506333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77"/>
              <p:cNvSpPr/>
              <p:nvPr/>
            </p:nvSpPr>
            <p:spPr>
              <a:xfrm>
                <a:off x="4151802" y="4731475"/>
                <a:ext cx="911073" cy="777994"/>
              </a:xfrm>
              <a:custGeom>
                <a:rect b="b" l="l" r="r" t="t"/>
                <a:pathLst>
                  <a:path extrusionOk="0" h="777994" w="911073">
                    <a:moveTo>
                      <a:pt x="902864" y="461116"/>
                    </a:moveTo>
                    <a:cubicBezTo>
                      <a:pt x="890631" y="452721"/>
                      <a:pt x="863862" y="462549"/>
                      <a:pt x="873280" y="444686"/>
                    </a:cubicBezTo>
                    <a:cubicBezTo>
                      <a:pt x="882647" y="426822"/>
                      <a:pt x="885360" y="418275"/>
                      <a:pt x="882647" y="413156"/>
                    </a:cubicBezTo>
                    <a:cubicBezTo>
                      <a:pt x="878040" y="413719"/>
                      <a:pt x="871898" y="406349"/>
                      <a:pt x="863094" y="400463"/>
                    </a:cubicBezTo>
                    <a:cubicBezTo>
                      <a:pt x="851783" y="392939"/>
                      <a:pt x="840523" y="397340"/>
                      <a:pt x="830490" y="413617"/>
                    </a:cubicBezTo>
                    <a:cubicBezTo>
                      <a:pt x="820458" y="429894"/>
                      <a:pt x="821738" y="423035"/>
                      <a:pt x="813549" y="419299"/>
                    </a:cubicBezTo>
                    <a:cubicBezTo>
                      <a:pt x="805359" y="415511"/>
                      <a:pt x="804182" y="428716"/>
                      <a:pt x="797272" y="436855"/>
                    </a:cubicBezTo>
                    <a:cubicBezTo>
                      <a:pt x="790311" y="444993"/>
                      <a:pt x="779051" y="436855"/>
                      <a:pt x="769019" y="432453"/>
                    </a:cubicBezTo>
                    <a:cubicBezTo>
                      <a:pt x="758986" y="428051"/>
                      <a:pt x="767739" y="412389"/>
                      <a:pt x="776543" y="403585"/>
                    </a:cubicBezTo>
                    <a:cubicBezTo>
                      <a:pt x="785295" y="394833"/>
                      <a:pt x="780893" y="381678"/>
                      <a:pt x="774649" y="363508"/>
                    </a:cubicBezTo>
                    <a:cubicBezTo>
                      <a:pt x="768353" y="345287"/>
                      <a:pt x="788417" y="326502"/>
                      <a:pt x="793484" y="303367"/>
                    </a:cubicBezTo>
                    <a:cubicBezTo>
                      <a:pt x="798500" y="280130"/>
                      <a:pt x="764002" y="291441"/>
                      <a:pt x="748340" y="299579"/>
                    </a:cubicBezTo>
                    <a:cubicBezTo>
                      <a:pt x="732678" y="307718"/>
                      <a:pt x="725768" y="307718"/>
                      <a:pt x="710771" y="302702"/>
                    </a:cubicBezTo>
                    <a:cubicBezTo>
                      <a:pt x="695723" y="297686"/>
                      <a:pt x="693829" y="303930"/>
                      <a:pt x="663733" y="312120"/>
                    </a:cubicBezTo>
                    <a:cubicBezTo>
                      <a:pt x="633637" y="320258"/>
                      <a:pt x="639882" y="301473"/>
                      <a:pt x="629901" y="260066"/>
                    </a:cubicBezTo>
                    <a:cubicBezTo>
                      <a:pt x="619817" y="218709"/>
                      <a:pt x="575339" y="224339"/>
                      <a:pt x="551487" y="231863"/>
                    </a:cubicBezTo>
                    <a:cubicBezTo>
                      <a:pt x="527686" y="239387"/>
                      <a:pt x="513253" y="219937"/>
                      <a:pt x="500661" y="184825"/>
                    </a:cubicBezTo>
                    <a:cubicBezTo>
                      <a:pt x="488121" y="149662"/>
                      <a:pt x="499433" y="154064"/>
                      <a:pt x="401621" y="83839"/>
                    </a:cubicBezTo>
                    <a:cubicBezTo>
                      <a:pt x="303808" y="13666"/>
                      <a:pt x="213469" y="7678"/>
                      <a:pt x="213469" y="7678"/>
                    </a:cubicBezTo>
                    <a:cubicBezTo>
                      <a:pt x="213776" y="9316"/>
                      <a:pt x="214032" y="11056"/>
                      <a:pt x="214185" y="12745"/>
                    </a:cubicBezTo>
                    <a:cubicBezTo>
                      <a:pt x="215363" y="25029"/>
                      <a:pt x="216130" y="38439"/>
                      <a:pt x="214288" y="50621"/>
                    </a:cubicBezTo>
                    <a:cubicBezTo>
                      <a:pt x="212445" y="62803"/>
                      <a:pt x="204972" y="69815"/>
                      <a:pt x="194991" y="76213"/>
                    </a:cubicBezTo>
                    <a:cubicBezTo>
                      <a:pt x="185676" y="82202"/>
                      <a:pt x="173136" y="87985"/>
                      <a:pt x="171805" y="100372"/>
                    </a:cubicBezTo>
                    <a:cubicBezTo>
                      <a:pt x="170321" y="113680"/>
                      <a:pt x="177998" y="126527"/>
                      <a:pt x="176975" y="140091"/>
                    </a:cubicBezTo>
                    <a:cubicBezTo>
                      <a:pt x="176002" y="153040"/>
                      <a:pt x="167813" y="165017"/>
                      <a:pt x="154607" y="167678"/>
                    </a:cubicBezTo>
                    <a:cubicBezTo>
                      <a:pt x="143449" y="169879"/>
                      <a:pt x="134287" y="164045"/>
                      <a:pt x="125074" y="158721"/>
                    </a:cubicBezTo>
                    <a:cubicBezTo>
                      <a:pt x="110999" y="150532"/>
                      <a:pt x="93954" y="148382"/>
                      <a:pt x="79827" y="157493"/>
                    </a:cubicBezTo>
                    <a:cubicBezTo>
                      <a:pt x="66878" y="165733"/>
                      <a:pt x="70256" y="182266"/>
                      <a:pt x="56897" y="190865"/>
                    </a:cubicBezTo>
                    <a:cubicBezTo>
                      <a:pt x="48964" y="195983"/>
                      <a:pt x="30026" y="195676"/>
                      <a:pt x="27620" y="206630"/>
                    </a:cubicBezTo>
                    <a:cubicBezTo>
                      <a:pt x="26391" y="212464"/>
                      <a:pt x="30947" y="217122"/>
                      <a:pt x="32892" y="222138"/>
                    </a:cubicBezTo>
                    <a:cubicBezTo>
                      <a:pt x="35195" y="227922"/>
                      <a:pt x="33199" y="231351"/>
                      <a:pt x="29872" y="236214"/>
                    </a:cubicBezTo>
                    <a:cubicBezTo>
                      <a:pt x="22297" y="247372"/>
                      <a:pt x="17178" y="260629"/>
                      <a:pt x="14159" y="273834"/>
                    </a:cubicBezTo>
                    <a:cubicBezTo>
                      <a:pt x="11344" y="286016"/>
                      <a:pt x="17844" y="298914"/>
                      <a:pt x="23730" y="309355"/>
                    </a:cubicBezTo>
                    <a:cubicBezTo>
                      <a:pt x="30947" y="322049"/>
                      <a:pt x="35758" y="331774"/>
                      <a:pt x="38676" y="346208"/>
                    </a:cubicBezTo>
                    <a:cubicBezTo>
                      <a:pt x="39853" y="351992"/>
                      <a:pt x="42003" y="358645"/>
                      <a:pt x="40365" y="364532"/>
                    </a:cubicBezTo>
                    <a:cubicBezTo>
                      <a:pt x="37140" y="375997"/>
                      <a:pt x="24037" y="380962"/>
                      <a:pt x="14824" y="386285"/>
                    </a:cubicBezTo>
                    <a:cubicBezTo>
                      <a:pt x="11548" y="388127"/>
                      <a:pt x="9808" y="390687"/>
                      <a:pt x="8887" y="394270"/>
                    </a:cubicBezTo>
                    <a:cubicBezTo>
                      <a:pt x="6737" y="402715"/>
                      <a:pt x="7965" y="411109"/>
                      <a:pt x="8682" y="419554"/>
                    </a:cubicBezTo>
                    <a:cubicBezTo>
                      <a:pt x="9450" y="427744"/>
                      <a:pt x="7198" y="435882"/>
                      <a:pt x="8017" y="444174"/>
                    </a:cubicBezTo>
                    <a:cubicBezTo>
                      <a:pt x="8989" y="454308"/>
                      <a:pt x="10422" y="464392"/>
                      <a:pt x="11855" y="474423"/>
                    </a:cubicBezTo>
                    <a:cubicBezTo>
                      <a:pt x="14670" y="474116"/>
                      <a:pt x="17639" y="474270"/>
                      <a:pt x="20761" y="474935"/>
                    </a:cubicBezTo>
                    <a:cubicBezTo>
                      <a:pt x="36117" y="478109"/>
                      <a:pt x="45842" y="473042"/>
                      <a:pt x="59303" y="466951"/>
                    </a:cubicBezTo>
                    <a:cubicBezTo>
                      <a:pt x="74044" y="460194"/>
                      <a:pt x="84588" y="466746"/>
                      <a:pt x="99380" y="467565"/>
                    </a:cubicBezTo>
                    <a:cubicBezTo>
                      <a:pt x="109821" y="468179"/>
                      <a:pt x="118472" y="464494"/>
                      <a:pt x="128555" y="463829"/>
                    </a:cubicBezTo>
                    <a:cubicBezTo>
                      <a:pt x="134799" y="463419"/>
                      <a:pt x="143449" y="460604"/>
                      <a:pt x="149489" y="461423"/>
                    </a:cubicBezTo>
                    <a:cubicBezTo>
                      <a:pt x="145496" y="476266"/>
                      <a:pt x="135567" y="488141"/>
                      <a:pt x="126865" y="500476"/>
                    </a:cubicBezTo>
                    <a:cubicBezTo>
                      <a:pt x="119393" y="511020"/>
                      <a:pt x="113916" y="512300"/>
                      <a:pt x="103321" y="504776"/>
                    </a:cubicBezTo>
                    <a:cubicBezTo>
                      <a:pt x="94722" y="498736"/>
                      <a:pt x="88990" y="497098"/>
                      <a:pt x="82489" y="507335"/>
                    </a:cubicBezTo>
                    <a:cubicBezTo>
                      <a:pt x="75426" y="518339"/>
                      <a:pt x="75579" y="533080"/>
                      <a:pt x="81312" y="544648"/>
                    </a:cubicBezTo>
                    <a:cubicBezTo>
                      <a:pt x="86175" y="554475"/>
                      <a:pt x="94722" y="561590"/>
                      <a:pt x="99482" y="571724"/>
                    </a:cubicBezTo>
                    <a:cubicBezTo>
                      <a:pt x="105215" y="583855"/>
                      <a:pt x="106699" y="597265"/>
                      <a:pt x="115861" y="607604"/>
                    </a:cubicBezTo>
                    <a:cubicBezTo>
                      <a:pt x="126456" y="619530"/>
                      <a:pt x="134953" y="628231"/>
                      <a:pt x="141197" y="643381"/>
                    </a:cubicBezTo>
                    <a:cubicBezTo>
                      <a:pt x="143807" y="649677"/>
                      <a:pt x="146264" y="655973"/>
                      <a:pt x="148516" y="662320"/>
                    </a:cubicBezTo>
                    <a:cubicBezTo>
                      <a:pt x="148875" y="661962"/>
                      <a:pt x="149284" y="661500"/>
                      <a:pt x="149591" y="661091"/>
                    </a:cubicBezTo>
                    <a:cubicBezTo>
                      <a:pt x="156245" y="652339"/>
                      <a:pt x="145650" y="627515"/>
                      <a:pt x="159828" y="623369"/>
                    </a:cubicBezTo>
                    <a:cubicBezTo>
                      <a:pt x="165868" y="621628"/>
                      <a:pt x="171395" y="629767"/>
                      <a:pt x="175132" y="633298"/>
                    </a:cubicBezTo>
                    <a:cubicBezTo>
                      <a:pt x="180148" y="638007"/>
                      <a:pt x="185625" y="642818"/>
                      <a:pt x="191664" y="646094"/>
                    </a:cubicBezTo>
                    <a:cubicBezTo>
                      <a:pt x="204307" y="653055"/>
                      <a:pt x="229643" y="649933"/>
                      <a:pt x="241773" y="642818"/>
                    </a:cubicBezTo>
                    <a:cubicBezTo>
                      <a:pt x="247967" y="639133"/>
                      <a:pt x="251857" y="632223"/>
                      <a:pt x="258818" y="629920"/>
                    </a:cubicBezTo>
                    <a:cubicBezTo>
                      <a:pt x="266444" y="627361"/>
                      <a:pt x="276169" y="629255"/>
                      <a:pt x="283795" y="630483"/>
                    </a:cubicBezTo>
                    <a:cubicBezTo>
                      <a:pt x="293725" y="632172"/>
                      <a:pt x="303092" y="635960"/>
                      <a:pt x="313021" y="637649"/>
                    </a:cubicBezTo>
                    <a:cubicBezTo>
                      <a:pt x="321364" y="639133"/>
                      <a:pt x="329963" y="638161"/>
                      <a:pt x="338306" y="636983"/>
                    </a:cubicBezTo>
                    <a:cubicBezTo>
                      <a:pt x="346905" y="635704"/>
                      <a:pt x="354736" y="633503"/>
                      <a:pt x="361851" y="628487"/>
                    </a:cubicBezTo>
                    <a:cubicBezTo>
                      <a:pt x="368044" y="624085"/>
                      <a:pt x="373367" y="620093"/>
                      <a:pt x="380738" y="617892"/>
                    </a:cubicBezTo>
                    <a:cubicBezTo>
                      <a:pt x="396502" y="613234"/>
                      <a:pt x="416925" y="611852"/>
                      <a:pt x="432638" y="617380"/>
                    </a:cubicBezTo>
                    <a:cubicBezTo>
                      <a:pt x="439804" y="619888"/>
                      <a:pt x="447993" y="623317"/>
                      <a:pt x="455620" y="621372"/>
                    </a:cubicBezTo>
                    <a:cubicBezTo>
                      <a:pt x="463656" y="619325"/>
                      <a:pt x="470821" y="615486"/>
                      <a:pt x="476963" y="609856"/>
                    </a:cubicBezTo>
                    <a:cubicBezTo>
                      <a:pt x="480137" y="606939"/>
                      <a:pt x="482696" y="603458"/>
                      <a:pt x="486791" y="601667"/>
                    </a:cubicBezTo>
                    <a:cubicBezTo>
                      <a:pt x="491858" y="599415"/>
                      <a:pt x="498768" y="599875"/>
                      <a:pt x="504091" y="601411"/>
                    </a:cubicBezTo>
                    <a:cubicBezTo>
                      <a:pt x="500969" y="616561"/>
                      <a:pt x="496004" y="631046"/>
                      <a:pt x="510694" y="641129"/>
                    </a:cubicBezTo>
                    <a:cubicBezTo>
                      <a:pt x="523029" y="649626"/>
                      <a:pt x="535159" y="656382"/>
                      <a:pt x="546317" y="666363"/>
                    </a:cubicBezTo>
                    <a:cubicBezTo>
                      <a:pt x="552818" y="672250"/>
                      <a:pt x="560086" y="677265"/>
                      <a:pt x="566331" y="683407"/>
                    </a:cubicBezTo>
                    <a:cubicBezTo>
                      <a:pt x="574981" y="691853"/>
                      <a:pt x="577591" y="699325"/>
                      <a:pt x="568685" y="708897"/>
                    </a:cubicBezTo>
                    <a:cubicBezTo>
                      <a:pt x="564283" y="713657"/>
                      <a:pt x="559165" y="717854"/>
                      <a:pt x="557424" y="724303"/>
                    </a:cubicBezTo>
                    <a:cubicBezTo>
                      <a:pt x="555530" y="731367"/>
                      <a:pt x="557322" y="739403"/>
                      <a:pt x="558755" y="746364"/>
                    </a:cubicBezTo>
                    <a:cubicBezTo>
                      <a:pt x="561007" y="757215"/>
                      <a:pt x="566331" y="779991"/>
                      <a:pt x="582044" y="773133"/>
                    </a:cubicBezTo>
                    <a:cubicBezTo>
                      <a:pt x="587777" y="770574"/>
                      <a:pt x="592690" y="766018"/>
                      <a:pt x="597962" y="762742"/>
                    </a:cubicBezTo>
                    <a:cubicBezTo>
                      <a:pt x="603336" y="759364"/>
                      <a:pt x="609223" y="756396"/>
                      <a:pt x="612498" y="750663"/>
                    </a:cubicBezTo>
                    <a:cubicBezTo>
                      <a:pt x="616081" y="744367"/>
                      <a:pt x="615518" y="736997"/>
                      <a:pt x="618077" y="730394"/>
                    </a:cubicBezTo>
                    <a:cubicBezTo>
                      <a:pt x="620688" y="723586"/>
                      <a:pt x="626062" y="724201"/>
                      <a:pt x="632153" y="726043"/>
                    </a:cubicBezTo>
                    <a:cubicBezTo>
                      <a:pt x="638193" y="727835"/>
                      <a:pt x="645819" y="731623"/>
                      <a:pt x="650886" y="725839"/>
                    </a:cubicBezTo>
                    <a:cubicBezTo>
                      <a:pt x="656516" y="719338"/>
                      <a:pt x="656414" y="707668"/>
                      <a:pt x="658103" y="699684"/>
                    </a:cubicBezTo>
                    <a:cubicBezTo>
                      <a:pt x="659024" y="694924"/>
                      <a:pt x="659792" y="688474"/>
                      <a:pt x="665371" y="691904"/>
                    </a:cubicBezTo>
                    <a:cubicBezTo>
                      <a:pt x="671565" y="695794"/>
                      <a:pt x="675096" y="700144"/>
                      <a:pt x="683030" y="700964"/>
                    </a:cubicBezTo>
                    <a:cubicBezTo>
                      <a:pt x="692652" y="701936"/>
                      <a:pt x="702121" y="697534"/>
                      <a:pt x="708673" y="690522"/>
                    </a:cubicBezTo>
                    <a:cubicBezTo>
                      <a:pt x="713126" y="685915"/>
                      <a:pt x="717067" y="678340"/>
                      <a:pt x="723465" y="676190"/>
                    </a:cubicBezTo>
                    <a:cubicBezTo>
                      <a:pt x="737080" y="671533"/>
                      <a:pt x="745065" y="696511"/>
                      <a:pt x="754022" y="702448"/>
                    </a:cubicBezTo>
                    <a:cubicBezTo>
                      <a:pt x="764156" y="709153"/>
                      <a:pt x="774751" y="695845"/>
                      <a:pt x="785858" y="697022"/>
                    </a:cubicBezTo>
                    <a:cubicBezTo>
                      <a:pt x="792563" y="697739"/>
                      <a:pt x="798910" y="700707"/>
                      <a:pt x="805717" y="700810"/>
                    </a:cubicBezTo>
                    <a:cubicBezTo>
                      <a:pt x="812934" y="700964"/>
                      <a:pt x="819384" y="697995"/>
                      <a:pt x="825474" y="694463"/>
                    </a:cubicBezTo>
                    <a:cubicBezTo>
                      <a:pt x="832180" y="690573"/>
                      <a:pt x="838629" y="686171"/>
                      <a:pt x="845078" y="681871"/>
                    </a:cubicBezTo>
                    <a:cubicBezTo>
                      <a:pt x="849684" y="678749"/>
                      <a:pt x="856236" y="672710"/>
                      <a:pt x="862173" y="672710"/>
                    </a:cubicBezTo>
                    <a:cubicBezTo>
                      <a:pt x="862173" y="672710"/>
                      <a:pt x="866626" y="641744"/>
                      <a:pt x="875583" y="634680"/>
                    </a:cubicBezTo>
                    <a:cubicBezTo>
                      <a:pt x="884592" y="627668"/>
                      <a:pt x="880753" y="617278"/>
                      <a:pt x="875583" y="603663"/>
                    </a:cubicBezTo>
                    <a:cubicBezTo>
                      <a:pt x="870414" y="590048"/>
                      <a:pt x="865653" y="574539"/>
                      <a:pt x="871540" y="570751"/>
                    </a:cubicBezTo>
                    <a:cubicBezTo>
                      <a:pt x="877477" y="567015"/>
                      <a:pt x="887253" y="562306"/>
                      <a:pt x="880958" y="554322"/>
                    </a:cubicBezTo>
                    <a:cubicBezTo>
                      <a:pt x="874611" y="546337"/>
                      <a:pt x="870158" y="522792"/>
                      <a:pt x="882954" y="508717"/>
                    </a:cubicBezTo>
                    <a:cubicBezTo>
                      <a:pt x="895801" y="494590"/>
                      <a:pt x="915046" y="469663"/>
                      <a:pt x="902813" y="46116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77"/>
              <p:cNvSpPr/>
              <p:nvPr/>
            </p:nvSpPr>
            <p:spPr>
              <a:xfrm>
                <a:off x="10053818" y="5393384"/>
                <a:ext cx="598851" cy="1315425"/>
              </a:xfrm>
              <a:custGeom>
                <a:rect b="b" l="l" r="r" t="t"/>
                <a:pathLst>
                  <a:path extrusionOk="0" h="1315425" w="598851">
                    <a:moveTo>
                      <a:pt x="594938" y="314424"/>
                    </a:moveTo>
                    <a:cubicBezTo>
                      <a:pt x="594427" y="340989"/>
                      <a:pt x="592840" y="367553"/>
                      <a:pt x="591253" y="394016"/>
                    </a:cubicBezTo>
                    <a:cubicBezTo>
                      <a:pt x="589871" y="417304"/>
                      <a:pt x="588540" y="440541"/>
                      <a:pt x="587824" y="463882"/>
                    </a:cubicBezTo>
                    <a:cubicBezTo>
                      <a:pt x="586903" y="495359"/>
                      <a:pt x="587671" y="530062"/>
                      <a:pt x="579891" y="561029"/>
                    </a:cubicBezTo>
                    <a:cubicBezTo>
                      <a:pt x="573339" y="587132"/>
                      <a:pt x="558650" y="611240"/>
                      <a:pt x="550716" y="637088"/>
                    </a:cubicBezTo>
                    <a:cubicBezTo>
                      <a:pt x="543908" y="659404"/>
                      <a:pt x="551023" y="673428"/>
                      <a:pt x="558137" y="693748"/>
                    </a:cubicBezTo>
                    <a:cubicBezTo>
                      <a:pt x="566430" y="717549"/>
                      <a:pt x="555578" y="720722"/>
                      <a:pt x="539456" y="735258"/>
                    </a:cubicBezTo>
                    <a:cubicBezTo>
                      <a:pt x="523947" y="749232"/>
                      <a:pt x="534542" y="766992"/>
                      <a:pt x="536640" y="784293"/>
                    </a:cubicBezTo>
                    <a:cubicBezTo>
                      <a:pt x="539916" y="810857"/>
                      <a:pt x="534389" y="838394"/>
                      <a:pt x="532750" y="864702"/>
                    </a:cubicBezTo>
                    <a:cubicBezTo>
                      <a:pt x="530958" y="895618"/>
                      <a:pt x="518367" y="925151"/>
                      <a:pt x="506442" y="953302"/>
                    </a:cubicBezTo>
                    <a:cubicBezTo>
                      <a:pt x="495078" y="979968"/>
                      <a:pt x="491496" y="1010781"/>
                      <a:pt x="475578" y="1035452"/>
                    </a:cubicBezTo>
                    <a:cubicBezTo>
                      <a:pt x="462116" y="1056437"/>
                      <a:pt x="443076" y="1068261"/>
                      <a:pt x="420811" y="1078241"/>
                    </a:cubicBezTo>
                    <a:cubicBezTo>
                      <a:pt x="406991" y="1084435"/>
                      <a:pt x="398034" y="1090577"/>
                      <a:pt x="392405" y="1105113"/>
                    </a:cubicBezTo>
                    <a:cubicBezTo>
                      <a:pt x="388156" y="1115913"/>
                      <a:pt x="386364" y="1126201"/>
                      <a:pt x="378022" y="1135056"/>
                    </a:cubicBezTo>
                    <a:cubicBezTo>
                      <a:pt x="363229" y="1150820"/>
                      <a:pt x="337331" y="1131933"/>
                      <a:pt x="318034" y="1145395"/>
                    </a:cubicBezTo>
                    <a:cubicBezTo>
                      <a:pt x="308565" y="1152049"/>
                      <a:pt x="299659" y="1161006"/>
                      <a:pt x="287529" y="1159675"/>
                    </a:cubicBezTo>
                    <a:cubicBezTo>
                      <a:pt x="270997" y="1157884"/>
                      <a:pt x="263420" y="1150513"/>
                      <a:pt x="256409" y="1135619"/>
                    </a:cubicBezTo>
                    <a:cubicBezTo>
                      <a:pt x="250675" y="1123540"/>
                      <a:pt x="249345" y="1104141"/>
                      <a:pt x="232966" y="1120775"/>
                    </a:cubicBezTo>
                    <a:cubicBezTo>
                      <a:pt x="226466" y="1127480"/>
                      <a:pt x="224777" y="1133828"/>
                      <a:pt x="214182" y="1134595"/>
                    </a:cubicBezTo>
                    <a:cubicBezTo>
                      <a:pt x="206556" y="1135209"/>
                      <a:pt x="198417" y="1133162"/>
                      <a:pt x="190637" y="1133623"/>
                    </a:cubicBezTo>
                    <a:cubicBezTo>
                      <a:pt x="188488" y="1151486"/>
                      <a:pt x="196524" y="1163463"/>
                      <a:pt x="183420" y="1177999"/>
                    </a:cubicBezTo>
                    <a:cubicBezTo>
                      <a:pt x="172263" y="1190437"/>
                      <a:pt x="178302" y="1211422"/>
                      <a:pt x="175538" y="1228159"/>
                    </a:cubicBezTo>
                    <a:cubicBezTo>
                      <a:pt x="173081" y="1242235"/>
                      <a:pt x="173900" y="1255440"/>
                      <a:pt x="172722" y="1269414"/>
                    </a:cubicBezTo>
                    <a:cubicBezTo>
                      <a:pt x="171392" y="1286201"/>
                      <a:pt x="156549" y="1284205"/>
                      <a:pt x="143292" y="1284820"/>
                    </a:cubicBezTo>
                    <a:cubicBezTo>
                      <a:pt x="122000" y="1285741"/>
                      <a:pt x="123944" y="1293828"/>
                      <a:pt x="119031" y="1310872"/>
                    </a:cubicBezTo>
                    <a:cubicBezTo>
                      <a:pt x="106440" y="1304986"/>
                      <a:pt x="94923" y="1296643"/>
                      <a:pt x="80950" y="1293367"/>
                    </a:cubicBezTo>
                    <a:cubicBezTo>
                      <a:pt x="73477" y="1291576"/>
                      <a:pt x="64981" y="1292344"/>
                      <a:pt x="57969" y="1288249"/>
                    </a:cubicBezTo>
                    <a:cubicBezTo>
                      <a:pt x="41590" y="1278729"/>
                      <a:pt x="50905" y="1255952"/>
                      <a:pt x="63394" y="1247251"/>
                    </a:cubicBezTo>
                    <a:cubicBezTo>
                      <a:pt x="77470" y="1237372"/>
                      <a:pt x="96869" y="1243565"/>
                      <a:pt x="112122" y="1236553"/>
                    </a:cubicBezTo>
                    <a:cubicBezTo>
                      <a:pt x="134591" y="1226265"/>
                      <a:pt x="135563" y="1199957"/>
                      <a:pt x="125736" y="1180149"/>
                    </a:cubicBezTo>
                    <a:cubicBezTo>
                      <a:pt x="111456" y="1151178"/>
                      <a:pt x="103983" y="1120110"/>
                      <a:pt x="90266" y="1090730"/>
                    </a:cubicBezTo>
                    <a:cubicBezTo>
                      <a:pt x="82640" y="1074607"/>
                      <a:pt x="78851" y="1057052"/>
                      <a:pt x="70099" y="1041389"/>
                    </a:cubicBezTo>
                    <a:cubicBezTo>
                      <a:pt x="60477" y="1024294"/>
                      <a:pt x="45787" y="1010986"/>
                      <a:pt x="36011" y="994095"/>
                    </a:cubicBezTo>
                    <a:cubicBezTo>
                      <a:pt x="28947" y="981862"/>
                      <a:pt x="23419" y="970243"/>
                      <a:pt x="14821" y="959086"/>
                    </a:cubicBezTo>
                    <a:cubicBezTo>
                      <a:pt x="7501" y="949719"/>
                      <a:pt x="7143" y="941478"/>
                      <a:pt x="8013" y="929655"/>
                    </a:cubicBezTo>
                    <a:cubicBezTo>
                      <a:pt x="8781" y="918599"/>
                      <a:pt x="10009" y="911638"/>
                      <a:pt x="18352" y="904319"/>
                    </a:cubicBezTo>
                    <a:cubicBezTo>
                      <a:pt x="26439" y="897204"/>
                      <a:pt x="34322" y="892598"/>
                      <a:pt x="36318" y="881235"/>
                    </a:cubicBezTo>
                    <a:cubicBezTo>
                      <a:pt x="39440" y="863730"/>
                      <a:pt x="36727" y="841874"/>
                      <a:pt x="48858" y="826724"/>
                    </a:cubicBezTo>
                    <a:cubicBezTo>
                      <a:pt x="58020" y="815361"/>
                      <a:pt x="68871" y="819916"/>
                      <a:pt x="81309" y="819763"/>
                    </a:cubicBezTo>
                    <a:cubicBezTo>
                      <a:pt x="94923" y="819558"/>
                      <a:pt x="99632" y="810294"/>
                      <a:pt x="107719" y="801081"/>
                    </a:cubicBezTo>
                    <a:cubicBezTo>
                      <a:pt x="114681" y="793096"/>
                      <a:pt x="125838" y="783269"/>
                      <a:pt x="137150" y="783064"/>
                    </a:cubicBezTo>
                    <a:cubicBezTo>
                      <a:pt x="155320" y="782757"/>
                      <a:pt x="155782" y="803538"/>
                      <a:pt x="165865" y="813313"/>
                    </a:cubicBezTo>
                    <a:cubicBezTo>
                      <a:pt x="174566" y="821759"/>
                      <a:pt x="176920" y="813313"/>
                      <a:pt x="176869" y="803998"/>
                    </a:cubicBezTo>
                    <a:cubicBezTo>
                      <a:pt x="176817" y="791765"/>
                      <a:pt x="175589" y="778253"/>
                      <a:pt x="177790" y="766173"/>
                    </a:cubicBezTo>
                    <a:cubicBezTo>
                      <a:pt x="179223" y="758240"/>
                      <a:pt x="183574" y="753889"/>
                      <a:pt x="186798" y="746979"/>
                    </a:cubicBezTo>
                    <a:cubicBezTo>
                      <a:pt x="196575" y="726557"/>
                      <a:pt x="185007" y="704190"/>
                      <a:pt x="177022" y="685303"/>
                    </a:cubicBezTo>
                    <a:cubicBezTo>
                      <a:pt x="168832" y="666007"/>
                      <a:pt x="169089" y="650190"/>
                      <a:pt x="176510" y="630690"/>
                    </a:cubicBezTo>
                    <a:cubicBezTo>
                      <a:pt x="183625" y="611905"/>
                      <a:pt x="189665" y="595833"/>
                      <a:pt x="181833" y="576076"/>
                    </a:cubicBezTo>
                    <a:cubicBezTo>
                      <a:pt x="173951" y="556217"/>
                      <a:pt x="160183" y="539633"/>
                      <a:pt x="154502" y="518751"/>
                    </a:cubicBezTo>
                    <a:cubicBezTo>
                      <a:pt x="160746" y="514503"/>
                      <a:pt x="167195" y="510613"/>
                      <a:pt x="172876" y="505698"/>
                    </a:cubicBezTo>
                    <a:cubicBezTo>
                      <a:pt x="184085" y="496076"/>
                      <a:pt x="191200" y="488194"/>
                      <a:pt x="188744" y="472788"/>
                    </a:cubicBezTo>
                    <a:cubicBezTo>
                      <a:pt x="187567" y="465417"/>
                      <a:pt x="185467" y="458098"/>
                      <a:pt x="181015" y="452007"/>
                    </a:cubicBezTo>
                    <a:cubicBezTo>
                      <a:pt x="177432" y="447093"/>
                      <a:pt x="172365" y="443254"/>
                      <a:pt x="170471" y="437317"/>
                    </a:cubicBezTo>
                    <a:cubicBezTo>
                      <a:pt x="165865" y="423293"/>
                      <a:pt x="176510" y="407886"/>
                      <a:pt x="186543" y="399236"/>
                    </a:cubicBezTo>
                    <a:cubicBezTo>
                      <a:pt x="191047" y="395346"/>
                      <a:pt x="195295" y="392122"/>
                      <a:pt x="197189" y="386287"/>
                    </a:cubicBezTo>
                    <a:cubicBezTo>
                      <a:pt x="199032" y="380708"/>
                      <a:pt x="199237" y="374361"/>
                      <a:pt x="202717" y="369447"/>
                    </a:cubicBezTo>
                    <a:cubicBezTo>
                      <a:pt x="209984" y="359159"/>
                      <a:pt x="230765" y="361667"/>
                      <a:pt x="238443" y="370112"/>
                    </a:cubicBezTo>
                    <a:cubicBezTo>
                      <a:pt x="244687" y="376920"/>
                      <a:pt x="245148" y="399339"/>
                      <a:pt x="259378" y="396319"/>
                    </a:cubicBezTo>
                    <a:cubicBezTo>
                      <a:pt x="266082" y="394835"/>
                      <a:pt x="268335" y="385110"/>
                      <a:pt x="271815" y="380298"/>
                    </a:cubicBezTo>
                    <a:cubicBezTo>
                      <a:pt x="277036" y="373183"/>
                      <a:pt x="283434" y="374054"/>
                      <a:pt x="291009" y="376562"/>
                    </a:cubicBezTo>
                    <a:cubicBezTo>
                      <a:pt x="298123" y="378916"/>
                      <a:pt x="306057" y="382499"/>
                      <a:pt x="313683" y="381015"/>
                    </a:cubicBezTo>
                    <a:cubicBezTo>
                      <a:pt x="319722" y="379889"/>
                      <a:pt x="320491" y="375691"/>
                      <a:pt x="321412" y="370369"/>
                    </a:cubicBezTo>
                    <a:cubicBezTo>
                      <a:pt x="322282" y="365199"/>
                      <a:pt x="322896" y="355218"/>
                      <a:pt x="328373" y="352454"/>
                    </a:cubicBezTo>
                    <a:cubicBezTo>
                      <a:pt x="332877" y="350202"/>
                      <a:pt x="339224" y="354604"/>
                      <a:pt x="344035" y="354604"/>
                    </a:cubicBezTo>
                    <a:cubicBezTo>
                      <a:pt x="347311" y="354553"/>
                      <a:pt x="351712" y="353888"/>
                      <a:pt x="354835" y="353120"/>
                    </a:cubicBezTo>
                    <a:cubicBezTo>
                      <a:pt x="357702" y="352352"/>
                      <a:pt x="359441" y="350407"/>
                      <a:pt x="362154" y="349230"/>
                    </a:cubicBezTo>
                    <a:cubicBezTo>
                      <a:pt x="365584" y="347643"/>
                      <a:pt x="369167" y="347848"/>
                      <a:pt x="372493" y="345800"/>
                    </a:cubicBezTo>
                    <a:cubicBezTo>
                      <a:pt x="378483" y="342115"/>
                      <a:pt x="381963" y="335768"/>
                      <a:pt x="386979" y="330957"/>
                    </a:cubicBezTo>
                    <a:cubicBezTo>
                      <a:pt x="395117" y="323177"/>
                      <a:pt x="409704" y="310125"/>
                      <a:pt x="408629" y="297534"/>
                    </a:cubicBezTo>
                    <a:cubicBezTo>
                      <a:pt x="408168" y="292416"/>
                      <a:pt x="403357" y="287553"/>
                      <a:pt x="400798" y="283305"/>
                    </a:cubicBezTo>
                    <a:cubicBezTo>
                      <a:pt x="397369" y="277726"/>
                      <a:pt x="393838" y="274296"/>
                      <a:pt x="387235" y="272812"/>
                    </a:cubicBezTo>
                    <a:cubicBezTo>
                      <a:pt x="376793" y="270509"/>
                      <a:pt x="371777" y="262780"/>
                      <a:pt x="372647" y="251878"/>
                    </a:cubicBezTo>
                    <a:cubicBezTo>
                      <a:pt x="373773" y="239031"/>
                      <a:pt x="382986" y="238314"/>
                      <a:pt x="393582" y="236523"/>
                    </a:cubicBezTo>
                    <a:cubicBezTo>
                      <a:pt x="408629" y="233912"/>
                      <a:pt x="419276" y="223675"/>
                      <a:pt x="427618" y="211391"/>
                    </a:cubicBezTo>
                    <a:cubicBezTo>
                      <a:pt x="435245" y="200131"/>
                      <a:pt x="441132" y="187591"/>
                      <a:pt x="441643" y="173771"/>
                    </a:cubicBezTo>
                    <a:cubicBezTo>
                      <a:pt x="442053" y="162460"/>
                      <a:pt x="440209" y="140450"/>
                      <a:pt x="428080" y="134718"/>
                    </a:cubicBezTo>
                    <a:cubicBezTo>
                      <a:pt x="417228" y="129651"/>
                      <a:pt x="408681" y="144903"/>
                      <a:pt x="400849" y="149613"/>
                    </a:cubicBezTo>
                    <a:cubicBezTo>
                      <a:pt x="390766" y="155754"/>
                      <a:pt x="384061" y="143675"/>
                      <a:pt x="379660" y="136151"/>
                    </a:cubicBezTo>
                    <a:cubicBezTo>
                      <a:pt x="373670" y="125966"/>
                      <a:pt x="367785" y="115575"/>
                      <a:pt x="362205" y="105082"/>
                    </a:cubicBezTo>
                    <a:cubicBezTo>
                      <a:pt x="357599" y="96484"/>
                      <a:pt x="354170" y="87321"/>
                      <a:pt x="361694" y="79286"/>
                    </a:cubicBezTo>
                    <a:cubicBezTo>
                      <a:pt x="369423" y="71147"/>
                      <a:pt x="381042" y="67667"/>
                      <a:pt x="387797" y="58454"/>
                    </a:cubicBezTo>
                    <a:cubicBezTo>
                      <a:pt x="393633" y="50469"/>
                      <a:pt x="393582" y="39465"/>
                      <a:pt x="397267" y="30405"/>
                    </a:cubicBezTo>
                    <a:cubicBezTo>
                      <a:pt x="400747" y="21704"/>
                      <a:pt x="406940" y="10392"/>
                      <a:pt x="416922" y="8243"/>
                    </a:cubicBezTo>
                    <a:cubicBezTo>
                      <a:pt x="427567" y="5939"/>
                      <a:pt x="441899" y="11211"/>
                      <a:pt x="451777" y="14487"/>
                    </a:cubicBezTo>
                    <a:cubicBezTo>
                      <a:pt x="465085" y="18940"/>
                      <a:pt x="470614" y="26003"/>
                      <a:pt x="474145" y="39157"/>
                    </a:cubicBezTo>
                    <a:cubicBezTo>
                      <a:pt x="477574" y="52107"/>
                      <a:pt x="483818" y="56867"/>
                      <a:pt x="494772" y="63623"/>
                    </a:cubicBezTo>
                    <a:cubicBezTo>
                      <a:pt x="508182" y="71915"/>
                      <a:pt x="507517" y="86605"/>
                      <a:pt x="509359" y="100783"/>
                    </a:cubicBezTo>
                    <a:cubicBezTo>
                      <a:pt x="510843" y="112402"/>
                      <a:pt x="515195" y="133080"/>
                      <a:pt x="531368" y="128985"/>
                    </a:cubicBezTo>
                    <a:cubicBezTo>
                      <a:pt x="541195" y="126529"/>
                      <a:pt x="547082" y="116906"/>
                      <a:pt x="556347" y="113221"/>
                    </a:cubicBezTo>
                    <a:cubicBezTo>
                      <a:pt x="569194" y="108000"/>
                      <a:pt x="581478" y="105850"/>
                      <a:pt x="591202" y="94845"/>
                    </a:cubicBezTo>
                    <a:cubicBezTo>
                      <a:pt x="591766" y="94180"/>
                      <a:pt x="592227" y="93515"/>
                      <a:pt x="592789" y="92850"/>
                    </a:cubicBezTo>
                    <a:cubicBezTo>
                      <a:pt x="598215" y="120591"/>
                      <a:pt x="593096" y="154680"/>
                      <a:pt x="581990" y="178736"/>
                    </a:cubicBezTo>
                    <a:cubicBezTo>
                      <a:pt x="571036" y="202434"/>
                      <a:pt x="582450" y="218403"/>
                      <a:pt x="586545" y="241846"/>
                    </a:cubicBezTo>
                    <a:cubicBezTo>
                      <a:pt x="590742" y="265646"/>
                      <a:pt x="595451" y="289908"/>
                      <a:pt x="594938" y="3145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77"/>
              <p:cNvSpPr/>
              <p:nvPr/>
            </p:nvSpPr>
            <p:spPr>
              <a:xfrm>
                <a:off x="9705387" y="5530652"/>
                <a:ext cx="476010" cy="388997"/>
              </a:xfrm>
              <a:custGeom>
                <a:rect b="b" l="l" r="r" t="t"/>
                <a:pathLst>
                  <a:path extrusionOk="0" h="388997" w="476010">
                    <a:moveTo>
                      <a:pt x="470431" y="17411"/>
                    </a:moveTo>
                    <a:cubicBezTo>
                      <a:pt x="469357" y="28774"/>
                      <a:pt x="463880" y="39983"/>
                      <a:pt x="459325" y="50271"/>
                    </a:cubicBezTo>
                    <a:cubicBezTo>
                      <a:pt x="455640" y="58307"/>
                      <a:pt x="451596" y="66138"/>
                      <a:pt x="447552" y="73969"/>
                    </a:cubicBezTo>
                    <a:cubicBezTo>
                      <a:pt x="446734" y="66855"/>
                      <a:pt x="443662" y="61583"/>
                      <a:pt x="435626" y="62351"/>
                    </a:cubicBezTo>
                    <a:cubicBezTo>
                      <a:pt x="414129" y="64193"/>
                      <a:pt x="390584" y="94238"/>
                      <a:pt x="379682" y="110259"/>
                    </a:cubicBezTo>
                    <a:cubicBezTo>
                      <a:pt x="368063" y="127405"/>
                      <a:pt x="363917" y="147930"/>
                      <a:pt x="352708" y="164974"/>
                    </a:cubicBezTo>
                    <a:cubicBezTo>
                      <a:pt x="340527" y="183451"/>
                      <a:pt x="319644" y="194763"/>
                      <a:pt x="303418" y="209197"/>
                    </a:cubicBezTo>
                    <a:cubicBezTo>
                      <a:pt x="285197" y="225422"/>
                      <a:pt x="273527" y="243848"/>
                      <a:pt x="266464" y="267137"/>
                    </a:cubicBezTo>
                    <a:cubicBezTo>
                      <a:pt x="260577" y="286331"/>
                      <a:pt x="255254" y="303324"/>
                      <a:pt x="238005" y="315301"/>
                    </a:cubicBezTo>
                    <a:cubicBezTo>
                      <a:pt x="220244" y="327636"/>
                      <a:pt x="198389" y="331936"/>
                      <a:pt x="179911" y="342787"/>
                    </a:cubicBezTo>
                    <a:cubicBezTo>
                      <a:pt x="163942" y="352154"/>
                      <a:pt x="155804" y="365718"/>
                      <a:pt x="149509" y="382659"/>
                    </a:cubicBezTo>
                    <a:cubicBezTo>
                      <a:pt x="133027" y="372934"/>
                      <a:pt x="127397" y="353485"/>
                      <a:pt x="106258" y="351130"/>
                    </a:cubicBezTo>
                    <a:cubicBezTo>
                      <a:pt x="94895" y="349901"/>
                      <a:pt x="82406" y="353740"/>
                      <a:pt x="74626" y="343299"/>
                    </a:cubicBezTo>
                    <a:cubicBezTo>
                      <a:pt x="66386" y="332192"/>
                      <a:pt x="72784" y="317042"/>
                      <a:pt x="66232" y="304911"/>
                    </a:cubicBezTo>
                    <a:cubicBezTo>
                      <a:pt x="61268" y="295698"/>
                      <a:pt x="50980" y="291194"/>
                      <a:pt x="44223" y="283413"/>
                    </a:cubicBezTo>
                    <a:cubicBezTo>
                      <a:pt x="36239" y="274251"/>
                      <a:pt x="26514" y="265397"/>
                      <a:pt x="20576" y="254904"/>
                    </a:cubicBezTo>
                    <a:cubicBezTo>
                      <a:pt x="16328" y="247278"/>
                      <a:pt x="13513" y="240163"/>
                      <a:pt x="7678" y="235199"/>
                    </a:cubicBezTo>
                    <a:cubicBezTo>
                      <a:pt x="21958" y="219639"/>
                      <a:pt x="26309" y="200393"/>
                      <a:pt x="24722" y="178743"/>
                    </a:cubicBezTo>
                    <a:cubicBezTo>
                      <a:pt x="23084" y="155965"/>
                      <a:pt x="23135" y="125818"/>
                      <a:pt x="39821" y="107648"/>
                    </a:cubicBezTo>
                    <a:cubicBezTo>
                      <a:pt x="41613" y="105754"/>
                      <a:pt x="43302" y="104629"/>
                      <a:pt x="45093" y="104116"/>
                    </a:cubicBezTo>
                    <a:cubicBezTo>
                      <a:pt x="49649" y="102684"/>
                      <a:pt x="54408" y="105294"/>
                      <a:pt x="59732" y="107597"/>
                    </a:cubicBezTo>
                    <a:cubicBezTo>
                      <a:pt x="68791" y="111538"/>
                      <a:pt x="78618" y="113534"/>
                      <a:pt x="88292" y="110514"/>
                    </a:cubicBezTo>
                    <a:cubicBezTo>
                      <a:pt x="108817" y="104116"/>
                      <a:pt x="106309" y="78832"/>
                      <a:pt x="121152" y="66445"/>
                    </a:cubicBezTo>
                    <a:cubicBezTo>
                      <a:pt x="129547" y="59433"/>
                      <a:pt x="137531" y="63579"/>
                      <a:pt x="145516" y="68902"/>
                    </a:cubicBezTo>
                    <a:cubicBezTo>
                      <a:pt x="155445" y="75402"/>
                      <a:pt x="164505" y="79804"/>
                      <a:pt x="176226" y="75044"/>
                    </a:cubicBezTo>
                    <a:cubicBezTo>
                      <a:pt x="187998" y="70335"/>
                      <a:pt x="195932" y="59586"/>
                      <a:pt x="207295" y="54366"/>
                    </a:cubicBezTo>
                    <a:cubicBezTo>
                      <a:pt x="217685" y="49606"/>
                      <a:pt x="227461" y="55390"/>
                      <a:pt x="236879" y="60047"/>
                    </a:cubicBezTo>
                    <a:cubicBezTo>
                      <a:pt x="259349" y="71410"/>
                      <a:pt x="282688" y="81442"/>
                      <a:pt x="305619" y="92037"/>
                    </a:cubicBezTo>
                    <a:cubicBezTo>
                      <a:pt x="323431" y="100277"/>
                      <a:pt x="344621" y="101557"/>
                      <a:pt x="355216" y="82261"/>
                    </a:cubicBezTo>
                    <a:cubicBezTo>
                      <a:pt x="362023" y="69772"/>
                      <a:pt x="366426" y="55185"/>
                      <a:pt x="377840" y="45869"/>
                    </a:cubicBezTo>
                    <a:cubicBezTo>
                      <a:pt x="390175" y="35786"/>
                      <a:pt x="400002" y="28262"/>
                      <a:pt x="416176" y="25089"/>
                    </a:cubicBezTo>
                    <a:cubicBezTo>
                      <a:pt x="429893" y="22427"/>
                      <a:pt x="441564" y="16694"/>
                      <a:pt x="454104" y="10808"/>
                    </a:cubicBezTo>
                    <a:cubicBezTo>
                      <a:pt x="463061" y="6663"/>
                      <a:pt x="471711" y="4718"/>
                      <a:pt x="470482" y="17513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77"/>
              <p:cNvSpPr/>
              <p:nvPr/>
            </p:nvSpPr>
            <p:spPr>
              <a:xfrm>
                <a:off x="8220313" y="4664276"/>
                <a:ext cx="1581581" cy="1105571"/>
              </a:xfrm>
              <a:custGeom>
                <a:rect b="b" l="l" r="r" t="t"/>
                <a:pathLst>
                  <a:path extrusionOk="0" h="1105571" w="1581581">
                    <a:moveTo>
                      <a:pt x="1573980" y="352499"/>
                    </a:moveTo>
                    <a:cubicBezTo>
                      <a:pt x="1567429" y="374098"/>
                      <a:pt x="1550947" y="377835"/>
                      <a:pt x="1530729" y="378347"/>
                    </a:cubicBezTo>
                    <a:cubicBezTo>
                      <a:pt x="1510512" y="378807"/>
                      <a:pt x="1504421" y="392013"/>
                      <a:pt x="1490755" y="392883"/>
                    </a:cubicBezTo>
                    <a:cubicBezTo>
                      <a:pt x="1477140" y="393855"/>
                      <a:pt x="1443768" y="391962"/>
                      <a:pt x="1439059" y="406037"/>
                    </a:cubicBezTo>
                    <a:cubicBezTo>
                      <a:pt x="1434350" y="420164"/>
                      <a:pt x="1444177" y="433369"/>
                      <a:pt x="1454107" y="437567"/>
                    </a:cubicBezTo>
                    <a:cubicBezTo>
                      <a:pt x="1463985" y="441764"/>
                      <a:pt x="1500633" y="462493"/>
                      <a:pt x="1487940" y="472372"/>
                    </a:cubicBezTo>
                    <a:cubicBezTo>
                      <a:pt x="1475246" y="482301"/>
                      <a:pt x="1424472" y="538706"/>
                      <a:pt x="1423090" y="554675"/>
                    </a:cubicBezTo>
                    <a:cubicBezTo>
                      <a:pt x="1421656" y="570696"/>
                      <a:pt x="1420275" y="602174"/>
                      <a:pt x="1406609" y="606883"/>
                    </a:cubicBezTo>
                    <a:cubicBezTo>
                      <a:pt x="1392993" y="611592"/>
                      <a:pt x="1349232" y="628534"/>
                      <a:pt x="1347388" y="638873"/>
                    </a:cubicBezTo>
                    <a:cubicBezTo>
                      <a:pt x="1345495" y="649212"/>
                      <a:pt x="1387824" y="687344"/>
                      <a:pt x="1377485" y="697171"/>
                    </a:cubicBezTo>
                    <a:cubicBezTo>
                      <a:pt x="1367095" y="706998"/>
                      <a:pt x="1314426" y="778042"/>
                      <a:pt x="1341758" y="806244"/>
                    </a:cubicBezTo>
                    <a:cubicBezTo>
                      <a:pt x="1368989" y="834446"/>
                      <a:pt x="1378918" y="822725"/>
                      <a:pt x="1388285" y="830710"/>
                    </a:cubicBezTo>
                    <a:cubicBezTo>
                      <a:pt x="1397703" y="838694"/>
                      <a:pt x="1413160" y="841049"/>
                      <a:pt x="1429693" y="846679"/>
                    </a:cubicBezTo>
                    <a:cubicBezTo>
                      <a:pt x="1446122" y="852309"/>
                      <a:pt x="1495515" y="845758"/>
                      <a:pt x="1498330" y="885221"/>
                    </a:cubicBezTo>
                    <a:cubicBezTo>
                      <a:pt x="1501145" y="924735"/>
                      <a:pt x="1493877" y="935637"/>
                      <a:pt x="1530218" y="970391"/>
                    </a:cubicBezTo>
                    <a:cubicBezTo>
                      <a:pt x="1528477" y="970903"/>
                      <a:pt x="1526737" y="972029"/>
                      <a:pt x="1524946" y="973922"/>
                    </a:cubicBezTo>
                    <a:cubicBezTo>
                      <a:pt x="1508260" y="992093"/>
                      <a:pt x="1508157" y="1022240"/>
                      <a:pt x="1509847" y="1045017"/>
                    </a:cubicBezTo>
                    <a:cubicBezTo>
                      <a:pt x="1511433" y="1066719"/>
                      <a:pt x="1507083" y="1085913"/>
                      <a:pt x="1492802" y="1101473"/>
                    </a:cubicBezTo>
                    <a:cubicBezTo>
                      <a:pt x="1490550" y="1099477"/>
                      <a:pt x="1487735" y="1097787"/>
                      <a:pt x="1484203" y="1096610"/>
                    </a:cubicBezTo>
                    <a:cubicBezTo>
                      <a:pt x="1455950" y="1086936"/>
                      <a:pt x="1421912" y="1091799"/>
                      <a:pt x="1392635" y="1089905"/>
                    </a:cubicBezTo>
                    <a:cubicBezTo>
                      <a:pt x="1371650" y="1088523"/>
                      <a:pt x="1365098" y="1074653"/>
                      <a:pt x="1347338" y="1067026"/>
                    </a:cubicBezTo>
                    <a:cubicBezTo>
                      <a:pt x="1332955" y="1060884"/>
                      <a:pt x="1326199" y="1066463"/>
                      <a:pt x="1315297" y="1074704"/>
                    </a:cubicBezTo>
                    <a:cubicBezTo>
                      <a:pt x="1298508" y="1087397"/>
                      <a:pt x="1286992" y="1082330"/>
                      <a:pt x="1271329" y="1074243"/>
                    </a:cubicBezTo>
                    <a:cubicBezTo>
                      <a:pt x="1259301" y="1067998"/>
                      <a:pt x="1250190" y="1071172"/>
                      <a:pt x="1239288" y="1078491"/>
                    </a:cubicBezTo>
                    <a:cubicBezTo>
                      <a:pt x="1228335" y="1085964"/>
                      <a:pt x="1217433" y="1100756"/>
                      <a:pt x="1203306" y="1098657"/>
                    </a:cubicBezTo>
                    <a:cubicBezTo>
                      <a:pt x="1191585" y="1096917"/>
                      <a:pt x="1182474" y="1087806"/>
                      <a:pt x="1170907" y="1085401"/>
                    </a:cubicBezTo>
                    <a:cubicBezTo>
                      <a:pt x="1141169" y="1079054"/>
                      <a:pt x="1110663" y="1069995"/>
                      <a:pt x="1088654" y="1047167"/>
                    </a:cubicBezTo>
                    <a:cubicBezTo>
                      <a:pt x="1071149" y="1029047"/>
                      <a:pt x="1055538" y="1011850"/>
                      <a:pt x="1053389" y="986462"/>
                    </a:cubicBezTo>
                    <a:cubicBezTo>
                      <a:pt x="1052416" y="973871"/>
                      <a:pt x="1046633" y="967627"/>
                      <a:pt x="1037522" y="959335"/>
                    </a:cubicBezTo>
                    <a:cubicBezTo>
                      <a:pt x="1030919" y="953295"/>
                      <a:pt x="1027745" y="952015"/>
                      <a:pt x="1020221" y="949456"/>
                    </a:cubicBezTo>
                    <a:cubicBezTo>
                      <a:pt x="1007630" y="945208"/>
                      <a:pt x="1001693" y="925963"/>
                      <a:pt x="998878" y="914344"/>
                    </a:cubicBezTo>
                    <a:cubicBezTo>
                      <a:pt x="995090" y="898835"/>
                      <a:pt x="994169" y="895304"/>
                      <a:pt x="977278" y="894690"/>
                    </a:cubicBezTo>
                    <a:cubicBezTo>
                      <a:pt x="951072" y="893717"/>
                      <a:pt x="953017" y="880870"/>
                      <a:pt x="943651" y="860346"/>
                    </a:cubicBezTo>
                    <a:cubicBezTo>
                      <a:pt x="940375" y="853282"/>
                      <a:pt x="934795" y="847396"/>
                      <a:pt x="929268" y="841970"/>
                    </a:cubicBezTo>
                    <a:cubicBezTo>
                      <a:pt x="926043" y="838848"/>
                      <a:pt x="923893" y="835880"/>
                      <a:pt x="919799" y="833730"/>
                    </a:cubicBezTo>
                    <a:cubicBezTo>
                      <a:pt x="915755" y="831580"/>
                      <a:pt x="909101" y="831682"/>
                      <a:pt x="905672" y="828919"/>
                    </a:cubicBezTo>
                    <a:cubicBezTo>
                      <a:pt x="889958" y="816123"/>
                      <a:pt x="907412" y="787972"/>
                      <a:pt x="884789" y="776045"/>
                    </a:cubicBezTo>
                    <a:cubicBezTo>
                      <a:pt x="877930" y="772411"/>
                      <a:pt x="869383" y="775892"/>
                      <a:pt x="862166" y="772360"/>
                    </a:cubicBezTo>
                    <a:cubicBezTo>
                      <a:pt x="848807" y="765757"/>
                      <a:pt x="848346" y="746205"/>
                      <a:pt x="838160" y="736480"/>
                    </a:cubicBezTo>
                    <a:cubicBezTo>
                      <a:pt x="830534" y="729314"/>
                      <a:pt x="821167" y="727421"/>
                      <a:pt x="811545" y="724606"/>
                    </a:cubicBezTo>
                    <a:cubicBezTo>
                      <a:pt x="788768" y="717900"/>
                      <a:pt x="783701" y="696147"/>
                      <a:pt x="764814" y="684324"/>
                    </a:cubicBezTo>
                    <a:cubicBezTo>
                      <a:pt x="745620" y="672296"/>
                      <a:pt x="719670" y="682072"/>
                      <a:pt x="698275" y="675418"/>
                    </a:cubicBezTo>
                    <a:cubicBezTo>
                      <a:pt x="689369" y="672654"/>
                      <a:pt x="678415" y="666205"/>
                      <a:pt x="668742" y="668815"/>
                    </a:cubicBezTo>
                    <a:cubicBezTo>
                      <a:pt x="660041" y="671221"/>
                      <a:pt x="656406" y="680025"/>
                      <a:pt x="650059" y="685553"/>
                    </a:cubicBezTo>
                    <a:cubicBezTo>
                      <a:pt x="630354" y="702597"/>
                      <a:pt x="600257" y="684887"/>
                      <a:pt x="579630" y="677824"/>
                    </a:cubicBezTo>
                    <a:cubicBezTo>
                      <a:pt x="559413" y="670862"/>
                      <a:pt x="532797" y="661803"/>
                      <a:pt x="511505" y="668918"/>
                    </a:cubicBezTo>
                    <a:cubicBezTo>
                      <a:pt x="488267" y="676698"/>
                      <a:pt x="484377" y="706128"/>
                      <a:pt x="461959" y="714113"/>
                    </a:cubicBezTo>
                    <a:cubicBezTo>
                      <a:pt x="440973" y="721535"/>
                      <a:pt x="419066" y="710888"/>
                      <a:pt x="398440" y="722405"/>
                    </a:cubicBezTo>
                    <a:cubicBezTo>
                      <a:pt x="396648" y="723480"/>
                      <a:pt x="394805" y="724555"/>
                      <a:pt x="393014" y="725681"/>
                    </a:cubicBezTo>
                    <a:cubicBezTo>
                      <a:pt x="384364" y="715341"/>
                      <a:pt x="376328" y="704081"/>
                      <a:pt x="369060" y="691336"/>
                    </a:cubicBezTo>
                    <a:cubicBezTo>
                      <a:pt x="364454" y="683300"/>
                      <a:pt x="361741" y="673115"/>
                      <a:pt x="354831" y="666768"/>
                    </a:cubicBezTo>
                    <a:cubicBezTo>
                      <a:pt x="344389" y="657299"/>
                      <a:pt x="333999" y="665130"/>
                      <a:pt x="322073" y="661240"/>
                    </a:cubicBezTo>
                    <a:cubicBezTo>
                      <a:pt x="299348" y="653870"/>
                      <a:pt x="295355" y="618348"/>
                      <a:pt x="300371" y="598642"/>
                    </a:cubicBezTo>
                    <a:cubicBezTo>
                      <a:pt x="303903" y="584976"/>
                      <a:pt x="320537" y="578936"/>
                      <a:pt x="326935" y="566140"/>
                    </a:cubicBezTo>
                    <a:cubicBezTo>
                      <a:pt x="332003" y="555955"/>
                      <a:pt x="326629" y="542494"/>
                      <a:pt x="317825" y="535891"/>
                    </a:cubicBezTo>
                    <a:cubicBezTo>
                      <a:pt x="300115" y="522736"/>
                      <a:pt x="276213" y="531796"/>
                      <a:pt x="256456" y="528367"/>
                    </a:cubicBezTo>
                    <a:cubicBezTo>
                      <a:pt x="259015" y="515212"/>
                      <a:pt x="265106" y="503696"/>
                      <a:pt x="270224" y="491412"/>
                    </a:cubicBezTo>
                    <a:cubicBezTo>
                      <a:pt x="276008" y="477592"/>
                      <a:pt x="278311" y="463926"/>
                      <a:pt x="278413" y="449032"/>
                    </a:cubicBezTo>
                    <a:cubicBezTo>
                      <a:pt x="278516" y="437618"/>
                      <a:pt x="278669" y="426050"/>
                      <a:pt x="275086" y="415046"/>
                    </a:cubicBezTo>
                    <a:cubicBezTo>
                      <a:pt x="271247" y="403273"/>
                      <a:pt x="262751" y="386587"/>
                      <a:pt x="250621" y="381469"/>
                    </a:cubicBezTo>
                    <a:cubicBezTo>
                      <a:pt x="228509" y="372256"/>
                      <a:pt x="225745" y="427125"/>
                      <a:pt x="201996" y="406498"/>
                    </a:cubicBezTo>
                    <a:cubicBezTo>
                      <a:pt x="179526" y="386946"/>
                      <a:pt x="200819" y="347892"/>
                      <a:pt x="176302" y="331258"/>
                    </a:cubicBezTo>
                    <a:cubicBezTo>
                      <a:pt x="161561" y="321174"/>
                      <a:pt x="143749" y="327419"/>
                      <a:pt x="130902" y="337502"/>
                    </a:cubicBezTo>
                    <a:cubicBezTo>
                      <a:pt x="124555" y="342518"/>
                      <a:pt x="118208" y="348916"/>
                      <a:pt x="113908" y="355877"/>
                    </a:cubicBezTo>
                    <a:cubicBezTo>
                      <a:pt x="109814" y="362736"/>
                      <a:pt x="105924" y="366523"/>
                      <a:pt x="96813" y="365909"/>
                    </a:cubicBezTo>
                    <a:cubicBezTo>
                      <a:pt x="85706" y="365141"/>
                      <a:pt x="71170" y="360023"/>
                      <a:pt x="69430" y="346971"/>
                    </a:cubicBezTo>
                    <a:cubicBezTo>
                      <a:pt x="67485" y="333151"/>
                      <a:pt x="84376" y="328391"/>
                      <a:pt x="86371" y="316414"/>
                    </a:cubicBezTo>
                    <a:cubicBezTo>
                      <a:pt x="88214" y="305307"/>
                      <a:pt x="68406" y="296811"/>
                      <a:pt x="61496" y="292204"/>
                    </a:cubicBezTo>
                    <a:cubicBezTo>
                      <a:pt x="50184" y="284680"/>
                      <a:pt x="39129" y="285141"/>
                      <a:pt x="26794" y="280842"/>
                    </a:cubicBezTo>
                    <a:cubicBezTo>
                      <a:pt x="15533" y="276952"/>
                      <a:pt x="4938" y="266305"/>
                      <a:pt x="8316" y="253714"/>
                    </a:cubicBezTo>
                    <a:cubicBezTo>
                      <a:pt x="11131" y="243682"/>
                      <a:pt x="31553" y="229146"/>
                      <a:pt x="19116" y="220496"/>
                    </a:cubicBezTo>
                    <a:cubicBezTo>
                      <a:pt x="16198" y="218448"/>
                      <a:pt x="12769" y="217220"/>
                      <a:pt x="9186" y="216452"/>
                    </a:cubicBezTo>
                    <a:cubicBezTo>
                      <a:pt x="12257" y="216248"/>
                      <a:pt x="71118" y="212255"/>
                      <a:pt x="87907" y="204577"/>
                    </a:cubicBezTo>
                    <a:cubicBezTo>
                      <a:pt x="105156" y="196746"/>
                      <a:pt x="139347" y="176682"/>
                      <a:pt x="149328" y="187021"/>
                    </a:cubicBezTo>
                    <a:cubicBezTo>
                      <a:pt x="159359" y="197412"/>
                      <a:pt x="169085" y="200995"/>
                      <a:pt x="178502" y="200278"/>
                    </a:cubicBezTo>
                    <a:cubicBezTo>
                      <a:pt x="187920" y="199562"/>
                      <a:pt x="211414" y="191730"/>
                      <a:pt x="220473" y="202377"/>
                    </a:cubicBezTo>
                    <a:cubicBezTo>
                      <a:pt x="229584" y="213023"/>
                      <a:pt x="248880" y="230579"/>
                      <a:pt x="274268" y="224539"/>
                    </a:cubicBezTo>
                    <a:cubicBezTo>
                      <a:pt x="299655" y="218397"/>
                      <a:pt x="397927" y="205857"/>
                      <a:pt x="417685" y="225768"/>
                    </a:cubicBezTo>
                    <a:cubicBezTo>
                      <a:pt x="437442" y="245678"/>
                      <a:pt x="443532" y="270144"/>
                      <a:pt x="478389" y="262159"/>
                    </a:cubicBezTo>
                    <a:cubicBezTo>
                      <a:pt x="513091" y="254175"/>
                      <a:pt x="560641" y="231091"/>
                      <a:pt x="585568" y="245217"/>
                    </a:cubicBezTo>
                    <a:cubicBezTo>
                      <a:pt x="610443" y="259344"/>
                      <a:pt x="635882" y="265435"/>
                      <a:pt x="651851" y="248493"/>
                    </a:cubicBezTo>
                    <a:cubicBezTo>
                      <a:pt x="667821" y="231551"/>
                      <a:pt x="690905" y="195825"/>
                      <a:pt x="709740" y="203810"/>
                    </a:cubicBezTo>
                    <a:cubicBezTo>
                      <a:pt x="728576" y="211794"/>
                      <a:pt x="740245" y="217885"/>
                      <a:pt x="756215" y="206625"/>
                    </a:cubicBezTo>
                    <a:cubicBezTo>
                      <a:pt x="772235" y="195313"/>
                      <a:pt x="792453" y="177501"/>
                      <a:pt x="809856" y="177041"/>
                    </a:cubicBezTo>
                    <a:cubicBezTo>
                      <a:pt x="827207" y="176529"/>
                      <a:pt x="895435" y="185486"/>
                      <a:pt x="890675" y="168083"/>
                    </a:cubicBezTo>
                    <a:cubicBezTo>
                      <a:pt x="886017" y="150681"/>
                      <a:pt x="882639" y="125294"/>
                      <a:pt x="890931" y="120073"/>
                    </a:cubicBezTo>
                    <a:cubicBezTo>
                      <a:pt x="899171" y="114954"/>
                      <a:pt x="922255" y="105997"/>
                      <a:pt x="935409" y="94225"/>
                    </a:cubicBezTo>
                    <a:cubicBezTo>
                      <a:pt x="948615" y="82453"/>
                      <a:pt x="981987" y="71653"/>
                      <a:pt x="994630" y="66944"/>
                    </a:cubicBezTo>
                    <a:cubicBezTo>
                      <a:pt x="1004252" y="63412"/>
                      <a:pt x="1017560" y="65511"/>
                      <a:pt x="1023702" y="56400"/>
                    </a:cubicBezTo>
                    <a:cubicBezTo>
                      <a:pt x="1023702" y="56400"/>
                      <a:pt x="1064700" y="49593"/>
                      <a:pt x="1073606" y="41557"/>
                    </a:cubicBezTo>
                    <a:cubicBezTo>
                      <a:pt x="1082563" y="33521"/>
                      <a:pt x="1135692" y="3425"/>
                      <a:pt x="1161131" y="8185"/>
                    </a:cubicBezTo>
                    <a:cubicBezTo>
                      <a:pt x="1186467" y="12843"/>
                      <a:pt x="1206684" y="26713"/>
                      <a:pt x="1199621" y="32036"/>
                    </a:cubicBezTo>
                    <a:cubicBezTo>
                      <a:pt x="1192608" y="37309"/>
                      <a:pt x="1189333" y="42939"/>
                      <a:pt x="1192097" y="53329"/>
                    </a:cubicBezTo>
                    <a:cubicBezTo>
                      <a:pt x="1194963" y="63617"/>
                      <a:pt x="1204381" y="72114"/>
                      <a:pt x="1191227" y="76822"/>
                    </a:cubicBezTo>
                    <a:cubicBezTo>
                      <a:pt x="1178072" y="81532"/>
                      <a:pt x="1168655" y="87213"/>
                      <a:pt x="1163434" y="105025"/>
                    </a:cubicBezTo>
                    <a:cubicBezTo>
                      <a:pt x="1158264" y="122939"/>
                      <a:pt x="1156882" y="144078"/>
                      <a:pt x="1146082" y="150681"/>
                    </a:cubicBezTo>
                    <a:cubicBezTo>
                      <a:pt x="1135232" y="157284"/>
                      <a:pt x="1115526" y="176017"/>
                      <a:pt x="1117368" y="191577"/>
                    </a:cubicBezTo>
                    <a:cubicBezTo>
                      <a:pt x="1119262" y="207137"/>
                      <a:pt x="1126786" y="259805"/>
                      <a:pt x="1116396" y="266356"/>
                    </a:cubicBezTo>
                    <a:cubicBezTo>
                      <a:pt x="1106057" y="272908"/>
                      <a:pt x="1076933" y="303516"/>
                      <a:pt x="1089627" y="319946"/>
                    </a:cubicBezTo>
                    <a:cubicBezTo>
                      <a:pt x="1102321" y="336376"/>
                      <a:pt x="1107439" y="343491"/>
                      <a:pt x="1127247" y="337809"/>
                    </a:cubicBezTo>
                    <a:cubicBezTo>
                      <a:pt x="1146953" y="332179"/>
                      <a:pt x="1228796" y="312882"/>
                      <a:pt x="1228796" y="356184"/>
                    </a:cubicBezTo>
                    <a:cubicBezTo>
                      <a:pt x="1228796" y="399486"/>
                      <a:pt x="1226442" y="425282"/>
                      <a:pt x="1247119" y="418680"/>
                    </a:cubicBezTo>
                    <a:cubicBezTo>
                      <a:pt x="1267798" y="412077"/>
                      <a:pt x="1284688" y="417246"/>
                      <a:pt x="1284688" y="398001"/>
                    </a:cubicBezTo>
                    <a:cubicBezTo>
                      <a:pt x="1284688" y="378756"/>
                      <a:pt x="1287504" y="352857"/>
                      <a:pt x="1305418" y="352857"/>
                    </a:cubicBezTo>
                    <a:cubicBezTo>
                      <a:pt x="1323332" y="352857"/>
                      <a:pt x="1340223" y="357105"/>
                      <a:pt x="1351483" y="333100"/>
                    </a:cubicBezTo>
                    <a:cubicBezTo>
                      <a:pt x="1362795" y="309146"/>
                      <a:pt x="1369858" y="254072"/>
                      <a:pt x="1391970" y="256478"/>
                    </a:cubicBezTo>
                    <a:cubicBezTo>
                      <a:pt x="1414030" y="258832"/>
                      <a:pt x="1431433" y="270093"/>
                      <a:pt x="1439008" y="256478"/>
                    </a:cubicBezTo>
                    <a:cubicBezTo>
                      <a:pt x="1446532" y="242812"/>
                      <a:pt x="1470537" y="204731"/>
                      <a:pt x="1487428" y="206625"/>
                    </a:cubicBezTo>
                    <a:cubicBezTo>
                      <a:pt x="1504370" y="208519"/>
                      <a:pt x="1524588" y="223567"/>
                      <a:pt x="1529296" y="255096"/>
                    </a:cubicBezTo>
                    <a:cubicBezTo>
                      <a:pt x="1534005" y="286625"/>
                      <a:pt x="1527402" y="301673"/>
                      <a:pt x="1542451" y="308686"/>
                    </a:cubicBezTo>
                    <a:cubicBezTo>
                      <a:pt x="1557499" y="315698"/>
                      <a:pt x="1580583" y="330797"/>
                      <a:pt x="1573928" y="35244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77"/>
              <p:cNvSpPr/>
              <p:nvPr/>
            </p:nvSpPr>
            <p:spPr>
              <a:xfrm>
                <a:off x="2567184" y="2360331"/>
                <a:ext cx="1868211" cy="1054387"/>
              </a:xfrm>
              <a:custGeom>
                <a:rect b="b" l="l" r="r" t="t"/>
                <a:pathLst>
                  <a:path extrusionOk="0" h="1054387" w="1868211">
                    <a:moveTo>
                      <a:pt x="1853263" y="447961"/>
                    </a:moveTo>
                    <a:cubicBezTo>
                      <a:pt x="1868925" y="463931"/>
                      <a:pt x="1854798" y="488397"/>
                      <a:pt x="1838829" y="488397"/>
                    </a:cubicBezTo>
                    <a:cubicBezTo>
                      <a:pt x="1822859" y="488397"/>
                      <a:pt x="1831305" y="497507"/>
                      <a:pt x="1821580" y="509126"/>
                    </a:cubicBezTo>
                    <a:cubicBezTo>
                      <a:pt x="1811855" y="520745"/>
                      <a:pt x="1764203" y="518544"/>
                      <a:pt x="1751663" y="517930"/>
                    </a:cubicBezTo>
                    <a:cubicBezTo>
                      <a:pt x="1739123" y="517316"/>
                      <a:pt x="1723102" y="536407"/>
                      <a:pt x="1706826" y="548947"/>
                    </a:cubicBezTo>
                    <a:cubicBezTo>
                      <a:pt x="1690549" y="561487"/>
                      <a:pt x="1664189" y="554270"/>
                      <a:pt x="1644432" y="547361"/>
                    </a:cubicBezTo>
                    <a:cubicBezTo>
                      <a:pt x="1624676" y="540451"/>
                      <a:pt x="1594170" y="542856"/>
                      <a:pt x="1574413" y="545006"/>
                    </a:cubicBezTo>
                    <a:cubicBezTo>
                      <a:pt x="1554656" y="547104"/>
                      <a:pt x="1514016" y="598647"/>
                      <a:pt x="1502704" y="609651"/>
                    </a:cubicBezTo>
                    <a:cubicBezTo>
                      <a:pt x="1495436" y="616766"/>
                      <a:pt x="1467950" y="614411"/>
                      <a:pt x="1445020" y="612364"/>
                    </a:cubicBezTo>
                    <a:cubicBezTo>
                      <a:pt x="1432173" y="611238"/>
                      <a:pt x="1420759" y="610112"/>
                      <a:pt x="1415026" y="610777"/>
                    </a:cubicBezTo>
                    <a:cubicBezTo>
                      <a:pt x="1399057" y="612671"/>
                      <a:pt x="1349204" y="655461"/>
                      <a:pt x="1335794" y="665595"/>
                    </a:cubicBezTo>
                    <a:cubicBezTo>
                      <a:pt x="1322384" y="675730"/>
                      <a:pt x="1303804" y="680643"/>
                      <a:pt x="1288090" y="686734"/>
                    </a:cubicBezTo>
                    <a:cubicBezTo>
                      <a:pt x="1272326" y="692876"/>
                      <a:pt x="1269255" y="658071"/>
                      <a:pt x="1272121" y="635039"/>
                    </a:cubicBezTo>
                    <a:cubicBezTo>
                      <a:pt x="1274936" y="612006"/>
                      <a:pt x="1237981" y="629869"/>
                      <a:pt x="1226721" y="638775"/>
                    </a:cubicBezTo>
                    <a:cubicBezTo>
                      <a:pt x="1215409" y="647732"/>
                      <a:pt x="1214539" y="655256"/>
                      <a:pt x="1213822" y="668871"/>
                    </a:cubicBezTo>
                    <a:cubicBezTo>
                      <a:pt x="1213106" y="682537"/>
                      <a:pt x="1187463" y="683458"/>
                      <a:pt x="1172671" y="687911"/>
                    </a:cubicBezTo>
                    <a:cubicBezTo>
                      <a:pt x="1157827" y="692416"/>
                      <a:pt x="1166119" y="713350"/>
                      <a:pt x="1160438" y="742013"/>
                    </a:cubicBezTo>
                    <a:cubicBezTo>
                      <a:pt x="1154808" y="770727"/>
                      <a:pt x="1105671" y="817458"/>
                      <a:pt x="1095792" y="828309"/>
                    </a:cubicBezTo>
                    <a:cubicBezTo>
                      <a:pt x="1085914" y="839109"/>
                      <a:pt x="1060987" y="850369"/>
                      <a:pt x="1053668" y="860708"/>
                    </a:cubicBezTo>
                    <a:cubicBezTo>
                      <a:pt x="1046400" y="871099"/>
                      <a:pt x="1031096" y="893210"/>
                      <a:pt x="1025210" y="905187"/>
                    </a:cubicBezTo>
                    <a:cubicBezTo>
                      <a:pt x="1019375" y="917164"/>
                      <a:pt x="1012056" y="925405"/>
                      <a:pt x="1004736" y="932724"/>
                    </a:cubicBezTo>
                    <a:cubicBezTo>
                      <a:pt x="997468" y="939992"/>
                      <a:pt x="1001000" y="948489"/>
                      <a:pt x="1000078" y="967273"/>
                    </a:cubicBezTo>
                    <a:cubicBezTo>
                      <a:pt x="999106" y="986109"/>
                      <a:pt x="992299" y="995731"/>
                      <a:pt x="972541" y="1013799"/>
                    </a:cubicBezTo>
                    <a:cubicBezTo>
                      <a:pt x="957698" y="1027363"/>
                      <a:pt x="944595" y="1031457"/>
                      <a:pt x="938965" y="1032635"/>
                    </a:cubicBezTo>
                    <a:cubicBezTo>
                      <a:pt x="937122" y="1030946"/>
                      <a:pt x="935382" y="1030332"/>
                      <a:pt x="933744" y="1031202"/>
                    </a:cubicBezTo>
                    <a:cubicBezTo>
                      <a:pt x="922944" y="1036832"/>
                      <a:pt x="902727" y="1037292"/>
                      <a:pt x="900372" y="1048604"/>
                    </a:cubicBezTo>
                    <a:cubicBezTo>
                      <a:pt x="838747" y="1055668"/>
                      <a:pt x="766833" y="984215"/>
                      <a:pt x="747025" y="978994"/>
                    </a:cubicBezTo>
                    <a:cubicBezTo>
                      <a:pt x="727320" y="973824"/>
                      <a:pt x="706641" y="980427"/>
                      <a:pt x="683558" y="986518"/>
                    </a:cubicBezTo>
                    <a:cubicBezTo>
                      <a:pt x="660525" y="992609"/>
                      <a:pt x="659091" y="984676"/>
                      <a:pt x="652949" y="978073"/>
                    </a:cubicBezTo>
                    <a:cubicBezTo>
                      <a:pt x="646858" y="971521"/>
                      <a:pt x="643071" y="977151"/>
                      <a:pt x="629507" y="977561"/>
                    </a:cubicBezTo>
                    <a:cubicBezTo>
                      <a:pt x="615841" y="978073"/>
                      <a:pt x="604069" y="962052"/>
                      <a:pt x="591887" y="952225"/>
                    </a:cubicBezTo>
                    <a:cubicBezTo>
                      <a:pt x="579654" y="942346"/>
                      <a:pt x="572591" y="954579"/>
                      <a:pt x="557543" y="962564"/>
                    </a:cubicBezTo>
                    <a:cubicBezTo>
                      <a:pt x="542495" y="970549"/>
                      <a:pt x="535483" y="945162"/>
                      <a:pt x="531234" y="933441"/>
                    </a:cubicBezTo>
                    <a:cubicBezTo>
                      <a:pt x="526935" y="921668"/>
                      <a:pt x="517107" y="916499"/>
                      <a:pt x="505847" y="903344"/>
                    </a:cubicBezTo>
                    <a:cubicBezTo>
                      <a:pt x="494535" y="890190"/>
                      <a:pt x="487984" y="905699"/>
                      <a:pt x="471042" y="898584"/>
                    </a:cubicBezTo>
                    <a:cubicBezTo>
                      <a:pt x="454100" y="891572"/>
                      <a:pt x="462596" y="883536"/>
                      <a:pt x="468227" y="875091"/>
                    </a:cubicBezTo>
                    <a:cubicBezTo>
                      <a:pt x="473857" y="866594"/>
                      <a:pt x="443300" y="836037"/>
                      <a:pt x="433422" y="826620"/>
                    </a:cubicBezTo>
                    <a:cubicBezTo>
                      <a:pt x="423492" y="817202"/>
                      <a:pt x="426359" y="822832"/>
                      <a:pt x="420728" y="830817"/>
                    </a:cubicBezTo>
                    <a:cubicBezTo>
                      <a:pt x="415098" y="838853"/>
                      <a:pt x="400510" y="819505"/>
                      <a:pt x="395290" y="812493"/>
                    </a:cubicBezTo>
                    <a:cubicBezTo>
                      <a:pt x="390120" y="805481"/>
                      <a:pt x="389199" y="814847"/>
                      <a:pt x="382136" y="819505"/>
                    </a:cubicBezTo>
                    <a:cubicBezTo>
                      <a:pt x="375072" y="824214"/>
                      <a:pt x="372257" y="814336"/>
                      <a:pt x="366627" y="804457"/>
                    </a:cubicBezTo>
                    <a:cubicBezTo>
                      <a:pt x="360997" y="794579"/>
                      <a:pt x="348252" y="818123"/>
                      <a:pt x="335558" y="830817"/>
                    </a:cubicBezTo>
                    <a:cubicBezTo>
                      <a:pt x="322916" y="843510"/>
                      <a:pt x="334176" y="853850"/>
                      <a:pt x="342161" y="862756"/>
                    </a:cubicBezTo>
                    <a:cubicBezTo>
                      <a:pt x="350146" y="871713"/>
                      <a:pt x="345949" y="879237"/>
                      <a:pt x="330900" y="895718"/>
                    </a:cubicBezTo>
                    <a:cubicBezTo>
                      <a:pt x="329672" y="897100"/>
                      <a:pt x="328597" y="898277"/>
                      <a:pt x="327727" y="899454"/>
                    </a:cubicBezTo>
                    <a:cubicBezTo>
                      <a:pt x="323530" y="878060"/>
                      <a:pt x="304234" y="869205"/>
                      <a:pt x="292308" y="866082"/>
                    </a:cubicBezTo>
                    <a:cubicBezTo>
                      <a:pt x="280382" y="862960"/>
                      <a:pt x="259397" y="895871"/>
                      <a:pt x="247829" y="907746"/>
                    </a:cubicBezTo>
                    <a:cubicBezTo>
                      <a:pt x="236210" y="919672"/>
                      <a:pt x="223363" y="885174"/>
                      <a:pt x="228072" y="872634"/>
                    </a:cubicBezTo>
                    <a:cubicBezTo>
                      <a:pt x="232781" y="860094"/>
                      <a:pt x="198949" y="861629"/>
                      <a:pt x="188865" y="860094"/>
                    </a:cubicBezTo>
                    <a:cubicBezTo>
                      <a:pt x="178833" y="858507"/>
                      <a:pt x="159742" y="855385"/>
                      <a:pt x="143414" y="846581"/>
                    </a:cubicBezTo>
                    <a:cubicBezTo>
                      <a:pt x="127035" y="837829"/>
                      <a:pt x="108302" y="839723"/>
                      <a:pt x="95148" y="837829"/>
                    </a:cubicBezTo>
                    <a:cubicBezTo>
                      <a:pt x="81942" y="835935"/>
                      <a:pt x="85115" y="852263"/>
                      <a:pt x="81379" y="869154"/>
                    </a:cubicBezTo>
                    <a:cubicBezTo>
                      <a:pt x="77591" y="886095"/>
                      <a:pt x="45653" y="882666"/>
                      <a:pt x="33061" y="874170"/>
                    </a:cubicBezTo>
                    <a:cubicBezTo>
                      <a:pt x="20521" y="865724"/>
                      <a:pt x="22415" y="837164"/>
                      <a:pt x="38077" y="821655"/>
                    </a:cubicBezTo>
                    <a:cubicBezTo>
                      <a:pt x="53740" y="806146"/>
                      <a:pt x="22415" y="787976"/>
                      <a:pt x="9875" y="772263"/>
                    </a:cubicBezTo>
                    <a:cubicBezTo>
                      <a:pt x="-2716" y="756600"/>
                      <a:pt x="42479" y="726504"/>
                      <a:pt x="52204" y="714885"/>
                    </a:cubicBezTo>
                    <a:cubicBezTo>
                      <a:pt x="61929" y="703266"/>
                      <a:pt x="74776" y="696971"/>
                      <a:pt x="87317" y="697329"/>
                    </a:cubicBezTo>
                    <a:cubicBezTo>
                      <a:pt x="99856" y="697636"/>
                      <a:pt x="104258" y="688884"/>
                      <a:pt x="105845" y="671021"/>
                    </a:cubicBezTo>
                    <a:cubicBezTo>
                      <a:pt x="107381" y="653158"/>
                      <a:pt x="127445" y="619581"/>
                      <a:pt x="139370" y="606734"/>
                    </a:cubicBezTo>
                    <a:cubicBezTo>
                      <a:pt x="144028" y="601718"/>
                      <a:pt x="144182" y="599056"/>
                      <a:pt x="142186" y="597265"/>
                    </a:cubicBezTo>
                    <a:cubicBezTo>
                      <a:pt x="150477" y="591737"/>
                      <a:pt x="166395" y="583701"/>
                      <a:pt x="182314" y="589485"/>
                    </a:cubicBezTo>
                    <a:cubicBezTo>
                      <a:pt x="205347" y="597930"/>
                      <a:pt x="234982" y="624802"/>
                      <a:pt x="253357" y="614872"/>
                    </a:cubicBezTo>
                    <a:cubicBezTo>
                      <a:pt x="271681" y="604993"/>
                      <a:pt x="298501" y="580067"/>
                      <a:pt x="292359" y="569216"/>
                    </a:cubicBezTo>
                    <a:cubicBezTo>
                      <a:pt x="286217" y="558416"/>
                      <a:pt x="283453" y="547616"/>
                      <a:pt x="296607" y="531596"/>
                    </a:cubicBezTo>
                    <a:cubicBezTo>
                      <a:pt x="309813" y="515626"/>
                      <a:pt x="307919" y="525044"/>
                      <a:pt x="343133" y="510866"/>
                    </a:cubicBezTo>
                    <a:cubicBezTo>
                      <a:pt x="378399" y="496791"/>
                      <a:pt x="374663" y="492543"/>
                      <a:pt x="397695" y="483176"/>
                    </a:cubicBezTo>
                    <a:cubicBezTo>
                      <a:pt x="420728" y="473758"/>
                      <a:pt x="429685" y="470943"/>
                      <a:pt x="424004" y="454973"/>
                    </a:cubicBezTo>
                    <a:cubicBezTo>
                      <a:pt x="418374" y="439004"/>
                      <a:pt x="414586" y="375024"/>
                      <a:pt x="396723" y="391045"/>
                    </a:cubicBezTo>
                    <a:cubicBezTo>
                      <a:pt x="378860" y="407014"/>
                      <a:pt x="377887" y="415971"/>
                      <a:pt x="370824" y="407475"/>
                    </a:cubicBezTo>
                    <a:cubicBezTo>
                      <a:pt x="363812" y="399030"/>
                      <a:pt x="365654" y="390072"/>
                      <a:pt x="354394" y="399030"/>
                    </a:cubicBezTo>
                    <a:cubicBezTo>
                      <a:pt x="343082" y="407936"/>
                      <a:pt x="318667" y="431480"/>
                      <a:pt x="302647" y="422983"/>
                    </a:cubicBezTo>
                    <a:cubicBezTo>
                      <a:pt x="286678" y="414538"/>
                      <a:pt x="285705" y="400412"/>
                      <a:pt x="276287" y="403687"/>
                    </a:cubicBezTo>
                    <a:cubicBezTo>
                      <a:pt x="266869" y="407014"/>
                      <a:pt x="247164" y="419708"/>
                      <a:pt x="250440" y="406042"/>
                    </a:cubicBezTo>
                    <a:cubicBezTo>
                      <a:pt x="253715" y="392376"/>
                      <a:pt x="267842" y="389612"/>
                      <a:pt x="262672" y="379733"/>
                    </a:cubicBezTo>
                    <a:cubicBezTo>
                      <a:pt x="257503" y="369855"/>
                      <a:pt x="249979" y="359516"/>
                      <a:pt x="266460" y="355267"/>
                    </a:cubicBezTo>
                    <a:cubicBezTo>
                      <a:pt x="282890" y="350968"/>
                      <a:pt x="285296" y="356649"/>
                      <a:pt x="289493" y="342574"/>
                    </a:cubicBezTo>
                    <a:cubicBezTo>
                      <a:pt x="293741" y="328447"/>
                      <a:pt x="290926" y="311045"/>
                      <a:pt x="312526" y="311966"/>
                    </a:cubicBezTo>
                    <a:cubicBezTo>
                      <a:pt x="334176" y="312887"/>
                      <a:pt x="364733" y="311045"/>
                      <a:pt x="360024" y="288472"/>
                    </a:cubicBezTo>
                    <a:cubicBezTo>
                      <a:pt x="355315" y="265849"/>
                      <a:pt x="339346" y="237647"/>
                      <a:pt x="354394" y="225465"/>
                    </a:cubicBezTo>
                    <a:cubicBezTo>
                      <a:pt x="369442" y="213232"/>
                      <a:pt x="434343" y="199617"/>
                      <a:pt x="407062" y="155394"/>
                    </a:cubicBezTo>
                    <a:cubicBezTo>
                      <a:pt x="379781" y="111223"/>
                      <a:pt x="362890" y="84402"/>
                      <a:pt x="362379" y="70736"/>
                    </a:cubicBezTo>
                    <a:cubicBezTo>
                      <a:pt x="361918" y="57121"/>
                      <a:pt x="360485" y="33628"/>
                      <a:pt x="385411" y="52924"/>
                    </a:cubicBezTo>
                    <a:cubicBezTo>
                      <a:pt x="410287" y="72169"/>
                      <a:pt x="418834" y="67460"/>
                      <a:pt x="427740" y="85324"/>
                    </a:cubicBezTo>
                    <a:cubicBezTo>
                      <a:pt x="436647" y="103187"/>
                      <a:pt x="435776" y="117262"/>
                      <a:pt x="455482" y="126271"/>
                    </a:cubicBezTo>
                    <a:cubicBezTo>
                      <a:pt x="475239" y="135177"/>
                      <a:pt x="527907" y="154473"/>
                      <a:pt x="526935" y="174691"/>
                    </a:cubicBezTo>
                    <a:cubicBezTo>
                      <a:pt x="526065" y="194908"/>
                      <a:pt x="518029" y="215126"/>
                      <a:pt x="538246" y="213693"/>
                    </a:cubicBezTo>
                    <a:cubicBezTo>
                      <a:pt x="558515" y="212311"/>
                      <a:pt x="570697" y="203814"/>
                      <a:pt x="590915" y="220295"/>
                    </a:cubicBezTo>
                    <a:cubicBezTo>
                      <a:pt x="611132" y="236777"/>
                      <a:pt x="615841" y="238108"/>
                      <a:pt x="627153" y="240001"/>
                    </a:cubicBezTo>
                    <a:cubicBezTo>
                      <a:pt x="638465" y="241895"/>
                      <a:pt x="642662" y="236725"/>
                      <a:pt x="647370" y="248498"/>
                    </a:cubicBezTo>
                    <a:cubicBezTo>
                      <a:pt x="652079" y="260219"/>
                      <a:pt x="662879" y="279055"/>
                      <a:pt x="677927" y="271991"/>
                    </a:cubicBezTo>
                    <a:cubicBezTo>
                      <a:pt x="692975" y="264928"/>
                      <a:pt x="711299" y="256943"/>
                      <a:pt x="701011" y="240001"/>
                    </a:cubicBezTo>
                    <a:cubicBezTo>
                      <a:pt x="690621" y="223059"/>
                      <a:pt x="683097" y="216047"/>
                      <a:pt x="690160" y="202842"/>
                    </a:cubicBezTo>
                    <a:cubicBezTo>
                      <a:pt x="697224" y="189687"/>
                      <a:pt x="719335" y="160973"/>
                      <a:pt x="708023" y="149662"/>
                    </a:cubicBezTo>
                    <a:cubicBezTo>
                      <a:pt x="696712" y="138401"/>
                      <a:pt x="675112" y="125196"/>
                      <a:pt x="698145" y="106411"/>
                    </a:cubicBezTo>
                    <a:cubicBezTo>
                      <a:pt x="721178" y="87576"/>
                      <a:pt x="770416" y="42994"/>
                      <a:pt x="798260" y="7678"/>
                    </a:cubicBezTo>
                    <a:cubicBezTo>
                      <a:pt x="800513" y="8087"/>
                      <a:pt x="802816" y="8343"/>
                      <a:pt x="805170" y="8394"/>
                    </a:cubicBezTo>
                    <a:cubicBezTo>
                      <a:pt x="823597" y="9060"/>
                      <a:pt x="840078" y="17607"/>
                      <a:pt x="858248" y="19911"/>
                    </a:cubicBezTo>
                    <a:cubicBezTo>
                      <a:pt x="867256" y="21037"/>
                      <a:pt x="876162" y="22879"/>
                      <a:pt x="885273" y="23238"/>
                    </a:cubicBezTo>
                    <a:cubicBezTo>
                      <a:pt x="893360" y="23596"/>
                      <a:pt x="901754" y="20064"/>
                      <a:pt x="909432" y="20627"/>
                    </a:cubicBezTo>
                    <a:cubicBezTo>
                      <a:pt x="917928" y="21293"/>
                      <a:pt x="927909" y="25950"/>
                      <a:pt x="936201" y="28202"/>
                    </a:cubicBezTo>
                    <a:cubicBezTo>
                      <a:pt x="945363" y="30659"/>
                      <a:pt x="954576" y="33014"/>
                      <a:pt x="963840" y="35061"/>
                    </a:cubicBezTo>
                    <a:cubicBezTo>
                      <a:pt x="979298" y="38593"/>
                      <a:pt x="994039" y="41305"/>
                      <a:pt x="1009650" y="43813"/>
                    </a:cubicBezTo>
                    <a:cubicBezTo>
                      <a:pt x="1029919" y="47089"/>
                      <a:pt x="1048959" y="40794"/>
                      <a:pt x="1065799" y="55944"/>
                    </a:cubicBezTo>
                    <a:cubicBezTo>
                      <a:pt x="1073220" y="62700"/>
                      <a:pt x="1081154" y="71248"/>
                      <a:pt x="1084737" y="80615"/>
                    </a:cubicBezTo>
                    <a:cubicBezTo>
                      <a:pt x="1089394" y="92796"/>
                      <a:pt x="1097737" y="104415"/>
                      <a:pt x="1108333" y="112195"/>
                    </a:cubicBezTo>
                    <a:cubicBezTo>
                      <a:pt x="1115908" y="117774"/>
                      <a:pt x="1124506" y="122329"/>
                      <a:pt x="1130956" y="129342"/>
                    </a:cubicBezTo>
                    <a:cubicBezTo>
                      <a:pt x="1136432" y="135330"/>
                      <a:pt x="1141705" y="140858"/>
                      <a:pt x="1147795" y="146335"/>
                    </a:cubicBezTo>
                    <a:cubicBezTo>
                      <a:pt x="1154347" y="152221"/>
                      <a:pt x="1159363" y="159335"/>
                      <a:pt x="1165607" y="165478"/>
                    </a:cubicBezTo>
                    <a:cubicBezTo>
                      <a:pt x="1172415" y="172131"/>
                      <a:pt x="1179478" y="178274"/>
                      <a:pt x="1185978" y="185286"/>
                    </a:cubicBezTo>
                    <a:cubicBezTo>
                      <a:pt x="1197188" y="197263"/>
                      <a:pt x="1211263" y="206066"/>
                      <a:pt x="1225236" y="214409"/>
                    </a:cubicBezTo>
                    <a:cubicBezTo>
                      <a:pt x="1238800" y="222548"/>
                      <a:pt x="1251954" y="231198"/>
                      <a:pt x="1265518" y="239131"/>
                    </a:cubicBezTo>
                    <a:cubicBezTo>
                      <a:pt x="1271200" y="242509"/>
                      <a:pt x="1276983" y="245478"/>
                      <a:pt x="1282716" y="248651"/>
                    </a:cubicBezTo>
                    <a:cubicBezTo>
                      <a:pt x="1293720" y="254640"/>
                      <a:pt x="1306107" y="259605"/>
                      <a:pt x="1316190" y="266873"/>
                    </a:cubicBezTo>
                    <a:cubicBezTo>
                      <a:pt x="1326069" y="273936"/>
                      <a:pt x="1335487" y="280590"/>
                      <a:pt x="1344444" y="288677"/>
                    </a:cubicBezTo>
                    <a:cubicBezTo>
                      <a:pt x="1353196" y="296508"/>
                      <a:pt x="1361590" y="304647"/>
                      <a:pt x="1371417" y="311249"/>
                    </a:cubicBezTo>
                    <a:cubicBezTo>
                      <a:pt x="1390356" y="323943"/>
                      <a:pt x="1411853" y="331518"/>
                      <a:pt x="1428846" y="347231"/>
                    </a:cubicBezTo>
                    <a:cubicBezTo>
                      <a:pt x="1446351" y="363354"/>
                      <a:pt x="1468309" y="375843"/>
                      <a:pt x="1488680" y="387820"/>
                    </a:cubicBezTo>
                    <a:cubicBezTo>
                      <a:pt x="1499173" y="393962"/>
                      <a:pt x="1508078" y="402715"/>
                      <a:pt x="1519339" y="407577"/>
                    </a:cubicBezTo>
                    <a:cubicBezTo>
                      <a:pt x="1524867" y="409983"/>
                      <a:pt x="1529013" y="409522"/>
                      <a:pt x="1534694" y="409983"/>
                    </a:cubicBezTo>
                    <a:cubicBezTo>
                      <a:pt x="1540529" y="410444"/>
                      <a:pt x="1544880" y="414692"/>
                      <a:pt x="1550612" y="415664"/>
                    </a:cubicBezTo>
                    <a:cubicBezTo>
                      <a:pt x="1554144" y="416278"/>
                      <a:pt x="1558444" y="415613"/>
                      <a:pt x="1562026" y="415613"/>
                    </a:cubicBezTo>
                    <a:cubicBezTo>
                      <a:pt x="1578815" y="415562"/>
                      <a:pt x="1597855" y="412133"/>
                      <a:pt x="1610344" y="400002"/>
                    </a:cubicBezTo>
                    <a:cubicBezTo>
                      <a:pt x="1620223" y="390380"/>
                      <a:pt x="1629691" y="380757"/>
                      <a:pt x="1639979" y="371544"/>
                    </a:cubicBezTo>
                    <a:cubicBezTo>
                      <a:pt x="1649653" y="362894"/>
                      <a:pt x="1658047" y="353885"/>
                      <a:pt x="1670383" y="349176"/>
                    </a:cubicBezTo>
                    <a:cubicBezTo>
                      <a:pt x="1675194" y="347385"/>
                      <a:pt x="1679186" y="344723"/>
                      <a:pt x="1684458" y="345696"/>
                    </a:cubicBezTo>
                    <a:cubicBezTo>
                      <a:pt x="1690242" y="346771"/>
                      <a:pt x="1695105" y="350763"/>
                      <a:pt x="1700683" y="352555"/>
                    </a:cubicBezTo>
                    <a:cubicBezTo>
                      <a:pt x="1708566" y="355114"/>
                      <a:pt x="1721515" y="357059"/>
                      <a:pt x="1729756" y="355267"/>
                    </a:cubicBezTo>
                    <a:cubicBezTo>
                      <a:pt x="1744241" y="352145"/>
                      <a:pt x="1757088" y="340833"/>
                      <a:pt x="1770652" y="334999"/>
                    </a:cubicBezTo>
                    <a:cubicBezTo>
                      <a:pt x="1779967" y="331006"/>
                      <a:pt x="1789334" y="332235"/>
                      <a:pt x="1799161" y="330648"/>
                    </a:cubicBezTo>
                    <a:cubicBezTo>
                      <a:pt x="1811292" y="328754"/>
                      <a:pt x="1823013" y="326963"/>
                      <a:pt x="1835399" y="327116"/>
                    </a:cubicBezTo>
                    <a:cubicBezTo>
                      <a:pt x="1840364" y="327116"/>
                      <a:pt x="1843794" y="327833"/>
                      <a:pt x="1847837" y="330699"/>
                    </a:cubicBezTo>
                    <a:cubicBezTo>
                      <a:pt x="1851318" y="333207"/>
                      <a:pt x="1854696" y="337711"/>
                      <a:pt x="1859251" y="338274"/>
                    </a:cubicBezTo>
                    <a:cubicBezTo>
                      <a:pt x="1860275" y="338377"/>
                      <a:pt x="1861350" y="338274"/>
                      <a:pt x="1862322" y="338018"/>
                    </a:cubicBezTo>
                    <a:cubicBezTo>
                      <a:pt x="1803307" y="389509"/>
                      <a:pt x="1837652" y="431839"/>
                      <a:pt x="1853109" y="447603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77"/>
              <p:cNvSpPr/>
              <p:nvPr/>
            </p:nvSpPr>
            <p:spPr>
              <a:xfrm>
                <a:off x="4332642" y="4179135"/>
                <a:ext cx="1187465" cy="998085"/>
              </a:xfrm>
              <a:custGeom>
                <a:rect b="b" l="l" r="r" t="t"/>
                <a:pathLst>
                  <a:path extrusionOk="0" h="998085" w="1187465">
                    <a:moveTo>
                      <a:pt x="1166249" y="786047"/>
                    </a:moveTo>
                    <a:cubicBezTo>
                      <a:pt x="1153760" y="797358"/>
                      <a:pt x="1156217" y="792291"/>
                      <a:pt x="1153095" y="811127"/>
                    </a:cubicBezTo>
                    <a:cubicBezTo>
                      <a:pt x="1149972" y="829963"/>
                      <a:pt x="1124278" y="832470"/>
                      <a:pt x="1101040" y="841223"/>
                    </a:cubicBezTo>
                    <a:cubicBezTo>
                      <a:pt x="1077854" y="850027"/>
                      <a:pt x="1084764" y="870039"/>
                      <a:pt x="1101706" y="882579"/>
                    </a:cubicBezTo>
                    <a:cubicBezTo>
                      <a:pt x="1114399" y="891997"/>
                      <a:pt x="1097508" y="899265"/>
                      <a:pt x="1084354" y="903974"/>
                    </a:cubicBezTo>
                    <a:cubicBezTo>
                      <a:pt x="1079902" y="905510"/>
                      <a:pt x="1075909" y="906738"/>
                      <a:pt x="1073504" y="907711"/>
                    </a:cubicBezTo>
                    <a:cubicBezTo>
                      <a:pt x="1064086" y="911447"/>
                      <a:pt x="1037777" y="924653"/>
                      <a:pt x="1021449" y="929669"/>
                    </a:cubicBezTo>
                    <a:cubicBezTo>
                      <a:pt x="1005173" y="934685"/>
                      <a:pt x="995755" y="919022"/>
                      <a:pt x="989511" y="908376"/>
                    </a:cubicBezTo>
                    <a:cubicBezTo>
                      <a:pt x="983266" y="897679"/>
                      <a:pt x="971341" y="910270"/>
                      <a:pt x="951276" y="912113"/>
                    </a:cubicBezTo>
                    <a:cubicBezTo>
                      <a:pt x="931212" y="914006"/>
                      <a:pt x="902396" y="898293"/>
                      <a:pt x="887348" y="892663"/>
                    </a:cubicBezTo>
                    <a:cubicBezTo>
                      <a:pt x="872299" y="887032"/>
                      <a:pt x="869126" y="895171"/>
                      <a:pt x="864110" y="913392"/>
                    </a:cubicBezTo>
                    <a:cubicBezTo>
                      <a:pt x="859094" y="931562"/>
                      <a:pt x="843432" y="919688"/>
                      <a:pt x="823982" y="921530"/>
                    </a:cubicBezTo>
                    <a:cubicBezTo>
                      <a:pt x="804532" y="923424"/>
                      <a:pt x="812671" y="932177"/>
                      <a:pt x="794551" y="942209"/>
                    </a:cubicBezTo>
                    <a:cubicBezTo>
                      <a:pt x="776381" y="952241"/>
                      <a:pt x="739324" y="950347"/>
                      <a:pt x="723662" y="947839"/>
                    </a:cubicBezTo>
                    <a:cubicBezTo>
                      <a:pt x="707999" y="945331"/>
                      <a:pt x="710507" y="955363"/>
                      <a:pt x="705491" y="962887"/>
                    </a:cubicBezTo>
                    <a:cubicBezTo>
                      <a:pt x="704417" y="964525"/>
                      <a:pt x="703188" y="965395"/>
                      <a:pt x="701857" y="965497"/>
                    </a:cubicBezTo>
                    <a:cubicBezTo>
                      <a:pt x="697251" y="966060"/>
                      <a:pt x="691109" y="958690"/>
                      <a:pt x="682305" y="952804"/>
                    </a:cubicBezTo>
                    <a:cubicBezTo>
                      <a:pt x="670993" y="945280"/>
                      <a:pt x="659733" y="949681"/>
                      <a:pt x="649701" y="965958"/>
                    </a:cubicBezTo>
                    <a:cubicBezTo>
                      <a:pt x="639669" y="982235"/>
                      <a:pt x="640948" y="975376"/>
                      <a:pt x="632759" y="971639"/>
                    </a:cubicBezTo>
                    <a:cubicBezTo>
                      <a:pt x="624570" y="967852"/>
                      <a:pt x="623392" y="981057"/>
                      <a:pt x="616482" y="989196"/>
                    </a:cubicBezTo>
                    <a:cubicBezTo>
                      <a:pt x="609522" y="997334"/>
                      <a:pt x="598261" y="989196"/>
                      <a:pt x="588229" y="984794"/>
                    </a:cubicBezTo>
                    <a:cubicBezTo>
                      <a:pt x="578197" y="980392"/>
                      <a:pt x="586949" y="964729"/>
                      <a:pt x="595753" y="955926"/>
                    </a:cubicBezTo>
                    <a:cubicBezTo>
                      <a:pt x="604506" y="947173"/>
                      <a:pt x="600104" y="934019"/>
                      <a:pt x="593860" y="915849"/>
                    </a:cubicBezTo>
                    <a:cubicBezTo>
                      <a:pt x="587563" y="897627"/>
                      <a:pt x="607628" y="878843"/>
                      <a:pt x="612695" y="855708"/>
                    </a:cubicBezTo>
                    <a:cubicBezTo>
                      <a:pt x="617711" y="832470"/>
                      <a:pt x="583213" y="843782"/>
                      <a:pt x="567551" y="851920"/>
                    </a:cubicBezTo>
                    <a:cubicBezTo>
                      <a:pt x="551888" y="860059"/>
                      <a:pt x="544979" y="860059"/>
                      <a:pt x="529982" y="855042"/>
                    </a:cubicBezTo>
                    <a:cubicBezTo>
                      <a:pt x="514934" y="850027"/>
                      <a:pt x="513040" y="856271"/>
                      <a:pt x="482944" y="864460"/>
                    </a:cubicBezTo>
                    <a:cubicBezTo>
                      <a:pt x="452848" y="872598"/>
                      <a:pt x="459092" y="853814"/>
                      <a:pt x="449111" y="812407"/>
                    </a:cubicBezTo>
                    <a:cubicBezTo>
                      <a:pt x="439028" y="771050"/>
                      <a:pt x="394549" y="776680"/>
                      <a:pt x="370698" y="784204"/>
                    </a:cubicBezTo>
                    <a:cubicBezTo>
                      <a:pt x="346897" y="791728"/>
                      <a:pt x="332463" y="772278"/>
                      <a:pt x="319872" y="737166"/>
                    </a:cubicBezTo>
                    <a:cubicBezTo>
                      <a:pt x="307332" y="702003"/>
                      <a:pt x="318644" y="706405"/>
                      <a:pt x="220831" y="636180"/>
                    </a:cubicBezTo>
                    <a:cubicBezTo>
                      <a:pt x="123019" y="566007"/>
                      <a:pt x="32679" y="560019"/>
                      <a:pt x="32679" y="560019"/>
                    </a:cubicBezTo>
                    <a:cubicBezTo>
                      <a:pt x="32679" y="559916"/>
                      <a:pt x="32679" y="559865"/>
                      <a:pt x="32679" y="559814"/>
                    </a:cubicBezTo>
                    <a:cubicBezTo>
                      <a:pt x="32423" y="558483"/>
                      <a:pt x="32167" y="557203"/>
                      <a:pt x="31809" y="555924"/>
                    </a:cubicBezTo>
                    <a:cubicBezTo>
                      <a:pt x="31809" y="555924"/>
                      <a:pt x="31758" y="555873"/>
                      <a:pt x="31758" y="555822"/>
                    </a:cubicBezTo>
                    <a:cubicBezTo>
                      <a:pt x="31502" y="554747"/>
                      <a:pt x="31144" y="553672"/>
                      <a:pt x="30888" y="552597"/>
                    </a:cubicBezTo>
                    <a:cubicBezTo>
                      <a:pt x="30888" y="552546"/>
                      <a:pt x="30888" y="552443"/>
                      <a:pt x="30837" y="552392"/>
                    </a:cubicBezTo>
                    <a:cubicBezTo>
                      <a:pt x="30325" y="550652"/>
                      <a:pt x="29659" y="548963"/>
                      <a:pt x="29045" y="547274"/>
                    </a:cubicBezTo>
                    <a:cubicBezTo>
                      <a:pt x="28636" y="546199"/>
                      <a:pt x="28226" y="545175"/>
                      <a:pt x="27766" y="544152"/>
                    </a:cubicBezTo>
                    <a:cubicBezTo>
                      <a:pt x="26998" y="542412"/>
                      <a:pt x="26281" y="540671"/>
                      <a:pt x="25411" y="538982"/>
                    </a:cubicBezTo>
                    <a:cubicBezTo>
                      <a:pt x="24848" y="537805"/>
                      <a:pt x="24285" y="536577"/>
                      <a:pt x="23671" y="535450"/>
                    </a:cubicBezTo>
                    <a:cubicBezTo>
                      <a:pt x="20907" y="529871"/>
                      <a:pt x="17887" y="524343"/>
                      <a:pt x="15328" y="518662"/>
                    </a:cubicBezTo>
                    <a:cubicBezTo>
                      <a:pt x="15072" y="518150"/>
                      <a:pt x="14867" y="517638"/>
                      <a:pt x="14611" y="517075"/>
                    </a:cubicBezTo>
                    <a:cubicBezTo>
                      <a:pt x="14202" y="516205"/>
                      <a:pt x="13843" y="515335"/>
                      <a:pt x="13536" y="514465"/>
                    </a:cubicBezTo>
                    <a:cubicBezTo>
                      <a:pt x="13281" y="514004"/>
                      <a:pt x="13127" y="513544"/>
                      <a:pt x="12922" y="513032"/>
                    </a:cubicBezTo>
                    <a:cubicBezTo>
                      <a:pt x="12462" y="511855"/>
                      <a:pt x="12001" y="510626"/>
                      <a:pt x="11591" y="509398"/>
                    </a:cubicBezTo>
                    <a:cubicBezTo>
                      <a:pt x="11182" y="508220"/>
                      <a:pt x="10824" y="507095"/>
                      <a:pt x="10517" y="505917"/>
                    </a:cubicBezTo>
                    <a:cubicBezTo>
                      <a:pt x="10312" y="505201"/>
                      <a:pt x="10107" y="504535"/>
                      <a:pt x="9954" y="503819"/>
                    </a:cubicBezTo>
                    <a:cubicBezTo>
                      <a:pt x="9339" y="501567"/>
                      <a:pt x="8879" y="499212"/>
                      <a:pt x="8572" y="496858"/>
                    </a:cubicBezTo>
                    <a:cubicBezTo>
                      <a:pt x="6780" y="483499"/>
                      <a:pt x="7497" y="469167"/>
                      <a:pt x="12410" y="456576"/>
                    </a:cubicBezTo>
                    <a:cubicBezTo>
                      <a:pt x="16915" y="445060"/>
                      <a:pt x="25872" y="435949"/>
                      <a:pt x="30171" y="424381"/>
                    </a:cubicBezTo>
                    <a:cubicBezTo>
                      <a:pt x="34624" y="412507"/>
                      <a:pt x="30427" y="402782"/>
                      <a:pt x="23927" y="392699"/>
                    </a:cubicBezTo>
                    <a:cubicBezTo>
                      <a:pt x="16710" y="381489"/>
                      <a:pt x="15584" y="373761"/>
                      <a:pt x="22391" y="361783"/>
                    </a:cubicBezTo>
                    <a:cubicBezTo>
                      <a:pt x="31451" y="345763"/>
                      <a:pt x="44093" y="331380"/>
                      <a:pt x="49263" y="313364"/>
                    </a:cubicBezTo>
                    <a:cubicBezTo>
                      <a:pt x="50952" y="307580"/>
                      <a:pt x="51617" y="299134"/>
                      <a:pt x="47727" y="296012"/>
                    </a:cubicBezTo>
                    <a:lnTo>
                      <a:pt x="47727" y="296012"/>
                    </a:lnTo>
                    <a:cubicBezTo>
                      <a:pt x="48802" y="295142"/>
                      <a:pt x="66154" y="282090"/>
                      <a:pt x="75776" y="279326"/>
                    </a:cubicBezTo>
                    <a:cubicBezTo>
                      <a:pt x="85603" y="276511"/>
                      <a:pt x="114625" y="263459"/>
                      <a:pt x="117184" y="240427"/>
                    </a:cubicBezTo>
                    <a:cubicBezTo>
                      <a:pt x="119641" y="217343"/>
                      <a:pt x="121995" y="190266"/>
                      <a:pt x="144619" y="188987"/>
                    </a:cubicBezTo>
                    <a:cubicBezTo>
                      <a:pt x="167191" y="187758"/>
                      <a:pt x="202149" y="198865"/>
                      <a:pt x="213410" y="178648"/>
                    </a:cubicBezTo>
                    <a:cubicBezTo>
                      <a:pt x="224721" y="158430"/>
                      <a:pt x="234088" y="131149"/>
                      <a:pt x="243198" y="123983"/>
                    </a:cubicBezTo>
                    <a:cubicBezTo>
                      <a:pt x="252258" y="116766"/>
                      <a:pt x="272988" y="108628"/>
                      <a:pt x="273295" y="96037"/>
                    </a:cubicBezTo>
                    <a:cubicBezTo>
                      <a:pt x="273602" y="83497"/>
                      <a:pt x="270480" y="62204"/>
                      <a:pt x="286091" y="54373"/>
                    </a:cubicBezTo>
                    <a:cubicBezTo>
                      <a:pt x="301753" y="46491"/>
                      <a:pt x="309021" y="49664"/>
                      <a:pt x="323711" y="32108"/>
                    </a:cubicBezTo>
                    <a:cubicBezTo>
                      <a:pt x="338452" y="14552"/>
                      <a:pt x="356315" y="118"/>
                      <a:pt x="367934" y="12044"/>
                    </a:cubicBezTo>
                    <a:cubicBezTo>
                      <a:pt x="379604" y="23919"/>
                      <a:pt x="407141" y="54987"/>
                      <a:pt x="423161" y="59082"/>
                    </a:cubicBezTo>
                    <a:cubicBezTo>
                      <a:pt x="439130" y="63126"/>
                      <a:pt x="472707" y="56881"/>
                      <a:pt x="478951" y="70342"/>
                    </a:cubicBezTo>
                    <a:cubicBezTo>
                      <a:pt x="485247" y="83804"/>
                      <a:pt x="510634" y="107604"/>
                      <a:pt x="541396" y="106683"/>
                    </a:cubicBezTo>
                    <a:cubicBezTo>
                      <a:pt x="572106" y="105762"/>
                      <a:pt x="609061" y="103561"/>
                      <a:pt x="609419" y="113235"/>
                    </a:cubicBezTo>
                    <a:cubicBezTo>
                      <a:pt x="609726" y="123011"/>
                      <a:pt x="616329" y="149933"/>
                      <a:pt x="632913" y="148398"/>
                    </a:cubicBezTo>
                    <a:cubicBezTo>
                      <a:pt x="649548" y="146811"/>
                      <a:pt x="682459" y="143382"/>
                      <a:pt x="684915" y="153107"/>
                    </a:cubicBezTo>
                    <a:cubicBezTo>
                      <a:pt x="687474" y="162832"/>
                      <a:pt x="694334" y="186325"/>
                      <a:pt x="711275" y="171277"/>
                    </a:cubicBezTo>
                    <a:cubicBezTo>
                      <a:pt x="728217" y="156229"/>
                      <a:pt x="780578" y="126798"/>
                      <a:pt x="801922" y="135551"/>
                    </a:cubicBezTo>
                    <a:cubicBezTo>
                      <a:pt x="823214" y="144354"/>
                      <a:pt x="842101" y="172250"/>
                      <a:pt x="865390" y="165340"/>
                    </a:cubicBezTo>
                    <a:cubicBezTo>
                      <a:pt x="865800" y="182282"/>
                      <a:pt x="890930" y="229115"/>
                      <a:pt x="895588" y="251226"/>
                    </a:cubicBezTo>
                    <a:cubicBezTo>
                      <a:pt x="901218" y="278200"/>
                      <a:pt x="893695" y="276306"/>
                      <a:pt x="873016" y="318943"/>
                    </a:cubicBezTo>
                    <a:cubicBezTo>
                      <a:pt x="852338" y="361579"/>
                      <a:pt x="950150" y="370382"/>
                      <a:pt x="1026670" y="379800"/>
                    </a:cubicBezTo>
                    <a:cubicBezTo>
                      <a:pt x="1103190" y="389167"/>
                      <a:pt x="1081232" y="436819"/>
                      <a:pt x="1085583" y="475105"/>
                    </a:cubicBezTo>
                    <a:cubicBezTo>
                      <a:pt x="1089933" y="513339"/>
                      <a:pt x="1145161" y="499570"/>
                      <a:pt x="1157701" y="493889"/>
                    </a:cubicBezTo>
                    <a:cubicBezTo>
                      <a:pt x="1170241" y="488259"/>
                      <a:pt x="1170907" y="536525"/>
                      <a:pt x="1169627" y="552085"/>
                    </a:cubicBezTo>
                    <a:cubicBezTo>
                      <a:pt x="1168347" y="567645"/>
                      <a:pt x="1154579" y="554747"/>
                      <a:pt x="1135129" y="552188"/>
                    </a:cubicBezTo>
                    <a:cubicBezTo>
                      <a:pt x="1115679" y="549680"/>
                      <a:pt x="1094386" y="586071"/>
                      <a:pt x="1078059" y="640582"/>
                    </a:cubicBezTo>
                    <a:cubicBezTo>
                      <a:pt x="1061731" y="695144"/>
                      <a:pt x="1145161" y="734658"/>
                      <a:pt x="1170190" y="745253"/>
                    </a:cubicBezTo>
                    <a:cubicBezTo>
                      <a:pt x="1195270" y="755951"/>
                      <a:pt x="1178993" y="774735"/>
                      <a:pt x="1166402" y="78604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77"/>
              <p:cNvSpPr/>
              <p:nvPr/>
            </p:nvSpPr>
            <p:spPr>
              <a:xfrm>
                <a:off x="4778189" y="5734219"/>
                <a:ext cx="609088" cy="593732"/>
              </a:xfrm>
              <a:custGeom>
                <a:rect b="b" l="l" r="r" t="t"/>
                <a:pathLst>
                  <a:path extrusionOk="0" h="593732" w="609088">
                    <a:moveTo>
                      <a:pt x="600471" y="427232"/>
                    </a:moveTo>
                    <a:cubicBezTo>
                      <a:pt x="598066" y="437059"/>
                      <a:pt x="591309" y="440488"/>
                      <a:pt x="583580" y="433374"/>
                    </a:cubicBezTo>
                    <a:cubicBezTo>
                      <a:pt x="577695" y="428051"/>
                      <a:pt x="572064" y="416227"/>
                      <a:pt x="563209" y="415715"/>
                    </a:cubicBezTo>
                    <a:cubicBezTo>
                      <a:pt x="555276" y="415255"/>
                      <a:pt x="550107" y="424980"/>
                      <a:pt x="548622" y="431480"/>
                    </a:cubicBezTo>
                    <a:cubicBezTo>
                      <a:pt x="547035" y="438646"/>
                      <a:pt x="549697" y="443815"/>
                      <a:pt x="553945" y="449395"/>
                    </a:cubicBezTo>
                    <a:cubicBezTo>
                      <a:pt x="559064" y="456099"/>
                      <a:pt x="563312" y="463163"/>
                      <a:pt x="567765" y="470278"/>
                    </a:cubicBezTo>
                    <a:cubicBezTo>
                      <a:pt x="571860" y="476727"/>
                      <a:pt x="576927" y="482357"/>
                      <a:pt x="582301" y="487783"/>
                    </a:cubicBezTo>
                    <a:cubicBezTo>
                      <a:pt x="572064" y="494692"/>
                      <a:pt x="570221" y="514398"/>
                      <a:pt x="566894" y="524788"/>
                    </a:cubicBezTo>
                    <a:cubicBezTo>
                      <a:pt x="562083" y="539683"/>
                      <a:pt x="555480" y="547156"/>
                      <a:pt x="541354" y="552940"/>
                    </a:cubicBezTo>
                    <a:cubicBezTo>
                      <a:pt x="533113" y="556267"/>
                      <a:pt x="522057" y="554936"/>
                      <a:pt x="513356" y="554577"/>
                    </a:cubicBezTo>
                    <a:cubicBezTo>
                      <a:pt x="504758" y="554219"/>
                      <a:pt x="496926" y="554628"/>
                      <a:pt x="488430" y="555857"/>
                    </a:cubicBezTo>
                    <a:cubicBezTo>
                      <a:pt x="470464" y="558365"/>
                      <a:pt x="451884" y="558979"/>
                      <a:pt x="434329" y="563688"/>
                    </a:cubicBezTo>
                    <a:cubicBezTo>
                      <a:pt x="425627" y="566094"/>
                      <a:pt x="416772" y="565889"/>
                      <a:pt x="408327" y="569369"/>
                    </a:cubicBezTo>
                    <a:cubicBezTo>
                      <a:pt x="401775" y="571980"/>
                      <a:pt x="395992" y="576638"/>
                      <a:pt x="389287" y="578634"/>
                    </a:cubicBezTo>
                    <a:cubicBezTo>
                      <a:pt x="376439" y="582575"/>
                      <a:pt x="357297" y="590560"/>
                      <a:pt x="343784" y="588973"/>
                    </a:cubicBezTo>
                    <a:cubicBezTo>
                      <a:pt x="335083" y="587949"/>
                      <a:pt x="323413" y="584367"/>
                      <a:pt x="320905" y="575153"/>
                    </a:cubicBezTo>
                    <a:cubicBezTo>
                      <a:pt x="318192" y="564968"/>
                      <a:pt x="318755" y="560361"/>
                      <a:pt x="307802" y="560207"/>
                    </a:cubicBezTo>
                    <a:cubicBezTo>
                      <a:pt x="293624" y="559952"/>
                      <a:pt x="286765" y="539785"/>
                      <a:pt x="281391" y="528166"/>
                    </a:cubicBezTo>
                    <a:cubicBezTo>
                      <a:pt x="273304" y="510559"/>
                      <a:pt x="264909" y="499043"/>
                      <a:pt x="247968" y="489369"/>
                    </a:cubicBezTo>
                    <a:cubicBezTo>
                      <a:pt x="231077" y="479746"/>
                      <a:pt x="210603" y="489318"/>
                      <a:pt x="192894" y="491570"/>
                    </a:cubicBezTo>
                    <a:cubicBezTo>
                      <a:pt x="181480" y="493054"/>
                      <a:pt x="169554" y="494590"/>
                      <a:pt x="157987" y="494027"/>
                    </a:cubicBezTo>
                    <a:cubicBezTo>
                      <a:pt x="148774" y="493566"/>
                      <a:pt x="141608" y="489164"/>
                      <a:pt x="132958" y="486605"/>
                    </a:cubicBezTo>
                    <a:cubicBezTo>
                      <a:pt x="120776" y="482920"/>
                      <a:pt x="109669" y="480821"/>
                      <a:pt x="101991" y="469612"/>
                    </a:cubicBezTo>
                    <a:cubicBezTo>
                      <a:pt x="93648" y="457328"/>
                      <a:pt x="91089" y="441819"/>
                      <a:pt x="90987" y="427283"/>
                    </a:cubicBezTo>
                    <a:cubicBezTo>
                      <a:pt x="90833" y="412542"/>
                      <a:pt x="90987" y="399848"/>
                      <a:pt x="86227" y="385670"/>
                    </a:cubicBezTo>
                    <a:cubicBezTo>
                      <a:pt x="81569" y="372055"/>
                      <a:pt x="76041" y="367244"/>
                      <a:pt x="64064" y="359874"/>
                    </a:cubicBezTo>
                    <a:cubicBezTo>
                      <a:pt x="51166" y="351940"/>
                      <a:pt x="40008" y="342983"/>
                      <a:pt x="25881" y="337251"/>
                    </a:cubicBezTo>
                    <a:cubicBezTo>
                      <a:pt x="12983" y="332081"/>
                      <a:pt x="4384" y="324864"/>
                      <a:pt x="8888" y="310328"/>
                    </a:cubicBezTo>
                    <a:cubicBezTo>
                      <a:pt x="12266" y="299682"/>
                      <a:pt x="14160" y="288063"/>
                      <a:pt x="19688" y="278338"/>
                    </a:cubicBezTo>
                    <a:cubicBezTo>
                      <a:pt x="25727" y="267641"/>
                      <a:pt x="22247" y="264262"/>
                      <a:pt x="17999" y="253565"/>
                    </a:cubicBezTo>
                    <a:cubicBezTo>
                      <a:pt x="16668" y="250187"/>
                      <a:pt x="15388" y="247116"/>
                      <a:pt x="14109" y="244249"/>
                    </a:cubicBezTo>
                    <a:cubicBezTo>
                      <a:pt x="25830" y="239796"/>
                      <a:pt x="38370" y="239233"/>
                      <a:pt x="50705" y="234575"/>
                    </a:cubicBezTo>
                    <a:cubicBezTo>
                      <a:pt x="61556" y="230481"/>
                      <a:pt x="64781" y="222804"/>
                      <a:pt x="55721" y="214716"/>
                    </a:cubicBezTo>
                    <a:cubicBezTo>
                      <a:pt x="50500" y="210059"/>
                      <a:pt x="44000" y="207806"/>
                      <a:pt x="38370" y="203763"/>
                    </a:cubicBezTo>
                    <a:cubicBezTo>
                      <a:pt x="32842" y="199822"/>
                      <a:pt x="26188" y="196955"/>
                      <a:pt x="24704" y="189585"/>
                    </a:cubicBezTo>
                    <a:cubicBezTo>
                      <a:pt x="23373" y="182726"/>
                      <a:pt x="26546" y="180628"/>
                      <a:pt x="31460" y="177403"/>
                    </a:cubicBezTo>
                    <a:cubicBezTo>
                      <a:pt x="38216" y="172899"/>
                      <a:pt x="37449" y="167115"/>
                      <a:pt x="40315" y="160410"/>
                    </a:cubicBezTo>
                    <a:cubicBezTo>
                      <a:pt x="42669" y="154882"/>
                      <a:pt x="49323" y="154575"/>
                      <a:pt x="54698" y="153449"/>
                    </a:cubicBezTo>
                    <a:cubicBezTo>
                      <a:pt x="63552" y="151658"/>
                      <a:pt x="72765" y="150225"/>
                      <a:pt x="81825" y="149662"/>
                    </a:cubicBezTo>
                    <a:cubicBezTo>
                      <a:pt x="91755" y="148996"/>
                      <a:pt x="101377" y="150071"/>
                      <a:pt x="110539" y="145669"/>
                    </a:cubicBezTo>
                    <a:cubicBezTo>
                      <a:pt x="119906" y="141216"/>
                      <a:pt x="130705" y="140039"/>
                      <a:pt x="140994" y="139630"/>
                    </a:cubicBezTo>
                    <a:cubicBezTo>
                      <a:pt x="148927" y="139322"/>
                      <a:pt x="156912" y="140807"/>
                      <a:pt x="164794" y="139732"/>
                    </a:cubicBezTo>
                    <a:cubicBezTo>
                      <a:pt x="167968" y="139322"/>
                      <a:pt x="170527" y="138401"/>
                      <a:pt x="173751" y="138862"/>
                    </a:cubicBezTo>
                    <a:cubicBezTo>
                      <a:pt x="177283" y="139374"/>
                      <a:pt x="180456" y="140448"/>
                      <a:pt x="184193" y="140448"/>
                    </a:cubicBezTo>
                    <a:cubicBezTo>
                      <a:pt x="195146" y="140448"/>
                      <a:pt x="202260" y="133539"/>
                      <a:pt x="208249" y="125093"/>
                    </a:cubicBezTo>
                    <a:cubicBezTo>
                      <a:pt x="215005" y="115573"/>
                      <a:pt x="221659" y="106258"/>
                      <a:pt x="229491" y="97607"/>
                    </a:cubicBezTo>
                    <a:cubicBezTo>
                      <a:pt x="237987" y="88292"/>
                      <a:pt x="248223" y="76367"/>
                      <a:pt x="260713" y="72477"/>
                    </a:cubicBezTo>
                    <a:cubicBezTo>
                      <a:pt x="270591" y="69456"/>
                      <a:pt x="279650" y="75036"/>
                      <a:pt x="289324" y="75803"/>
                    </a:cubicBezTo>
                    <a:cubicBezTo>
                      <a:pt x="308621" y="77390"/>
                      <a:pt x="334161" y="61472"/>
                      <a:pt x="342863" y="44377"/>
                    </a:cubicBezTo>
                    <a:cubicBezTo>
                      <a:pt x="346804" y="36699"/>
                      <a:pt x="347316" y="26104"/>
                      <a:pt x="353202" y="19450"/>
                    </a:cubicBezTo>
                    <a:cubicBezTo>
                      <a:pt x="359190" y="12642"/>
                      <a:pt x="369683" y="14843"/>
                      <a:pt x="377719" y="13205"/>
                    </a:cubicBezTo>
                    <a:cubicBezTo>
                      <a:pt x="378896" y="13001"/>
                      <a:pt x="379971" y="12694"/>
                      <a:pt x="380944" y="12335"/>
                    </a:cubicBezTo>
                    <a:cubicBezTo>
                      <a:pt x="381251" y="12233"/>
                      <a:pt x="381558" y="12131"/>
                      <a:pt x="381814" y="12028"/>
                    </a:cubicBezTo>
                    <a:cubicBezTo>
                      <a:pt x="382786" y="11670"/>
                      <a:pt x="383554" y="11260"/>
                      <a:pt x="384168" y="10748"/>
                    </a:cubicBezTo>
                    <a:cubicBezTo>
                      <a:pt x="384373" y="10595"/>
                      <a:pt x="384526" y="10442"/>
                      <a:pt x="384731" y="10288"/>
                    </a:cubicBezTo>
                    <a:cubicBezTo>
                      <a:pt x="384987" y="10032"/>
                      <a:pt x="385243" y="9725"/>
                      <a:pt x="385499" y="9469"/>
                    </a:cubicBezTo>
                    <a:cubicBezTo>
                      <a:pt x="385704" y="9162"/>
                      <a:pt x="385908" y="8906"/>
                      <a:pt x="386011" y="8599"/>
                    </a:cubicBezTo>
                    <a:cubicBezTo>
                      <a:pt x="386011" y="8599"/>
                      <a:pt x="386062" y="8497"/>
                      <a:pt x="386062" y="8445"/>
                    </a:cubicBezTo>
                    <a:cubicBezTo>
                      <a:pt x="386164" y="8189"/>
                      <a:pt x="386267" y="7934"/>
                      <a:pt x="386318" y="7678"/>
                    </a:cubicBezTo>
                    <a:lnTo>
                      <a:pt x="386318" y="7678"/>
                    </a:lnTo>
                    <a:cubicBezTo>
                      <a:pt x="387035" y="7729"/>
                      <a:pt x="395428" y="8752"/>
                      <a:pt x="392767" y="18119"/>
                    </a:cubicBezTo>
                    <a:cubicBezTo>
                      <a:pt x="389952" y="27793"/>
                      <a:pt x="392306" y="47601"/>
                      <a:pt x="403157" y="48215"/>
                    </a:cubicBezTo>
                    <a:cubicBezTo>
                      <a:pt x="414059" y="48830"/>
                      <a:pt x="425013" y="62905"/>
                      <a:pt x="430029" y="56354"/>
                    </a:cubicBezTo>
                    <a:cubicBezTo>
                      <a:pt x="435045" y="49751"/>
                      <a:pt x="444412" y="25950"/>
                      <a:pt x="454495" y="36289"/>
                    </a:cubicBezTo>
                    <a:cubicBezTo>
                      <a:pt x="464475" y="46628"/>
                      <a:pt x="469236" y="51030"/>
                      <a:pt x="476094" y="52566"/>
                    </a:cubicBezTo>
                    <a:cubicBezTo>
                      <a:pt x="483005" y="54152"/>
                      <a:pt x="506856" y="55381"/>
                      <a:pt x="499588" y="75138"/>
                    </a:cubicBezTo>
                    <a:cubicBezTo>
                      <a:pt x="493804" y="91005"/>
                      <a:pt x="491449" y="99604"/>
                      <a:pt x="483260" y="106104"/>
                    </a:cubicBezTo>
                    <a:lnTo>
                      <a:pt x="483260" y="106104"/>
                    </a:lnTo>
                    <a:cubicBezTo>
                      <a:pt x="481264" y="107691"/>
                      <a:pt x="478961" y="109175"/>
                      <a:pt x="476094" y="110557"/>
                    </a:cubicBezTo>
                    <a:cubicBezTo>
                      <a:pt x="461661" y="117774"/>
                      <a:pt x="439651" y="123712"/>
                      <a:pt x="443644" y="140346"/>
                    </a:cubicBezTo>
                    <a:cubicBezTo>
                      <a:pt x="447585" y="156930"/>
                      <a:pt x="446971" y="172951"/>
                      <a:pt x="455109" y="190506"/>
                    </a:cubicBezTo>
                    <a:cubicBezTo>
                      <a:pt x="463298" y="208063"/>
                      <a:pt x="467035" y="244096"/>
                      <a:pt x="481469" y="236879"/>
                    </a:cubicBezTo>
                    <a:cubicBezTo>
                      <a:pt x="495851" y="229662"/>
                      <a:pt x="505627" y="169981"/>
                      <a:pt x="523030" y="200999"/>
                    </a:cubicBezTo>
                    <a:lnTo>
                      <a:pt x="523030" y="200999"/>
                    </a:lnTo>
                    <a:cubicBezTo>
                      <a:pt x="522876" y="201511"/>
                      <a:pt x="522672" y="202023"/>
                      <a:pt x="522467" y="202534"/>
                    </a:cubicBezTo>
                    <a:cubicBezTo>
                      <a:pt x="522108" y="203507"/>
                      <a:pt x="521853" y="204531"/>
                      <a:pt x="521597" y="205606"/>
                    </a:cubicBezTo>
                    <a:cubicBezTo>
                      <a:pt x="520983" y="208626"/>
                      <a:pt x="520778" y="211799"/>
                      <a:pt x="520880" y="215075"/>
                    </a:cubicBezTo>
                    <a:cubicBezTo>
                      <a:pt x="520880" y="216149"/>
                      <a:pt x="520880" y="217224"/>
                      <a:pt x="520983" y="218351"/>
                    </a:cubicBezTo>
                    <a:lnTo>
                      <a:pt x="520983" y="218555"/>
                    </a:lnTo>
                    <a:cubicBezTo>
                      <a:pt x="521136" y="220039"/>
                      <a:pt x="521188" y="221473"/>
                      <a:pt x="521290" y="222957"/>
                    </a:cubicBezTo>
                    <a:lnTo>
                      <a:pt x="521290" y="223264"/>
                    </a:lnTo>
                    <a:cubicBezTo>
                      <a:pt x="521443" y="224697"/>
                      <a:pt x="521546" y="226181"/>
                      <a:pt x="521597" y="227615"/>
                    </a:cubicBezTo>
                    <a:cubicBezTo>
                      <a:pt x="521699" y="229202"/>
                      <a:pt x="521750" y="230737"/>
                      <a:pt x="521802" y="232324"/>
                    </a:cubicBezTo>
                    <a:cubicBezTo>
                      <a:pt x="522057" y="252387"/>
                      <a:pt x="517093" y="273936"/>
                      <a:pt x="523388" y="293437"/>
                    </a:cubicBezTo>
                    <a:cubicBezTo>
                      <a:pt x="529786" y="313245"/>
                      <a:pt x="546012" y="328140"/>
                      <a:pt x="555890" y="346157"/>
                    </a:cubicBezTo>
                    <a:cubicBezTo>
                      <a:pt x="560496" y="354551"/>
                      <a:pt x="563926" y="363968"/>
                      <a:pt x="570375" y="371186"/>
                    </a:cubicBezTo>
                    <a:cubicBezTo>
                      <a:pt x="576876" y="378556"/>
                      <a:pt x="585833" y="383265"/>
                      <a:pt x="591923" y="391199"/>
                    </a:cubicBezTo>
                    <a:cubicBezTo>
                      <a:pt x="599550" y="401026"/>
                      <a:pt x="603389" y="414896"/>
                      <a:pt x="600420" y="427129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7"/>
              <p:cNvSpPr/>
              <p:nvPr/>
            </p:nvSpPr>
            <p:spPr>
              <a:xfrm>
                <a:off x="6346380" y="4912104"/>
                <a:ext cx="1714659" cy="1381964"/>
              </a:xfrm>
              <a:custGeom>
                <a:rect b="b" l="l" r="r" t="t"/>
                <a:pathLst>
                  <a:path extrusionOk="0" h="1381964" w="1714659">
                    <a:moveTo>
                      <a:pt x="1709350" y="447091"/>
                    </a:moveTo>
                    <a:cubicBezTo>
                      <a:pt x="1708736" y="456253"/>
                      <a:pt x="1707149" y="463880"/>
                      <a:pt x="1698857" y="468691"/>
                    </a:cubicBezTo>
                    <a:cubicBezTo>
                      <a:pt x="1690361" y="473655"/>
                      <a:pt x="1679868" y="477136"/>
                      <a:pt x="1670297" y="479286"/>
                    </a:cubicBezTo>
                    <a:cubicBezTo>
                      <a:pt x="1662363" y="481026"/>
                      <a:pt x="1654174" y="480258"/>
                      <a:pt x="1646343" y="482203"/>
                    </a:cubicBezTo>
                    <a:cubicBezTo>
                      <a:pt x="1637539" y="484456"/>
                      <a:pt x="1628889" y="489420"/>
                      <a:pt x="1622030" y="495306"/>
                    </a:cubicBezTo>
                    <a:cubicBezTo>
                      <a:pt x="1611487" y="504570"/>
                      <a:pt x="1605958" y="517776"/>
                      <a:pt x="1597206" y="528525"/>
                    </a:cubicBezTo>
                    <a:cubicBezTo>
                      <a:pt x="1589017" y="538608"/>
                      <a:pt x="1580674" y="548742"/>
                      <a:pt x="1572945" y="559389"/>
                    </a:cubicBezTo>
                    <a:cubicBezTo>
                      <a:pt x="1563066" y="573055"/>
                      <a:pt x="1557283" y="589229"/>
                      <a:pt x="1546380" y="602178"/>
                    </a:cubicBezTo>
                    <a:cubicBezTo>
                      <a:pt x="1537116" y="613234"/>
                      <a:pt x="1525293" y="620144"/>
                      <a:pt x="1512292" y="625928"/>
                    </a:cubicBezTo>
                    <a:cubicBezTo>
                      <a:pt x="1501288" y="630790"/>
                      <a:pt x="1487110" y="635294"/>
                      <a:pt x="1481685" y="647117"/>
                    </a:cubicBezTo>
                    <a:cubicBezTo>
                      <a:pt x="1476617" y="658173"/>
                      <a:pt x="1477948" y="671225"/>
                      <a:pt x="1487315" y="679261"/>
                    </a:cubicBezTo>
                    <a:cubicBezTo>
                      <a:pt x="1491921" y="683254"/>
                      <a:pt x="1497244" y="686171"/>
                      <a:pt x="1501493" y="690522"/>
                    </a:cubicBezTo>
                    <a:cubicBezTo>
                      <a:pt x="1505741" y="695026"/>
                      <a:pt x="1508965" y="700349"/>
                      <a:pt x="1513623" y="704495"/>
                    </a:cubicBezTo>
                    <a:cubicBezTo>
                      <a:pt x="1523706" y="713656"/>
                      <a:pt x="1539881" y="715755"/>
                      <a:pt x="1545971" y="729063"/>
                    </a:cubicBezTo>
                    <a:cubicBezTo>
                      <a:pt x="1551960" y="741808"/>
                      <a:pt x="1550475" y="757316"/>
                      <a:pt x="1542798" y="768884"/>
                    </a:cubicBezTo>
                    <a:cubicBezTo>
                      <a:pt x="1538856" y="774770"/>
                      <a:pt x="1533789" y="779940"/>
                      <a:pt x="1530974" y="786543"/>
                    </a:cubicBezTo>
                    <a:cubicBezTo>
                      <a:pt x="1528262" y="793196"/>
                      <a:pt x="1528262" y="800465"/>
                      <a:pt x="1526880" y="807426"/>
                    </a:cubicBezTo>
                    <a:cubicBezTo>
                      <a:pt x="1522375" y="830663"/>
                      <a:pt x="1499445" y="849345"/>
                      <a:pt x="1476770" y="853389"/>
                    </a:cubicBezTo>
                    <a:cubicBezTo>
                      <a:pt x="1464947" y="855487"/>
                      <a:pt x="1456246" y="858558"/>
                      <a:pt x="1446623" y="866492"/>
                    </a:cubicBezTo>
                    <a:cubicBezTo>
                      <a:pt x="1437257" y="874118"/>
                      <a:pt x="1431268" y="879544"/>
                      <a:pt x="1418677" y="877189"/>
                    </a:cubicBezTo>
                    <a:cubicBezTo>
                      <a:pt x="1407672" y="875091"/>
                      <a:pt x="1401172" y="872276"/>
                      <a:pt x="1393290" y="882410"/>
                    </a:cubicBezTo>
                    <a:cubicBezTo>
                      <a:pt x="1386943" y="890599"/>
                      <a:pt x="1383053" y="900529"/>
                      <a:pt x="1377730" y="909333"/>
                    </a:cubicBezTo>
                    <a:cubicBezTo>
                      <a:pt x="1371383" y="919672"/>
                      <a:pt x="1361044" y="920184"/>
                      <a:pt x="1349937" y="919570"/>
                    </a:cubicBezTo>
                    <a:cubicBezTo>
                      <a:pt x="1340212" y="919057"/>
                      <a:pt x="1328183" y="915884"/>
                      <a:pt x="1319176" y="921105"/>
                    </a:cubicBezTo>
                    <a:cubicBezTo>
                      <a:pt x="1310730" y="926070"/>
                      <a:pt x="1303206" y="937945"/>
                      <a:pt x="1298958" y="946493"/>
                    </a:cubicBezTo>
                    <a:cubicBezTo>
                      <a:pt x="1292611" y="959237"/>
                      <a:pt x="1287339" y="973517"/>
                      <a:pt x="1276437" y="983088"/>
                    </a:cubicBezTo>
                    <a:cubicBezTo>
                      <a:pt x="1264460" y="993530"/>
                      <a:pt x="1247569" y="988156"/>
                      <a:pt x="1237742" y="1002590"/>
                    </a:cubicBezTo>
                    <a:cubicBezTo>
                      <a:pt x="1233749" y="1008476"/>
                      <a:pt x="1231446" y="1016870"/>
                      <a:pt x="1226789" y="1022039"/>
                    </a:cubicBezTo>
                    <a:cubicBezTo>
                      <a:pt x="1222899" y="1026339"/>
                      <a:pt x="1215835" y="1030434"/>
                      <a:pt x="1210614" y="1032891"/>
                    </a:cubicBezTo>
                    <a:cubicBezTo>
                      <a:pt x="1197204" y="1039238"/>
                      <a:pt x="1193110" y="1025213"/>
                      <a:pt x="1182208" y="1020913"/>
                    </a:cubicBezTo>
                    <a:cubicBezTo>
                      <a:pt x="1170640" y="1016409"/>
                      <a:pt x="1160812" y="1024701"/>
                      <a:pt x="1151958" y="1031048"/>
                    </a:cubicBezTo>
                    <a:cubicBezTo>
                      <a:pt x="1140748" y="1039135"/>
                      <a:pt x="1127850" y="1045226"/>
                      <a:pt x="1117767" y="1054746"/>
                    </a:cubicBezTo>
                    <a:cubicBezTo>
                      <a:pt x="1108605" y="1063448"/>
                      <a:pt x="1103436" y="1074913"/>
                      <a:pt x="1091970" y="1081259"/>
                    </a:cubicBezTo>
                    <a:cubicBezTo>
                      <a:pt x="1078304" y="1088886"/>
                      <a:pt x="1061464" y="1090319"/>
                      <a:pt x="1046263" y="1087862"/>
                    </a:cubicBezTo>
                    <a:cubicBezTo>
                      <a:pt x="1035668" y="1086173"/>
                      <a:pt x="1023384" y="1080697"/>
                      <a:pt x="1013864" y="1088067"/>
                    </a:cubicBezTo>
                    <a:cubicBezTo>
                      <a:pt x="1005776" y="1094362"/>
                      <a:pt x="999839" y="1108899"/>
                      <a:pt x="1001682" y="1119033"/>
                    </a:cubicBezTo>
                    <a:cubicBezTo>
                      <a:pt x="1003422" y="1129116"/>
                      <a:pt x="1014324" y="1133569"/>
                      <a:pt x="1018163" y="1142526"/>
                    </a:cubicBezTo>
                    <a:cubicBezTo>
                      <a:pt x="1023179" y="1154299"/>
                      <a:pt x="1010229" y="1160492"/>
                      <a:pt x="1003473" y="1167812"/>
                    </a:cubicBezTo>
                    <a:cubicBezTo>
                      <a:pt x="999225" y="1172469"/>
                      <a:pt x="996205" y="1177792"/>
                      <a:pt x="995642" y="1184190"/>
                    </a:cubicBezTo>
                    <a:cubicBezTo>
                      <a:pt x="995130" y="1189206"/>
                      <a:pt x="997024" y="1194171"/>
                      <a:pt x="996512" y="1199034"/>
                    </a:cubicBezTo>
                    <a:cubicBezTo>
                      <a:pt x="995539" y="1210191"/>
                      <a:pt x="980747" y="1217306"/>
                      <a:pt x="976090" y="1227287"/>
                    </a:cubicBezTo>
                    <a:cubicBezTo>
                      <a:pt x="969948" y="1240390"/>
                      <a:pt x="978547" y="1246839"/>
                      <a:pt x="991189" y="1245150"/>
                    </a:cubicBezTo>
                    <a:cubicBezTo>
                      <a:pt x="1000965" y="1243768"/>
                      <a:pt x="1010843" y="1242028"/>
                      <a:pt x="1020568" y="1240339"/>
                    </a:cubicBezTo>
                    <a:cubicBezTo>
                      <a:pt x="1027888" y="1239059"/>
                      <a:pt x="1042885" y="1233634"/>
                      <a:pt x="1040325" y="1246071"/>
                    </a:cubicBezTo>
                    <a:cubicBezTo>
                      <a:pt x="1035361" y="1270077"/>
                      <a:pt x="1011816" y="1286916"/>
                      <a:pt x="988732" y="1290755"/>
                    </a:cubicBezTo>
                    <a:cubicBezTo>
                      <a:pt x="978291" y="1292495"/>
                      <a:pt x="966570" y="1289526"/>
                      <a:pt x="958022" y="1297409"/>
                    </a:cubicBezTo>
                    <a:cubicBezTo>
                      <a:pt x="948655" y="1306008"/>
                      <a:pt x="952801" y="1317166"/>
                      <a:pt x="954592" y="1327812"/>
                    </a:cubicBezTo>
                    <a:cubicBezTo>
                      <a:pt x="956384" y="1338407"/>
                      <a:pt x="953006" y="1347876"/>
                      <a:pt x="952443" y="1358267"/>
                    </a:cubicBezTo>
                    <a:cubicBezTo>
                      <a:pt x="952238" y="1361900"/>
                      <a:pt x="952187" y="1365586"/>
                      <a:pt x="952084" y="1369271"/>
                    </a:cubicBezTo>
                    <a:cubicBezTo>
                      <a:pt x="948707" y="1368606"/>
                      <a:pt x="944970" y="1368452"/>
                      <a:pt x="940824" y="1368810"/>
                    </a:cubicBezTo>
                    <a:cubicBezTo>
                      <a:pt x="931253" y="1369527"/>
                      <a:pt x="925009" y="1375464"/>
                      <a:pt x="915898" y="1377103"/>
                    </a:cubicBezTo>
                    <a:cubicBezTo>
                      <a:pt x="904637" y="1379201"/>
                      <a:pt x="893172" y="1376795"/>
                      <a:pt x="883242" y="1371523"/>
                    </a:cubicBezTo>
                    <a:cubicBezTo>
                      <a:pt x="866096" y="1362463"/>
                      <a:pt x="854682" y="1351408"/>
                      <a:pt x="845775" y="1334312"/>
                    </a:cubicBezTo>
                    <a:cubicBezTo>
                      <a:pt x="836921" y="1317268"/>
                      <a:pt x="826786" y="1308157"/>
                      <a:pt x="807387" y="1304524"/>
                    </a:cubicBezTo>
                    <a:cubicBezTo>
                      <a:pt x="789781" y="1301145"/>
                      <a:pt x="771712" y="1305803"/>
                      <a:pt x="753696" y="1303449"/>
                    </a:cubicBezTo>
                    <a:cubicBezTo>
                      <a:pt x="738136" y="1301350"/>
                      <a:pt x="724419" y="1305496"/>
                      <a:pt x="709012" y="1305343"/>
                    </a:cubicBezTo>
                    <a:cubicBezTo>
                      <a:pt x="679428" y="1305086"/>
                      <a:pt x="651584" y="1316603"/>
                      <a:pt x="625173" y="1328836"/>
                    </a:cubicBezTo>
                    <a:cubicBezTo>
                      <a:pt x="615346" y="1333443"/>
                      <a:pt x="608948" y="1341324"/>
                      <a:pt x="599837" y="1346238"/>
                    </a:cubicBezTo>
                    <a:cubicBezTo>
                      <a:pt x="588475" y="1352278"/>
                      <a:pt x="574501" y="1347876"/>
                      <a:pt x="562984" y="1353865"/>
                    </a:cubicBezTo>
                    <a:cubicBezTo>
                      <a:pt x="558480" y="1356270"/>
                      <a:pt x="554795" y="1361133"/>
                      <a:pt x="549882" y="1363027"/>
                    </a:cubicBezTo>
                    <a:cubicBezTo>
                      <a:pt x="543740" y="1365381"/>
                      <a:pt x="540822" y="1363180"/>
                      <a:pt x="534731" y="1362310"/>
                    </a:cubicBezTo>
                    <a:cubicBezTo>
                      <a:pt x="524290" y="1360723"/>
                      <a:pt x="513694" y="1364460"/>
                      <a:pt x="503407" y="1362566"/>
                    </a:cubicBezTo>
                    <a:cubicBezTo>
                      <a:pt x="493119" y="1360672"/>
                      <a:pt x="484417" y="1351152"/>
                      <a:pt x="476228" y="1345266"/>
                    </a:cubicBezTo>
                    <a:cubicBezTo>
                      <a:pt x="461896" y="1334876"/>
                      <a:pt x="448231" y="1336871"/>
                      <a:pt x="432159" y="1333852"/>
                    </a:cubicBezTo>
                    <a:cubicBezTo>
                      <a:pt x="418544" y="1331241"/>
                      <a:pt x="410611" y="1317576"/>
                      <a:pt x="403598" y="1306315"/>
                    </a:cubicBezTo>
                    <a:cubicBezTo>
                      <a:pt x="391468" y="1286455"/>
                      <a:pt x="375908" y="1264242"/>
                      <a:pt x="370124" y="1241363"/>
                    </a:cubicBezTo>
                    <a:cubicBezTo>
                      <a:pt x="363931" y="1216948"/>
                      <a:pt x="370636" y="1184190"/>
                      <a:pt x="350469" y="1165457"/>
                    </a:cubicBezTo>
                    <a:cubicBezTo>
                      <a:pt x="330559" y="1146928"/>
                      <a:pt x="299337" y="1147440"/>
                      <a:pt x="274615" y="1140121"/>
                    </a:cubicBezTo>
                    <a:cubicBezTo>
                      <a:pt x="248613" y="1132495"/>
                      <a:pt x="225018" y="1113966"/>
                      <a:pt x="197839" y="1110895"/>
                    </a:cubicBezTo>
                    <a:cubicBezTo>
                      <a:pt x="186885" y="1109616"/>
                      <a:pt x="176188" y="1112993"/>
                      <a:pt x="165286" y="1112226"/>
                    </a:cubicBezTo>
                    <a:cubicBezTo>
                      <a:pt x="152797" y="1111407"/>
                      <a:pt x="144147" y="1104446"/>
                      <a:pt x="134883" y="1096615"/>
                    </a:cubicBezTo>
                    <a:cubicBezTo>
                      <a:pt x="123878" y="1087197"/>
                      <a:pt x="113283" y="1078649"/>
                      <a:pt x="98798" y="1075527"/>
                    </a:cubicBezTo>
                    <a:cubicBezTo>
                      <a:pt x="86821" y="1072865"/>
                      <a:pt x="73615" y="1075373"/>
                      <a:pt x="61997" y="1071125"/>
                    </a:cubicBezTo>
                    <a:cubicBezTo>
                      <a:pt x="50583" y="1066979"/>
                      <a:pt x="30109" y="1035399"/>
                      <a:pt x="16187" y="1036883"/>
                    </a:cubicBezTo>
                    <a:cubicBezTo>
                      <a:pt x="15982" y="1036320"/>
                      <a:pt x="15676" y="1035757"/>
                      <a:pt x="15471" y="1035143"/>
                    </a:cubicBezTo>
                    <a:cubicBezTo>
                      <a:pt x="13219" y="1029922"/>
                      <a:pt x="9943" y="1025315"/>
                      <a:pt x="8510" y="1019788"/>
                    </a:cubicBezTo>
                    <a:cubicBezTo>
                      <a:pt x="4876" y="1006224"/>
                      <a:pt x="14140" y="998086"/>
                      <a:pt x="17160" y="985750"/>
                    </a:cubicBezTo>
                    <a:cubicBezTo>
                      <a:pt x="19054" y="977766"/>
                      <a:pt x="19668" y="969269"/>
                      <a:pt x="20538" y="961080"/>
                    </a:cubicBezTo>
                    <a:cubicBezTo>
                      <a:pt x="21203" y="955245"/>
                      <a:pt x="21971" y="949563"/>
                      <a:pt x="20026" y="943933"/>
                    </a:cubicBezTo>
                    <a:cubicBezTo>
                      <a:pt x="17467" y="936306"/>
                      <a:pt x="6309" y="918494"/>
                      <a:pt x="19463" y="914400"/>
                    </a:cubicBezTo>
                    <a:cubicBezTo>
                      <a:pt x="24325" y="912864"/>
                      <a:pt x="29751" y="915014"/>
                      <a:pt x="34665" y="914861"/>
                    </a:cubicBezTo>
                    <a:cubicBezTo>
                      <a:pt x="40243" y="914758"/>
                      <a:pt x="45772" y="912353"/>
                      <a:pt x="49610" y="908360"/>
                    </a:cubicBezTo>
                    <a:cubicBezTo>
                      <a:pt x="49866" y="908053"/>
                      <a:pt x="50173" y="907797"/>
                      <a:pt x="50378" y="907490"/>
                    </a:cubicBezTo>
                    <a:cubicBezTo>
                      <a:pt x="50890" y="906927"/>
                      <a:pt x="51299" y="906364"/>
                      <a:pt x="51607" y="905852"/>
                    </a:cubicBezTo>
                    <a:cubicBezTo>
                      <a:pt x="52476" y="904573"/>
                      <a:pt x="52835" y="903395"/>
                      <a:pt x="52835" y="902321"/>
                    </a:cubicBezTo>
                    <a:cubicBezTo>
                      <a:pt x="52835" y="902321"/>
                      <a:pt x="90660" y="881847"/>
                      <a:pt x="102893" y="866799"/>
                    </a:cubicBezTo>
                    <a:cubicBezTo>
                      <a:pt x="115125" y="851751"/>
                      <a:pt x="132989" y="821348"/>
                      <a:pt x="148344" y="825084"/>
                    </a:cubicBezTo>
                    <a:cubicBezTo>
                      <a:pt x="163648" y="828871"/>
                      <a:pt x="170251" y="832301"/>
                      <a:pt x="175574" y="851700"/>
                    </a:cubicBezTo>
                    <a:cubicBezTo>
                      <a:pt x="180897" y="871149"/>
                      <a:pt x="201934" y="896537"/>
                      <a:pt x="227014" y="913479"/>
                    </a:cubicBezTo>
                    <a:cubicBezTo>
                      <a:pt x="252094" y="930421"/>
                      <a:pt x="268473" y="941681"/>
                      <a:pt x="277174" y="961438"/>
                    </a:cubicBezTo>
                    <a:cubicBezTo>
                      <a:pt x="285926" y="981195"/>
                      <a:pt x="307577" y="1009397"/>
                      <a:pt x="325441" y="1007811"/>
                    </a:cubicBezTo>
                    <a:cubicBezTo>
                      <a:pt x="343252" y="1006224"/>
                      <a:pt x="384660" y="1004995"/>
                      <a:pt x="390290" y="1027874"/>
                    </a:cubicBezTo>
                    <a:cubicBezTo>
                      <a:pt x="395921" y="1050805"/>
                      <a:pt x="397200" y="1061758"/>
                      <a:pt x="410354" y="1065188"/>
                    </a:cubicBezTo>
                    <a:cubicBezTo>
                      <a:pt x="423560" y="1068668"/>
                      <a:pt x="454219" y="1071483"/>
                      <a:pt x="453042" y="1099993"/>
                    </a:cubicBezTo>
                    <a:cubicBezTo>
                      <a:pt x="451813" y="1128502"/>
                      <a:pt x="448947" y="1135770"/>
                      <a:pt x="464609" y="1134183"/>
                    </a:cubicBezTo>
                    <a:cubicBezTo>
                      <a:pt x="480323" y="1132648"/>
                      <a:pt x="506017" y="1124766"/>
                      <a:pt x="509446" y="1142015"/>
                    </a:cubicBezTo>
                    <a:cubicBezTo>
                      <a:pt x="512927" y="1159264"/>
                      <a:pt x="517943" y="1194018"/>
                      <a:pt x="533912" y="1182091"/>
                    </a:cubicBezTo>
                    <a:cubicBezTo>
                      <a:pt x="549933" y="1170217"/>
                      <a:pt x="561142" y="1155783"/>
                      <a:pt x="569639" y="1157319"/>
                    </a:cubicBezTo>
                    <a:cubicBezTo>
                      <a:pt x="578084" y="1158906"/>
                      <a:pt x="600042" y="1152354"/>
                      <a:pt x="598813" y="1130242"/>
                    </a:cubicBezTo>
                    <a:cubicBezTo>
                      <a:pt x="609972" y="1130293"/>
                      <a:pt x="620874" y="1129372"/>
                      <a:pt x="631315" y="1127222"/>
                    </a:cubicBezTo>
                    <a:cubicBezTo>
                      <a:pt x="656600" y="1122002"/>
                      <a:pt x="679275" y="1108796"/>
                      <a:pt x="704508" y="1103064"/>
                    </a:cubicBezTo>
                    <a:cubicBezTo>
                      <a:pt x="714540" y="1100760"/>
                      <a:pt x="725698" y="1099328"/>
                      <a:pt x="733683" y="1092213"/>
                    </a:cubicBezTo>
                    <a:cubicBezTo>
                      <a:pt x="744022" y="1082897"/>
                      <a:pt x="746530" y="1067133"/>
                      <a:pt x="748322" y="1054081"/>
                    </a:cubicBezTo>
                    <a:cubicBezTo>
                      <a:pt x="750830" y="1036525"/>
                      <a:pt x="749448" y="1015232"/>
                      <a:pt x="757023" y="998956"/>
                    </a:cubicBezTo>
                    <a:cubicBezTo>
                      <a:pt x="763523" y="985033"/>
                      <a:pt x="778981" y="974541"/>
                      <a:pt x="794438" y="973927"/>
                    </a:cubicBezTo>
                    <a:cubicBezTo>
                      <a:pt x="814298" y="973108"/>
                      <a:pt x="825609" y="967017"/>
                      <a:pt x="836000" y="950229"/>
                    </a:cubicBezTo>
                    <a:cubicBezTo>
                      <a:pt x="844649" y="936204"/>
                      <a:pt x="854323" y="920388"/>
                      <a:pt x="869832" y="913274"/>
                    </a:cubicBezTo>
                    <a:cubicBezTo>
                      <a:pt x="884880" y="906364"/>
                      <a:pt x="901003" y="904368"/>
                      <a:pt x="914976" y="895257"/>
                    </a:cubicBezTo>
                    <a:cubicBezTo>
                      <a:pt x="932379" y="883997"/>
                      <a:pt x="936064" y="870843"/>
                      <a:pt x="941182" y="851341"/>
                    </a:cubicBezTo>
                    <a:cubicBezTo>
                      <a:pt x="944663" y="837931"/>
                      <a:pt x="948143" y="823037"/>
                      <a:pt x="960837" y="815461"/>
                    </a:cubicBezTo>
                    <a:cubicBezTo>
                      <a:pt x="973326" y="808091"/>
                      <a:pt x="1008080" y="801591"/>
                      <a:pt x="992878" y="780554"/>
                    </a:cubicBezTo>
                    <a:cubicBezTo>
                      <a:pt x="982642" y="766376"/>
                      <a:pt x="966825" y="757521"/>
                      <a:pt x="979315" y="737969"/>
                    </a:cubicBezTo>
                    <a:cubicBezTo>
                      <a:pt x="987043" y="725838"/>
                      <a:pt x="1001272" y="719901"/>
                      <a:pt x="1012584" y="711661"/>
                    </a:cubicBezTo>
                    <a:cubicBezTo>
                      <a:pt x="1028553" y="699991"/>
                      <a:pt x="1042731" y="686120"/>
                      <a:pt x="1048976" y="666824"/>
                    </a:cubicBezTo>
                    <a:cubicBezTo>
                      <a:pt x="1055425" y="646964"/>
                      <a:pt x="1052763" y="625672"/>
                      <a:pt x="1050153" y="605403"/>
                    </a:cubicBezTo>
                    <a:cubicBezTo>
                      <a:pt x="1047594" y="585646"/>
                      <a:pt x="1045291" y="566094"/>
                      <a:pt x="1047286" y="546183"/>
                    </a:cubicBezTo>
                    <a:cubicBezTo>
                      <a:pt x="1049385" y="526375"/>
                      <a:pt x="1054555" y="507027"/>
                      <a:pt x="1056602" y="487270"/>
                    </a:cubicBezTo>
                    <a:cubicBezTo>
                      <a:pt x="1058854" y="465415"/>
                      <a:pt x="1057472" y="443201"/>
                      <a:pt x="1051535" y="422011"/>
                    </a:cubicBezTo>
                    <a:cubicBezTo>
                      <a:pt x="1048310" y="410444"/>
                      <a:pt x="1041810" y="387411"/>
                      <a:pt x="1029065" y="382139"/>
                    </a:cubicBezTo>
                    <a:cubicBezTo>
                      <a:pt x="1007824" y="373386"/>
                      <a:pt x="1000146" y="440744"/>
                      <a:pt x="997331" y="452465"/>
                    </a:cubicBezTo>
                    <a:cubicBezTo>
                      <a:pt x="989858" y="483585"/>
                      <a:pt x="980798" y="514142"/>
                      <a:pt x="975168" y="545671"/>
                    </a:cubicBezTo>
                    <a:cubicBezTo>
                      <a:pt x="974708" y="548384"/>
                      <a:pt x="974196" y="551097"/>
                      <a:pt x="973684" y="553809"/>
                    </a:cubicBezTo>
                    <a:cubicBezTo>
                      <a:pt x="973070" y="551864"/>
                      <a:pt x="925315" y="394372"/>
                      <a:pt x="948655" y="369138"/>
                    </a:cubicBezTo>
                    <a:cubicBezTo>
                      <a:pt x="972149" y="343751"/>
                      <a:pt x="989090" y="344979"/>
                      <a:pt x="967491" y="330597"/>
                    </a:cubicBezTo>
                    <a:cubicBezTo>
                      <a:pt x="945840" y="316163"/>
                      <a:pt x="906378" y="298607"/>
                      <a:pt x="913901" y="271326"/>
                    </a:cubicBezTo>
                    <a:cubicBezTo>
                      <a:pt x="921425" y="244045"/>
                      <a:pt x="945226" y="227768"/>
                      <a:pt x="961861" y="227410"/>
                    </a:cubicBezTo>
                    <a:cubicBezTo>
                      <a:pt x="978495" y="227103"/>
                      <a:pt x="985713" y="232477"/>
                      <a:pt x="1001016" y="218964"/>
                    </a:cubicBezTo>
                    <a:cubicBezTo>
                      <a:pt x="1016423" y="205503"/>
                      <a:pt x="1034542" y="186667"/>
                      <a:pt x="1051176" y="185746"/>
                    </a:cubicBezTo>
                    <a:cubicBezTo>
                      <a:pt x="1067811" y="184825"/>
                      <a:pt x="1099443" y="200487"/>
                      <a:pt x="1112034" y="194499"/>
                    </a:cubicBezTo>
                    <a:cubicBezTo>
                      <a:pt x="1124523" y="188561"/>
                      <a:pt x="1138650" y="178836"/>
                      <a:pt x="1143052" y="163481"/>
                    </a:cubicBezTo>
                    <a:cubicBezTo>
                      <a:pt x="1147454" y="148126"/>
                      <a:pt x="1163423" y="127141"/>
                      <a:pt x="1179085" y="135586"/>
                    </a:cubicBezTo>
                    <a:cubicBezTo>
                      <a:pt x="1194747" y="144082"/>
                      <a:pt x="1214504" y="173820"/>
                      <a:pt x="1222336" y="159694"/>
                    </a:cubicBezTo>
                    <a:cubicBezTo>
                      <a:pt x="1230167" y="145567"/>
                      <a:pt x="1236769" y="126168"/>
                      <a:pt x="1245880" y="139937"/>
                    </a:cubicBezTo>
                    <a:cubicBezTo>
                      <a:pt x="1254991" y="153705"/>
                      <a:pt x="1270039" y="181959"/>
                      <a:pt x="1281351" y="182880"/>
                    </a:cubicBezTo>
                    <a:cubicBezTo>
                      <a:pt x="1292611" y="183801"/>
                      <a:pt x="1298292" y="168139"/>
                      <a:pt x="1309553" y="169726"/>
                    </a:cubicBezTo>
                    <a:cubicBezTo>
                      <a:pt x="1320865" y="171312"/>
                      <a:pt x="1334019" y="176329"/>
                      <a:pt x="1345586" y="180730"/>
                    </a:cubicBezTo>
                    <a:cubicBezTo>
                      <a:pt x="1357154" y="185081"/>
                      <a:pt x="1366571" y="195164"/>
                      <a:pt x="1381057" y="183545"/>
                    </a:cubicBezTo>
                    <a:cubicBezTo>
                      <a:pt x="1395439" y="171926"/>
                      <a:pt x="1407980" y="148433"/>
                      <a:pt x="1418319" y="149355"/>
                    </a:cubicBezTo>
                    <a:cubicBezTo>
                      <a:pt x="1428657" y="150327"/>
                      <a:pt x="1433725" y="149713"/>
                      <a:pt x="1439662" y="140295"/>
                    </a:cubicBezTo>
                    <a:cubicBezTo>
                      <a:pt x="1445600" y="130877"/>
                      <a:pt x="1460341" y="114242"/>
                      <a:pt x="1454711" y="104569"/>
                    </a:cubicBezTo>
                    <a:cubicBezTo>
                      <a:pt x="1449080" y="94844"/>
                      <a:pt x="1434954" y="65669"/>
                      <a:pt x="1448773" y="65055"/>
                    </a:cubicBezTo>
                    <a:cubicBezTo>
                      <a:pt x="1462541" y="64440"/>
                      <a:pt x="1498882" y="66642"/>
                      <a:pt x="1499854" y="53794"/>
                    </a:cubicBezTo>
                    <a:cubicBezTo>
                      <a:pt x="1500776" y="40896"/>
                      <a:pt x="1503949" y="7678"/>
                      <a:pt x="1521812" y="7678"/>
                    </a:cubicBezTo>
                    <a:cubicBezTo>
                      <a:pt x="1539676" y="7678"/>
                      <a:pt x="1589477" y="26155"/>
                      <a:pt x="1572586" y="39309"/>
                    </a:cubicBezTo>
                    <a:cubicBezTo>
                      <a:pt x="1555645" y="52515"/>
                      <a:pt x="1525037" y="77288"/>
                      <a:pt x="1524013" y="105746"/>
                    </a:cubicBezTo>
                    <a:lnTo>
                      <a:pt x="1524013" y="105746"/>
                    </a:lnTo>
                    <a:cubicBezTo>
                      <a:pt x="1523758" y="107077"/>
                      <a:pt x="1523655" y="108305"/>
                      <a:pt x="1523655" y="109738"/>
                    </a:cubicBezTo>
                    <a:cubicBezTo>
                      <a:pt x="1523809" y="123251"/>
                      <a:pt x="1531486" y="136968"/>
                      <a:pt x="1536656" y="149047"/>
                    </a:cubicBezTo>
                    <a:cubicBezTo>
                      <a:pt x="1553137" y="187487"/>
                      <a:pt x="1567008" y="226949"/>
                      <a:pt x="1579497" y="266770"/>
                    </a:cubicBezTo>
                    <a:cubicBezTo>
                      <a:pt x="1584768" y="283661"/>
                      <a:pt x="1589631" y="301985"/>
                      <a:pt x="1600123" y="316470"/>
                    </a:cubicBezTo>
                    <a:cubicBezTo>
                      <a:pt x="1607904" y="327167"/>
                      <a:pt x="1618345" y="332337"/>
                      <a:pt x="1630834" y="335766"/>
                    </a:cubicBezTo>
                    <a:cubicBezTo>
                      <a:pt x="1650540" y="341243"/>
                      <a:pt x="1669069" y="350047"/>
                      <a:pt x="1688006" y="357571"/>
                    </a:cubicBezTo>
                    <a:cubicBezTo>
                      <a:pt x="1698704" y="361870"/>
                      <a:pt x="1703873" y="361307"/>
                      <a:pt x="1705818" y="373540"/>
                    </a:cubicBezTo>
                    <a:cubicBezTo>
                      <a:pt x="1707405" y="383265"/>
                      <a:pt x="1707354" y="392939"/>
                      <a:pt x="1707917" y="402766"/>
                    </a:cubicBezTo>
                    <a:cubicBezTo>
                      <a:pt x="1708787" y="417404"/>
                      <a:pt x="1710579" y="432197"/>
                      <a:pt x="1709555" y="446835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77"/>
              <p:cNvSpPr/>
              <p:nvPr/>
            </p:nvSpPr>
            <p:spPr>
              <a:xfrm>
                <a:off x="7290634" y="4695620"/>
                <a:ext cx="1325662" cy="1673712"/>
              </a:xfrm>
              <a:custGeom>
                <a:rect b="b" l="l" r="r" t="t"/>
                <a:pathLst>
                  <a:path extrusionOk="0" h="1673712" w="1325662">
                    <a:moveTo>
                      <a:pt x="1169500" y="849014"/>
                    </a:moveTo>
                    <a:cubicBezTo>
                      <a:pt x="1178918" y="870358"/>
                      <a:pt x="1208298" y="877575"/>
                      <a:pt x="1223806" y="894056"/>
                    </a:cubicBezTo>
                    <a:cubicBezTo>
                      <a:pt x="1246890" y="918573"/>
                      <a:pt x="1253340" y="955682"/>
                      <a:pt x="1250268" y="988183"/>
                    </a:cubicBezTo>
                    <a:cubicBezTo>
                      <a:pt x="1246686" y="1025035"/>
                      <a:pt x="1223704" y="1053545"/>
                      <a:pt x="1214081" y="1088350"/>
                    </a:cubicBezTo>
                    <a:cubicBezTo>
                      <a:pt x="1204305" y="1123718"/>
                      <a:pt x="1193915" y="1159854"/>
                      <a:pt x="1194017" y="1196758"/>
                    </a:cubicBezTo>
                    <a:cubicBezTo>
                      <a:pt x="1194017" y="1214109"/>
                      <a:pt x="1194376" y="1232740"/>
                      <a:pt x="1198982" y="1249630"/>
                    </a:cubicBezTo>
                    <a:cubicBezTo>
                      <a:pt x="1202719" y="1263143"/>
                      <a:pt x="1211266" y="1273482"/>
                      <a:pt x="1217767" y="1285561"/>
                    </a:cubicBezTo>
                    <a:cubicBezTo>
                      <a:pt x="1234350" y="1316477"/>
                      <a:pt x="1224881" y="1350463"/>
                      <a:pt x="1196730" y="1370629"/>
                    </a:cubicBezTo>
                    <a:cubicBezTo>
                      <a:pt x="1174772" y="1386393"/>
                      <a:pt x="1141298" y="1391665"/>
                      <a:pt x="1126710" y="1416183"/>
                    </a:cubicBezTo>
                    <a:cubicBezTo>
                      <a:pt x="1120108" y="1427239"/>
                      <a:pt x="1120978" y="1441570"/>
                      <a:pt x="1113403" y="1452011"/>
                    </a:cubicBezTo>
                    <a:cubicBezTo>
                      <a:pt x="1105213" y="1463323"/>
                      <a:pt x="1090012" y="1465319"/>
                      <a:pt x="1077011" y="1463937"/>
                    </a:cubicBezTo>
                    <a:cubicBezTo>
                      <a:pt x="1064778" y="1462555"/>
                      <a:pt x="1054900" y="1456976"/>
                      <a:pt x="1044151" y="1451602"/>
                    </a:cubicBezTo>
                    <a:cubicBezTo>
                      <a:pt x="1021681" y="1440444"/>
                      <a:pt x="997471" y="1435991"/>
                      <a:pt x="974746" y="1426880"/>
                    </a:cubicBezTo>
                    <a:cubicBezTo>
                      <a:pt x="953760" y="1418435"/>
                      <a:pt x="930318" y="1411474"/>
                      <a:pt x="907695" y="1417002"/>
                    </a:cubicBezTo>
                    <a:cubicBezTo>
                      <a:pt x="893824" y="1420431"/>
                      <a:pt x="887989" y="1427341"/>
                      <a:pt x="879236" y="1437833"/>
                    </a:cubicBezTo>
                    <a:cubicBezTo>
                      <a:pt x="868078" y="1451141"/>
                      <a:pt x="852160" y="1453445"/>
                      <a:pt x="835372" y="1453137"/>
                    </a:cubicBezTo>
                    <a:cubicBezTo>
                      <a:pt x="804252" y="1452523"/>
                      <a:pt x="788692" y="1429900"/>
                      <a:pt x="763203" y="1416746"/>
                    </a:cubicBezTo>
                    <a:cubicBezTo>
                      <a:pt x="739556" y="1404564"/>
                      <a:pt x="711660" y="1408556"/>
                      <a:pt x="688065" y="1418383"/>
                    </a:cubicBezTo>
                    <a:cubicBezTo>
                      <a:pt x="674757" y="1423963"/>
                      <a:pt x="664264" y="1427955"/>
                      <a:pt x="654949" y="1439522"/>
                    </a:cubicBezTo>
                    <a:cubicBezTo>
                      <a:pt x="643074" y="1454212"/>
                      <a:pt x="636574" y="1461378"/>
                      <a:pt x="618403" y="1466394"/>
                    </a:cubicBezTo>
                    <a:cubicBezTo>
                      <a:pt x="589024" y="1474430"/>
                      <a:pt x="591890" y="1502325"/>
                      <a:pt x="585953" y="1526689"/>
                    </a:cubicBezTo>
                    <a:cubicBezTo>
                      <a:pt x="580220" y="1550284"/>
                      <a:pt x="571519" y="1569990"/>
                      <a:pt x="549510" y="1582172"/>
                    </a:cubicBezTo>
                    <a:cubicBezTo>
                      <a:pt x="525044" y="1595736"/>
                      <a:pt x="501500" y="1592716"/>
                      <a:pt x="474372" y="1591129"/>
                    </a:cubicBezTo>
                    <a:cubicBezTo>
                      <a:pt x="446630" y="1589491"/>
                      <a:pt x="432453" y="1607611"/>
                      <a:pt x="415408" y="1626805"/>
                    </a:cubicBezTo>
                    <a:cubicBezTo>
                      <a:pt x="406604" y="1636785"/>
                      <a:pt x="397750" y="1643900"/>
                      <a:pt x="387564" y="1652448"/>
                    </a:cubicBezTo>
                    <a:cubicBezTo>
                      <a:pt x="368473" y="1668570"/>
                      <a:pt x="336943" y="1673945"/>
                      <a:pt x="313911" y="1664066"/>
                    </a:cubicBezTo>
                    <a:cubicBezTo>
                      <a:pt x="303264" y="1659510"/>
                      <a:pt x="295894" y="1652857"/>
                      <a:pt x="283507" y="1655979"/>
                    </a:cubicBezTo>
                    <a:cubicBezTo>
                      <a:pt x="274550" y="1658231"/>
                      <a:pt x="268254" y="1665755"/>
                      <a:pt x="260321" y="1668058"/>
                    </a:cubicBezTo>
                    <a:cubicBezTo>
                      <a:pt x="251415" y="1670720"/>
                      <a:pt x="239489" y="1663862"/>
                      <a:pt x="232170" y="1659510"/>
                    </a:cubicBezTo>
                    <a:cubicBezTo>
                      <a:pt x="212925" y="1647994"/>
                      <a:pt x="191940" y="1651833"/>
                      <a:pt x="170647" y="1654290"/>
                    </a:cubicBezTo>
                    <a:cubicBezTo>
                      <a:pt x="150378" y="1656593"/>
                      <a:pt x="126270" y="1661251"/>
                      <a:pt x="106718" y="1653011"/>
                    </a:cubicBezTo>
                    <a:cubicBezTo>
                      <a:pt x="85528" y="1644105"/>
                      <a:pt x="55227" y="1632690"/>
                      <a:pt x="41049" y="1613804"/>
                    </a:cubicBezTo>
                    <a:cubicBezTo>
                      <a:pt x="30915" y="1600342"/>
                      <a:pt x="22982" y="1588518"/>
                      <a:pt x="7678" y="1585704"/>
                    </a:cubicBezTo>
                    <a:cubicBezTo>
                      <a:pt x="7779" y="1581967"/>
                      <a:pt x="7831" y="1578282"/>
                      <a:pt x="8036" y="1574699"/>
                    </a:cubicBezTo>
                    <a:cubicBezTo>
                      <a:pt x="8599" y="1564309"/>
                      <a:pt x="11977" y="1554788"/>
                      <a:pt x="10186" y="1544245"/>
                    </a:cubicBezTo>
                    <a:cubicBezTo>
                      <a:pt x="8394" y="1533547"/>
                      <a:pt x="4248" y="1522389"/>
                      <a:pt x="13614" y="1513841"/>
                    </a:cubicBezTo>
                    <a:cubicBezTo>
                      <a:pt x="22162" y="1505959"/>
                      <a:pt x="33884" y="1508928"/>
                      <a:pt x="44325" y="1507188"/>
                    </a:cubicBezTo>
                    <a:cubicBezTo>
                      <a:pt x="67409" y="1503298"/>
                      <a:pt x="90953" y="1486509"/>
                      <a:pt x="95919" y="1462504"/>
                    </a:cubicBezTo>
                    <a:cubicBezTo>
                      <a:pt x="98478" y="1450066"/>
                      <a:pt x="83481" y="1455492"/>
                      <a:pt x="76161" y="1456771"/>
                    </a:cubicBezTo>
                    <a:cubicBezTo>
                      <a:pt x="66437" y="1458461"/>
                      <a:pt x="56507" y="1460201"/>
                      <a:pt x="46782" y="1461583"/>
                    </a:cubicBezTo>
                    <a:cubicBezTo>
                      <a:pt x="34139" y="1463323"/>
                      <a:pt x="25592" y="1456822"/>
                      <a:pt x="31683" y="1443720"/>
                    </a:cubicBezTo>
                    <a:cubicBezTo>
                      <a:pt x="36340" y="1433738"/>
                      <a:pt x="51081" y="1426624"/>
                      <a:pt x="52105" y="1415466"/>
                    </a:cubicBezTo>
                    <a:cubicBezTo>
                      <a:pt x="52617" y="1410553"/>
                      <a:pt x="50723" y="1405587"/>
                      <a:pt x="51234" y="1400623"/>
                    </a:cubicBezTo>
                    <a:cubicBezTo>
                      <a:pt x="51798" y="1394276"/>
                      <a:pt x="54818" y="1388901"/>
                      <a:pt x="59066" y="1384244"/>
                    </a:cubicBezTo>
                    <a:cubicBezTo>
                      <a:pt x="65822" y="1376925"/>
                      <a:pt x="78771" y="1370731"/>
                      <a:pt x="73756" y="1358959"/>
                    </a:cubicBezTo>
                    <a:cubicBezTo>
                      <a:pt x="69917" y="1350002"/>
                      <a:pt x="59066" y="1345549"/>
                      <a:pt x="57274" y="1335466"/>
                    </a:cubicBezTo>
                    <a:cubicBezTo>
                      <a:pt x="55483" y="1325280"/>
                      <a:pt x="61421" y="1310795"/>
                      <a:pt x="69456" y="1304499"/>
                    </a:cubicBezTo>
                    <a:cubicBezTo>
                      <a:pt x="79028" y="1297078"/>
                      <a:pt x="91261" y="1302605"/>
                      <a:pt x="101855" y="1304295"/>
                    </a:cubicBezTo>
                    <a:cubicBezTo>
                      <a:pt x="117058" y="1306752"/>
                      <a:pt x="133897" y="1305318"/>
                      <a:pt x="147563" y="1297692"/>
                    </a:cubicBezTo>
                    <a:cubicBezTo>
                      <a:pt x="159028" y="1291345"/>
                      <a:pt x="164198" y="1279829"/>
                      <a:pt x="173360" y="1271178"/>
                    </a:cubicBezTo>
                    <a:cubicBezTo>
                      <a:pt x="183443" y="1261658"/>
                      <a:pt x="196393" y="1255568"/>
                      <a:pt x="207550" y="1247480"/>
                    </a:cubicBezTo>
                    <a:cubicBezTo>
                      <a:pt x="216405" y="1241134"/>
                      <a:pt x="226233" y="1232842"/>
                      <a:pt x="237800" y="1237346"/>
                    </a:cubicBezTo>
                    <a:cubicBezTo>
                      <a:pt x="248754" y="1241646"/>
                      <a:pt x="252797" y="1255670"/>
                      <a:pt x="266207" y="1249323"/>
                    </a:cubicBezTo>
                    <a:cubicBezTo>
                      <a:pt x="271428" y="1246866"/>
                      <a:pt x="278491" y="1242772"/>
                      <a:pt x="282381" y="1238472"/>
                    </a:cubicBezTo>
                    <a:cubicBezTo>
                      <a:pt x="287039" y="1233303"/>
                      <a:pt x="289342" y="1224909"/>
                      <a:pt x="293335" y="1219022"/>
                    </a:cubicBezTo>
                    <a:cubicBezTo>
                      <a:pt x="303111" y="1204589"/>
                      <a:pt x="320052" y="1209963"/>
                      <a:pt x="332030" y="1199521"/>
                    </a:cubicBezTo>
                    <a:cubicBezTo>
                      <a:pt x="342983" y="1189950"/>
                      <a:pt x="348203" y="1175670"/>
                      <a:pt x="354550" y="1162925"/>
                    </a:cubicBezTo>
                    <a:cubicBezTo>
                      <a:pt x="358799" y="1154377"/>
                      <a:pt x="366323" y="1142503"/>
                      <a:pt x="374768" y="1137537"/>
                    </a:cubicBezTo>
                    <a:cubicBezTo>
                      <a:pt x="383777" y="1132317"/>
                      <a:pt x="395805" y="1135491"/>
                      <a:pt x="405530" y="1136002"/>
                    </a:cubicBezTo>
                    <a:cubicBezTo>
                      <a:pt x="416636" y="1136565"/>
                      <a:pt x="426924" y="1136105"/>
                      <a:pt x="433322" y="1125766"/>
                    </a:cubicBezTo>
                    <a:cubicBezTo>
                      <a:pt x="438646" y="1116961"/>
                      <a:pt x="442536" y="1107032"/>
                      <a:pt x="448882" y="1098843"/>
                    </a:cubicBezTo>
                    <a:cubicBezTo>
                      <a:pt x="456765" y="1088657"/>
                      <a:pt x="463265" y="1091523"/>
                      <a:pt x="474269" y="1093622"/>
                    </a:cubicBezTo>
                    <a:cubicBezTo>
                      <a:pt x="486861" y="1095976"/>
                      <a:pt x="492849" y="1090551"/>
                      <a:pt x="502216" y="1082925"/>
                    </a:cubicBezTo>
                    <a:cubicBezTo>
                      <a:pt x="511839" y="1074991"/>
                      <a:pt x="520540" y="1071971"/>
                      <a:pt x="532363" y="1069821"/>
                    </a:cubicBezTo>
                    <a:cubicBezTo>
                      <a:pt x="555038" y="1065778"/>
                      <a:pt x="577968" y="1047096"/>
                      <a:pt x="582472" y="1023858"/>
                    </a:cubicBezTo>
                    <a:cubicBezTo>
                      <a:pt x="583854" y="1016897"/>
                      <a:pt x="583854" y="1009680"/>
                      <a:pt x="586567" y="1002975"/>
                    </a:cubicBezTo>
                    <a:cubicBezTo>
                      <a:pt x="589331" y="996372"/>
                      <a:pt x="594449" y="991203"/>
                      <a:pt x="598390" y="985317"/>
                    </a:cubicBezTo>
                    <a:cubicBezTo>
                      <a:pt x="606119" y="973749"/>
                      <a:pt x="607552" y="958241"/>
                      <a:pt x="601564" y="945495"/>
                    </a:cubicBezTo>
                    <a:cubicBezTo>
                      <a:pt x="595473" y="932239"/>
                      <a:pt x="579299" y="930090"/>
                      <a:pt x="569216" y="920927"/>
                    </a:cubicBezTo>
                    <a:cubicBezTo>
                      <a:pt x="564558" y="916781"/>
                      <a:pt x="561333" y="911459"/>
                      <a:pt x="557085" y="906954"/>
                    </a:cubicBezTo>
                    <a:cubicBezTo>
                      <a:pt x="552837" y="902553"/>
                      <a:pt x="547514" y="899686"/>
                      <a:pt x="542907" y="895694"/>
                    </a:cubicBezTo>
                    <a:cubicBezTo>
                      <a:pt x="533592" y="887607"/>
                      <a:pt x="532261" y="874555"/>
                      <a:pt x="537277" y="863551"/>
                    </a:cubicBezTo>
                    <a:cubicBezTo>
                      <a:pt x="542753" y="851727"/>
                      <a:pt x="556880" y="847274"/>
                      <a:pt x="567885" y="842360"/>
                    </a:cubicBezTo>
                    <a:cubicBezTo>
                      <a:pt x="580886" y="836628"/>
                      <a:pt x="592709" y="829667"/>
                      <a:pt x="601974" y="818611"/>
                    </a:cubicBezTo>
                    <a:cubicBezTo>
                      <a:pt x="612825" y="805661"/>
                      <a:pt x="618660" y="789487"/>
                      <a:pt x="628538" y="775821"/>
                    </a:cubicBezTo>
                    <a:cubicBezTo>
                      <a:pt x="636267" y="765226"/>
                      <a:pt x="644558" y="755040"/>
                      <a:pt x="652799" y="744957"/>
                    </a:cubicBezTo>
                    <a:cubicBezTo>
                      <a:pt x="661552" y="734260"/>
                      <a:pt x="667079" y="721003"/>
                      <a:pt x="677623" y="711739"/>
                    </a:cubicBezTo>
                    <a:cubicBezTo>
                      <a:pt x="684482" y="705853"/>
                      <a:pt x="693132" y="700888"/>
                      <a:pt x="701935" y="698636"/>
                    </a:cubicBezTo>
                    <a:cubicBezTo>
                      <a:pt x="709766" y="696691"/>
                      <a:pt x="717956" y="697459"/>
                      <a:pt x="725890" y="695718"/>
                    </a:cubicBezTo>
                    <a:cubicBezTo>
                      <a:pt x="735461" y="693620"/>
                      <a:pt x="745954" y="690139"/>
                      <a:pt x="754450" y="685123"/>
                    </a:cubicBezTo>
                    <a:cubicBezTo>
                      <a:pt x="762742" y="680312"/>
                      <a:pt x="764329" y="672634"/>
                      <a:pt x="764943" y="663524"/>
                    </a:cubicBezTo>
                    <a:cubicBezTo>
                      <a:pt x="765966" y="648885"/>
                      <a:pt x="764175" y="634093"/>
                      <a:pt x="763305" y="619454"/>
                    </a:cubicBezTo>
                    <a:cubicBezTo>
                      <a:pt x="762742" y="609627"/>
                      <a:pt x="762793" y="600005"/>
                      <a:pt x="761207" y="590229"/>
                    </a:cubicBezTo>
                    <a:cubicBezTo>
                      <a:pt x="759313" y="577996"/>
                      <a:pt x="754092" y="578558"/>
                      <a:pt x="743395" y="574259"/>
                    </a:cubicBezTo>
                    <a:cubicBezTo>
                      <a:pt x="724456" y="566735"/>
                      <a:pt x="705979" y="557931"/>
                      <a:pt x="686222" y="552455"/>
                    </a:cubicBezTo>
                    <a:cubicBezTo>
                      <a:pt x="673733" y="549025"/>
                      <a:pt x="663343" y="543856"/>
                      <a:pt x="655512" y="533158"/>
                    </a:cubicBezTo>
                    <a:cubicBezTo>
                      <a:pt x="645019" y="518673"/>
                      <a:pt x="640157" y="500349"/>
                      <a:pt x="634884" y="483459"/>
                    </a:cubicBezTo>
                    <a:cubicBezTo>
                      <a:pt x="622396" y="443587"/>
                      <a:pt x="608525" y="404175"/>
                      <a:pt x="592044" y="365736"/>
                    </a:cubicBezTo>
                    <a:cubicBezTo>
                      <a:pt x="586874" y="353605"/>
                      <a:pt x="579196" y="339939"/>
                      <a:pt x="579043" y="326427"/>
                    </a:cubicBezTo>
                    <a:cubicBezTo>
                      <a:pt x="579043" y="325045"/>
                      <a:pt x="579145" y="323765"/>
                      <a:pt x="579401" y="322485"/>
                    </a:cubicBezTo>
                    <a:lnTo>
                      <a:pt x="579401" y="322485"/>
                    </a:lnTo>
                    <a:cubicBezTo>
                      <a:pt x="581141" y="312351"/>
                      <a:pt x="590303" y="307949"/>
                      <a:pt x="600182" y="305236"/>
                    </a:cubicBezTo>
                    <a:cubicBezTo>
                      <a:pt x="615742" y="300988"/>
                      <a:pt x="631353" y="298429"/>
                      <a:pt x="646350" y="292133"/>
                    </a:cubicBezTo>
                    <a:cubicBezTo>
                      <a:pt x="672146" y="281282"/>
                      <a:pt x="745646" y="258864"/>
                      <a:pt x="723484" y="216688"/>
                    </a:cubicBezTo>
                    <a:cubicBezTo>
                      <a:pt x="718672" y="207527"/>
                      <a:pt x="709920" y="203227"/>
                      <a:pt x="700809" y="199388"/>
                    </a:cubicBezTo>
                    <a:cubicBezTo>
                      <a:pt x="693797" y="196471"/>
                      <a:pt x="688474" y="193861"/>
                      <a:pt x="686529" y="186029"/>
                    </a:cubicBezTo>
                    <a:cubicBezTo>
                      <a:pt x="684226" y="176867"/>
                      <a:pt x="685147" y="167142"/>
                      <a:pt x="682741" y="157929"/>
                    </a:cubicBezTo>
                    <a:cubicBezTo>
                      <a:pt x="680233" y="148409"/>
                      <a:pt x="675012" y="140527"/>
                      <a:pt x="670867" y="131723"/>
                    </a:cubicBezTo>
                    <a:cubicBezTo>
                      <a:pt x="662473" y="114167"/>
                      <a:pt x="679927" y="105875"/>
                      <a:pt x="684891" y="90571"/>
                    </a:cubicBezTo>
                    <a:cubicBezTo>
                      <a:pt x="690931" y="71992"/>
                      <a:pt x="671481" y="56329"/>
                      <a:pt x="676497" y="38415"/>
                    </a:cubicBezTo>
                    <a:cubicBezTo>
                      <a:pt x="681001" y="22138"/>
                      <a:pt x="708947" y="9342"/>
                      <a:pt x="724201" y="7807"/>
                    </a:cubicBezTo>
                    <a:cubicBezTo>
                      <a:pt x="744213" y="5760"/>
                      <a:pt x="749639" y="28639"/>
                      <a:pt x="766888" y="31505"/>
                    </a:cubicBezTo>
                    <a:cubicBezTo>
                      <a:pt x="778865" y="33450"/>
                      <a:pt x="788385" y="19835"/>
                      <a:pt x="799185" y="16764"/>
                    </a:cubicBezTo>
                    <a:cubicBezTo>
                      <a:pt x="802922" y="15740"/>
                      <a:pt x="806811" y="15894"/>
                      <a:pt x="810957" y="18453"/>
                    </a:cubicBezTo>
                    <a:cubicBezTo>
                      <a:pt x="826261" y="27615"/>
                      <a:pt x="825647" y="52081"/>
                      <a:pt x="828104" y="67385"/>
                    </a:cubicBezTo>
                    <a:cubicBezTo>
                      <a:pt x="830100" y="80334"/>
                      <a:pt x="833171" y="109458"/>
                      <a:pt x="852979" y="105978"/>
                    </a:cubicBezTo>
                    <a:cubicBezTo>
                      <a:pt x="859173" y="104903"/>
                      <a:pt x="863984" y="100194"/>
                      <a:pt x="870382" y="99375"/>
                    </a:cubicBezTo>
                    <a:cubicBezTo>
                      <a:pt x="879185" y="98300"/>
                      <a:pt x="883945" y="101985"/>
                      <a:pt x="888859" y="108639"/>
                    </a:cubicBezTo>
                    <a:cubicBezTo>
                      <a:pt x="897048" y="119900"/>
                      <a:pt x="891674" y="132849"/>
                      <a:pt x="892954" y="145748"/>
                    </a:cubicBezTo>
                    <a:cubicBezTo>
                      <a:pt x="894080" y="157622"/>
                      <a:pt x="901450" y="168473"/>
                      <a:pt x="909895" y="176458"/>
                    </a:cubicBezTo>
                    <a:cubicBezTo>
                      <a:pt x="917522" y="183726"/>
                      <a:pt x="928680" y="182907"/>
                      <a:pt x="938559" y="185006"/>
                    </a:cubicBezTo>
                    <a:lnTo>
                      <a:pt x="938661" y="185006"/>
                    </a:lnTo>
                    <a:cubicBezTo>
                      <a:pt x="942244" y="185773"/>
                      <a:pt x="945622" y="186951"/>
                      <a:pt x="948591" y="189049"/>
                    </a:cubicBezTo>
                    <a:cubicBezTo>
                      <a:pt x="961028" y="197699"/>
                      <a:pt x="940554" y="212235"/>
                      <a:pt x="937791" y="222268"/>
                    </a:cubicBezTo>
                    <a:cubicBezTo>
                      <a:pt x="934361" y="234859"/>
                      <a:pt x="945007" y="245505"/>
                      <a:pt x="956268" y="249395"/>
                    </a:cubicBezTo>
                    <a:cubicBezTo>
                      <a:pt x="968604" y="253695"/>
                      <a:pt x="979608" y="253183"/>
                      <a:pt x="990971" y="260758"/>
                    </a:cubicBezTo>
                    <a:cubicBezTo>
                      <a:pt x="997881" y="265364"/>
                      <a:pt x="1017689" y="273861"/>
                      <a:pt x="1015846" y="284968"/>
                    </a:cubicBezTo>
                    <a:cubicBezTo>
                      <a:pt x="1013850" y="296893"/>
                      <a:pt x="996959" y="301705"/>
                      <a:pt x="998904" y="315524"/>
                    </a:cubicBezTo>
                    <a:cubicBezTo>
                      <a:pt x="1000645" y="328576"/>
                      <a:pt x="1015181" y="333695"/>
                      <a:pt x="1026287" y="334463"/>
                    </a:cubicBezTo>
                    <a:cubicBezTo>
                      <a:pt x="1035398" y="335077"/>
                      <a:pt x="1039288" y="331289"/>
                      <a:pt x="1043383" y="324430"/>
                    </a:cubicBezTo>
                    <a:cubicBezTo>
                      <a:pt x="1047631" y="317469"/>
                      <a:pt x="1053978" y="311071"/>
                      <a:pt x="1060376" y="306056"/>
                    </a:cubicBezTo>
                    <a:cubicBezTo>
                      <a:pt x="1073275" y="295921"/>
                      <a:pt x="1091086" y="289728"/>
                      <a:pt x="1105776" y="299811"/>
                    </a:cubicBezTo>
                    <a:cubicBezTo>
                      <a:pt x="1130293" y="316446"/>
                      <a:pt x="1109052" y="355499"/>
                      <a:pt x="1131471" y="375051"/>
                    </a:cubicBezTo>
                    <a:cubicBezTo>
                      <a:pt x="1155220" y="395730"/>
                      <a:pt x="1157984" y="340809"/>
                      <a:pt x="1180095" y="350022"/>
                    </a:cubicBezTo>
                    <a:cubicBezTo>
                      <a:pt x="1192226" y="355141"/>
                      <a:pt x="1200723" y="371827"/>
                      <a:pt x="1204561" y="383599"/>
                    </a:cubicBezTo>
                    <a:cubicBezTo>
                      <a:pt x="1208144" y="394604"/>
                      <a:pt x="1207990" y="406171"/>
                      <a:pt x="1207888" y="417585"/>
                    </a:cubicBezTo>
                    <a:cubicBezTo>
                      <a:pt x="1207837" y="432531"/>
                      <a:pt x="1205533" y="446146"/>
                      <a:pt x="1199698" y="459965"/>
                    </a:cubicBezTo>
                    <a:cubicBezTo>
                      <a:pt x="1194580" y="472249"/>
                      <a:pt x="1188489" y="483766"/>
                      <a:pt x="1185930" y="496920"/>
                    </a:cubicBezTo>
                    <a:cubicBezTo>
                      <a:pt x="1205687" y="500349"/>
                      <a:pt x="1229642" y="491290"/>
                      <a:pt x="1247300" y="504444"/>
                    </a:cubicBezTo>
                    <a:cubicBezTo>
                      <a:pt x="1256103" y="511047"/>
                      <a:pt x="1261478" y="524508"/>
                      <a:pt x="1256411" y="534694"/>
                    </a:cubicBezTo>
                    <a:cubicBezTo>
                      <a:pt x="1250064" y="547490"/>
                      <a:pt x="1233378" y="553529"/>
                      <a:pt x="1229846" y="567196"/>
                    </a:cubicBezTo>
                    <a:cubicBezTo>
                      <a:pt x="1224779" y="586901"/>
                      <a:pt x="1228822" y="622423"/>
                      <a:pt x="1251548" y="629794"/>
                    </a:cubicBezTo>
                    <a:cubicBezTo>
                      <a:pt x="1263474" y="633684"/>
                      <a:pt x="1273864" y="625852"/>
                      <a:pt x="1284306" y="635322"/>
                    </a:cubicBezTo>
                    <a:cubicBezTo>
                      <a:pt x="1291215" y="641668"/>
                      <a:pt x="1293928" y="651854"/>
                      <a:pt x="1298535" y="659890"/>
                    </a:cubicBezTo>
                    <a:cubicBezTo>
                      <a:pt x="1305803" y="672634"/>
                      <a:pt x="1313839" y="683895"/>
                      <a:pt x="1322489" y="694234"/>
                    </a:cubicBezTo>
                    <a:cubicBezTo>
                      <a:pt x="1307185" y="704215"/>
                      <a:pt x="1293928" y="718751"/>
                      <a:pt x="1280978" y="731138"/>
                    </a:cubicBezTo>
                    <a:cubicBezTo>
                      <a:pt x="1255591" y="751304"/>
                      <a:pt x="1230000" y="771624"/>
                      <a:pt x="1202309" y="788924"/>
                    </a:cubicBezTo>
                    <a:cubicBezTo>
                      <a:pt x="1181887" y="801771"/>
                      <a:pt x="1157370" y="821579"/>
                      <a:pt x="1169398" y="84886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77"/>
              <p:cNvSpPr/>
              <p:nvPr/>
            </p:nvSpPr>
            <p:spPr>
              <a:xfrm>
                <a:off x="2358312" y="3448217"/>
                <a:ext cx="455536" cy="476010"/>
              </a:xfrm>
              <a:custGeom>
                <a:rect b="b" l="l" r="r" t="t"/>
                <a:pathLst>
                  <a:path extrusionOk="0" h="476010" w="455536">
                    <a:moveTo>
                      <a:pt x="452863" y="112325"/>
                    </a:moveTo>
                    <a:cubicBezTo>
                      <a:pt x="444878" y="122408"/>
                      <a:pt x="432696" y="133055"/>
                      <a:pt x="420821" y="145544"/>
                    </a:cubicBezTo>
                    <a:cubicBezTo>
                      <a:pt x="401065" y="166273"/>
                      <a:pt x="402907" y="171443"/>
                      <a:pt x="393080" y="191199"/>
                    </a:cubicBezTo>
                    <a:cubicBezTo>
                      <a:pt x="383201" y="210956"/>
                      <a:pt x="376598" y="216126"/>
                      <a:pt x="361550" y="221756"/>
                    </a:cubicBezTo>
                    <a:cubicBezTo>
                      <a:pt x="346502" y="227438"/>
                      <a:pt x="343739" y="250419"/>
                      <a:pt x="330584" y="273964"/>
                    </a:cubicBezTo>
                    <a:cubicBezTo>
                      <a:pt x="317379" y="297457"/>
                      <a:pt x="324903" y="301706"/>
                      <a:pt x="324903" y="326632"/>
                    </a:cubicBezTo>
                    <a:cubicBezTo>
                      <a:pt x="324903" y="351559"/>
                      <a:pt x="280680" y="358110"/>
                      <a:pt x="260565" y="365173"/>
                    </a:cubicBezTo>
                    <a:cubicBezTo>
                      <a:pt x="240449" y="372237"/>
                      <a:pt x="248690" y="397573"/>
                      <a:pt x="258108" y="406991"/>
                    </a:cubicBezTo>
                    <a:cubicBezTo>
                      <a:pt x="267526" y="416409"/>
                      <a:pt x="260462" y="427208"/>
                      <a:pt x="260462" y="427208"/>
                    </a:cubicBezTo>
                    <a:cubicBezTo>
                      <a:pt x="246028" y="419991"/>
                      <a:pt x="228779" y="449627"/>
                      <a:pt x="216291" y="463395"/>
                    </a:cubicBezTo>
                    <a:cubicBezTo>
                      <a:pt x="202676" y="478443"/>
                      <a:pt x="175548" y="469998"/>
                      <a:pt x="175548" y="469998"/>
                    </a:cubicBezTo>
                    <a:cubicBezTo>
                      <a:pt x="175548" y="468719"/>
                      <a:pt x="175548" y="467388"/>
                      <a:pt x="175446" y="466159"/>
                    </a:cubicBezTo>
                    <a:cubicBezTo>
                      <a:pt x="175446" y="464726"/>
                      <a:pt x="175343" y="463242"/>
                      <a:pt x="175241" y="461860"/>
                    </a:cubicBezTo>
                    <a:cubicBezTo>
                      <a:pt x="175241" y="461399"/>
                      <a:pt x="175241" y="460990"/>
                      <a:pt x="175139" y="460580"/>
                    </a:cubicBezTo>
                    <a:cubicBezTo>
                      <a:pt x="175139" y="459659"/>
                      <a:pt x="175036" y="458686"/>
                      <a:pt x="174985" y="457816"/>
                    </a:cubicBezTo>
                    <a:cubicBezTo>
                      <a:pt x="174780" y="455206"/>
                      <a:pt x="174576" y="452647"/>
                      <a:pt x="174269" y="450292"/>
                    </a:cubicBezTo>
                    <a:cubicBezTo>
                      <a:pt x="174166" y="449269"/>
                      <a:pt x="174064" y="448245"/>
                      <a:pt x="173910" y="447273"/>
                    </a:cubicBezTo>
                    <a:cubicBezTo>
                      <a:pt x="173859" y="446658"/>
                      <a:pt x="173757" y="446146"/>
                      <a:pt x="173655" y="445532"/>
                    </a:cubicBezTo>
                    <a:cubicBezTo>
                      <a:pt x="173552" y="444560"/>
                      <a:pt x="173398" y="443638"/>
                      <a:pt x="173296" y="442717"/>
                    </a:cubicBezTo>
                    <a:cubicBezTo>
                      <a:pt x="173091" y="441591"/>
                      <a:pt x="172989" y="440516"/>
                      <a:pt x="172835" y="439544"/>
                    </a:cubicBezTo>
                    <a:cubicBezTo>
                      <a:pt x="172580" y="438264"/>
                      <a:pt x="172375" y="437087"/>
                      <a:pt x="172170" y="436165"/>
                    </a:cubicBezTo>
                    <a:cubicBezTo>
                      <a:pt x="172017" y="435398"/>
                      <a:pt x="171863" y="434681"/>
                      <a:pt x="171710" y="434170"/>
                    </a:cubicBezTo>
                    <a:cubicBezTo>
                      <a:pt x="168536" y="421937"/>
                      <a:pt x="161012" y="421015"/>
                      <a:pt x="178875" y="403459"/>
                    </a:cubicBezTo>
                    <a:cubicBezTo>
                      <a:pt x="196738" y="385903"/>
                      <a:pt x="172938" y="377714"/>
                      <a:pt x="159732" y="365225"/>
                    </a:cubicBezTo>
                    <a:cubicBezTo>
                      <a:pt x="146578" y="352685"/>
                      <a:pt x="185427" y="343318"/>
                      <a:pt x="206463" y="332006"/>
                    </a:cubicBezTo>
                    <a:cubicBezTo>
                      <a:pt x="227449" y="320695"/>
                      <a:pt x="199554" y="301603"/>
                      <a:pt x="184198" y="294693"/>
                    </a:cubicBezTo>
                    <a:cubicBezTo>
                      <a:pt x="168843" y="287835"/>
                      <a:pt x="161933" y="305647"/>
                      <a:pt x="157224" y="316958"/>
                    </a:cubicBezTo>
                    <a:cubicBezTo>
                      <a:pt x="152516" y="328219"/>
                      <a:pt x="145657" y="323561"/>
                      <a:pt x="125286" y="324790"/>
                    </a:cubicBezTo>
                    <a:cubicBezTo>
                      <a:pt x="104914" y="326018"/>
                      <a:pt x="117762" y="336715"/>
                      <a:pt x="121856" y="351763"/>
                    </a:cubicBezTo>
                    <a:cubicBezTo>
                      <a:pt x="125900" y="366811"/>
                      <a:pt x="109009" y="367426"/>
                      <a:pt x="101792" y="372493"/>
                    </a:cubicBezTo>
                    <a:cubicBezTo>
                      <a:pt x="94627" y="377509"/>
                      <a:pt x="87051" y="364969"/>
                      <a:pt x="91760" y="349562"/>
                    </a:cubicBezTo>
                    <a:cubicBezTo>
                      <a:pt x="96469" y="334207"/>
                      <a:pt x="43801" y="345519"/>
                      <a:pt x="30288" y="344905"/>
                    </a:cubicBezTo>
                    <a:cubicBezTo>
                      <a:pt x="16827" y="344291"/>
                      <a:pt x="28088" y="312608"/>
                      <a:pt x="14626" y="306670"/>
                    </a:cubicBezTo>
                    <a:cubicBezTo>
                      <a:pt x="1114" y="300682"/>
                      <a:pt x="9559" y="291929"/>
                      <a:pt x="20871" y="283484"/>
                    </a:cubicBezTo>
                    <a:cubicBezTo>
                      <a:pt x="23481" y="281539"/>
                      <a:pt x="23532" y="279390"/>
                      <a:pt x="21894" y="277137"/>
                    </a:cubicBezTo>
                    <a:cubicBezTo>
                      <a:pt x="23891" y="273094"/>
                      <a:pt x="27729" y="267054"/>
                      <a:pt x="33462" y="265621"/>
                    </a:cubicBezTo>
                    <a:cubicBezTo>
                      <a:pt x="42214" y="263471"/>
                      <a:pt x="49431" y="271302"/>
                      <a:pt x="46923" y="254668"/>
                    </a:cubicBezTo>
                    <a:cubicBezTo>
                      <a:pt x="44415" y="238084"/>
                      <a:pt x="28190" y="201027"/>
                      <a:pt x="47435" y="206708"/>
                    </a:cubicBezTo>
                    <a:cubicBezTo>
                      <a:pt x="66680" y="212390"/>
                      <a:pt x="84287" y="218327"/>
                      <a:pt x="98363" y="209216"/>
                    </a:cubicBezTo>
                    <a:cubicBezTo>
                      <a:pt x="112439" y="200105"/>
                      <a:pt x="117762" y="194782"/>
                      <a:pt x="112131" y="177892"/>
                    </a:cubicBezTo>
                    <a:cubicBezTo>
                      <a:pt x="106501" y="160950"/>
                      <a:pt x="98056" y="131468"/>
                      <a:pt x="116840" y="117341"/>
                    </a:cubicBezTo>
                    <a:cubicBezTo>
                      <a:pt x="135676" y="103266"/>
                      <a:pt x="145964" y="101986"/>
                      <a:pt x="151338" y="113247"/>
                    </a:cubicBezTo>
                    <a:cubicBezTo>
                      <a:pt x="156662" y="124558"/>
                      <a:pt x="173910" y="137405"/>
                      <a:pt x="187372" y="136484"/>
                    </a:cubicBezTo>
                    <a:cubicBezTo>
                      <a:pt x="200884" y="135511"/>
                      <a:pt x="225350" y="117034"/>
                      <a:pt x="230980" y="98864"/>
                    </a:cubicBezTo>
                    <a:cubicBezTo>
                      <a:pt x="236611" y="80694"/>
                      <a:pt x="242241" y="36471"/>
                      <a:pt x="261640" y="27718"/>
                    </a:cubicBezTo>
                    <a:cubicBezTo>
                      <a:pt x="281090" y="18966"/>
                      <a:pt x="300846" y="-484"/>
                      <a:pt x="316560" y="11442"/>
                    </a:cubicBezTo>
                    <a:cubicBezTo>
                      <a:pt x="332222" y="23316"/>
                      <a:pt x="346963" y="29305"/>
                      <a:pt x="341026" y="39337"/>
                    </a:cubicBezTo>
                    <a:cubicBezTo>
                      <a:pt x="335037" y="49420"/>
                      <a:pt x="335037" y="55665"/>
                      <a:pt x="346298" y="61295"/>
                    </a:cubicBezTo>
                    <a:cubicBezTo>
                      <a:pt x="357609" y="66925"/>
                      <a:pt x="393336" y="41538"/>
                      <a:pt x="393950" y="59708"/>
                    </a:cubicBezTo>
                    <a:cubicBezTo>
                      <a:pt x="394615" y="77878"/>
                      <a:pt x="399375" y="130240"/>
                      <a:pt x="452811" y="11253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77"/>
              <p:cNvSpPr/>
              <p:nvPr/>
            </p:nvSpPr>
            <p:spPr>
              <a:xfrm>
                <a:off x="2167047" y="1870060"/>
                <a:ext cx="1202821" cy="1110690"/>
              </a:xfrm>
              <a:custGeom>
                <a:rect b="b" l="l" r="r" t="t"/>
                <a:pathLst>
                  <a:path extrusionOk="0" h="1110690" w="1202821">
                    <a:moveTo>
                      <a:pt x="1108211" y="640240"/>
                    </a:moveTo>
                    <a:cubicBezTo>
                      <a:pt x="1119471" y="651552"/>
                      <a:pt x="1097411" y="680215"/>
                      <a:pt x="1090348" y="693420"/>
                    </a:cubicBezTo>
                    <a:cubicBezTo>
                      <a:pt x="1083284" y="706575"/>
                      <a:pt x="1090808" y="713638"/>
                      <a:pt x="1101199" y="730580"/>
                    </a:cubicBezTo>
                    <a:cubicBezTo>
                      <a:pt x="1111487" y="747522"/>
                      <a:pt x="1093163" y="755506"/>
                      <a:pt x="1078115" y="762570"/>
                    </a:cubicBezTo>
                    <a:cubicBezTo>
                      <a:pt x="1063067" y="769633"/>
                      <a:pt x="1052267" y="750797"/>
                      <a:pt x="1047558" y="739076"/>
                    </a:cubicBezTo>
                    <a:cubicBezTo>
                      <a:pt x="1042900" y="727304"/>
                      <a:pt x="1038652" y="732474"/>
                      <a:pt x="1027340" y="730580"/>
                    </a:cubicBezTo>
                    <a:cubicBezTo>
                      <a:pt x="1016029" y="728686"/>
                      <a:pt x="1011371" y="727304"/>
                      <a:pt x="991102" y="710874"/>
                    </a:cubicBezTo>
                    <a:cubicBezTo>
                      <a:pt x="970884" y="694393"/>
                      <a:pt x="958652" y="702889"/>
                      <a:pt x="938434" y="704271"/>
                    </a:cubicBezTo>
                    <a:cubicBezTo>
                      <a:pt x="918268" y="705704"/>
                      <a:pt x="926252" y="685487"/>
                      <a:pt x="927122" y="665269"/>
                    </a:cubicBezTo>
                    <a:cubicBezTo>
                      <a:pt x="928095" y="645052"/>
                      <a:pt x="875427" y="625755"/>
                      <a:pt x="855669" y="616849"/>
                    </a:cubicBezTo>
                    <a:cubicBezTo>
                      <a:pt x="835964" y="607841"/>
                      <a:pt x="836834" y="593765"/>
                      <a:pt x="827928" y="575902"/>
                    </a:cubicBezTo>
                    <a:cubicBezTo>
                      <a:pt x="819022" y="558039"/>
                      <a:pt x="810526" y="562748"/>
                      <a:pt x="785599" y="543503"/>
                    </a:cubicBezTo>
                    <a:cubicBezTo>
                      <a:pt x="760672" y="524206"/>
                      <a:pt x="762106" y="547700"/>
                      <a:pt x="762566" y="561315"/>
                    </a:cubicBezTo>
                    <a:cubicBezTo>
                      <a:pt x="763027" y="574981"/>
                      <a:pt x="779969" y="601801"/>
                      <a:pt x="807250" y="645973"/>
                    </a:cubicBezTo>
                    <a:cubicBezTo>
                      <a:pt x="834531" y="690196"/>
                      <a:pt x="769629" y="703811"/>
                      <a:pt x="754581" y="716044"/>
                    </a:cubicBezTo>
                    <a:cubicBezTo>
                      <a:pt x="739534" y="728276"/>
                      <a:pt x="755503" y="756479"/>
                      <a:pt x="760212" y="779051"/>
                    </a:cubicBezTo>
                    <a:cubicBezTo>
                      <a:pt x="764921" y="801623"/>
                      <a:pt x="734364" y="803466"/>
                      <a:pt x="712713" y="802544"/>
                    </a:cubicBezTo>
                    <a:cubicBezTo>
                      <a:pt x="691114" y="801623"/>
                      <a:pt x="693877" y="818974"/>
                      <a:pt x="689680" y="833152"/>
                    </a:cubicBezTo>
                    <a:cubicBezTo>
                      <a:pt x="685483" y="847228"/>
                      <a:pt x="683129" y="841598"/>
                      <a:pt x="666647" y="845846"/>
                    </a:cubicBezTo>
                    <a:cubicBezTo>
                      <a:pt x="650166" y="850094"/>
                      <a:pt x="657690" y="860382"/>
                      <a:pt x="662860" y="870312"/>
                    </a:cubicBezTo>
                    <a:cubicBezTo>
                      <a:pt x="668030" y="880190"/>
                      <a:pt x="653903" y="883005"/>
                      <a:pt x="650627" y="896620"/>
                    </a:cubicBezTo>
                    <a:cubicBezTo>
                      <a:pt x="647351" y="910286"/>
                      <a:pt x="667108" y="897593"/>
                      <a:pt x="676475" y="894266"/>
                    </a:cubicBezTo>
                    <a:cubicBezTo>
                      <a:pt x="685893" y="890990"/>
                      <a:pt x="686814" y="905066"/>
                      <a:pt x="702835" y="913562"/>
                    </a:cubicBezTo>
                    <a:cubicBezTo>
                      <a:pt x="718804" y="922059"/>
                      <a:pt x="743270" y="898514"/>
                      <a:pt x="754581" y="889608"/>
                    </a:cubicBezTo>
                    <a:cubicBezTo>
                      <a:pt x="765842" y="880651"/>
                      <a:pt x="763999" y="889608"/>
                      <a:pt x="771011" y="898053"/>
                    </a:cubicBezTo>
                    <a:cubicBezTo>
                      <a:pt x="778075" y="906550"/>
                      <a:pt x="779047" y="897593"/>
                      <a:pt x="796910" y="881623"/>
                    </a:cubicBezTo>
                    <a:cubicBezTo>
                      <a:pt x="814774" y="865654"/>
                      <a:pt x="818561" y="929583"/>
                      <a:pt x="824192" y="945552"/>
                    </a:cubicBezTo>
                    <a:cubicBezTo>
                      <a:pt x="829873" y="961522"/>
                      <a:pt x="820916" y="964388"/>
                      <a:pt x="797883" y="973754"/>
                    </a:cubicBezTo>
                    <a:cubicBezTo>
                      <a:pt x="774799" y="983172"/>
                      <a:pt x="778587" y="987421"/>
                      <a:pt x="743321" y="1001445"/>
                    </a:cubicBezTo>
                    <a:cubicBezTo>
                      <a:pt x="708055" y="1015572"/>
                      <a:pt x="709949" y="1006205"/>
                      <a:pt x="696795" y="1022174"/>
                    </a:cubicBezTo>
                    <a:cubicBezTo>
                      <a:pt x="683641" y="1038195"/>
                      <a:pt x="686405" y="1048995"/>
                      <a:pt x="692546" y="1059794"/>
                    </a:cubicBezTo>
                    <a:cubicBezTo>
                      <a:pt x="698689" y="1070645"/>
                      <a:pt x="671868" y="1095521"/>
                      <a:pt x="653544" y="1105451"/>
                    </a:cubicBezTo>
                    <a:cubicBezTo>
                      <a:pt x="635221" y="1115329"/>
                      <a:pt x="605534" y="1088509"/>
                      <a:pt x="582501" y="1080063"/>
                    </a:cubicBezTo>
                    <a:cubicBezTo>
                      <a:pt x="566583" y="1074228"/>
                      <a:pt x="550665" y="1082264"/>
                      <a:pt x="542373" y="1087843"/>
                    </a:cubicBezTo>
                    <a:cubicBezTo>
                      <a:pt x="539302" y="1084977"/>
                      <a:pt x="531113" y="1084312"/>
                      <a:pt x="526711" y="1080063"/>
                    </a:cubicBezTo>
                    <a:cubicBezTo>
                      <a:pt x="519494" y="1073205"/>
                      <a:pt x="527939" y="1068803"/>
                      <a:pt x="532341" y="1056263"/>
                    </a:cubicBezTo>
                    <a:cubicBezTo>
                      <a:pt x="536692" y="1043672"/>
                      <a:pt x="529168" y="1032718"/>
                      <a:pt x="517600" y="1016135"/>
                    </a:cubicBezTo>
                    <a:cubicBezTo>
                      <a:pt x="508694" y="1003339"/>
                      <a:pt x="485968" y="1010709"/>
                      <a:pt x="475937" y="1014804"/>
                    </a:cubicBezTo>
                    <a:cubicBezTo>
                      <a:pt x="464727" y="1001803"/>
                      <a:pt x="432379" y="985731"/>
                      <a:pt x="420709" y="976672"/>
                    </a:cubicBezTo>
                    <a:cubicBezTo>
                      <a:pt x="405354" y="964746"/>
                      <a:pt x="418201" y="953793"/>
                      <a:pt x="427926" y="949391"/>
                    </a:cubicBezTo>
                    <a:cubicBezTo>
                      <a:pt x="437651" y="944989"/>
                      <a:pt x="427312" y="926512"/>
                      <a:pt x="416666" y="914279"/>
                    </a:cubicBezTo>
                    <a:cubicBezTo>
                      <a:pt x="405968" y="902046"/>
                      <a:pt x="391585" y="909570"/>
                      <a:pt x="379352" y="917094"/>
                    </a:cubicBezTo>
                    <a:cubicBezTo>
                      <a:pt x="367120" y="924618"/>
                      <a:pt x="363383" y="907062"/>
                      <a:pt x="341425" y="893600"/>
                    </a:cubicBezTo>
                    <a:cubicBezTo>
                      <a:pt x="319467" y="880088"/>
                      <a:pt x="313786" y="860075"/>
                      <a:pt x="315372" y="840011"/>
                    </a:cubicBezTo>
                    <a:cubicBezTo>
                      <a:pt x="316959" y="819896"/>
                      <a:pt x="296588" y="829672"/>
                      <a:pt x="281796" y="828085"/>
                    </a:cubicBezTo>
                    <a:cubicBezTo>
                      <a:pt x="267055" y="826498"/>
                      <a:pt x="257996" y="820254"/>
                      <a:pt x="240439" y="810529"/>
                    </a:cubicBezTo>
                    <a:cubicBezTo>
                      <a:pt x="222883" y="800804"/>
                      <a:pt x="227899" y="794508"/>
                      <a:pt x="226313" y="779204"/>
                    </a:cubicBezTo>
                    <a:cubicBezTo>
                      <a:pt x="224777" y="763849"/>
                      <a:pt x="216281" y="770094"/>
                      <a:pt x="201847" y="761341"/>
                    </a:cubicBezTo>
                    <a:cubicBezTo>
                      <a:pt x="187413" y="752589"/>
                      <a:pt x="190894" y="738462"/>
                      <a:pt x="186799" y="719012"/>
                    </a:cubicBezTo>
                    <a:cubicBezTo>
                      <a:pt x="182704" y="699562"/>
                      <a:pt x="148206" y="696440"/>
                      <a:pt x="128449" y="696133"/>
                    </a:cubicBezTo>
                    <a:cubicBezTo>
                      <a:pt x="108692" y="695775"/>
                      <a:pt x="114988" y="689530"/>
                      <a:pt x="105570" y="673868"/>
                    </a:cubicBezTo>
                    <a:cubicBezTo>
                      <a:pt x="96152" y="658206"/>
                      <a:pt x="94309" y="651961"/>
                      <a:pt x="79517" y="646587"/>
                    </a:cubicBezTo>
                    <a:cubicBezTo>
                      <a:pt x="64827" y="641213"/>
                      <a:pt x="54130" y="601443"/>
                      <a:pt x="49114" y="592025"/>
                    </a:cubicBezTo>
                    <a:cubicBezTo>
                      <a:pt x="44149" y="582607"/>
                      <a:pt x="38161" y="571347"/>
                      <a:pt x="22550" y="563157"/>
                    </a:cubicBezTo>
                    <a:cubicBezTo>
                      <a:pt x="6887" y="555019"/>
                      <a:pt x="9651" y="532754"/>
                      <a:pt x="7757" y="516478"/>
                    </a:cubicBezTo>
                    <a:cubicBezTo>
                      <a:pt x="5864" y="500150"/>
                      <a:pt x="38161" y="464424"/>
                      <a:pt x="49779" y="413035"/>
                    </a:cubicBezTo>
                    <a:cubicBezTo>
                      <a:pt x="50547" y="409657"/>
                      <a:pt x="50957" y="406279"/>
                      <a:pt x="51110" y="403054"/>
                    </a:cubicBezTo>
                    <a:cubicBezTo>
                      <a:pt x="52748" y="403054"/>
                      <a:pt x="97943" y="403054"/>
                      <a:pt x="119645" y="378537"/>
                    </a:cubicBezTo>
                    <a:cubicBezTo>
                      <a:pt x="141757" y="353611"/>
                      <a:pt x="143190" y="335696"/>
                      <a:pt x="153069" y="326329"/>
                    </a:cubicBezTo>
                    <a:cubicBezTo>
                      <a:pt x="162947" y="316963"/>
                      <a:pt x="209013" y="300994"/>
                      <a:pt x="217048" y="282158"/>
                    </a:cubicBezTo>
                    <a:cubicBezTo>
                      <a:pt x="225033" y="263373"/>
                      <a:pt x="225954" y="256259"/>
                      <a:pt x="207170" y="247353"/>
                    </a:cubicBezTo>
                    <a:cubicBezTo>
                      <a:pt x="188334" y="238396"/>
                      <a:pt x="169550" y="224320"/>
                      <a:pt x="183676" y="197960"/>
                    </a:cubicBezTo>
                    <a:cubicBezTo>
                      <a:pt x="197803" y="171601"/>
                      <a:pt x="211879" y="150922"/>
                      <a:pt x="227387" y="134953"/>
                    </a:cubicBezTo>
                    <a:cubicBezTo>
                      <a:pt x="242947" y="118984"/>
                      <a:pt x="244790" y="122259"/>
                      <a:pt x="249499" y="107672"/>
                    </a:cubicBezTo>
                    <a:cubicBezTo>
                      <a:pt x="254208" y="93084"/>
                      <a:pt x="257023" y="70052"/>
                      <a:pt x="266441" y="83667"/>
                    </a:cubicBezTo>
                    <a:cubicBezTo>
                      <a:pt x="275244" y="96412"/>
                      <a:pt x="303396" y="140071"/>
                      <a:pt x="345059" y="96360"/>
                    </a:cubicBezTo>
                    <a:cubicBezTo>
                      <a:pt x="353965" y="105266"/>
                      <a:pt x="353965" y="116834"/>
                      <a:pt x="356576" y="128299"/>
                    </a:cubicBezTo>
                    <a:cubicBezTo>
                      <a:pt x="359084" y="139304"/>
                      <a:pt x="365891" y="145548"/>
                      <a:pt x="370753" y="155119"/>
                    </a:cubicBezTo>
                    <a:cubicBezTo>
                      <a:pt x="376333" y="166073"/>
                      <a:pt x="377459" y="176719"/>
                      <a:pt x="390971" y="180660"/>
                    </a:cubicBezTo>
                    <a:cubicBezTo>
                      <a:pt x="400952" y="183578"/>
                      <a:pt x="412315" y="181377"/>
                      <a:pt x="420709" y="175337"/>
                    </a:cubicBezTo>
                    <a:cubicBezTo>
                      <a:pt x="433710" y="165970"/>
                      <a:pt x="448809" y="149950"/>
                      <a:pt x="457817" y="136796"/>
                    </a:cubicBezTo>
                    <a:cubicBezTo>
                      <a:pt x="470972" y="117653"/>
                      <a:pt x="450191" y="111050"/>
                      <a:pt x="434324" y="107928"/>
                    </a:cubicBezTo>
                    <a:cubicBezTo>
                      <a:pt x="434887" y="100097"/>
                      <a:pt x="435245" y="91959"/>
                      <a:pt x="437651" y="84383"/>
                    </a:cubicBezTo>
                    <a:cubicBezTo>
                      <a:pt x="441387" y="72765"/>
                      <a:pt x="451368" y="64933"/>
                      <a:pt x="453876" y="52803"/>
                    </a:cubicBezTo>
                    <a:cubicBezTo>
                      <a:pt x="456179" y="41696"/>
                      <a:pt x="450703" y="18561"/>
                      <a:pt x="460939" y="10781"/>
                    </a:cubicBezTo>
                    <a:cubicBezTo>
                      <a:pt x="471330" y="2899"/>
                      <a:pt x="483205" y="17742"/>
                      <a:pt x="492520" y="20557"/>
                    </a:cubicBezTo>
                    <a:cubicBezTo>
                      <a:pt x="503166" y="23679"/>
                      <a:pt x="508643" y="12982"/>
                      <a:pt x="518061" y="9604"/>
                    </a:cubicBezTo>
                    <a:cubicBezTo>
                      <a:pt x="553634" y="-3397"/>
                      <a:pt x="530601" y="53161"/>
                      <a:pt x="534030" y="67237"/>
                    </a:cubicBezTo>
                    <a:cubicBezTo>
                      <a:pt x="536896" y="78804"/>
                      <a:pt x="546775" y="91907"/>
                      <a:pt x="537459" y="102912"/>
                    </a:cubicBezTo>
                    <a:cubicBezTo>
                      <a:pt x="533211" y="107928"/>
                      <a:pt x="510997" y="112227"/>
                      <a:pt x="510332" y="117551"/>
                    </a:cubicBezTo>
                    <a:cubicBezTo>
                      <a:pt x="509513" y="123334"/>
                      <a:pt x="532597" y="133315"/>
                      <a:pt x="536589" y="136386"/>
                    </a:cubicBezTo>
                    <a:cubicBezTo>
                      <a:pt x="546672" y="144013"/>
                      <a:pt x="551637" y="153174"/>
                      <a:pt x="553992" y="165459"/>
                    </a:cubicBezTo>
                    <a:cubicBezTo>
                      <a:pt x="558854" y="191306"/>
                      <a:pt x="554452" y="219867"/>
                      <a:pt x="583372" y="231844"/>
                    </a:cubicBezTo>
                    <a:cubicBezTo>
                      <a:pt x="613724" y="244486"/>
                      <a:pt x="634299" y="227698"/>
                      <a:pt x="646737" y="200520"/>
                    </a:cubicBezTo>
                    <a:cubicBezTo>
                      <a:pt x="657127" y="177743"/>
                      <a:pt x="654517" y="138638"/>
                      <a:pt x="681900" y="128401"/>
                    </a:cubicBezTo>
                    <a:cubicBezTo>
                      <a:pt x="695413" y="123334"/>
                      <a:pt x="710461" y="125893"/>
                      <a:pt x="724434" y="126405"/>
                    </a:cubicBezTo>
                    <a:cubicBezTo>
                      <a:pt x="739687" y="126968"/>
                      <a:pt x="754428" y="123949"/>
                      <a:pt x="769629" y="123539"/>
                    </a:cubicBezTo>
                    <a:cubicBezTo>
                      <a:pt x="794147" y="122822"/>
                      <a:pt x="809451" y="142733"/>
                      <a:pt x="831101" y="149899"/>
                    </a:cubicBezTo>
                    <a:cubicBezTo>
                      <a:pt x="840826" y="153123"/>
                      <a:pt x="851421" y="147903"/>
                      <a:pt x="861402" y="146725"/>
                    </a:cubicBezTo>
                    <a:cubicBezTo>
                      <a:pt x="876194" y="145036"/>
                      <a:pt x="891089" y="143040"/>
                      <a:pt x="905932" y="143859"/>
                    </a:cubicBezTo>
                    <a:cubicBezTo>
                      <a:pt x="914378" y="144371"/>
                      <a:pt x="923744" y="146265"/>
                      <a:pt x="927583" y="154761"/>
                    </a:cubicBezTo>
                    <a:cubicBezTo>
                      <a:pt x="931217" y="162951"/>
                      <a:pt x="927788" y="172880"/>
                      <a:pt x="930654" y="181377"/>
                    </a:cubicBezTo>
                    <a:cubicBezTo>
                      <a:pt x="935056" y="194787"/>
                      <a:pt x="976566" y="222529"/>
                      <a:pt x="949797" y="234096"/>
                    </a:cubicBezTo>
                    <a:cubicBezTo>
                      <a:pt x="942477" y="237321"/>
                      <a:pt x="932292" y="237781"/>
                      <a:pt x="932036" y="246841"/>
                    </a:cubicBezTo>
                    <a:cubicBezTo>
                      <a:pt x="931780" y="256719"/>
                      <a:pt x="939970" y="257027"/>
                      <a:pt x="946419" y="261377"/>
                    </a:cubicBezTo>
                    <a:cubicBezTo>
                      <a:pt x="954096" y="266496"/>
                      <a:pt x="950002" y="271921"/>
                      <a:pt x="952612" y="280110"/>
                    </a:cubicBezTo>
                    <a:cubicBezTo>
                      <a:pt x="955888" y="279752"/>
                      <a:pt x="959266" y="279291"/>
                      <a:pt x="962439" y="278319"/>
                    </a:cubicBezTo>
                    <a:cubicBezTo>
                      <a:pt x="963053" y="281800"/>
                      <a:pt x="964589" y="285075"/>
                      <a:pt x="967609" y="288351"/>
                    </a:cubicBezTo>
                    <a:cubicBezTo>
                      <a:pt x="973444" y="294698"/>
                      <a:pt x="977999" y="301608"/>
                      <a:pt x="982964" y="308671"/>
                    </a:cubicBezTo>
                    <a:cubicBezTo>
                      <a:pt x="989157" y="317424"/>
                      <a:pt x="995965" y="325664"/>
                      <a:pt x="1000827" y="335236"/>
                    </a:cubicBezTo>
                    <a:cubicBezTo>
                      <a:pt x="1005434" y="344346"/>
                      <a:pt x="1008709" y="354020"/>
                      <a:pt x="1014032" y="362721"/>
                    </a:cubicBezTo>
                    <a:cubicBezTo>
                      <a:pt x="1019049" y="370911"/>
                      <a:pt x="1024679" y="378435"/>
                      <a:pt x="1027852" y="387597"/>
                    </a:cubicBezTo>
                    <a:cubicBezTo>
                      <a:pt x="1030974" y="396707"/>
                      <a:pt x="1032612" y="406381"/>
                      <a:pt x="1034864" y="415748"/>
                    </a:cubicBezTo>
                    <a:cubicBezTo>
                      <a:pt x="1038345" y="430386"/>
                      <a:pt x="1037270" y="447533"/>
                      <a:pt x="1047712" y="459408"/>
                    </a:cubicBezTo>
                    <a:cubicBezTo>
                      <a:pt x="1051550" y="463758"/>
                      <a:pt x="1056259" y="468723"/>
                      <a:pt x="1061634" y="471180"/>
                    </a:cubicBezTo>
                    <a:cubicBezTo>
                      <a:pt x="1067059" y="473688"/>
                      <a:pt x="1073355" y="473330"/>
                      <a:pt x="1078985" y="475326"/>
                    </a:cubicBezTo>
                    <a:cubicBezTo>
                      <a:pt x="1082875" y="476656"/>
                      <a:pt x="1089171" y="482696"/>
                      <a:pt x="1093367" y="481365"/>
                    </a:cubicBezTo>
                    <a:cubicBezTo>
                      <a:pt x="1098947" y="479625"/>
                      <a:pt x="1102376" y="466010"/>
                      <a:pt x="1105549" y="461608"/>
                    </a:cubicBezTo>
                    <a:cubicBezTo>
                      <a:pt x="1111333" y="453624"/>
                      <a:pt x="1117271" y="453675"/>
                      <a:pt x="1125204" y="458691"/>
                    </a:cubicBezTo>
                    <a:cubicBezTo>
                      <a:pt x="1134673" y="464731"/>
                      <a:pt x="1143528" y="471538"/>
                      <a:pt x="1153253" y="477271"/>
                    </a:cubicBezTo>
                    <a:cubicBezTo>
                      <a:pt x="1168301" y="486126"/>
                      <a:pt x="1181506" y="495799"/>
                      <a:pt x="1198346" y="498461"/>
                    </a:cubicBezTo>
                    <a:cubicBezTo>
                      <a:pt x="1170553" y="533778"/>
                      <a:pt x="1121314" y="578359"/>
                      <a:pt x="1098230" y="597195"/>
                    </a:cubicBezTo>
                    <a:cubicBezTo>
                      <a:pt x="1075197" y="615979"/>
                      <a:pt x="1096848" y="629185"/>
                      <a:pt x="1108108" y="64044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77"/>
              <p:cNvSpPr/>
              <p:nvPr/>
            </p:nvSpPr>
            <p:spPr>
              <a:xfrm>
                <a:off x="2604033" y="1051542"/>
                <a:ext cx="593732" cy="890599"/>
              </a:xfrm>
              <a:custGeom>
                <a:rect b="b" l="l" r="r" t="t"/>
                <a:pathLst>
                  <a:path extrusionOk="0" h="890599" w="593732">
                    <a:moveTo>
                      <a:pt x="588768" y="393315"/>
                    </a:moveTo>
                    <a:cubicBezTo>
                      <a:pt x="588461" y="403193"/>
                      <a:pt x="588563" y="412714"/>
                      <a:pt x="585646" y="422234"/>
                    </a:cubicBezTo>
                    <a:cubicBezTo>
                      <a:pt x="582319" y="432982"/>
                      <a:pt x="580528" y="442042"/>
                      <a:pt x="581193" y="453405"/>
                    </a:cubicBezTo>
                    <a:cubicBezTo>
                      <a:pt x="582012" y="466866"/>
                      <a:pt x="581807" y="479662"/>
                      <a:pt x="580528" y="493021"/>
                    </a:cubicBezTo>
                    <a:cubicBezTo>
                      <a:pt x="579299" y="505510"/>
                      <a:pt x="580221" y="517948"/>
                      <a:pt x="579760" y="530437"/>
                    </a:cubicBezTo>
                    <a:cubicBezTo>
                      <a:pt x="579248" y="544819"/>
                      <a:pt x="576228" y="558844"/>
                      <a:pt x="574949" y="573175"/>
                    </a:cubicBezTo>
                    <a:cubicBezTo>
                      <a:pt x="573618" y="588325"/>
                      <a:pt x="575819" y="603322"/>
                      <a:pt x="574181" y="618319"/>
                    </a:cubicBezTo>
                    <a:cubicBezTo>
                      <a:pt x="572441" y="633777"/>
                      <a:pt x="574846" y="644832"/>
                      <a:pt x="578378" y="659573"/>
                    </a:cubicBezTo>
                    <a:cubicBezTo>
                      <a:pt x="582524" y="677129"/>
                      <a:pt x="581500" y="694993"/>
                      <a:pt x="580221" y="712805"/>
                    </a:cubicBezTo>
                    <a:cubicBezTo>
                      <a:pt x="578839" y="732255"/>
                      <a:pt x="580221" y="752114"/>
                      <a:pt x="577457" y="771461"/>
                    </a:cubicBezTo>
                    <a:cubicBezTo>
                      <a:pt x="575102" y="788096"/>
                      <a:pt x="566094" y="797104"/>
                      <a:pt x="557751" y="810719"/>
                    </a:cubicBezTo>
                    <a:cubicBezTo>
                      <a:pt x="548589" y="825614"/>
                      <a:pt x="545364" y="843989"/>
                      <a:pt x="534923" y="858013"/>
                    </a:cubicBezTo>
                    <a:cubicBezTo>
                      <a:pt x="528525" y="866715"/>
                      <a:pt x="518595" y="869478"/>
                      <a:pt x="508973" y="873317"/>
                    </a:cubicBezTo>
                    <a:cubicBezTo>
                      <a:pt x="499043" y="877258"/>
                      <a:pt x="489523" y="880176"/>
                      <a:pt x="478774" y="880637"/>
                    </a:cubicBezTo>
                    <a:cubicBezTo>
                      <a:pt x="467514" y="881097"/>
                      <a:pt x="456458" y="880381"/>
                      <a:pt x="445249" y="882121"/>
                    </a:cubicBezTo>
                    <a:cubicBezTo>
                      <a:pt x="429535" y="884629"/>
                      <a:pt x="414487" y="888058"/>
                      <a:pt x="398415" y="887649"/>
                    </a:cubicBezTo>
                    <a:cubicBezTo>
                      <a:pt x="388639" y="887444"/>
                      <a:pt x="378914" y="886216"/>
                      <a:pt x="369292" y="884527"/>
                    </a:cubicBezTo>
                    <a:cubicBezTo>
                      <a:pt x="361358" y="883144"/>
                      <a:pt x="350815" y="882377"/>
                      <a:pt x="343802" y="878384"/>
                    </a:cubicBezTo>
                    <a:cubicBezTo>
                      <a:pt x="328345" y="869683"/>
                      <a:pt x="315446" y="854379"/>
                      <a:pt x="301269" y="843682"/>
                    </a:cubicBezTo>
                    <a:cubicBezTo>
                      <a:pt x="289650" y="834929"/>
                      <a:pt x="277826" y="825767"/>
                      <a:pt x="271070" y="812664"/>
                    </a:cubicBezTo>
                    <a:cubicBezTo>
                      <a:pt x="267385" y="805550"/>
                      <a:pt x="266054" y="797514"/>
                      <a:pt x="262062" y="790604"/>
                    </a:cubicBezTo>
                    <a:cubicBezTo>
                      <a:pt x="256841" y="781493"/>
                      <a:pt x="251364" y="775658"/>
                      <a:pt x="249214" y="765422"/>
                    </a:cubicBezTo>
                    <a:cubicBezTo>
                      <a:pt x="246758" y="753496"/>
                      <a:pt x="239490" y="743208"/>
                      <a:pt x="234985" y="732050"/>
                    </a:cubicBezTo>
                    <a:cubicBezTo>
                      <a:pt x="230379" y="720840"/>
                      <a:pt x="229918" y="708761"/>
                      <a:pt x="228741" y="696886"/>
                    </a:cubicBezTo>
                    <a:cubicBezTo>
                      <a:pt x="227461" y="684346"/>
                      <a:pt x="225107" y="671960"/>
                      <a:pt x="217071" y="661825"/>
                    </a:cubicBezTo>
                    <a:cubicBezTo>
                      <a:pt x="211134" y="654404"/>
                      <a:pt x="202125" y="648671"/>
                      <a:pt x="199310" y="639202"/>
                    </a:cubicBezTo>
                    <a:cubicBezTo>
                      <a:pt x="193680" y="620366"/>
                      <a:pt x="209598" y="603937"/>
                      <a:pt x="198901" y="585254"/>
                    </a:cubicBezTo>
                    <a:cubicBezTo>
                      <a:pt x="194243" y="577014"/>
                      <a:pt x="189534" y="569387"/>
                      <a:pt x="189687" y="559509"/>
                    </a:cubicBezTo>
                    <a:cubicBezTo>
                      <a:pt x="189841" y="550552"/>
                      <a:pt x="194038" y="543795"/>
                      <a:pt x="197058" y="535708"/>
                    </a:cubicBezTo>
                    <a:cubicBezTo>
                      <a:pt x="199566" y="529106"/>
                      <a:pt x="197570" y="524704"/>
                      <a:pt x="194448" y="518664"/>
                    </a:cubicBezTo>
                    <a:cubicBezTo>
                      <a:pt x="189329" y="508683"/>
                      <a:pt x="184364" y="498856"/>
                      <a:pt x="181703" y="487954"/>
                    </a:cubicBezTo>
                    <a:cubicBezTo>
                      <a:pt x="175766" y="463386"/>
                      <a:pt x="186617" y="439278"/>
                      <a:pt x="187589" y="414658"/>
                    </a:cubicBezTo>
                    <a:cubicBezTo>
                      <a:pt x="187794" y="409591"/>
                      <a:pt x="189227" y="389937"/>
                      <a:pt x="181498" y="388299"/>
                    </a:cubicBezTo>
                    <a:cubicBezTo>
                      <a:pt x="174691" y="386917"/>
                      <a:pt x="169265" y="402630"/>
                      <a:pt x="167423" y="406930"/>
                    </a:cubicBezTo>
                    <a:cubicBezTo>
                      <a:pt x="161741" y="420647"/>
                      <a:pt x="157800" y="434774"/>
                      <a:pt x="154115" y="449105"/>
                    </a:cubicBezTo>
                    <a:cubicBezTo>
                      <a:pt x="148126" y="435388"/>
                      <a:pt x="141063" y="424895"/>
                      <a:pt x="134870" y="430577"/>
                    </a:cubicBezTo>
                    <a:cubicBezTo>
                      <a:pt x="120436" y="443731"/>
                      <a:pt x="88446" y="471984"/>
                      <a:pt x="75906" y="456322"/>
                    </a:cubicBezTo>
                    <a:cubicBezTo>
                      <a:pt x="63366" y="440660"/>
                      <a:pt x="55228" y="417422"/>
                      <a:pt x="74012" y="405548"/>
                    </a:cubicBezTo>
                    <a:cubicBezTo>
                      <a:pt x="92848" y="393622"/>
                      <a:pt x="94076" y="378574"/>
                      <a:pt x="85938" y="366034"/>
                    </a:cubicBezTo>
                    <a:cubicBezTo>
                      <a:pt x="79745" y="356565"/>
                      <a:pt x="31222" y="273698"/>
                      <a:pt x="7678" y="233519"/>
                    </a:cubicBezTo>
                    <a:cubicBezTo>
                      <a:pt x="13871" y="228042"/>
                      <a:pt x="19655" y="222258"/>
                      <a:pt x="25950" y="216833"/>
                    </a:cubicBezTo>
                    <a:cubicBezTo>
                      <a:pt x="31581" y="212124"/>
                      <a:pt x="38132" y="207313"/>
                      <a:pt x="44479" y="203474"/>
                    </a:cubicBezTo>
                    <a:cubicBezTo>
                      <a:pt x="50570" y="199737"/>
                      <a:pt x="57531" y="199942"/>
                      <a:pt x="64441" y="199891"/>
                    </a:cubicBezTo>
                    <a:cubicBezTo>
                      <a:pt x="78107" y="199789"/>
                      <a:pt x="89981" y="204190"/>
                      <a:pt x="103238" y="206596"/>
                    </a:cubicBezTo>
                    <a:cubicBezTo>
                      <a:pt x="117621" y="209206"/>
                      <a:pt x="133488" y="205521"/>
                      <a:pt x="147410" y="201734"/>
                    </a:cubicBezTo>
                    <a:cubicBezTo>
                      <a:pt x="161588" y="197844"/>
                      <a:pt x="180628" y="189859"/>
                      <a:pt x="188050" y="176193"/>
                    </a:cubicBezTo>
                    <a:cubicBezTo>
                      <a:pt x="196188" y="161247"/>
                      <a:pt x="205248" y="146097"/>
                      <a:pt x="207295" y="128848"/>
                    </a:cubicBezTo>
                    <a:cubicBezTo>
                      <a:pt x="208728" y="116717"/>
                      <a:pt x="209188" y="104996"/>
                      <a:pt x="208114" y="92814"/>
                    </a:cubicBezTo>
                    <a:cubicBezTo>
                      <a:pt x="206988" y="79711"/>
                      <a:pt x="208114" y="67837"/>
                      <a:pt x="216047" y="56832"/>
                    </a:cubicBezTo>
                    <a:cubicBezTo>
                      <a:pt x="228843" y="38969"/>
                      <a:pt x="248447" y="35386"/>
                      <a:pt x="269176" y="38201"/>
                    </a:cubicBezTo>
                    <a:cubicBezTo>
                      <a:pt x="277621" y="39378"/>
                      <a:pt x="293744" y="46339"/>
                      <a:pt x="301269" y="40351"/>
                    </a:cubicBezTo>
                    <a:cubicBezTo>
                      <a:pt x="304442" y="37843"/>
                      <a:pt x="304902" y="33185"/>
                      <a:pt x="306694" y="29858"/>
                    </a:cubicBezTo>
                    <a:cubicBezTo>
                      <a:pt x="309253" y="24996"/>
                      <a:pt x="313194" y="21771"/>
                      <a:pt x="317903" y="19058"/>
                    </a:cubicBezTo>
                    <a:cubicBezTo>
                      <a:pt x="326707" y="13991"/>
                      <a:pt x="339144" y="7286"/>
                      <a:pt x="349586" y="7695"/>
                    </a:cubicBezTo>
                    <a:cubicBezTo>
                      <a:pt x="361000" y="8105"/>
                      <a:pt x="367808" y="15629"/>
                      <a:pt x="376304" y="21873"/>
                    </a:cubicBezTo>
                    <a:cubicBezTo>
                      <a:pt x="383214" y="27043"/>
                      <a:pt x="394065" y="28630"/>
                      <a:pt x="402101" y="32622"/>
                    </a:cubicBezTo>
                    <a:cubicBezTo>
                      <a:pt x="413003" y="38048"/>
                      <a:pt x="423495" y="44446"/>
                      <a:pt x="432299" y="52993"/>
                    </a:cubicBezTo>
                    <a:cubicBezTo>
                      <a:pt x="441768" y="62104"/>
                      <a:pt x="447757" y="76691"/>
                      <a:pt x="461372" y="80786"/>
                    </a:cubicBezTo>
                    <a:cubicBezTo>
                      <a:pt x="473912" y="84471"/>
                      <a:pt x="486452" y="71675"/>
                      <a:pt x="498787" y="70191"/>
                    </a:cubicBezTo>
                    <a:cubicBezTo>
                      <a:pt x="505953" y="69321"/>
                      <a:pt x="511583" y="70345"/>
                      <a:pt x="512504" y="78073"/>
                    </a:cubicBezTo>
                    <a:cubicBezTo>
                      <a:pt x="513323" y="84676"/>
                      <a:pt x="513272" y="91535"/>
                      <a:pt x="512402" y="98137"/>
                    </a:cubicBezTo>
                    <a:cubicBezTo>
                      <a:pt x="511890" y="102437"/>
                      <a:pt x="510406" y="106480"/>
                      <a:pt x="512658" y="110524"/>
                    </a:cubicBezTo>
                    <a:cubicBezTo>
                      <a:pt x="517571" y="119430"/>
                      <a:pt x="528934" y="117229"/>
                      <a:pt x="537277" y="117843"/>
                    </a:cubicBezTo>
                    <a:cubicBezTo>
                      <a:pt x="549715" y="118765"/>
                      <a:pt x="560976" y="123422"/>
                      <a:pt x="566196" y="135502"/>
                    </a:cubicBezTo>
                    <a:cubicBezTo>
                      <a:pt x="571775" y="148451"/>
                      <a:pt x="568704" y="163909"/>
                      <a:pt x="563125" y="176295"/>
                    </a:cubicBezTo>
                    <a:cubicBezTo>
                      <a:pt x="560310" y="182540"/>
                      <a:pt x="552121" y="199635"/>
                      <a:pt x="542907" y="197639"/>
                    </a:cubicBezTo>
                    <a:cubicBezTo>
                      <a:pt x="533131" y="195540"/>
                      <a:pt x="532312" y="172047"/>
                      <a:pt x="529702" y="164676"/>
                    </a:cubicBezTo>
                    <a:cubicBezTo>
                      <a:pt x="524635" y="150652"/>
                      <a:pt x="517623" y="157408"/>
                      <a:pt x="514808" y="168566"/>
                    </a:cubicBezTo>
                    <a:cubicBezTo>
                      <a:pt x="512197" y="178650"/>
                      <a:pt x="510815" y="191906"/>
                      <a:pt x="515422" y="201734"/>
                    </a:cubicBezTo>
                    <a:cubicBezTo>
                      <a:pt x="519516" y="210384"/>
                      <a:pt x="532108" y="216935"/>
                      <a:pt x="532773" y="226967"/>
                    </a:cubicBezTo>
                    <a:cubicBezTo>
                      <a:pt x="533131" y="232649"/>
                      <a:pt x="528679" y="236795"/>
                      <a:pt x="524686" y="240070"/>
                    </a:cubicBezTo>
                    <a:cubicBezTo>
                      <a:pt x="522024" y="242271"/>
                      <a:pt x="513067" y="246417"/>
                      <a:pt x="512351" y="250102"/>
                    </a:cubicBezTo>
                    <a:cubicBezTo>
                      <a:pt x="511071" y="256705"/>
                      <a:pt x="532415" y="260032"/>
                      <a:pt x="536919" y="264024"/>
                    </a:cubicBezTo>
                    <a:cubicBezTo>
                      <a:pt x="545467" y="271446"/>
                      <a:pt x="541577" y="285061"/>
                      <a:pt x="545160" y="294939"/>
                    </a:cubicBezTo>
                    <a:cubicBezTo>
                      <a:pt x="550175" y="308759"/>
                      <a:pt x="560412" y="320941"/>
                      <a:pt x="567374" y="333890"/>
                    </a:cubicBezTo>
                    <a:cubicBezTo>
                      <a:pt x="572543" y="343411"/>
                      <a:pt x="579657" y="351498"/>
                      <a:pt x="584827" y="360813"/>
                    </a:cubicBezTo>
                    <a:cubicBezTo>
                      <a:pt x="590406" y="370743"/>
                      <a:pt x="589178" y="382310"/>
                      <a:pt x="588870" y="39326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77"/>
              <p:cNvSpPr/>
              <p:nvPr/>
            </p:nvSpPr>
            <p:spPr>
              <a:xfrm>
                <a:off x="1433099" y="1707132"/>
                <a:ext cx="660272" cy="634680"/>
              </a:xfrm>
              <a:custGeom>
                <a:rect b="b" l="l" r="r" t="t"/>
                <a:pathLst>
                  <a:path extrusionOk="0" h="634680" w="660272">
                    <a:moveTo>
                      <a:pt x="656229" y="478765"/>
                    </a:moveTo>
                    <a:cubicBezTo>
                      <a:pt x="641027" y="478509"/>
                      <a:pt x="638263" y="454197"/>
                      <a:pt x="634936" y="441350"/>
                    </a:cubicBezTo>
                    <a:cubicBezTo>
                      <a:pt x="633349" y="434952"/>
                      <a:pt x="630995" y="425380"/>
                      <a:pt x="623061" y="424408"/>
                    </a:cubicBezTo>
                    <a:cubicBezTo>
                      <a:pt x="616254" y="423589"/>
                      <a:pt x="611033" y="430192"/>
                      <a:pt x="609702" y="436129"/>
                    </a:cubicBezTo>
                    <a:cubicBezTo>
                      <a:pt x="606683" y="450000"/>
                      <a:pt x="618864" y="461874"/>
                      <a:pt x="626388" y="473544"/>
                    </a:cubicBezTo>
                    <a:cubicBezTo>
                      <a:pt x="618404" y="469910"/>
                      <a:pt x="610573" y="467761"/>
                      <a:pt x="606017" y="469757"/>
                    </a:cubicBezTo>
                    <a:cubicBezTo>
                      <a:pt x="595985" y="474159"/>
                      <a:pt x="568397" y="461004"/>
                      <a:pt x="564661" y="472879"/>
                    </a:cubicBezTo>
                    <a:cubicBezTo>
                      <a:pt x="560873" y="484805"/>
                      <a:pt x="566554" y="502361"/>
                      <a:pt x="541474" y="497345"/>
                    </a:cubicBezTo>
                    <a:cubicBezTo>
                      <a:pt x="516394" y="492329"/>
                      <a:pt x="483125" y="499239"/>
                      <a:pt x="474987" y="513673"/>
                    </a:cubicBezTo>
                    <a:cubicBezTo>
                      <a:pt x="466848" y="528106"/>
                      <a:pt x="443662" y="570691"/>
                      <a:pt x="448064" y="586405"/>
                    </a:cubicBezTo>
                    <a:cubicBezTo>
                      <a:pt x="452414" y="602118"/>
                      <a:pt x="454308" y="619623"/>
                      <a:pt x="442997" y="609028"/>
                    </a:cubicBezTo>
                    <a:cubicBezTo>
                      <a:pt x="431685" y="598382"/>
                      <a:pt x="414794" y="588350"/>
                      <a:pt x="409778" y="598996"/>
                    </a:cubicBezTo>
                    <a:cubicBezTo>
                      <a:pt x="404762" y="609693"/>
                      <a:pt x="397238" y="636616"/>
                      <a:pt x="383418" y="624076"/>
                    </a:cubicBezTo>
                    <a:cubicBezTo>
                      <a:pt x="369650" y="611536"/>
                      <a:pt x="368985" y="592086"/>
                      <a:pt x="355216" y="597102"/>
                    </a:cubicBezTo>
                    <a:cubicBezTo>
                      <a:pt x="343444" y="601402"/>
                      <a:pt x="332644" y="611997"/>
                      <a:pt x="326604" y="604217"/>
                    </a:cubicBezTo>
                    <a:cubicBezTo>
                      <a:pt x="326553" y="604166"/>
                      <a:pt x="326451" y="604063"/>
                      <a:pt x="326400" y="603961"/>
                    </a:cubicBezTo>
                    <a:cubicBezTo>
                      <a:pt x="325427" y="602630"/>
                      <a:pt x="324608" y="600787"/>
                      <a:pt x="323892" y="598433"/>
                    </a:cubicBezTo>
                    <a:cubicBezTo>
                      <a:pt x="318876" y="580877"/>
                      <a:pt x="305670" y="583999"/>
                      <a:pt x="310737" y="558305"/>
                    </a:cubicBezTo>
                    <a:cubicBezTo>
                      <a:pt x="315753" y="532610"/>
                      <a:pt x="322612" y="527543"/>
                      <a:pt x="306336" y="509373"/>
                    </a:cubicBezTo>
                    <a:cubicBezTo>
                      <a:pt x="290059" y="491203"/>
                      <a:pt x="278747" y="488029"/>
                      <a:pt x="280641" y="474875"/>
                    </a:cubicBezTo>
                    <a:cubicBezTo>
                      <a:pt x="282535" y="461670"/>
                      <a:pt x="276239" y="440428"/>
                      <a:pt x="264314" y="439763"/>
                    </a:cubicBezTo>
                    <a:cubicBezTo>
                      <a:pt x="252439" y="439149"/>
                      <a:pt x="238619" y="439763"/>
                      <a:pt x="242407" y="418419"/>
                    </a:cubicBezTo>
                    <a:cubicBezTo>
                      <a:pt x="246143" y="397127"/>
                      <a:pt x="240513" y="338828"/>
                      <a:pt x="232375" y="341285"/>
                    </a:cubicBezTo>
                    <a:cubicBezTo>
                      <a:pt x="224237" y="343793"/>
                      <a:pt x="169675" y="370767"/>
                      <a:pt x="171568" y="348809"/>
                    </a:cubicBezTo>
                    <a:cubicBezTo>
                      <a:pt x="173462" y="326851"/>
                      <a:pt x="184723" y="304330"/>
                      <a:pt x="157083" y="312469"/>
                    </a:cubicBezTo>
                    <a:cubicBezTo>
                      <a:pt x="129546" y="320607"/>
                      <a:pt x="120743" y="328745"/>
                      <a:pt x="111939" y="320607"/>
                    </a:cubicBezTo>
                    <a:cubicBezTo>
                      <a:pt x="103187" y="312469"/>
                      <a:pt x="85631" y="309961"/>
                      <a:pt x="77492" y="309961"/>
                    </a:cubicBezTo>
                    <a:cubicBezTo>
                      <a:pt x="70020" y="309961"/>
                      <a:pt x="13768" y="301567"/>
                      <a:pt x="9060" y="286723"/>
                    </a:cubicBezTo>
                    <a:cubicBezTo>
                      <a:pt x="8599" y="285341"/>
                      <a:pt x="8599" y="283908"/>
                      <a:pt x="9162" y="282424"/>
                    </a:cubicBezTo>
                    <a:cubicBezTo>
                      <a:pt x="15458" y="264816"/>
                      <a:pt x="21702" y="260466"/>
                      <a:pt x="17914" y="248540"/>
                    </a:cubicBezTo>
                    <a:cubicBezTo>
                      <a:pt x="14127" y="236614"/>
                      <a:pt x="12898" y="239122"/>
                      <a:pt x="22930" y="225302"/>
                    </a:cubicBezTo>
                    <a:cubicBezTo>
                      <a:pt x="32962" y="211483"/>
                      <a:pt x="36085" y="202116"/>
                      <a:pt x="31069" y="191419"/>
                    </a:cubicBezTo>
                    <a:cubicBezTo>
                      <a:pt x="26616" y="181899"/>
                      <a:pt x="14639" y="149857"/>
                      <a:pt x="7678" y="122577"/>
                    </a:cubicBezTo>
                    <a:cubicBezTo>
                      <a:pt x="9776" y="121450"/>
                      <a:pt x="11823" y="119710"/>
                      <a:pt x="13768" y="116946"/>
                    </a:cubicBezTo>
                    <a:cubicBezTo>
                      <a:pt x="21344" y="106402"/>
                      <a:pt x="21037" y="100670"/>
                      <a:pt x="36904" y="101642"/>
                    </a:cubicBezTo>
                    <a:cubicBezTo>
                      <a:pt x="48881" y="102359"/>
                      <a:pt x="57480" y="103997"/>
                      <a:pt x="60499" y="116332"/>
                    </a:cubicBezTo>
                    <a:cubicBezTo>
                      <a:pt x="63212" y="127285"/>
                      <a:pt x="64133" y="142897"/>
                      <a:pt x="80922" y="139825"/>
                    </a:cubicBezTo>
                    <a:cubicBezTo>
                      <a:pt x="94383" y="137369"/>
                      <a:pt x="89981" y="121041"/>
                      <a:pt x="90084" y="110548"/>
                    </a:cubicBezTo>
                    <a:cubicBezTo>
                      <a:pt x="90442" y="79173"/>
                      <a:pt x="113987" y="80862"/>
                      <a:pt x="138760" y="80606"/>
                    </a:cubicBezTo>
                    <a:cubicBezTo>
                      <a:pt x="138504" y="92992"/>
                      <a:pt x="141012" y="95398"/>
                      <a:pt x="152886" y="95449"/>
                    </a:cubicBezTo>
                    <a:cubicBezTo>
                      <a:pt x="162560" y="95449"/>
                      <a:pt x="170596" y="95244"/>
                      <a:pt x="177608" y="100670"/>
                    </a:cubicBezTo>
                    <a:cubicBezTo>
                      <a:pt x="176943" y="121450"/>
                      <a:pt x="182522" y="126006"/>
                      <a:pt x="201460" y="130254"/>
                    </a:cubicBezTo>
                    <a:cubicBezTo>
                      <a:pt x="219067" y="134246"/>
                      <a:pt x="231812" y="143920"/>
                      <a:pt x="233757" y="162909"/>
                    </a:cubicBezTo>
                    <a:cubicBezTo>
                      <a:pt x="235036" y="175040"/>
                      <a:pt x="227154" y="196947"/>
                      <a:pt x="241742" y="203396"/>
                    </a:cubicBezTo>
                    <a:cubicBezTo>
                      <a:pt x="257864" y="210510"/>
                      <a:pt x="273731" y="191419"/>
                      <a:pt x="276649" y="177804"/>
                    </a:cubicBezTo>
                    <a:cubicBezTo>
                      <a:pt x="279464" y="164650"/>
                      <a:pt x="277314" y="147145"/>
                      <a:pt x="270302" y="135526"/>
                    </a:cubicBezTo>
                    <a:cubicBezTo>
                      <a:pt x="264007" y="125033"/>
                      <a:pt x="248549" y="118942"/>
                      <a:pt x="246553" y="106454"/>
                    </a:cubicBezTo>
                    <a:cubicBezTo>
                      <a:pt x="245580" y="100567"/>
                      <a:pt x="248651" y="94016"/>
                      <a:pt x="248498" y="87976"/>
                    </a:cubicBezTo>
                    <a:cubicBezTo>
                      <a:pt x="248242" y="80043"/>
                      <a:pt x="244659" y="74464"/>
                      <a:pt x="242356" y="67196"/>
                    </a:cubicBezTo>
                    <a:cubicBezTo>
                      <a:pt x="237084" y="50561"/>
                      <a:pt x="255459" y="53939"/>
                      <a:pt x="268715" y="50202"/>
                    </a:cubicBezTo>
                    <a:cubicBezTo>
                      <a:pt x="312785" y="37816"/>
                      <a:pt x="253360" y="18571"/>
                      <a:pt x="239285" y="7822"/>
                    </a:cubicBezTo>
                    <a:cubicBezTo>
                      <a:pt x="261038" y="6850"/>
                      <a:pt x="283815" y="11047"/>
                      <a:pt x="305721" y="12531"/>
                    </a:cubicBezTo>
                    <a:cubicBezTo>
                      <a:pt x="325683" y="13913"/>
                      <a:pt x="343495" y="22870"/>
                      <a:pt x="362894" y="26658"/>
                    </a:cubicBezTo>
                    <a:cubicBezTo>
                      <a:pt x="378402" y="29729"/>
                      <a:pt x="394525" y="31111"/>
                      <a:pt x="410648" y="32646"/>
                    </a:cubicBezTo>
                    <a:cubicBezTo>
                      <a:pt x="408294" y="48411"/>
                      <a:pt x="407680" y="75078"/>
                      <a:pt x="422984" y="97855"/>
                    </a:cubicBezTo>
                    <a:cubicBezTo>
                      <a:pt x="420680" y="98981"/>
                      <a:pt x="418787" y="100619"/>
                      <a:pt x="417558" y="102819"/>
                    </a:cubicBezTo>
                    <a:cubicBezTo>
                      <a:pt x="411825" y="112903"/>
                      <a:pt x="420168" y="129435"/>
                      <a:pt x="419145" y="140542"/>
                    </a:cubicBezTo>
                    <a:cubicBezTo>
                      <a:pt x="418377" y="148834"/>
                      <a:pt x="414487" y="155948"/>
                      <a:pt x="408396" y="161527"/>
                    </a:cubicBezTo>
                    <a:cubicBezTo>
                      <a:pt x="397494" y="171508"/>
                      <a:pt x="382753" y="175808"/>
                      <a:pt x="370571" y="183895"/>
                    </a:cubicBezTo>
                    <a:cubicBezTo>
                      <a:pt x="362433" y="189320"/>
                      <a:pt x="364788" y="192238"/>
                      <a:pt x="364736" y="200837"/>
                    </a:cubicBezTo>
                    <a:cubicBezTo>
                      <a:pt x="364736" y="209640"/>
                      <a:pt x="360642" y="217164"/>
                      <a:pt x="353732" y="222487"/>
                    </a:cubicBezTo>
                    <a:cubicBezTo>
                      <a:pt x="344621" y="229602"/>
                      <a:pt x="337404" y="242142"/>
                      <a:pt x="330597" y="251560"/>
                    </a:cubicBezTo>
                    <a:cubicBezTo>
                      <a:pt x="325427" y="258726"/>
                      <a:pt x="313143" y="274337"/>
                      <a:pt x="320462" y="283550"/>
                    </a:cubicBezTo>
                    <a:cubicBezTo>
                      <a:pt x="327167" y="291944"/>
                      <a:pt x="344672" y="289231"/>
                      <a:pt x="354039" y="290716"/>
                    </a:cubicBezTo>
                    <a:cubicBezTo>
                      <a:pt x="385773" y="295885"/>
                      <a:pt x="365658" y="331816"/>
                      <a:pt x="388025" y="344459"/>
                    </a:cubicBezTo>
                    <a:cubicBezTo>
                      <a:pt x="398364" y="350242"/>
                      <a:pt x="411825" y="345943"/>
                      <a:pt x="422369" y="343128"/>
                    </a:cubicBezTo>
                    <a:cubicBezTo>
                      <a:pt x="429484" y="341285"/>
                      <a:pt x="435728" y="340517"/>
                      <a:pt x="442638" y="340569"/>
                    </a:cubicBezTo>
                    <a:cubicBezTo>
                      <a:pt x="443560" y="346148"/>
                      <a:pt x="445146" y="349782"/>
                      <a:pt x="447398" y="351164"/>
                    </a:cubicBezTo>
                    <a:cubicBezTo>
                      <a:pt x="467462" y="363090"/>
                      <a:pt x="497507" y="388170"/>
                      <a:pt x="496944" y="358688"/>
                    </a:cubicBezTo>
                    <a:cubicBezTo>
                      <a:pt x="496279" y="329257"/>
                      <a:pt x="500067" y="308527"/>
                      <a:pt x="512607" y="315437"/>
                    </a:cubicBezTo>
                    <a:cubicBezTo>
                      <a:pt x="525147" y="322347"/>
                      <a:pt x="547105" y="371228"/>
                      <a:pt x="555857" y="350549"/>
                    </a:cubicBezTo>
                    <a:cubicBezTo>
                      <a:pt x="564661" y="329820"/>
                      <a:pt x="563381" y="284727"/>
                      <a:pt x="576586" y="306020"/>
                    </a:cubicBezTo>
                    <a:cubicBezTo>
                      <a:pt x="589741" y="327363"/>
                      <a:pt x="579760" y="364983"/>
                      <a:pt x="603560" y="378752"/>
                    </a:cubicBezTo>
                    <a:cubicBezTo>
                      <a:pt x="627361" y="392571"/>
                      <a:pt x="654335" y="398867"/>
                      <a:pt x="655614" y="425176"/>
                    </a:cubicBezTo>
                    <a:cubicBezTo>
                      <a:pt x="656433" y="441913"/>
                      <a:pt x="657713" y="465457"/>
                      <a:pt x="656280" y="47866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77"/>
              <p:cNvSpPr/>
              <p:nvPr/>
            </p:nvSpPr>
            <p:spPr>
              <a:xfrm>
                <a:off x="1042279" y="1821979"/>
                <a:ext cx="429944" cy="557904"/>
              </a:xfrm>
              <a:custGeom>
                <a:rect b="b" l="l" r="r" t="t"/>
                <a:pathLst>
                  <a:path extrusionOk="0" h="557904" w="429944">
                    <a:moveTo>
                      <a:pt x="413751" y="110404"/>
                    </a:moveTo>
                    <a:cubicBezTo>
                      <a:pt x="403719" y="124223"/>
                      <a:pt x="404947" y="121664"/>
                      <a:pt x="408735" y="133641"/>
                    </a:cubicBezTo>
                    <a:cubicBezTo>
                      <a:pt x="412471" y="145516"/>
                      <a:pt x="406227" y="149918"/>
                      <a:pt x="399982" y="167525"/>
                    </a:cubicBezTo>
                    <a:cubicBezTo>
                      <a:pt x="399471" y="169009"/>
                      <a:pt x="399471" y="170442"/>
                      <a:pt x="399880" y="171824"/>
                    </a:cubicBezTo>
                    <a:cubicBezTo>
                      <a:pt x="385753" y="185286"/>
                      <a:pt x="370296" y="171057"/>
                      <a:pt x="360008" y="166399"/>
                    </a:cubicBezTo>
                    <a:cubicBezTo>
                      <a:pt x="349617" y="161639"/>
                      <a:pt x="347314" y="166859"/>
                      <a:pt x="336975" y="180935"/>
                    </a:cubicBezTo>
                    <a:cubicBezTo>
                      <a:pt x="326636" y="195011"/>
                      <a:pt x="343987" y="237391"/>
                      <a:pt x="341684" y="263239"/>
                    </a:cubicBezTo>
                    <a:cubicBezTo>
                      <a:pt x="339329" y="289087"/>
                      <a:pt x="328939" y="283917"/>
                      <a:pt x="314403" y="291953"/>
                    </a:cubicBezTo>
                    <a:cubicBezTo>
                      <a:pt x="299815" y="299989"/>
                      <a:pt x="303091" y="299989"/>
                      <a:pt x="297000" y="316419"/>
                    </a:cubicBezTo>
                    <a:cubicBezTo>
                      <a:pt x="290910" y="332849"/>
                      <a:pt x="274428" y="324864"/>
                      <a:pt x="261735" y="329112"/>
                    </a:cubicBezTo>
                    <a:cubicBezTo>
                      <a:pt x="249092" y="333361"/>
                      <a:pt x="256104" y="338530"/>
                      <a:pt x="257998" y="351224"/>
                    </a:cubicBezTo>
                    <a:cubicBezTo>
                      <a:pt x="259892" y="363969"/>
                      <a:pt x="251856" y="358748"/>
                      <a:pt x="239674" y="371441"/>
                    </a:cubicBezTo>
                    <a:cubicBezTo>
                      <a:pt x="227442" y="384135"/>
                      <a:pt x="232150" y="396829"/>
                      <a:pt x="231690" y="409983"/>
                    </a:cubicBezTo>
                    <a:cubicBezTo>
                      <a:pt x="231587" y="412696"/>
                      <a:pt x="231178" y="414641"/>
                      <a:pt x="230461" y="415971"/>
                    </a:cubicBezTo>
                    <a:cubicBezTo>
                      <a:pt x="227646" y="421039"/>
                      <a:pt x="219969" y="417507"/>
                      <a:pt x="205893" y="417507"/>
                    </a:cubicBezTo>
                    <a:cubicBezTo>
                      <a:pt x="187979" y="417507"/>
                      <a:pt x="184703" y="434909"/>
                      <a:pt x="175797" y="446682"/>
                    </a:cubicBezTo>
                    <a:cubicBezTo>
                      <a:pt x="166840" y="458403"/>
                      <a:pt x="172470" y="457993"/>
                      <a:pt x="182349" y="471148"/>
                    </a:cubicBezTo>
                    <a:cubicBezTo>
                      <a:pt x="192227" y="484302"/>
                      <a:pt x="184242" y="491826"/>
                      <a:pt x="177230" y="512044"/>
                    </a:cubicBezTo>
                    <a:cubicBezTo>
                      <a:pt x="170218" y="532261"/>
                      <a:pt x="107518" y="554884"/>
                      <a:pt x="107518" y="554884"/>
                    </a:cubicBezTo>
                    <a:cubicBezTo>
                      <a:pt x="106801" y="553656"/>
                      <a:pt x="106033" y="552530"/>
                      <a:pt x="105061" y="551455"/>
                    </a:cubicBezTo>
                    <a:cubicBezTo>
                      <a:pt x="104651" y="550943"/>
                      <a:pt x="104191" y="550431"/>
                      <a:pt x="103679" y="549920"/>
                    </a:cubicBezTo>
                    <a:cubicBezTo>
                      <a:pt x="103167" y="549459"/>
                      <a:pt x="102604" y="548947"/>
                      <a:pt x="102041" y="548435"/>
                    </a:cubicBezTo>
                    <a:cubicBezTo>
                      <a:pt x="85048" y="534616"/>
                      <a:pt x="65035" y="523918"/>
                      <a:pt x="43743" y="517520"/>
                    </a:cubicBezTo>
                    <a:cubicBezTo>
                      <a:pt x="57306" y="510406"/>
                      <a:pt x="56027" y="501756"/>
                      <a:pt x="52034" y="484507"/>
                    </a:cubicBezTo>
                    <a:cubicBezTo>
                      <a:pt x="47530" y="464954"/>
                      <a:pt x="45483" y="449855"/>
                      <a:pt x="33813" y="432811"/>
                    </a:cubicBezTo>
                    <a:cubicBezTo>
                      <a:pt x="18918" y="411058"/>
                      <a:pt x="21989" y="400719"/>
                      <a:pt x="31714" y="377532"/>
                    </a:cubicBezTo>
                    <a:cubicBezTo>
                      <a:pt x="40620" y="356240"/>
                      <a:pt x="27210" y="351019"/>
                      <a:pt x="16257" y="334743"/>
                    </a:cubicBezTo>
                    <a:cubicBezTo>
                      <a:pt x="5866" y="319234"/>
                      <a:pt x="9808" y="302394"/>
                      <a:pt x="8989" y="284838"/>
                    </a:cubicBezTo>
                    <a:cubicBezTo>
                      <a:pt x="8323" y="268818"/>
                      <a:pt x="2795" y="249573"/>
                      <a:pt x="20863" y="241434"/>
                    </a:cubicBezTo>
                    <a:cubicBezTo>
                      <a:pt x="37498" y="233961"/>
                      <a:pt x="53979" y="237596"/>
                      <a:pt x="68157" y="223725"/>
                    </a:cubicBezTo>
                    <a:cubicBezTo>
                      <a:pt x="82284" y="209905"/>
                      <a:pt x="89654" y="192042"/>
                      <a:pt x="93186" y="172950"/>
                    </a:cubicBezTo>
                    <a:cubicBezTo>
                      <a:pt x="97332" y="150020"/>
                      <a:pt x="100147" y="146642"/>
                      <a:pt x="123282" y="146437"/>
                    </a:cubicBezTo>
                    <a:cubicBezTo>
                      <a:pt x="145394" y="146232"/>
                      <a:pt x="152867" y="136507"/>
                      <a:pt x="158446" y="116495"/>
                    </a:cubicBezTo>
                    <a:cubicBezTo>
                      <a:pt x="170423" y="73295"/>
                      <a:pt x="216846" y="76776"/>
                      <a:pt x="253801" y="77339"/>
                    </a:cubicBezTo>
                    <a:cubicBezTo>
                      <a:pt x="251959" y="93103"/>
                      <a:pt x="245509" y="105951"/>
                      <a:pt x="241722" y="121152"/>
                    </a:cubicBezTo>
                    <a:cubicBezTo>
                      <a:pt x="236655" y="141216"/>
                      <a:pt x="246636" y="143520"/>
                      <a:pt x="258459" y="129188"/>
                    </a:cubicBezTo>
                    <a:cubicBezTo>
                      <a:pt x="270538" y="114652"/>
                      <a:pt x="287838" y="104262"/>
                      <a:pt x="297359" y="87627"/>
                    </a:cubicBezTo>
                    <a:cubicBezTo>
                      <a:pt x="306265" y="72067"/>
                      <a:pt x="298229" y="55586"/>
                      <a:pt x="319624" y="49341"/>
                    </a:cubicBezTo>
                    <a:cubicBezTo>
                      <a:pt x="332061" y="45707"/>
                      <a:pt x="345113" y="47038"/>
                      <a:pt x="356323" y="39053"/>
                    </a:cubicBezTo>
                    <a:cubicBezTo>
                      <a:pt x="365075" y="32809"/>
                      <a:pt x="368351" y="19092"/>
                      <a:pt x="376643" y="13564"/>
                    </a:cubicBezTo>
                    <a:cubicBezTo>
                      <a:pt x="384013" y="8650"/>
                      <a:pt x="391691" y="11465"/>
                      <a:pt x="398652" y="7678"/>
                    </a:cubicBezTo>
                    <a:cubicBezTo>
                      <a:pt x="405613" y="34907"/>
                      <a:pt x="417590" y="67000"/>
                      <a:pt x="422043" y="76520"/>
                    </a:cubicBezTo>
                    <a:cubicBezTo>
                      <a:pt x="427059" y="87166"/>
                      <a:pt x="423936" y="96584"/>
                      <a:pt x="413904" y="11040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77"/>
              <p:cNvSpPr/>
              <p:nvPr/>
            </p:nvSpPr>
            <p:spPr>
              <a:xfrm>
                <a:off x="2550546" y="4154139"/>
                <a:ext cx="619324" cy="665390"/>
              </a:xfrm>
              <a:custGeom>
                <a:rect b="b" l="l" r="r" t="t"/>
                <a:pathLst>
                  <a:path extrusionOk="0" h="665390" w="619324">
                    <a:moveTo>
                      <a:pt x="604431" y="241468"/>
                    </a:moveTo>
                    <a:cubicBezTo>
                      <a:pt x="605557" y="249862"/>
                      <a:pt x="612825" y="255186"/>
                      <a:pt x="610931" y="263631"/>
                    </a:cubicBezTo>
                    <a:cubicBezTo>
                      <a:pt x="609293" y="270950"/>
                      <a:pt x="605403" y="279395"/>
                      <a:pt x="598186" y="282671"/>
                    </a:cubicBezTo>
                    <a:cubicBezTo>
                      <a:pt x="586670" y="287943"/>
                      <a:pt x="573157" y="280778"/>
                      <a:pt x="562051" y="286152"/>
                    </a:cubicBezTo>
                    <a:cubicBezTo>
                      <a:pt x="554731" y="289735"/>
                      <a:pt x="554219" y="296798"/>
                      <a:pt x="552121" y="303759"/>
                    </a:cubicBezTo>
                    <a:cubicBezTo>
                      <a:pt x="549920" y="310771"/>
                      <a:pt x="545108" y="320957"/>
                      <a:pt x="536561" y="321315"/>
                    </a:cubicBezTo>
                    <a:cubicBezTo>
                      <a:pt x="529241" y="321622"/>
                      <a:pt x="525403" y="318346"/>
                      <a:pt x="518237" y="322748"/>
                    </a:cubicBezTo>
                    <a:cubicBezTo>
                      <a:pt x="511788" y="326741"/>
                      <a:pt x="508665" y="331449"/>
                      <a:pt x="507744" y="338717"/>
                    </a:cubicBezTo>
                    <a:cubicBezTo>
                      <a:pt x="506977" y="344757"/>
                      <a:pt x="502728" y="346139"/>
                      <a:pt x="500783" y="351155"/>
                    </a:cubicBezTo>
                    <a:cubicBezTo>
                      <a:pt x="498685" y="356376"/>
                      <a:pt x="505185" y="359549"/>
                      <a:pt x="508870" y="361904"/>
                    </a:cubicBezTo>
                    <a:cubicBezTo>
                      <a:pt x="513067" y="364616"/>
                      <a:pt x="515166" y="367534"/>
                      <a:pt x="517828" y="371629"/>
                    </a:cubicBezTo>
                    <a:cubicBezTo>
                      <a:pt x="521820" y="377771"/>
                      <a:pt x="525659" y="383964"/>
                      <a:pt x="529753" y="390004"/>
                    </a:cubicBezTo>
                    <a:cubicBezTo>
                      <a:pt x="533643" y="395736"/>
                      <a:pt x="539171" y="399012"/>
                      <a:pt x="543931" y="403823"/>
                    </a:cubicBezTo>
                    <a:cubicBezTo>
                      <a:pt x="558263" y="418309"/>
                      <a:pt x="556215" y="442826"/>
                      <a:pt x="554680" y="461508"/>
                    </a:cubicBezTo>
                    <a:cubicBezTo>
                      <a:pt x="553912" y="470721"/>
                      <a:pt x="552479" y="479883"/>
                      <a:pt x="551199" y="489044"/>
                    </a:cubicBezTo>
                    <a:cubicBezTo>
                      <a:pt x="550073" y="496927"/>
                      <a:pt x="548794" y="505014"/>
                      <a:pt x="544085" y="511668"/>
                    </a:cubicBezTo>
                    <a:cubicBezTo>
                      <a:pt x="539529" y="510081"/>
                      <a:pt x="534974" y="508546"/>
                      <a:pt x="530214" y="507061"/>
                    </a:cubicBezTo>
                    <a:cubicBezTo>
                      <a:pt x="519261" y="503785"/>
                      <a:pt x="509024" y="498821"/>
                      <a:pt x="499145" y="493037"/>
                    </a:cubicBezTo>
                    <a:cubicBezTo>
                      <a:pt x="489676" y="487509"/>
                      <a:pt x="481692" y="487253"/>
                      <a:pt x="470841" y="485769"/>
                    </a:cubicBezTo>
                    <a:cubicBezTo>
                      <a:pt x="453592" y="483414"/>
                      <a:pt x="431429" y="490887"/>
                      <a:pt x="417354" y="478245"/>
                    </a:cubicBezTo>
                    <a:cubicBezTo>
                      <a:pt x="409983" y="471591"/>
                      <a:pt x="404046" y="465500"/>
                      <a:pt x="394218" y="462173"/>
                    </a:cubicBezTo>
                    <a:cubicBezTo>
                      <a:pt x="383419" y="458642"/>
                      <a:pt x="367552" y="460996"/>
                      <a:pt x="360795" y="450094"/>
                    </a:cubicBezTo>
                    <a:cubicBezTo>
                      <a:pt x="356086" y="442416"/>
                      <a:pt x="358287" y="417797"/>
                      <a:pt x="347539" y="415544"/>
                    </a:cubicBezTo>
                    <a:cubicBezTo>
                      <a:pt x="337046" y="413292"/>
                      <a:pt x="332542" y="433510"/>
                      <a:pt x="327986" y="439345"/>
                    </a:cubicBezTo>
                    <a:cubicBezTo>
                      <a:pt x="322970" y="445692"/>
                      <a:pt x="313604" y="444310"/>
                      <a:pt x="308997" y="450708"/>
                    </a:cubicBezTo>
                    <a:cubicBezTo>
                      <a:pt x="303879" y="457822"/>
                      <a:pt x="308792" y="465705"/>
                      <a:pt x="312324" y="472052"/>
                    </a:cubicBezTo>
                    <a:cubicBezTo>
                      <a:pt x="317545" y="481521"/>
                      <a:pt x="320923" y="492627"/>
                      <a:pt x="321384" y="503530"/>
                    </a:cubicBezTo>
                    <a:cubicBezTo>
                      <a:pt x="321998" y="517554"/>
                      <a:pt x="313041" y="515251"/>
                      <a:pt x="302036" y="516274"/>
                    </a:cubicBezTo>
                    <a:cubicBezTo>
                      <a:pt x="291748" y="517247"/>
                      <a:pt x="284787" y="520983"/>
                      <a:pt x="288984" y="531783"/>
                    </a:cubicBezTo>
                    <a:cubicBezTo>
                      <a:pt x="291953" y="539461"/>
                      <a:pt x="296048" y="549800"/>
                      <a:pt x="302599" y="555072"/>
                    </a:cubicBezTo>
                    <a:cubicBezTo>
                      <a:pt x="308997" y="560293"/>
                      <a:pt x="317801" y="559678"/>
                      <a:pt x="320974" y="568021"/>
                    </a:cubicBezTo>
                    <a:cubicBezTo>
                      <a:pt x="322663" y="572526"/>
                      <a:pt x="322612" y="577797"/>
                      <a:pt x="324250" y="582404"/>
                    </a:cubicBezTo>
                    <a:cubicBezTo>
                      <a:pt x="326297" y="588085"/>
                      <a:pt x="329727" y="593255"/>
                      <a:pt x="332030" y="598834"/>
                    </a:cubicBezTo>
                    <a:cubicBezTo>
                      <a:pt x="335101" y="606358"/>
                      <a:pt x="337046" y="618796"/>
                      <a:pt x="327628" y="622839"/>
                    </a:cubicBezTo>
                    <a:cubicBezTo>
                      <a:pt x="320411" y="625910"/>
                      <a:pt x="310840" y="620434"/>
                      <a:pt x="307974" y="613780"/>
                    </a:cubicBezTo>
                    <a:cubicBezTo>
                      <a:pt x="302343" y="600984"/>
                      <a:pt x="305926" y="588085"/>
                      <a:pt x="294973" y="576927"/>
                    </a:cubicBezTo>
                    <a:cubicBezTo>
                      <a:pt x="286169" y="568021"/>
                      <a:pt x="278185" y="569301"/>
                      <a:pt x="266975" y="569045"/>
                    </a:cubicBezTo>
                    <a:cubicBezTo>
                      <a:pt x="254231" y="568738"/>
                      <a:pt x="241946" y="563619"/>
                      <a:pt x="229202" y="563466"/>
                    </a:cubicBezTo>
                    <a:cubicBezTo>
                      <a:pt x="215331" y="563364"/>
                      <a:pt x="187333" y="558399"/>
                      <a:pt x="180474" y="574522"/>
                    </a:cubicBezTo>
                    <a:cubicBezTo>
                      <a:pt x="175203" y="586908"/>
                      <a:pt x="181959" y="601393"/>
                      <a:pt x="184876" y="613575"/>
                    </a:cubicBezTo>
                    <a:cubicBezTo>
                      <a:pt x="187896" y="626064"/>
                      <a:pt x="192349" y="640805"/>
                      <a:pt x="179656" y="649148"/>
                    </a:cubicBezTo>
                    <a:cubicBezTo>
                      <a:pt x="149150" y="669161"/>
                      <a:pt x="117672" y="657491"/>
                      <a:pt x="88804" y="641777"/>
                    </a:cubicBezTo>
                    <a:cubicBezTo>
                      <a:pt x="81280" y="637683"/>
                      <a:pt x="75599" y="635686"/>
                      <a:pt x="72425" y="637990"/>
                    </a:cubicBezTo>
                    <a:cubicBezTo>
                      <a:pt x="71760" y="635942"/>
                      <a:pt x="71094" y="633793"/>
                      <a:pt x="70532" y="631745"/>
                    </a:cubicBezTo>
                    <a:cubicBezTo>
                      <a:pt x="66334" y="617516"/>
                      <a:pt x="69815" y="602673"/>
                      <a:pt x="80820" y="591975"/>
                    </a:cubicBezTo>
                    <a:cubicBezTo>
                      <a:pt x="86091" y="586755"/>
                      <a:pt x="95407" y="586499"/>
                      <a:pt x="92848" y="577081"/>
                    </a:cubicBezTo>
                    <a:cubicBezTo>
                      <a:pt x="88651" y="562033"/>
                      <a:pt x="78875" y="544170"/>
                      <a:pt x="66283" y="534496"/>
                    </a:cubicBezTo>
                    <a:cubicBezTo>
                      <a:pt x="53641" y="524771"/>
                      <a:pt x="40128" y="536799"/>
                      <a:pt x="26718" y="537260"/>
                    </a:cubicBezTo>
                    <a:cubicBezTo>
                      <a:pt x="20269" y="537516"/>
                      <a:pt x="15970" y="534547"/>
                      <a:pt x="13154" y="528763"/>
                    </a:cubicBezTo>
                    <a:cubicBezTo>
                      <a:pt x="11158" y="524720"/>
                      <a:pt x="11056" y="517400"/>
                      <a:pt x="7678" y="514278"/>
                    </a:cubicBezTo>
                    <a:cubicBezTo>
                      <a:pt x="7678" y="514278"/>
                      <a:pt x="12847" y="509109"/>
                      <a:pt x="11926" y="496876"/>
                    </a:cubicBezTo>
                    <a:cubicBezTo>
                      <a:pt x="11005" y="484643"/>
                      <a:pt x="14076" y="462685"/>
                      <a:pt x="29789" y="451117"/>
                    </a:cubicBezTo>
                    <a:cubicBezTo>
                      <a:pt x="45451" y="439498"/>
                      <a:pt x="76469" y="420356"/>
                      <a:pt x="80257" y="403465"/>
                    </a:cubicBezTo>
                    <a:cubicBezTo>
                      <a:pt x="84044" y="386523"/>
                      <a:pt x="96226" y="366459"/>
                      <a:pt x="105337" y="356785"/>
                    </a:cubicBezTo>
                    <a:cubicBezTo>
                      <a:pt x="114447" y="347060"/>
                      <a:pt x="143571" y="329146"/>
                      <a:pt x="147666" y="311948"/>
                    </a:cubicBezTo>
                    <a:cubicBezTo>
                      <a:pt x="151760" y="294699"/>
                      <a:pt x="149918" y="264910"/>
                      <a:pt x="172131" y="273049"/>
                    </a:cubicBezTo>
                    <a:cubicBezTo>
                      <a:pt x="194448" y="281187"/>
                      <a:pt x="214153" y="272435"/>
                      <a:pt x="225465" y="282466"/>
                    </a:cubicBezTo>
                    <a:cubicBezTo>
                      <a:pt x="236777" y="292499"/>
                      <a:pt x="261499" y="309747"/>
                      <a:pt x="262778" y="290963"/>
                    </a:cubicBezTo>
                    <a:cubicBezTo>
                      <a:pt x="264007" y="272127"/>
                      <a:pt x="248037" y="264603"/>
                      <a:pt x="275318" y="256158"/>
                    </a:cubicBezTo>
                    <a:cubicBezTo>
                      <a:pt x="302599" y="247661"/>
                      <a:pt x="320155" y="229798"/>
                      <a:pt x="308895" y="222274"/>
                    </a:cubicBezTo>
                    <a:cubicBezTo>
                      <a:pt x="297634" y="214750"/>
                      <a:pt x="283815" y="195300"/>
                      <a:pt x="273476" y="208148"/>
                    </a:cubicBezTo>
                    <a:cubicBezTo>
                      <a:pt x="263137" y="220994"/>
                      <a:pt x="263751" y="228877"/>
                      <a:pt x="246195" y="220073"/>
                    </a:cubicBezTo>
                    <a:cubicBezTo>
                      <a:pt x="228639" y="211321"/>
                      <a:pt x="219579" y="205639"/>
                      <a:pt x="207909" y="205383"/>
                    </a:cubicBezTo>
                    <a:cubicBezTo>
                      <a:pt x="196342" y="205025"/>
                      <a:pt x="183443" y="213829"/>
                      <a:pt x="169316" y="189056"/>
                    </a:cubicBezTo>
                    <a:cubicBezTo>
                      <a:pt x="155241" y="164334"/>
                      <a:pt x="147410" y="165563"/>
                      <a:pt x="141728" y="170937"/>
                    </a:cubicBezTo>
                    <a:cubicBezTo>
                      <a:pt x="136098" y="176260"/>
                      <a:pt x="128881" y="183784"/>
                      <a:pt x="119770" y="175339"/>
                    </a:cubicBezTo>
                    <a:cubicBezTo>
                      <a:pt x="110660" y="166842"/>
                      <a:pt x="87832" y="143042"/>
                      <a:pt x="93411" y="119855"/>
                    </a:cubicBezTo>
                    <a:cubicBezTo>
                      <a:pt x="99092" y="96669"/>
                      <a:pt x="107179" y="86279"/>
                      <a:pt x="114703" y="65600"/>
                    </a:cubicBezTo>
                    <a:cubicBezTo>
                      <a:pt x="122227" y="44922"/>
                      <a:pt x="136354" y="4487"/>
                      <a:pt x="157390" y="16054"/>
                    </a:cubicBezTo>
                    <a:cubicBezTo>
                      <a:pt x="178376" y="27673"/>
                      <a:pt x="216303" y="42721"/>
                      <a:pt x="204685" y="61506"/>
                    </a:cubicBezTo>
                    <a:cubicBezTo>
                      <a:pt x="193066" y="80290"/>
                      <a:pt x="174281" y="100047"/>
                      <a:pt x="179297" y="104756"/>
                    </a:cubicBezTo>
                    <a:cubicBezTo>
                      <a:pt x="184262" y="109465"/>
                      <a:pt x="202791" y="89401"/>
                      <a:pt x="211236" y="101634"/>
                    </a:cubicBezTo>
                    <a:cubicBezTo>
                      <a:pt x="219681" y="113867"/>
                      <a:pt x="222241" y="134852"/>
                      <a:pt x="226591" y="122005"/>
                    </a:cubicBezTo>
                    <a:cubicBezTo>
                      <a:pt x="230993" y="109158"/>
                      <a:pt x="263290" y="100098"/>
                      <a:pt x="263290" y="113252"/>
                    </a:cubicBezTo>
                    <a:cubicBezTo>
                      <a:pt x="263290" y="126407"/>
                      <a:pt x="275216" y="145549"/>
                      <a:pt x="285555" y="136797"/>
                    </a:cubicBezTo>
                    <a:cubicBezTo>
                      <a:pt x="295894" y="127993"/>
                      <a:pt x="314065" y="107622"/>
                      <a:pt x="324403" y="116426"/>
                    </a:cubicBezTo>
                    <a:cubicBezTo>
                      <a:pt x="334743" y="125178"/>
                      <a:pt x="365811" y="131474"/>
                      <a:pt x="361103" y="113918"/>
                    </a:cubicBezTo>
                    <a:cubicBezTo>
                      <a:pt x="356393" y="96362"/>
                      <a:pt x="332900" y="85101"/>
                      <a:pt x="340731" y="70667"/>
                    </a:cubicBezTo>
                    <a:cubicBezTo>
                      <a:pt x="348562" y="56285"/>
                      <a:pt x="378659" y="63809"/>
                      <a:pt x="378966" y="47174"/>
                    </a:cubicBezTo>
                    <a:cubicBezTo>
                      <a:pt x="379119" y="40367"/>
                      <a:pt x="378044" y="31256"/>
                      <a:pt x="378710" y="23476"/>
                    </a:cubicBezTo>
                    <a:cubicBezTo>
                      <a:pt x="379631" y="12420"/>
                      <a:pt x="384084" y="4077"/>
                      <a:pt x="400258" y="9247"/>
                    </a:cubicBezTo>
                    <a:cubicBezTo>
                      <a:pt x="427846" y="17999"/>
                      <a:pt x="447501" y="41953"/>
                      <a:pt x="456714" y="51576"/>
                    </a:cubicBezTo>
                    <a:cubicBezTo>
                      <a:pt x="465876" y="61199"/>
                      <a:pt x="504673" y="76963"/>
                      <a:pt x="513886" y="86586"/>
                    </a:cubicBezTo>
                    <a:cubicBezTo>
                      <a:pt x="522997" y="96208"/>
                      <a:pt x="524481" y="109158"/>
                      <a:pt x="534821" y="106343"/>
                    </a:cubicBezTo>
                    <a:cubicBezTo>
                      <a:pt x="545108" y="103528"/>
                      <a:pt x="560413" y="90118"/>
                      <a:pt x="574079" y="113150"/>
                    </a:cubicBezTo>
                    <a:cubicBezTo>
                      <a:pt x="587693" y="136234"/>
                      <a:pt x="610521" y="163413"/>
                      <a:pt x="610521" y="163413"/>
                    </a:cubicBezTo>
                    <a:cubicBezTo>
                      <a:pt x="609447" y="165255"/>
                      <a:pt x="608679" y="167405"/>
                      <a:pt x="608372" y="169913"/>
                    </a:cubicBezTo>
                    <a:cubicBezTo>
                      <a:pt x="607194" y="178563"/>
                      <a:pt x="610829" y="187060"/>
                      <a:pt x="612006" y="195556"/>
                    </a:cubicBezTo>
                    <a:cubicBezTo>
                      <a:pt x="613644" y="207687"/>
                      <a:pt x="608372" y="215262"/>
                      <a:pt x="604482" y="225704"/>
                    </a:cubicBezTo>
                    <a:cubicBezTo>
                      <a:pt x="602537" y="230822"/>
                      <a:pt x="603816" y="236299"/>
                      <a:pt x="604482" y="24157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77"/>
              <p:cNvSpPr/>
              <p:nvPr/>
            </p:nvSpPr>
            <p:spPr>
              <a:xfrm>
                <a:off x="3043346" y="4290474"/>
                <a:ext cx="603969" cy="491365"/>
              </a:xfrm>
              <a:custGeom>
                <a:rect b="b" l="l" r="r" t="t"/>
                <a:pathLst>
                  <a:path extrusionOk="0" h="491365" w="603969">
                    <a:moveTo>
                      <a:pt x="595062" y="473708"/>
                    </a:moveTo>
                    <a:cubicBezTo>
                      <a:pt x="587129" y="469818"/>
                      <a:pt x="579195" y="466133"/>
                      <a:pt x="569573" y="468027"/>
                    </a:cubicBezTo>
                    <a:cubicBezTo>
                      <a:pt x="562049" y="469511"/>
                      <a:pt x="555139" y="472992"/>
                      <a:pt x="547615" y="474834"/>
                    </a:cubicBezTo>
                    <a:cubicBezTo>
                      <a:pt x="539988" y="476677"/>
                      <a:pt x="534870" y="472122"/>
                      <a:pt x="527653" y="472224"/>
                    </a:cubicBezTo>
                    <a:cubicBezTo>
                      <a:pt x="520129" y="472377"/>
                      <a:pt x="518389" y="477803"/>
                      <a:pt x="513833" y="481795"/>
                    </a:cubicBezTo>
                    <a:cubicBezTo>
                      <a:pt x="510711" y="484559"/>
                      <a:pt x="508101" y="484559"/>
                      <a:pt x="503392" y="483996"/>
                    </a:cubicBezTo>
                    <a:cubicBezTo>
                      <a:pt x="495919" y="483075"/>
                      <a:pt x="488344" y="480465"/>
                      <a:pt x="480820" y="480260"/>
                    </a:cubicBezTo>
                    <a:cubicBezTo>
                      <a:pt x="474883" y="480106"/>
                      <a:pt x="469406" y="481949"/>
                      <a:pt x="463366" y="481744"/>
                    </a:cubicBezTo>
                    <a:cubicBezTo>
                      <a:pt x="447039" y="481130"/>
                      <a:pt x="430557" y="478571"/>
                      <a:pt x="414946" y="473708"/>
                    </a:cubicBezTo>
                    <a:cubicBezTo>
                      <a:pt x="388586" y="465468"/>
                      <a:pt x="362994" y="454565"/>
                      <a:pt x="336686" y="446018"/>
                    </a:cubicBezTo>
                    <a:cubicBezTo>
                      <a:pt x="323788" y="441770"/>
                      <a:pt x="312937" y="436754"/>
                      <a:pt x="301522" y="429946"/>
                    </a:cubicBezTo>
                    <a:cubicBezTo>
                      <a:pt x="290160" y="423241"/>
                      <a:pt x="279769" y="422422"/>
                      <a:pt x="266922" y="423906"/>
                    </a:cubicBezTo>
                    <a:cubicBezTo>
                      <a:pt x="255559" y="425237"/>
                      <a:pt x="245835" y="431328"/>
                      <a:pt x="234933" y="433273"/>
                    </a:cubicBezTo>
                    <a:cubicBezTo>
                      <a:pt x="223928" y="435269"/>
                      <a:pt x="216916" y="435934"/>
                      <a:pt x="205809" y="434553"/>
                    </a:cubicBezTo>
                    <a:cubicBezTo>
                      <a:pt x="195316" y="433171"/>
                      <a:pt x="183646" y="430867"/>
                      <a:pt x="173819" y="427029"/>
                    </a:cubicBezTo>
                    <a:cubicBezTo>
                      <a:pt x="169161" y="425186"/>
                      <a:pt x="165629" y="422883"/>
                      <a:pt x="161535" y="420016"/>
                    </a:cubicBezTo>
                    <a:cubicBezTo>
                      <a:pt x="153192" y="414181"/>
                      <a:pt x="147971" y="415000"/>
                      <a:pt x="138502" y="413618"/>
                    </a:cubicBezTo>
                    <a:cubicBezTo>
                      <a:pt x="126781" y="411929"/>
                      <a:pt x="116135" y="407272"/>
                      <a:pt x="104004" y="408705"/>
                    </a:cubicBezTo>
                    <a:cubicBezTo>
                      <a:pt x="94484" y="409831"/>
                      <a:pt x="89724" y="404968"/>
                      <a:pt x="85783" y="396574"/>
                    </a:cubicBezTo>
                    <a:cubicBezTo>
                      <a:pt x="81944" y="388385"/>
                      <a:pt x="77798" y="384444"/>
                      <a:pt x="69097" y="381526"/>
                    </a:cubicBezTo>
                    <a:cubicBezTo>
                      <a:pt x="63057" y="379530"/>
                      <a:pt x="57273" y="377380"/>
                      <a:pt x="51387" y="375282"/>
                    </a:cubicBezTo>
                    <a:cubicBezTo>
                      <a:pt x="56096" y="368679"/>
                      <a:pt x="57324" y="360541"/>
                      <a:pt x="58502" y="352659"/>
                    </a:cubicBezTo>
                    <a:cubicBezTo>
                      <a:pt x="59781" y="343496"/>
                      <a:pt x="61214" y="334335"/>
                      <a:pt x="61982" y="325122"/>
                    </a:cubicBezTo>
                    <a:cubicBezTo>
                      <a:pt x="63517" y="306439"/>
                      <a:pt x="65616" y="281922"/>
                      <a:pt x="51233" y="267437"/>
                    </a:cubicBezTo>
                    <a:cubicBezTo>
                      <a:pt x="46422" y="262575"/>
                      <a:pt x="40945" y="259350"/>
                      <a:pt x="37055" y="253618"/>
                    </a:cubicBezTo>
                    <a:cubicBezTo>
                      <a:pt x="32961" y="247578"/>
                      <a:pt x="29071" y="241385"/>
                      <a:pt x="25130" y="235243"/>
                    </a:cubicBezTo>
                    <a:cubicBezTo>
                      <a:pt x="22417" y="231097"/>
                      <a:pt x="20318" y="228231"/>
                      <a:pt x="16172" y="225518"/>
                    </a:cubicBezTo>
                    <a:cubicBezTo>
                      <a:pt x="12487" y="223163"/>
                      <a:pt x="5987" y="219990"/>
                      <a:pt x="8086" y="214769"/>
                    </a:cubicBezTo>
                    <a:cubicBezTo>
                      <a:pt x="10081" y="209753"/>
                      <a:pt x="14330" y="208371"/>
                      <a:pt x="15046" y="202331"/>
                    </a:cubicBezTo>
                    <a:cubicBezTo>
                      <a:pt x="15968" y="195012"/>
                      <a:pt x="19090" y="190354"/>
                      <a:pt x="25539" y="186362"/>
                    </a:cubicBezTo>
                    <a:cubicBezTo>
                      <a:pt x="32705" y="181960"/>
                      <a:pt x="36544" y="185236"/>
                      <a:pt x="43863" y="184929"/>
                    </a:cubicBezTo>
                    <a:cubicBezTo>
                      <a:pt x="52411" y="184519"/>
                      <a:pt x="57273" y="174385"/>
                      <a:pt x="59423" y="167373"/>
                    </a:cubicBezTo>
                    <a:cubicBezTo>
                      <a:pt x="61521" y="160412"/>
                      <a:pt x="62033" y="153348"/>
                      <a:pt x="69352" y="149766"/>
                    </a:cubicBezTo>
                    <a:cubicBezTo>
                      <a:pt x="80459" y="144391"/>
                      <a:pt x="94023" y="151557"/>
                      <a:pt x="105488" y="146285"/>
                    </a:cubicBezTo>
                    <a:cubicBezTo>
                      <a:pt x="112654" y="142958"/>
                      <a:pt x="116595" y="134564"/>
                      <a:pt x="118233" y="127245"/>
                    </a:cubicBezTo>
                    <a:cubicBezTo>
                      <a:pt x="120127" y="118851"/>
                      <a:pt x="112859" y="113476"/>
                      <a:pt x="111733" y="105082"/>
                    </a:cubicBezTo>
                    <a:cubicBezTo>
                      <a:pt x="111016" y="99810"/>
                      <a:pt x="109737" y="94333"/>
                      <a:pt x="111733" y="89215"/>
                    </a:cubicBezTo>
                    <a:cubicBezTo>
                      <a:pt x="115623" y="78722"/>
                      <a:pt x="120895" y="71147"/>
                      <a:pt x="119257" y="59068"/>
                    </a:cubicBezTo>
                    <a:cubicBezTo>
                      <a:pt x="118080" y="50622"/>
                      <a:pt x="114445" y="42075"/>
                      <a:pt x="115623" y="33425"/>
                    </a:cubicBezTo>
                    <a:cubicBezTo>
                      <a:pt x="115981" y="30916"/>
                      <a:pt x="116698" y="28767"/>
                      <a:pt x="117773" y="26924"/>
                    </a:cubicBezTo>
                    <a:cubicBezTo>
                      <a:pt x="124324" y="15408"/>
                      <a:pt x="143109" y="16073"/>
                      <a:pt x="155085" y="13463"/>
                    </a:cubicBezTo>
                    <a:cubicBezTo>
                      <a:pt x="178118" y="8498"/>
                      <a:pt x="199564" y="564"/>
                      <a:pt x="217325" y="20782"/>
                    </a:cubicBezTo>
                    <a:cubicBezTo>
                      <a:pt x="225054" y="29586"/>
                      <a:pt x="232015" y="38338"/>
                      <a:pt x="241740" y="45094"/>
                    </a:cubicBezTo>
                    <a:cubicBezTo>
                      <a:pt x="250544" y="51237"/>
                      <a:pt x="260268" y="55945"/>
                      <a:pt x="269021" y="62190"/>
                    </a:cubicBezTo>
                    <a:cubicBezTo>
                      <a:pt x="275777" y="67052"/>
                      <a:pt x="282073" y="72887"/>
                      <a:pt x="290518" y="74372"/>
                    </a:cubicBezTo>
                    <a:cubicBezTo>
                      <a:pt x="300499" y="76163"/>
                      <a:pt x="310940" y="72734"/>
                      <a:pt x="320461" y="70072"/>
                    </a:cubicBezTo>
                    <a:cubicBezTo>
                      <a:pt x="338784" y="64903"/>
                      <a:pt x="358388" y="60961"/>
                      <a:pt x="377582" y="62650"/>
                    </a:cubicBezTo>
                    <a:cubicBezTo>
                      <a:pt x="383673" y="63163"/>
                      <a:pt x="387665" y="64851"/>
                      <a:pt x="387409" y="69202"/>
                    </a:cubicBezTo>
                    <a:cubicBezTo>
                      <a:pt x="387409" y="70584"/>
                      <a:pt x="386897" y="72222"/>
                      <a:pt x="385874" y="74167"/>
                    </a:cubicBezTo>
                    <a:cubicBezTo>
                      <a:pt x="380346" y="85120"/>
                      <a:pt x="370621" y="93668"/>
                      <a:pt x="364786" y="104468"/>
                    </a:cubicBezTo>
                    <a:cubicBezTo>
                      <a:pt x="354344" y="123815"/>
                      <a:pt x="363301" y="142856"/>
                      <a:pt x="374818" y="159439"/>
                    </a:cubicBezTo>
                    <a:cubicBezTo>
                      <a:pt x="384236" y="173003"/>
                      <a:pt x="398209" y="182779"/>
                      <a:pt x="409162" y="195012"/>
                    </a:cubicBezTo>
                    <a:cubicBezTo>
                      <a:pt x="416686" y="203457"/>
                      <a:pt x="431990" y="208525"/>
                      <a:pt x="436546" y="218710"/>
                    </a:cubicBezTo>
                    <a:cubicBezTo>
                      <a:pt x="440691" y="227923"/>
                      <a:pt x="440026" y="240924"/>
                      <a:pt x="450519" y="246247"/>
                    </a:cubicBezTo>
                    <a:cubicBezTo>
                      <a:pt x="458862" y="250444"/>
                      <a:pt x="470071" y="253055"/>
                      <a:pt x="479079" y="255870"/>
                    </a:cubicBezTo>
                    <a:cubicBezTo>
                      <a:pt x="505798" y="264161"/>
                      <a:pt x="491005" y="295025"/>
                      <a:pt x="502829" y="314117"/>
                    </a:cubicBezTo>
                    <a:cubicBezTo>
                      <a:pt x="509483" y="324866"/>
                      <a:pt x="508613" y="335000"/>
                      <a:pt x="511683" y="346772"/>
                    </a:cubicBezTo>
                    <a:cubicBezTo>
                      <a:pt x="515164" y="360285"/>
                      <a:pt x="524684" y="364942"/>
                      <a:pt x="538095" y="365915"/>
                    </a:cubicBezTo>
                    <a:cubicBezTo>
                      <a:pt x="547717" y="366632"/>
                      <a:pt x="562816" y="365557"/>
                      <a:pt x="570903" y="372364"/>
                    </a:cubicBezTo>
                    <a:cubicBezTo>
                      <a:pt x="578581" y="378865"/>
                      <a:pt x="572900" y="394987"/>
                      <a:pt x="576431" y="403996"/>
                    </a:cubicBezTo>
                    <a:cubicBezTo>
                      <a:pt x="580270" y="413874"/>
                      <a:pt x="589893" y="416024"/>
                      <a:pt x="593015" y="426875"/>
                    </a:cubicBezTo>
                    <a:cubicBezTo>
                      <a:pt x="594704" y="432710"/>
                      <a:pt x="595830" y="439159"/>
                      <a:pt x="596188" y="445301"/>
                    </a:cubicBezTo>
                    <a:cubicBezTo>
                      <a:pt x="596854" y="454821"/>
                      <a:pt x="596188" y="464291"/>
                      <a:pt x="595267" y="473657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77"/>
              <p:cNvSpPr/>
              <p:nvPr/>
            </p:nvSpPr>
            <p:spPr>
              <a:xfrm>
                <a:off x="1785138" y="3817157"/>
                <a:ext cx="465773" cy="445299"/>
              </a:xfrm>
              <a:custGeom>
                <a:rect b="b" l="l" r="r" t="t"/>
                <a:pathLst>
                  <a:path extrusionOk="0" h="445299" w="465773">
                    <a:moveTo>
                      <a:pt x="459942" y="213407"/>
                    </a:moveTo>
                    <a:cubicBezTo>
                      <a:pt x="457639" y="213612"/>
                      <a:pt x="455182" y="214636"/>
                      <a:pt x="452265" y="216836"/>
                    </a:cubicBezTo>
                    <a:cubicBezTo>
                      <a:pt x="440697" y="225640"/>
                      <a:pt x="432764" y="238794"/>
                      <a:pt x="423602" y="249850"/>
                    </a:cubicBezTo>
                    <a:cubicBezTo>
                      <a:pt x="416180" y="258807"/>
                      <a:pt x="410447" y="261622"/>
                      <a:pt x="398880" y="261315"/>
                    </a:cubicBezTo>
                    <a:cubicBezTo>
                      <a:pt x="385214" y="260906"/>
                      <a:pt x="371292" y="262236"/>
                      <a:pt x="362079" y="273702"/>
                    </a:cubicBezTo>
                    <a:cubicBezTo>
                      <a:pt x="351330" y="287061"/>
                      <a:pt x="353122" y="305180"/>
                      <a:pt x="350562" y="321149"/>
                    </a:cubicBezTo>
                    <a:cubicBezTo>
                      <a:pt x="349385" y="328468"/>
                      <a:pt x="346212" y="335378"/>
                      <a:pt x="339814" y="339524"/>
                    </a:cubicBezTo>
                    <a:cubicBezTo>
                      <a:pt x="328809" y="346690"/>
                      <a:pt x="315399" y="342595"/>
                      <a:pt x="303678" y="340241"/>
                    </a:cubicBezTo>
                    <a:cubicBezTo>
                      <a:pt x="288937" y="337374"/>
                      <a:pt x="269333" y="343158"/>
                      <a:pt x="256998" y="351143"/>
                    </a:cubicBezTo>
                    <a:cubicBezTo>
                      <a:pt x="250037" y="355647"/>
                      <a:pt x="245277" y="362608"/>
                      <a:pt x="238879" y="368033"/>
                    </a:cubicBezTo>
                    <a:cubicBezTo>
                      <a:pt x="229512" y="375916"/>
                      <a:pt x="215488" y="376325"/>
                      <a:pt x="208374" y="365679"/>
                    </a:cubicBezTo>
                    <a:cubicBezTo>
                      <a:pt x="205968" y="362148"/>
                      <a:pt x="203101" y="356415"/>
                      <a:pt x="198085" y="356722"/>
                    </a:cubicBezTo>
                    <a:cubicBezTo>
                      <a:pt x="194093" y="356875"/>
                      <a:pt x="191636" y="360765"/>
                      <a:pt x="190459" y="364143"/>
                    </a:cubicBezTo>
                    <a:cubicBezTo>
                      <a:pt x="187644" y="372589"/>
                      <a:pt x="188872" y="381956"/>
                      <a:pt x="184982" y="390247"/>
                    </a:cubicBezTo>
                    <a:cubicBezTo>
                      <a:pt x="181963" y="396748"/>
                      <a:pt x="175258" y="401201"/>
                      <a:pt x="170702" y="406575"/>
                    </a:cubicBezTo>
                    <a:cubicBezTo>
                      <a:pt x="164509" y="413792"/>
                      <a:pt x="160568" y="415174"/>
                      <a:pt x="151150" y="414867"/>
                    </a:cubicBezTo>
                    <a:cubicBezTo>
                      <a:pt x="139992" y="414611"/>
                      <a:pt x="132928" y="422135"/>
                      <a:pt x="122538" y="424233"/>
                    </a:cubicBezTo>
                    <a:cubicBezTo>
                      <a:pt x="110407" y="426742"/>
                      <a:pt x="100734" y="416454"/>
                      <a:pt x="89115" y="417682"/>
                    </a:cubicBezTo>
                    <a:cubicBezTo>
                      <a:pt x="78110" y="418808"/>
                      <a:pt x="73555" y="431553"/>
                      <a:pt x="65877" y="438872"/>
                    </a:cubicBezTo>
                    <a:cubicBezTo>
                      <a:pt x="63114" y="436876"/>
                      <a:pt x="59582" y="436159"/>
                      <a:pt x="54208" y="436006"/>
                    </a:cubicBezTo>
                    <a:cubicBezTo>
                      <a:pt x="52621" y="436006"/>
                      <a:pt x="51188" y="435852"/>
                      <a:pt x="49857" y="435545"/>
                    </a:cubicBezTo>
                    <a:cubicBezTo>
                      <a:pt x="49755" y="428072"/>
                      <a:pt x="52928" y="417835"/>
                      <a:pt x="53491" y="414509"/>
                    </a:cubicBezTo>
                    <a:cubicBezTo>
                      <a:pt x="55334" y="403350"/>
                      <a:pt x="53491" y="392141"/>
                      <a:pt x="49294" y="381699"/>
                    </a:cubicBezTo>
                    <a:cubicBezTo>
                      <a:pt x="45404" y="371821"/>
                      <a:pt x="43868" y="361533"/>
                      <a:pt x="40797" y="351296"/>
                    </a:cubicBezTo>
                    <a:cubicBezTo>
                      <a:pt x="39774" y="347867"/>
                      <a:pt x="38033" y="344898"/>
                      <a:pt x="37163" y="341418"/>
                    </a:cubicBezTo>
                    <a:cubicBezTo>
                      <a:pt x="35935" y="336402"/>
                      <a:pt x="36549" y="331949"/>
                      <a:pt x="36703" y="326933"/>
                    </a:cubicBezTo>
                    <a:cubicBezTo>
                      <a:pt x="36856" y="321303"/>
                      <a:pt x="34553" y="315468"/>
                      <a:pt x="33120" y="310093"/>
                    </a:cubicBezTo>
                    <a:cubicBezTo>
                      <a:pt x="31380" y="303439"/>
                      <a:pt x="33836" y="297041"/>
                      <a:pt x="35833" y="290695"/>
                    </a:cubicBezTo>
                    <a:cubicBezTo>
                      <a:pt x="38187" y="283375"/>
                      <a:pt x="41104" y="274930"/>
                      <a:pt x="37061" y="267662"/>
                    </a:cubicBezTo>
                    <a:cubicBezTo>
                      <a:pt x="33632" y="261469"/>
                      <a:pt x="26466" y="259012"/>
                      <a:pt x="22371" y="253382"/>
                    </a:cubicBezTo>
                    <a:cubicBezTo>
                      <a:pt x="18532" y="248058"/>
                      <a:pt x="21808" y="243094"/>
                      <a:pt x="24674" y="238129"/>
                    </a:cubicBezTo>
                    <a:cubicBezTo>
                      <a:pt x="28308" y="231884"/>
                      <a:pt x="31994" y="225179"/>
                      <a:pt x="30765" y="217706"/>
                    </a:cubicBezTo>
                    <a:cubicBezTo>
                      <a:pt x="29588" y="210233"/>
                      <a:pt x="23958" y="205422"/>
                      <a:pt x="18225" y="201225"/>
                    </a:cubicBezTo>
                    <a:cubicBezTo>
                      <a:pt x="13312" y="197694"/>
                      <a:pt x="7016" y="194162"/>
                      <a:pt x="8449" y="187201"/>
                    </a:cubicBezTo>
                    <a:cubicBezTo>
                      <a:pt x="10138" y="179063"/>
                      <a:pt x="18123" y="173176"/>
                      <a:pt x="21194" y="165601"/>
                    </a:cubicBezTo>
                    <a:cubicBezTo>
                      <a:pt x="24316" y="157719"/>
                      <a:pt x="20324" y="152805"/>
                      <a:pt x="14898" y="147431"/>
                    </a:cubicBezTo>
                    <a:cubicBezTo>
                      <a:pt x="9524" y="142108"/>
                      <a:pt x="7579" y="137860"/>
                      <a:pt x="7681" y="130233"/>
                    </a:cubicBezTo>
                    <a:cubicBezTo>
                      <a:pt x="7681" y="128595"/>
                      <a:pt x="7681" y="126855"/>
                      <a:pt x="7681" y="125268"/>
                    </a:cubicBezTo>
                    <a:cubicBezTo>
                      <a:pt x="7681" y="125268"/>
                      <a:pt x="7681" y="118870"/>
                      <a:pt x="19454" y="114264"/>
                    </a:cubicBezTo>
                    <a:cubicBezTo>
                      <a:pt x="31226" y="109504"/>
                      <a:pt x="44841" y="110732"/>
                      <a:pt x="33529" y="103413"/>
                    </a:cubicBezTo>
                    <a:cubicBezTo>
                      <a:pt x="22269" y="96093"/>
                      <a:pt x="16383" y="89798"/>
                      <a:pt x="18481" y="69785"/>
                    </a:cubicBezTo>
                    <a:cubicBezTo>
                      <a:pt x="20580" y="49823"/>
                      <a:pt x="35423" y="8672"/>
                      <a:pt x="56613" y="9593"/>
                    </a:cubicBezTo>
                    <a:cubicBezTo>
                      <a:pt x="77752" y="10514"/>
                      <a:pt x="85686" y="12203"/>
                      <a:pt x="85686" y="23771"/>
                    </a:cubicBezTo>
                    <a:cubicBezTo>
                      <a:pt x="85686" y="35338"/>
                      <a:pt x="92851" y="47930"/>
                      <a:pt x="96639" y="34775"/>
                    </a:cubicBezTo>
                    <a:cubicBezTo>
                      <a:pt x="100427" y="21570"/>
                      <a:pt x="116089" y="1352"/>
                      <a:pt x="128015" y="9593"/>
                    </a:cubicBezTo>
                    <a:cubicBezTo>
                      <a:pt x="139889" y="17833"/>
                      <a:pt x="147721" y="27558"/>
                      <a:pt x="153709" y="27866"/>
                    </a:cubicBezTo>
                    <a:cubicBezTo>
                      <a:pt x="159646" y="28173"/>
                      <a:pt x="180325" y="24129"/>
                      <a:pt x="164970" y="41992"/>
                    </a:cubicBezTo>
                    <a:cubicBezTo>
                      <a:pt x="149614" y="59856"/>
                      <a:pt x="100990" y="113803"/>
                      <a:pt x="125456" y="104385"/>
                    </a:cubicBezTo>
                    <a:cubicBezTo>
                      <a:pt x="149921" y="94968"/>
                      <a:pt x="142397" y="139498"/>
                      <a:pt x="146799" y="129773"/>
                    </a:cubicBezTo>
                    <a:cubicBezTo>
                      <a:pt x="151201" y="120048"/>
                      <a:pt x="199467" y="179319"/>
                      <a:pt x="157445" y="114417"/>
                    </a:cubicBezTo>
                    <a:cubicBezTo>
                      <a:pt x="115424" y="49516"/>
                      <a:pt x="199109" y="48237"/>
                      <a:pt x="207606" y="73982"/>
                    </a:cubicBezTo>
                    <a:cubicBezTo>
                      <a:pt x="216051" y="99676"/>
                      <a:pt x="241438" y="105614"/>
                      <a:pt x="250293" y="92153"/>
                    </a:cubicBezTo>
                    <a:cubicBezTo>
                      <a:pt x="259046" y="78691"/>
                      <a:pt x="273428" y="65179"/>
                      <a:pt x="291343" y="57654"/>
                    </a:cubicBezTo>
                    <a:cubicBezTo>
                      <a:pt x="307261" y="50949"/>
                      <a:pt x="320466" y="22849"/>
                      <a:pt x="325329" y="26791"/>
                    </a:cubicBezTo>
                    <a:cubicBezTo>
                      <a:pt x="325431" y="26944"/>
                      <a:pt x="325585" y="27046"/>
                      <a:pt x="325687" y="27200"/>
                    </a:cubicBezTo>
                    <a:cubicBezTo>
                      <a:pt x="326096" y="27661"/>
                      <a:pt x="326506" y="28531"/>
                      <a:pt x="326711" y="29759"/>
                    </a:cubicBezTo>
                    <a:cubicBezTo>
                      <a:pt x="329833" y="43886"/>
                      <a:pt x="344574" y="74903"/>
                      <a:pt x="368425" y="74289"/>
                    </a:cubicBezTo>
                    <a:cubicBezTo>
                      <a:pt x="392277" y="73624"/>
                      <a:pt x="409782" y="77412"/>
                      <a:pt x="415156" y="90258"/>
                    </a:cubicBezTo>
                    <a:cubicBezTo>
                      <a:pt x="420479" y="103106"/>
                      <a:pt x="415822" y="107508"/>
                      <a:pt x="424267" y="115032"/>
                    </a:cubicBezTo>
                    <a:cubicBezTo>
                      <a:pt x="432712" y="122556"/>
                      <a:pt x="437421" y="126958"/>
                      <a:pt x="435579" y="138218"/>
                    </a:cubicBezTo>
                    <a:cubicBezTo>
                      <a:pt x="433685" y="149478"/>
                      <a:pt x="431177" y="167393"/>
                      <a:pt x="441823" y="175531"/>
                    </a:cubicBezTo>
                    <a:cubicBezTo>
                      <a:pt x="452469" y="183618"/>
                      <a:pt x="465061" y="194776"/>
                      <a:pt x="460045" y="21335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77"/>
              <p:cNvSpPr/>
              <p:nvPr/>
            </p:nvSpPr>
            <p:spPr>
              <a:xfrm>
                <a:off x="1843185" y="4022996"/>
                <a:ext cx="829178" cy="1008322"/>
              </a:xfrm>
              <a:custGeom>
                <a:rect b="b" l="l" r="r" t="t"/>
                <a:pathLst>
                  <a:path extrusionOk="0" h="1008322" w="829178">
                    <a:moveTo>
                      <a:pt x="783984" y="1000228"/>
                    </a:moveTo>
                    <a:cubicBezTo>
                      <a:pt x="768373" y="1003043"/>
                      <a:pt x="751789" y="999153"/>
                      <a:pt x="736127" y="998488"/>
                    </a:cubicBezTo>
                    <a:cubicBezTo>
                      <a:pt x="722000" y="997874"/>
                      <a:pt x="706645" y="999409"/>
                      <a:pt x="695538" y="988968"/>
                    </a:cubicBezTo>
                    <a:cubicBezTo>
                      <a:pt x="672966" y="967726"/>
                      <a:pt x="672812" y="913932"/>
                      <a:pt x="631353" y="926114"/>
                    </a:cubicBezTo>
                    <a:cubicBezTo>
                      <a:pt x="619530" y="929594"/>
                      <a:pt x="606427" y="935429"/>
                      <a:pt x="595217" y="926984"/>
                    </a:cubicBezTo>
                    <a:cubicBezTo>
                      <a:pt x="586414" y="920381"/>
                      <a:pt x="582268" y="908916"/>
                      <a:pt x="574437" y="901187"/>
                    </a:cubicBezTo>
                    <a:cubicBezTo>
                      <a:pt x="565991" y="892895"/>
                      <a:pt x="555447" y="887368"/>
                      <a:pt x="550739" y="875851"/>
                    </a:cubicBezTo>
                    <a:cubicBezTo>
                      <a:pt x="543880" y="859216"/>
                      <a:pt x="548999" y="839511"/>
                      <a:pt x="550943" y="822415"/>
                    </a:cubicBezTo>
                    <a:cubicBezTo>
                      <a:pt x="552786" y="806344"/>
                      <a:pt x="554270" y="786228"/>
                      <a:pt x="539683" y="775377"/>
                    </a:cubicBezTo>
                    <a:cubicBezTo>
                      <a:pt x="529088" y="767495"/>
                      <a:pt x="515217" y="767034"/>
                      <a:pt x="502575" y="767546"/>
                    </a:cubicBezTo>
                    <a:cubicBezTo>
                      <a:pt x="496586" y="767802"/>
                      <a:pt x="492491" y="769030"/>
                      <a:pt x="487066" y="770822"/>
                    </a:cubicBezTo>
                    <a:cubicBezTo>
                      <a:pt x="480412" y="772972"/>
                      <a:pt x="475396" y="771795"/>
                      <a:pt x="468589" y="770515"/>
                    </a:cubicBezTo>
                    <a:cubicBezTo>
                      <a:pt x="457891" y="768570"/>
                      <a:pt x="449343" y="767597"/>
                      <a:pt x="445402" y="755825"/>
                    </a:cubicBezTo>
                    <a:cubicBezTo>
                      <a:pt x="442587" y="747533"/>
                      <a:pt x="437520" y="740112"/>
                      <a:pt x="434346" y="731717"/>
                    </a:cubicBezTo>
                    <a:cubicBezTo>
                      <a:pt x="432299" y="726292"/>
                      <a:pt x="431327" y="720508"/>
                      <a:pt x="428511" y="715236"/>
                    </a:cubicBezTo>
                    <a:cubicBezTo>
                      <a:pt x="423444" y="705563"/>
                      <a:pt x="413208" y="701570"/>
                      <a:pt x="403022" y="699165"/>
                    </a:cubicBezTo>
                    <a:cubicBezTo>
                      <a:pt x="390328" y="696247"/>
                      <a:pt x="378044" y="697731"/>
                      <a:pt x="365146" y="697680"/>
                    </a:cubicBezTo>
                    <a:cubicBezTo>
                      <a:pt x="347948" y="697629"/>
                      <a:pt x="328754" y="701928"/>
                      <a:pt x="311915" y="699523"/>
                    </a:cubicBezTo>
                    <a:cubicBezTo>
                      <a:pt x="301166" y="697987"/>
                      <a:pt x="290008" y="698294"/>
                      <a:pt x="279413" y="695940"/>
                    </a:cubicBezTo>
                    <a:cubicBezTo>
                      <a:pt x="266207" y="692971"/>
                      <a:pt x="259809" y="683297"/>
                      <a:pt x="252439" y="672805"/>
                    </a:cubicBezTo>
                    <a:cubicBezTo>
                      <a:pt x="235292" y="648237"/>
                      <a:pt x="239592" y="623975"/>
                      <a:pt x="240667" y="596029"/>
                    </a:cubicBezTo>
                    <a:cubicBezTo>
                      <a:pt x="240974" y="588300"/>
                      <a:pt x="238466" y="557744"/>
                      <a:pt x="223776" y="565472"/>
                    </a:cubicBezTo>
                    <a:cubicBezTo>
                      <a:pt x="216150" y="569465"/>
                      <a:pt x="211185" y="586099"/>
                      <a:pt x="208472" y="593521"/>
                    </a:cubicBezTo>
                    <a:cubicBezTo>
                      <a:pt x="204428" y="604782"/>
                      <a:pt x="203149" y="620444"/>
                      <a:pt x="187794" y="618499"/>
                    </a:cubicBezTo>
                    <a:cubicBezTo>
                      <a:pt x="177557" y="617168"/>
                      <a:pt x="167474" y="612510"/>
                      <a:pt x="164761" y="602171"/>
                    </a:cubicBezTo>
                    <a:cubicBezTo>
                      <a:pt x="162611" y="593931"/>
                      <a:pt x="161332" y="584001"/>
                      <a:pt x="165682" y="576477"/>
                    </a:cubicBezTo>
                    <a:cubicBezTo>
                      <a:pt x="170852" y="567571"/>
                      <a:pt x="178836" y="560354"/>
                      <a:pt x="184313" y="551704"/>
                    </a:cubicBezTo>
                    <a:cubicBezTo>
                      <a:pt x="190148" y="542542"/>
                      <a:pt x="185849" y="533482"/>
                      <a:pt x="186002" y="523297"/>
                    </a:cubicBezTo>
                    <a:cubicBezTo>
                      <a:pt x="186156" y="512548"/>
                      <a:pt x="190302" y="502618"/>
                      <a:pt x="190251" y="491921"/>
                    </a:cubicBezTo>
                    <a:cubicBezTo>
                      <a:pt x="190251" y="481070"/>
                      <a:pt x="193629" y="469810"/>
                      <a:pt x="192093" y="459061"/>
                    </a:cubicBezTo>
                    <a:cubicBezTo>
                      <a:pt x="190455" y="447442"/>
                      <a:pt x="182522" y="437513"/>
                      <a:pt x="175305" y="428658"/>
                    </a:cubicBezTo>
                    <a:cubicBezTo>
                      <a:pt x="169163" y="421082"/>
                      <a:pt x="161588" y="416937"/>
                      <a:pt x="154268" y="410846"/>
                    </a:cubicBezTo>
                    <a:cubicBezTo>
                      <a:pt x="147000" y="404806"/>
                      <a:pt x="142854" y="400506"/>
                      <a:pt x="133181" y="397999"/>
                    </a:cubicBezTo>
                    <a:cubicBezTo>
                      <a:pt x="118184" y="394160"/>
                      <a:pt x="113680" y="386994"/>
                      <a:pt x="112758" y="371229"/>
                    </a:cubicBezTo>
                    <a:cubicBezTo>
                      <a:pt x="111837" y="353827"/>
                      <a:pt x="120129" y="343488"/>
                      <a:pt x="125349" y="328030"/>
                    </a:cubicBezTo>
                    <a:cubicBezTo>
                      <a:pt x="136405" y="295170"/>
                      <a:pt x="91824" y="296040"/>
                      <a:pt x="71606" y="295784"/>
                    </a:cubicBezTo>
                    <a:cubicBezTo>
                      <a:pt x="65771" y="299521"/>
                      <a:pt x="61523" y="305253"/>
                      <a:pt x="54716" y="306891"/>
                    </a:cubicBezTo>
                    <a:cubicBezTo>
                      <a:pt x="46424" y="308888"/>
                      <a:pt x="35726" y="309553"/>
                      <a:pt x="29687" y="303001"/>
                    </a:cubicBezTo>
                    <a:cubicBezTo>
                      <a:pt x="23852" y="296706"/>
                      <a:pt x="25438" y="288670"/>
                      <a:pt x="23340" y="280839"/>
                    </a:cubicBezTo>
                    <a:cubicBezTo>
                      <a:pt x="20013" y="268503"/>
                      <a:pt x="18375" y="255605"/>
                      <a:pt x="14024" y="243577"/>
                    </a:cubicBezTo>
                    <a:cubicBezTo>
                      <a:pt x="12182" y="238458"/>
                      <a:pt x="10288" y="235183"/>
                      <a:pt x="7678" y="233186"/>
                    </a:cubicBezTo>
                    <a:cubicBezTo>
                      <a:pt x="15355" y="225816"/>
                      <a:pt x="19911" y="213122"/>
                      <a:pt x="30915" y="211996"/>
                    </a:cubicBezTo>
                    <a:cubicBezTo>
                      <a:pt x="42534" y="210768"/>
                      <a:pt x="52208" y="221056"/>
                      <a:pt x="64338" y="218548"/>
                    </a:cubicBezTo>
                    <a:cubicBezTo>
                      <a:pt x="74728" y="216449"/>
                      <a:pt x="81792" y="208925"/>
                      <a:pt x="92950" y="209181"/>
                    </a:cubicBezTo>
                    <a:cubicBezTo>
                      <a:pt x="102368" y="209437"/>
                      <a:pt x="106360" y="208106"/>
                      <a:pt x="112502" y="200889"/>
                    </a:cubicBezTo>
                    <a:cubicBezTo>
                      <a:pt x="117109" y="195515"/>
                      <a:pt x="123763" y="191062"/>
                      <a:pt x="126783" y="184562"/>
                    </a:cubicBezTo>
                    <a:cubicBezTo>
                      <a:pt x="130672" y="176270"/>
                      <a:pt x="129444" y="166903"/>
                      <a:pt x="132259" y="158458"/>
                    </a:cubicBezTo>
                    <a:cubicBezTo>
                      <a:pt x="133385" y="155029"/>
                      <a:pt x="135893" y="151190"/>
                      <a:pt x="139886" y="151036"/>
                    </a:cubicBezTo>
                    <a:cubicBezTo>
                      <a:pt x="144953" y="150729"/>
                      <a:pt x="147819" y="156462"/>
                      <a:pt x="150173" y="159993"/>
                    </a:cubicBezTo>
                    <a:cubicBezTo>
                      <a:pt x="157288" y="170640"/>
                      <a:pt x="171312" y="170230"/>
                      <a:pt x="180679" y="162348"/>
                    </a:cubicBezTo>
                    <a:cubicBezTo>
                      <a:pt x="187077" y="156923"/>
                      <a:pt x="191837" y="150013"/>
                      <a:pt x="198798" y="145457"/>
                    </a:cubicBezTo>
                    <a:cubicBezTo>
                      <a:pt x="211134" y="137472"/>
                      <a:pt x="230737" y="131638"/>
                      <a:pt x="245478" y="134555"/>
                    </a:cubicBezTo>
                    <a:cubicBezTo>
                      <a:pt x="257199" y="136910"/>
                      <a:pt x="270558" y="141004"/>
                      <a:pt x="281614" y="133839"/>
                    </a:cubicBezTo>
                    <a:cubicBezTo>
                      <a:pt x="288012" y="129693"/>
                      <a:pt x="291185" y="122783"/>
                      <a:pt x="292362" y="115463"/>
                    </a:cubicBezTo>
                    <a:cubicBezTo>
                      <a:pt x="294922" y="99494"/>
                      <a:pt x="293130" y="81426"/>
                      <a:pt x="303879" y="68016"/>
                    </a:cubicBezTo>
                    <a:cubicBezTo>
                      <a:pt x="313092" y="56551"/>
                      <a:pt x="327014" y="55271"/>
                      <a:pt x="340680" y="55629"/>
                    </a:cubicBezTo>
                    <a:cubicBezTo>
                      <a:pt x="352248" y="55937"/>
                      <a:pt x="357980" y="53122"/>
                      <a:pt x="365402" y="44164"/>
                    </a:cubicBezTo>
                    <a:cubicBezTo>
                      <a:pt x="374564" y="33109"/>
                      <a:pt x="382497" y="19954"/>
                      <a:pt x="394065" y="11151"/>
                    </a:cubicBezTo>
                    <a:cubicBezTo>
                      <a:pt x="396931" y="8950"/>
                      <a:pt x="399439" y="7926"/>
                      <a:pt x="401742" y="7721"/>
                    </a:cubicBezTo>
                    <a:cubicBezTo>
                      <a:pt x="406451" y="7261"/>
                      <a:pt x="410392" y="10485"/>
                      <a:pt x="415408" y="14836"/>
                    </a:cubicBezTo>
                    <a:cubicBezTo>
                      <a:pt x="424212" y="22411"/>
                      <a:pt x="434705" y="27222"/>
                      <a:pt x="443662" y="34388"/>
                    </a:cubicBezTo>
                    <a:cubicBezTo>
                      <a:pt x="451237" y="40530"/>
                      <a:pt x="447450" y="45393"/>
                      <a:pt x="444942" y="53224"/>
                    </a:cubicBezTo>
                    <a:cubicBezTo>
                      <a:pt x="441615" y="63512"/>
                      <a:pt x="447194" y="68681"/>
                      <a:pt x="455997" y="73237"/>
                    </a:cubicBezTo>
                    <a:cubicBezTo>
                      <a:pt x="462344" y="76513"/>
                      <a:pt x="468742" y="79328"/>
                      <a:pt x="471199" y="84548"/>
                    </a:cubicBezTo>
                    <a:cubicBezTo>
                      <a:pt x="472427" y="87159"/>
                      <a:pt x="472683" y="90384"/>
                      <a:pt x="471404" y="94529"/>
                    </a:cubicBezTo>
                    <a:cubicBezTo>
                      <a:pt x="466644" y="109936"/>
                      <a:pt x="454564" y="122783"/>
                      <a:pt x="447961" y="137370"/>
                    </a:cubicBezTo>
                    <a:cubicBezTo>
                      <a:pt x="442741" y="148989"/>
                      <a:pt x="441973" y="160659"/>
                      <a:pt x="440079" y="173045"/>
                    </a:cubicBezTo>
                    <a:cubicBezTo>
                      <a:pt x="438083" y="186046"/>
                      <a:pt x="432811" y="198637"/>
                      <a:pt x="431787" y="211792"/>
                    </a:cubicBezTo>
                    <a:cubicBezTo>
                      <a:pt x="429535" y="238766"/>
                      <a:pt x="466439" y="240915"/>
                      <a:pt x="466029" y="268248"/>
                    </a:cubicBezTo>
                    <a:cubicBezTo>
                      <a:pt x="465825" y="282732"/>
                      <a:pt x="456868" y="294505"/>
                      <a:pt x="449650" y="306379"/>
                    </a:cubicBezTo>
                    <a:cubicBezTo>
                      <a:pt x="443560" y="316411"/>
                      <a:pt x="442536" y="324550"/>
                      <a:pt x="445658" y="335861"/>
                    </a:cubicBezTo>
                    <a:cubicBezTo>
                      <a:pt x="448525" y="346456"/>
                      <a:pt x="452056" y="356744"/>
                      <a:pt x="448525" y="367698"/>
                    </a:cubicBezTo>
                    <a:cubicBezTo>
                      <a:pt x="444993" y="378702"/>
                      <a:pt x="436599" y="387250"/>
                      <a:pt x="434756" y="398715"/>
                    </a:cubicBezTo>
                    <a:cubicBezTo>
                      <a:pt x="433067" y="409464"/>
                      <a:pt x="430456" y="422874"/>
                      <a:pt x="437418" y="432343"/>
                    </a:cubicBezTo>
                    <a:cubicBezTo>
                      <a:pt x="443150" y="440123"/>
                      <a:pt x="450316" y="453175"/>
                      <a:pt x="460348" y="455427"/>
                    </a:cubicBezTo>
                    <a:cubicBezTo>
                      <a:pt x="471301" y="457935"/>
                      <a:pt x="482562" y="456604"/>
                      <a:pt x="492543" y="451844"/>
                    </a:cubicBezTo>
                    <a:cubicBezTo>
                      <a:pt x="503547" y="446674"/>
                      <a:pt x="521512" y="441351"/>
                      <a:pt x="525607" y="457730"/>
                    </a:cubicBezTo>
                    <a:cubicBezTo>
                      <a:pt x="528781" y="470577"/>
                      <a:pt x="521871" y="487724"/>
                      <a:pt x="512965" y="496937"/>
                    </a:cubicBezTo>
                    <a:cubicBezTo>
                      <a:pt x="505543" y="504615"/>
                      <a:pt x="489165" y="507737"/>
                      <a:pt x="484558" y="517462"/>
                    </a:cubicBezTo>
                    <a:cubicBezTo>
                      <a:pt x="479542" y="528159"/>
                      <a:pt x="496023" y="543207"/>
                      <a:pt x="499452" y="552779"/>
                    </a:cubicBezTo>
                    <a:cubicBezTo>
                      <a:pt x="504468" y="566957"/>
                      <a:pt x="494488" y="574430"/>
                      <a:pt x="483841" y="581800"/>
                    </a:cubicBezTo>
                    <a:cubicBezTo>
                      <a:pt x="475754" y="587379"/>
                      <a:pt x="464340" y="593163"/>
                      <a:pt x="460911" y="602990"/>
                    </a:cubicBezTo>
                    <a:cubicBezTo>
                      <a:pt x="457942" y="611435"/>
                      <a:pt x="459375" y="629247"/>
                      <a:pt x="471711" y="627814"/>
                    </a:cubicBezTo>
                    <a:cubicBezTo>
                      <a:pt x="481180" y="626688"/>
                      <a:pt x="498019" y="604832"/>
                      <a:pt x="505850" y="615837"/>
                    </a:cubicBezTo>
                    <a:cubicBezTo>
                      <a:pt x="514040" y="627302"/>
                      <a:pt x="508921" y="648339"/>
                      <a:pt x="526426" y="652485"/>
                    </a:cubicBezTo>
                    <a:cubicBezTo>
                      <a:pt x="532364" y="653815"/>
                      <a:pt x="538506" y="652792"/>
                      <a:pt x="544392" y="654225"/>
                    </a:cubicBezTo>
                    <a:cubicBezTo>
                      <a:pt x="550534" y="655709"/>
                      <a:pt x="555857" y="659241"/>
                      <a:pt x="561794" y="661135"/>
                    </a:cubicBezTo>
                    <a:cubicBezTo>
                      <a:pt x="568653" y="663387"/>
                      <a:pt x="575358" y="662978"/>
                      <a:pt x="582319" y="661647"/>
                    </a:cubicBezTo>
                    <a:cubicBezTo>
                      <a:pt x="587386" y="660725"/>
                      <a:pt x="594450" y="658064"/>
                      <a:pt x="599005" y="661749"/>
                    </a:cubicBezTo>
                    <a:cubicBezTo>
                      <a:pt x="609498" y="670297"/>
                      <a:pt x="598084" y="692152"/>
                      <a:pt x="608832" y="700239"/>
                    </a:cubicBezTo>
                    <a:cubicBezTo>
                      <a:pt x="617073" y="706381"/>
                      <a:pt x="634168" y="690873"/>
                      <a:pt x="640003" y="685857"/>
                    </a:cubicBezTo>
                    <a:cubicBezTo>
                      <a:pt x="649216" y="677974"/>
                      <a:pt x="652083" y="666868"/>
                      <a:pt x="658583" y="657040"/>
                    </a:cubicBezTo>
                    <a:cubicBezTo>
                      <a:pt x="666568" y="644858"/>
                      <a:pt x="673938" y="647213"/>
                      <a:pt x="686581" y="648185"/>
                    </a:cubicBezTo>
                    <a:cubicBezTo>
                      <a:pt x="692569" y="648646"/>
                      <a:pt x="697943" y="647417"/>
                      <a:pt x="703676" y="645677"/>
                    </a:cubicBezTo>
                    <a:cubicBezTo>
                      <a:pt x="707464" y="644551"/>
                      <a:pt x="711507" y="642504"/>
                      <a:pt x="714783" y="645524"/>
                    </a:cubicBezTo>
                    <a:cubicBezTo>
                      <a:pt x="718212" y="648646"/>
                      <a:pt x="718263" y="655965"/>
                      <a:pt x="720260" y="660009"/>
                    </a:cubicBezTo>
                    <a:cubicBezTo>
                      <a:pt x="723024" y="665741"/>
                      <a:pt x="727323" y="668710"/>
                      <a:pt x="733823" y="668505"/>
                    </a:cubicBezTo>
                    <a:cubicBezTo>
                      <a:pt x="747234" y="668045"/>
                      <a:pt x="760746" y="656016"/>
                      <a:pt x="773388" y="665741"/>
                    </a:cubicBezTo>
                    <a:cubicBezTo>
                      <a:pt x="785980" y="675364"/>
                      <a:pt x="795807" y="693278"/>
                      <a:pt x="799953" y="708326"/>
                    </a:cubicBezTo>
                    <a:cubicBezTo>
                      <a:pt x="802563" y="717744"/>
                      <a:pt x="793248" y="718000"/>
                      <a:pt x="787925" y="723221"/>
                    </a:cubicBezTo>
                    <a:cubicBezTo>
                      <a:pt x="776971" y="733918"/>
                      <a:pt x="773440" y="748762"/>
                      <a:pt x="777637" y="762991"/>
                    </a:cubicBezTo>
                    <a:cubicBezTo>
                      <a:pt x="778251" y="765038"/>
                      <a:pt x="778865" y="767188"/>
                      <a:pt x="779531" y="769235"/>
                    </a:cubicBezTo>
                    <a:cubicBezTo>
                      <a:pt x="777176" y="770924"/>
                      <a:pt x="776204" y="774968"/>
                      <a:pt x="776971" y="782389"/>
                    </a:cubicBezTo>
                    <a:cubicBezTo>
                      <a:pt x="779070" y="802556"/>
                      <a:pt x="783984" y="822364"/>
                      <a:pt x="785929" y="842582"/>
                    </a:cubicBezTo>
                    <a:cubicBezTo>
                      <a:pt x="787720" y="861417"/>
                      <a:pt x="789716" y="879434"/>
                      <a:pt x="797138" y="897041"/>
                    </a:cubicBezTo>
                    <a:cubicBezTo>
                      <a:pt x="804303" y="914034"/>
                      <a:pt x="815922" y="928878"/>
                      <a:pt x="822934" y="945820"/>
                    </a:cubicBezTo>
                    <a:cubicBezTo>
                      <a:pt x="832915" y="969825"/>
                      <a:pt x="806300" y="996287"/>
                      <a:pt x="783779" y="100033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77"/>
              <p:cNvSpPr/>
              <p:nvPr/>
            </p:nvSpPr>
            <p:spPr>
              <a:xfrm>
                <a:off x="900398" y="2331822"/>
                <a:ext cx="460654" cy="399234"/>
              </a:xfrm>
              <a:custGeom>
                <a:rect b="b" l="l" r="r" t="t"/>
                <a:pathLst>
                  <a:path extrusionOk="0" h="399234" w="460654">
                    <a:moveTo>
                      <a:pt x="407608" y="332081"/>
                    </a:moveTo>
                    <a:cubicBezTo>
                      <a:pt x="384319" y="341601"/>
                      <a:pt x="364409" y="357212"/>
                      <a:pt x="340915" y="366323"/>
                    </a:cubicBezTo>
                    <a:cubicBezTo>
                      <a:pt x="328478" y="371134"/>
                      <a:pt x="314965" y="376662"/>
                      <a:pt x="301401" y="381371"/>
                    </a:cubicBezTo>
                    <a:cubicBezTo>
                      <a:pt x="289373" y="385619"/>
                      <a:pt x="277243" y="389202"/>
                      <a:pt x="265573" y="391301"/>
                    </a:cubicBezTo>
                    <a:cubicBezTo>
                      <a:pt x="232866" y="397136"/>
                      <a:pt x="213826" y="369036"/>
                      <a:pt x="196986" y="345798"/>
                    </a:cubicBezTo>
                    <a:cubicBezTo>
                      <a:pt x="190998" y="337455"/>
                      <a:pt x="183679" y="325888"/>
                      <a:pt x="172060" y="326144"/>
                    </a:cubicBezTo>
                    <a:cubicBezTo>
                      <a:pt x="161209" y="326400"/>
                      <a:pt x="150870" y="336380"/>
                      <a:pt x="142629" y="342420"/>
                    </a:cubicBezTo>
                    <a:cubicBezTo>
                      <a:pt x="132904" y="349586"/>
                      <a:pt x="123537" y="355472"/>
                      <a:pt x="113761" y="358594"/>
                    </a:cubicBezTo>
                    <a:cubicBezTo>
                      <a:pt x="102757" y="362126"/>
                      <a:pt x="91189" y="362331"/>
                      <a:pt x="77779" y="357263"/>
                    </a:cubicBezTo>
                    <a:cubicBezTo>
                      <a:pt x="56384" y="349228"/>
                      <a:pt x="28796" y="335357"/>
                      <a:pt x="9295" y="319848"/>
                    </a:cubicBezTo>
                    <a:cubicBezTo>
                      <a:pt x="10524" y="317289"/>
                      <a:pt x="11957" y="314781"/>
                      <a:pt x="13441" y="312170"/>
                    </a:cubicBezTo>
                    <a:cubicBezTo>
                      <a:pt x="24446" y="293847"/>
                      <a:pt x="19839" y="290008"/>
                      <a:pt x="11035" y="271838"/>
                    </a:cubicBezTo>
                    <a:cubicBezTo>
                      <a:pt x="2078" y="253463"/>
                      <a:pt x="12878" y="241844"/>
                      <a:pt x="21989" y="226284"/>
                    </a:cubicBezTo>
                    <a:cubicBezTo>
                      <a:pt x="29615" y="213181"/>
                      <a:pt x="34529" y="198542"/>
                      <a:pt x="33812" y="183289"/>
                    </a:cubicBezTo>
                    <a:cubicBezTo>
                      <a:pt x="32993" y="165477"/>
                      <a:pt x="25162" y="151709"/>
                      <a:pt x="35860" y="135381"/>
                    </a:cubicBezTo>
                    <a:cubicBezTo>
                      <a:pt x="45277" y="121101"/>
                      <a:pt x="58176" y="107281"/>
                      <a:pt x="70665" y="95611"/>
                    </a:cubicBezTo>
                    <a:cubicBezTo>
                      <a:pt x="77011" y="89623"/>
                      <a:pt x="83409" y="84095"/>
                      <a:pt x="88630" y="76980"/>
                    </a:cubicBezTo>
                    <a:cubicBezTo>
                      <a:pt x="92878" y="71146"/>
                      <a:pt x="95796" y="62291"/>
                      <a:pt x="101733" y="57940"/>
                    </a:cubicBezTo>
                    <a:cubicBezTo>
                      <a:pt x="115348" y="48062"/>
                      <a:pt x="135156" y="60499"/>
                      <a:pt x="147543" y="45861"/>
                    </a:cubicBezTo>
                    <a:cubicBezTo>
                      <a:pt x="152968" y="39463"/>
                      <a:pt x="152815" y="30352"/>
                      <a:pt x="157370" y="23493"/>
                    </a:cubicBezTo>
                    <a:cubicBezTo>
                      <a:pt x="162540" y="15765"/>
                      <a:pt x="170320" y="13768"/>
                      <a:pt x="178560" y="10697"/>
                    </a:cubicBezTo>
                    <a:cubicBezTo>
                      <a:pt x="181171" y="9725"/>
                      <a:pt x="183474" y="8701"/>
                      <a:pt x="185419" y="7678"/>
                    </a:cubicBezTo>
                    <a:cubicBezTo>
                      <a:pt x="206711" y="14076"/>
                      <a:pt x="226673" y="24773"/>
                      <a:pt x="243717" y="38593"/>
                    </a:cubicBezTo>
                    <a:cubicBezTo>
                      <a:pt x="244280" y="39053"/>
                      <a:pt x="244843" y="39565"/>
                      <a:pt x="245355" y="40077"/>
                    </a:cubicBezTo>
                    <a:cubicBezTo>
                      <a:pt x="245867" y="40589"/>
                      <a:pt x="246328" y="41101"/>
                      <a:pt x="246737" y="41612"/>
                    </a:cubicBezTo>
                    <a:cubicBezTo>
                      <a:pt x="247710" y="42687"/>
                      <a:pt x="248477" y="43813"/>
                      <a:pt x="249194" y="45042"/>
                    </a:cubicBezTo>
                    <a:cubicBezTo>
                      <a:pt x="249859" y="46117"/>
                      <a:pt x="250474" y="47243"/>
                      <a:pt x="251037" y="48471"/>
                    </a:cubicBezTo>
                    <a:cubicBezTo>
                      <a:pt x="251600" y="49597"/>
                      <a:pt x="252111" y="50774"/>
                      <a:pt x="252674" y="52003"/>
                    </a:cubicBezTo>
                    <a:cubicBezTo>
                      <a:pt x="253289" y="53487"/>
                      <a:pt x="253954" y="55023"/>
                      <a:pt x="254722" y="56507"/>
                    </a:cubicBezTo>
                    <a:cubicBezTo>
                      <a:pt x="255131" y="57479"/>
                      <a:pt x="255643" y="58401"/>
                      <a:pt x="256104" y="59322"/>
                    </a:cubicBezTo>
                    <a:cubicBezTo>
                      <a:pt x="263065" y="72220"/>
                      <a:pt x="271101" y="85938"/>
                      <a:pt x="275195" y="100013"/>
                    </a:cubicBezTo>
                    <a:cubicBezTo>
                      <a:pt x="278266" y="110608"/>
                      <a:pt x="280621" y="121306"/>
                      <a:pt x="284818" y="131645"/>
                    </a:cubicBezTo>
                    <a:cubicBezTo>
                      <a:pt x="293263" y="152477"/>
                      <a:pt x="306776" y="170442"/>
                      <a:pt x="329143" y="177147"/>
                    </a:cubicBezTo>
                    <a:cubicBezTo>
                      <a:pt x="357909" y="185797"/>
                      <a:pt x="392099" y="182163"/>
                      <a:pt x="412573" y="208062"/>
                    </a:cubicBezTo>
                    <a:cubicBezTo>
                      <a:pt x="421633" y="219528"/>
                      <a:pt x="427979" y="233347"/>
                      <a:pt x="435094" y="246092"/>
                    </a:cubicBezTo>
                    <a:cubicBezTo>
                      <a:pt x="440366" y="255612"/>
                      <a:pt x="446815" y="265491"/>
                      <a:pt x="450910" y="275830"/>
                    </a:cubicBezTo>
                    <a:cubicBezTo>
                      <a:pt x="450910" y="275932"/>
                      <a:pt x="451012" y="276035"/>
                      <a:pt x="451012" y="276086"/>
                    </a:cubicBezTo>
                    <a:cubicBezTo>
                      <a:pt x="452343" y="279413"/>
                      <a:pt x="453469" y="282842"/>
                      <a:pt x="454185" y="286271"/>
                    </a:cubicBezTo>
                    <a:cubicBezTo>
                      <a:pt x="460276" y="314985"/>
                      <a:pt x="428440" y="323636"/>
                      <a:pt x="407711" y="33208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77"/>
              <p:cNvSpPr/>
              <p:nvPr/>
            </p:nvSpPr>
            <p:spPr>
              <a:xfrm>
                <a:off x="646053" y="2577081"/>
                <a:ext cx="383879" cy="394115"/>
              </a:xfrm>
              <a:custGeom>
                <a:rect b="b" l="l" r="r" t="t"/>
                <a:pathLst>
                  <a:path extrusionOk="0" h="394115" w="383879">
                    <a:moveTo>
                      <a:pt x="375477" y="182331"/>
                    </a:moveTo>
                    <a:cubicBezTo>
                      <a:pt x="360429" y="199887"/>
                      <a:pt x="341593" y="219951"/>
                      <a:pt x="352905" y="236893"/>
                    </a:cubicBezTo>
                    <a:cubicBezTo>
                      <a:pt x="364217" y="253835"/>
                      <a:pt x="373583" y="261359"/>
                      <a:pt x="354133" y="277021"/>
                    </a:cubicBezTo>
                    <a:cubicBezTo>
                      <a:pt x="351881" y="278813"/>
                      <a:pt x="349731" y="280911"/>
                      <a:pt x="347684" y="283214"/>
                    </a:cubicBezTo>
                    <a:cubicBezTo>
                      <a:pt x="331817" y="300566"/>
                      <a:pt x="320710" y="328819"/>
                      <a:pt x="304638" y="327130"/>
                    </a:cubicBezTo>
                    <a:cubicBezTo>
                      <a:pt x="286468" y="325236"/>
                      <a:pt x="251356" y="293912"/>
                      <a:pt x="250076" y="314590"/>
                    </a:cubicBezTo>
                    <a:cubicBezTo>
                      <a:pt x="248848" y="335268"/>
                      <a:pt x="249462" y="341564"/>
                      <a:pt x="238202" y="343458"/>
                    </a:cubicBezTo>
                    <a:cubicBezTo>
                      <a:pt x="226941" y="345352"/>
                      <a:pt x="207440" y="337009"/>
                      <a:pt x="197715" y="372172"/>
                    </a:cubicBezTo>
                    <a:cubicBezTo>
                      <a:pt x="190294" y="368435"/>
                      <a:pt x="183742" y="372735"/>
                      <a:pt x="176116" y="380720"/>
                    </a:cubicBezTo>
                    <a:cubicBezTo>
                      <a:pt x="146531" y="411583"/>
                      <a:pt x="139519" y="353080"/>
                      <a:pt x="122168" y="362498"/>
                    </a:cubicBezTo>
                    <a:cubicBezTo>
                      <a:pt x="116487" y="365569"/>
                      <a:pt x="114439" y="375140"/>
                      <a:pt x="110191" y="381641"/>
                    </a:cubicBezTo>
                    <a:cubicBezTo>
                      <a:pt x="113313" y="365876"/>
                      <a:pt x="109986" y="352671"/>
                      <a:pt x="125648" y="338954"/>
                    </a:cubicBezTo>
                    <a:cubicBezTo>
                      <a:pt x="141004" y="325492"/>
                      <a:pt x="148937" y="316433"/>
                      <a:pt x="144740" y="294679"/>
                    </a:cubicBezTo>
                    <a:cubicBezTo>
                      <a:pt x="140952" y="274974"/>
                      <a:pt x="127133" y="264481"/>
                      <a:pt x="115770" y="249331"/>
                    </a:cubicBezTo>
                    <a:cubicBezTo>
                      <a:pt x="98265" y="225991"/>
                      <a:pt x="81784" y="200092"/>
                      <a:pt x="57318" y="183406"/>
                    </a:cubicBezTo>
                    <a:cubicBezTo>
                      <a:pt x="39660" y="171326"/>
                      <a:pt x="5162" y="175523"/>
                      <a:pt x="7823" y="147065"/>
                    </a:cubicBezTo>
                    <a:cubicBezTo>
                      <a:pt x="9154" y="132171"/>
                      <a:pt x="12481" y="115689"/>
                      <a:pt x="19084" y="102228"/>
                    </a:cubicBezTo>
                    <a:cubicBezTo>
                      <a:pt x="24253" y="91582"/>
                      <a:pt x="31521" y="78837"/>
                      <a:pt x="40734" y="71108"/>
                    </a:cubicBezTo>
                    <a:cubicBezTo>
                      <a:pt x="51585" y="61946"/>
                      <a:pt x="66378" y="61537"/>
                      <a:pt x="78559" y="54883"/>
                    </a:cubicBezTo>
                    <a:cubicBezTo>
                      <a:pt x="100210" y="43111"/>
                      <a:pt x="110037" y="-11042"/>
                      <a:pt x="142641" y="14397"/>
                    </a:cubicBezTo>
                    <a:cubicBezTo>
                      <a:pt x="153544" y="22842"/>
                      <a:pt x="160300" y="37173"/>
                      <a:pt x="164088" y="50123"/>
                    </a:cubicBezTo>
                    <a:cubicBezTo>
                      <a:pt x="167670" y="62356"/>
                      <a:pt x="165828" y="81192"/>
                      <a:pt x="174375" y="91428"/>
                    </a:cubicBezTo>
                    <a:cubicBezTo>
                      <a:pt x="189884" y="110008"/>
                      <a:pt x="239788" y="94448"/>
                      <a:pt x="258778" y="87999"/>
                    </a:cubicBezTo>
                    <a:cubicBezTo>
                      <a:pt x="260057" y="83188"/>
                      <a:pt x="261746" y="78837"/>
                      <a:pt x="263794" y="74486"/>
                    </a:cubicBezTo>
                    <a:cubicBezTo>
                      <a:pt x="283295" y="89995"/>
                      <a:pt x="310883" y="103866"/>
                      <a:pt x="332278" y="111902"/>
                    </a:cubicBezTo>
                    <a:cubicBezTo>
                      <a:pt x="345688" y="116969"/>
                      <a:pt x="357255" y="116764"/>
                      <a:pt x="368260" y="113233"/>
                    </a:cubicBezTo>
                    <a:cubicBezTo>
                      <a:pt x="368772" y="114410"/>
                      <a:pt x="390423" y="164877"/>
                      <a:pt x="375579" y="18222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77"/>
              <p:cNvSpPr/>
              <p:nvPr/>
            </p:nvSpPr>
            <p:spPr>
              <a:xfrm>
                <a:off x="627964" y="3137712"/>
                <a:ext cx="327576" cy="435062"/>
              </a:xfrm>
              <a:custGeom>
                <a:rect b="b" l="l" r="r" t="t"/>
                <a:pathLst>
                  <a:path extrusionOk="0" h="435062" w="327576">
                    <a:moveTo>
                      <a:pt x="316227" y="219527"/>
                    </a:moveTo>
                    <a:cubicBezTo>
                      <a:pt x="303533" y="219016"/>
                      <a:pt x="279579" y="209137"/>
                      <a:pt x="283367" y="226540"/>
                    </a:cubicBezTo>
                    <a:cubicBezTo>
                      <a:pt x="287103" y="243942"/>
                      <a:pt x="310136" y="258069"/>
                      <a:pt x="294167" y="275471"/>
                    </a:cubicBezTo>
                    <a:cubicBezTo>
                      <a:pt x="278197" y="292874"/>
                      <a:pt x="258440" y="286732"/>
                      <a:pt x="255164" y="306028"/>
                    </a:cubicBezTo>
                    <a:cubicBezTo>
                      <a:pt x="251837" y="325325"/>
                      <a:pt x="255625" y="331876"/>
                      <a:pt x="242880" y="337507"/>
                    </a:cubicBezTo>
                    <a:cubicBezTo>
                      <a:pt x="230187" y="343137"/>
                      <a:pt x="222714" y="345542"/>
                      <a:pt x="212784" y="369036"/>
                    </a:cubicBezTo>
                    <a:cubicBezTo>
                      <a:pt x="203520" y="391096"/>
                      <a:pt x="217084" y="405325"/>
                      <a:pt x="156431" y="429586"/>
                    </a:cubicBezTo>
                    <a:cubicBezTo>
                      <a:pt x="148344" y="413207"/>
                      <a:pt x="136418" y="404353"/>
                      <a:pt x="134166" y="385005"/>
                    </a:cubicBezTo>
                    <a:cubicBezTo>
                      <a:pt x="131606" y="362894"/>
                      <a:pt x="132272" y="347845"/>
                      <a:pt x="113794" y="333207"/>
                    </a:cubicBezTo>
                    <a:cubicBezTo>
                      <a:pt x="96546" y="319541"/>
                      <a:pt x="92553" y="301370"/>
                      <a:pt x="93782" y="279515"/>
                    </a:cubicBezTo>
                    <a:cubicBezTo>
                      <a:pt x="95010" y="257557"/>
                      <a:pt x="118247" y="252183"/>
                      <a:pt x="124338" y="232835"/>
                    </a:cubicBezTo>
                    <a:cubicBezTo>
                      <a:pt x="130532" y="213027"/>
                      <a:pt x="101101" y="202227"/>
                      <a:pt x="86309" y="198593"/>
                    </a:cubicBezTo>
                    <a:cubicBezTo>
                      <a:pt x="65886" y="193577"/>
                      <a:pt x="44491" y="195062"/>
                      <a:pt x="35330" y="172029"/>
                    </a:cubicBezTo>
                    <a:cubicBezTo>
                      <a:pt x="27396" y="152118"/>
                      <a:pt x="32361" y="129188"/>
                      <a:pt x="25042" y="108715"/>
                    </a:cubicBezTo>
                    <a:cubicBezTo>
                      <a:pt x="17006" y="86398"/>
                      <a:pt x="4415" y="73193"/>
                      <a:pt x="8458" y="47498"/>
                    </a:cubicBezTo>
                    <a:cubicBezTo>
                      <a:pt x="13781" y="14024"/>
                      <a:pt x="36097" y="28049"/>
                      <a:pt x="58669" y="16328"/>
                    </a:cubicBezTo>
                    <a:cubicBezTo>
                      <a:pt x="62867" y="14126"/>
                      <a:pt x="66193" y="11158"/>
                      <a:pt x="68906" y="7678"/>
                    </a:cubicBezTo>
                    <a:cubicBezTo>
                      <a:pt x="72387" y="9008"/>
                      <a:pt x="75714" y="10390"/>
                      <a:pt x="78938" y="11823"/>
                    </a:cubicBezTo>
                    <a:cubicBezTo>
                      <a:pt x="116507" y="28612"/>
                      <a:pt x="148037" y="54613"/>
                      <a:pt x="183814" y="74114"/>
                    </a:cubicBezTo>
                    <a:cubicBezTo>
                      <a:pt x="203469" y="84863"/>
                      <a:pt x="224505" y="89572"/>
                      <a:pt x="245132" y="97607"/>
                    </a:cubicBezTo>
                    <a:cubicBezTo>
                      <a:pt x="265299" y="105387"/>
                      <a:pt x="275740" y="120077"/>
                      <a:pt x="285056" y="138964"/>
                    </a:cubicBezTo>
                    <a:cubicBezTo>
                      <a:pt x="290276" y="149662"/>
                      <a:pt x="297852" y="176738"/>
                      <a:pt x="312183" y="180014"/>
                    </a:cubicBezTo>
                    <a:cubicBezTo>
                      <a:pt x="312183" y="180014"/>
                      <a:pt x="328920" y="219988"/>
                      <a:pt x="316227" y="21952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77"/>
              <p:cNvSpPr/>
              <p:nvPr/>
            </p:nvSpPr>
            <p:spPr>
              <a:xfrm>
                <a:off x="653537" y="2930862"/>
                <a:ext cx="368523" cy="394115"/>
              </a:xfrm>
              <a:custGeom>
                <a:rect b="b" l="l" r="r" t="t"/>
                <a:pathLst>
                  <a:path extrusionOk="0" h="394115" w="368523">
                    <a:moveTo>
                      <a:pt x="361748" y="334810"/>
                    </a:moveTo>
                    <a:cubicBezTo>
                      <a:pt x="356937" y="344432"/>
                      <a:pt x="335798" y="350881"/>
                      <a:pt x="327455" y="357637"/>
                    </a:cubicBezTo>
                    <a:cubicBezTo>
                      <a:pt x="317730" y="365417"/>
                      <a:pt x="303041" y="387631"/>
                      <a:pt x="289221" y="387222"/>
                    </a:cubicBezTo>
                    <a:cubicBezTo>
                      <a:pt x="288351" y="387171"/>
                      <a:pt x="287481" y="387068"/>
                      <a:pt x="286662" y="386864"/>
                    </a:cubicBezTo>
                    <a:cubicBezTo>
                      <a:pt x="272330" y="383588"/>
                      <a:pt x="264755" y="356512"/>
                      <a:pt x="259534" y="345814"/>
                    </a:cubicBezTo>
                    <a:cubicBezTo>
                      <a:pt x="250219" y="326927"/>
                      <a:pt x="239777" y="312289"/>
                      <a:pt x="219611" y="304457"/>
                    </a:cubicBezTo>
                    <a:cubicBezTo>
                      <a:pt x="198933" y="296422"/>
                      <a:pt x="177947" y="291713"/>
                      <a:pt x="158293" y="280964"/>
                    </a:cubicBezTo>
                    <a:cubicBezTo>
                      <a:pt x="122515" y="261463"/>
                      <a:pt x="90986" y="235462"/>
                      <a:pt x="53417" y="218673"/>
                    </a:cubicBezTo>
                    <a:cubicBezTo>
                      <a:pt x="50192" y="217240"/>
                      <a:pt x="46865" y="215858"/>
                      <a:pt x="43385" y="214527"/>
                    </a:cubicBezTo>
                    <a:cubicBezTo>
                      <a:pt x="52803" y="202397"/>
                      <a:pt x="54594" y="183868"/>
                      <a:pt x="55925" y="169383"/>
                    </a:cubicBezTo>
                    <a:cubicBezTo>
                      <a:pt x="57767" y="149882"/>
                      <a:pt x="49527" y="133350"/>
                      <a:pt x="42668" y="115538"/>
                    </a:cubicBezTo>
                    <a:cubicBezTo>
                      <a:pt x="38676" y="105198"/>
                      <a:pt x="34069" y="96344"/>
                      <a:pt x="26238" y="88359"/>
                    </a:cubicBezTo>
                    <a:cubicBezTo>
                      <a:pt x="20557" y="82575"/>
                      <a:pt x="8887" y="76177"/>
                      <a:pt x="7812" y="67220"/>
                    </a:cubicBezTo>
                    <a:cubicBezTo>
                      <a:pt x="5150" y="44904"/>
                      <a:pt x="42771" y="46695"/>
                      <a:pt x="55822" y="48794"/>
                    </a:cubicBezTo>
                    <a:cubicBezTo>
                      <a:pt x="71331" y="51251"/>
                      <a:pt x="92726" y="55908"/>
                      <a:pt x="99943" y="37278"/>
                    </a:cubicBezTo>
                    <a:cubicBezTo>
                      <a:pt x="101222" y="34053"/>
                      <a:pt x="102041" y="30931"/>
                      <a:pt x="102656" y="27860"/>
                    </a:cubicBezTo>
                    <a:cubicBezTo>
                      <a:pt x="102656" y="27860"/>
                      <a:pt x="102656" y="27860"/>
                      <a:pt x="102656" y="27860"/>
                    </a:cubicBezTo>
                    <a:cubicBezTo>
                      <a:pt x="106955" y="21359"/>
                      <a:pt x="108951" y="11788"/>
                      <a:pt x="114633" y="8717"/>
                    </a:cubicBezTo>
                    <a:cubicBezTo>
                      <a:pt x="131984" y="-701"/>
                      <a:pt x="138996" y="57802"/>
                      <a:pt x="168580" y="26938"/>
                    </a:cubicBezTo>
                    <a:cubicBezTo>
                      <a:pt x="176207" y="18954"/>
                      <a:pt x="182758" y="14654"/>
                      <a:pt x="190180" y="18391"/>
                    </a:cubicBezTo>
                    <a:cubicBezTo>
                      <a:pt x="192688" y="19670"/>
                      <a:pt x="195247" y="21820"/>
                      <a:pt x="198062" y="25096"/>
                    </a:cubicBezTo>
                    <a:cubicBezTo>
                      <a:pt x="209067" y="38045"/>
                      <a:pt x="211984" y="41014"/>
                      <a:pt x="228824" y="44546"/>
                    </a:cubicBezTo>
                    <a:cubicBezTo>
                      <a:pt x="244281" y="47770"/>
                      <a:pt x="243923" y="58058"/>
                      <a:pt x="240187" y="71776"/>
                    </a:cubicBezTo>
                    <a:cubicBezTo>
                      <a:pt x="236502" y="85390"/>
                      <a:pt x="235836" y="91686"/>
                      <a:pt x="248479" y="99210"/>
                    </a:cubicBezTo>
                    <a:cubicBezTo>
                      <a:pt x="259432" y="105762"/>
                      <a:pt x="272996" y="108833"/>
                      <a:pt x="282567" y="117227"/>
                    </a:cubicBezTo>
                    <a:cubicBezTo>
                      <a:pt x="310258" y="141437"/>
                      <a:pt x="290398" y="187758"/>
                      <a:pt x="283540" y="216677"/>
                    </a:cubicBezTo>
                    <a:cubicBezTo>
                      <a:pt x="279496" y="233875"/>
                      <a:pt x="274838" y="252352"/>
                      <a:pt x="288556" y="266274"/>
                    </a:cubicBezTo>
                    <a:cubicBezTo>
                      <a:pt x="299202" y="277074"/>
                      <a:pt x="313840" y="284035"/>
                      <a:pt x="327199" y="292122"/>
                    </a:cubicBezTo>
                    <a:cubicBezTo>
                      <a:pt x="331806" y="294886"/>
                      <a:pt x="336259" y="297855"/>
                      <a:pt x="340354" y="301079"/>
                    </a:cubicBezTo>
                    <a:cubicBezTo>
                      <a:pt x="346649" y="306044"/>
                      <a:pt x="359855" y="316025"/>
                      <a:pt x="362465" y="326108"/>
                    </a:cubicBezTo>
                    <a:cubicBezTo>
                      <a:pt x="363182" y="328975"/>
                      <a:pt x="363079" y="331892"/>
                      <a:pt x="361697" y="33470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77"/>
              <p:cNvSpPr/>
              <p:nvPr/>
            </p:nvSpPr>
            <p:spPr>
              <a:xfrm>
                <a:off x="771087" y="3249344"/>
                <a:ext cx="486246" cy="470891"/>
              </a:xfrm>
              <a:custGeom>
                <a:rect b="b" l="l" r="r" t="t"/>
                <a:pathLst>
                  <a:path extrusionOk="0" h="470891" w="486246">
                    <a:moveTo>
                      <a:pt x="479849" y="394576"/>
                    </a:moveTo>
                    <a:cubicBezTo>
                      <a:pt x="478518" y="396777"/>
                      <a:pt x="477443" y="399234"/>
                      <a:pt x="476727" y="401896"/>
                    </a:cubicBezTo>
                    <a:cubicBezTo>
                      <a:pt x="474423" y="410648"/>
                      <a:pt x="476727" y="419657"/>
                      <a:pt x="475242" y="428460"/>
                    </a:cubicBezTo>
                    <a:cubicBezTo>
                      <a:pt x="473809" y="436803"/>
                      <a:pt x="468128" y="441256"/>
                      <a:pt x="461372" y="445607"/>
                    </a:cubicBezTo>
                    <a:cubicBezTo>
                      <a:pt x="456970" y="448524"/>
                      <a:pt x="452210" y="451595"/>
                      <a:pt x="449497" y="456048"/>
                    </a:cubicBezTo>
                    <a:cubicBezTo>
                      <a:pt x="411723" y="461883"/>
                      <a:pt x="391352" y="437980"/>
                      <a:pt x="373489" y="432350"/>
                    </a:cubicBezTo>
                    <a:cubicBezTo>
                      <a:pt x="355574" y="426720"/>
                      <a:pt x="343393" y="399439"/>
                      <a:pt x="307666" y="379221"/>
                    </a:cubicBezTo>
                    <a:cubicBezTo>
                      <a:pt x="271940" y="359003"/>
                      <a:pt x="275676" y="400360"/>
                      <a:pt x="264416" y="422011"/>
                    </a:cubicBezTo>
                    <a:cubicBezTo>
                      <a:pt x="253155" y="443662"/>
                      <a:pt x="202637" y="439413"/>
                      <a:pt x="202637" y="439413"/>
                    </a:cubicBezTo>
                    <a:cubicBezTo>
                      <a:pt x="163686" y="445453"/>
                      <a:pt x="124274" y="475652"/>
                      <a:pt x="84709" y="458761"/>
                    </a:cubicBezTo>
                    <a:cubicBezTo>
                      <a:pt x="70224" y="452568"/>
                      <a:pt x="57787" y="442075"/>
                      <a:pt x="44376" y="433937"/>
                    </a:cubicBezTo>
                    <a:cubicBezTo>
                      <a:pt x="32041" y="426515"/>
                      <a:pt x="19245" y="419912"/>
                      <a:pt x="7678" y="411365"/>
                    </a:cubicBezTo>
                    <a:cubicBezTo>
                      <a:pt x="16225" y="400360"/>
                      <a:pt x="15150" y="388537"/>
                      <a:pt x="16737" y="371237"/>
                    </a:cubicBezTo>
                    <a:cubicBezTo>
                      <a:pt x="18324" y="353732"/>
                      <a:pt x="21600" y="334845"/>
                      <a:pt x="13564" y="318261"/>
                    </a:cubicBezTo>
                    <a:cubicBezTo>
                      <a:pt x="13564" y="318159"/>
                      <a:pt x="13461" y="318056"/>
                      <a:pt x="13410" y="317903"/>
                    </a:cubicBezTo>
                    <a:cubicBezTo>
                      <a:pt x="74063" y="293642"/>
                      <a:pt x="60499" y="279464"/>
                      <a:pt x="69764" y="257352"/>
                    </a:cubicBezTo>
                    <a:cubicBezTo>
                      <a:pt x="79693" y="233859"/>
                      <a:pt x="87166" y="231453"/>
                      <a:pt x="99860" y="225823"/>
                    </a:cubicBezTo>
                    <a:cubicBezTo>
                      <a:pt x="112605" y="220193"/>
                      <a:pt x="108817" y="213641"/>
                      <a:pt x="112144" y="194345"/>
                    </a:cubicBezTo>
                    <a:cubicBezTo>
                      <a:pt x="115420" y="175049"/>
                      <a:pt x="135177" y="181191"/>
                      <a:pt x="151146" y="163788"/>
                    </a:cubicBezTo>
                    <a:cubicBezTo>
                      <a:pt x="167115" y="146437"/>
                      <a:pt x="144134" y="132310"/>
                      <a:pt x="140346" y="114857"/>
                    </a:cubicBezTo>
                    <a:cubicBezTo>
                      <a:pt x="136559" y="97454"/>
                      <a:pt x="160513" y="107332"/>
                      <a:pt x="173206" y="107844"/>
                    </a:cubicBezTo>
                    <a:cubicBezTo>
                      <a:pt x="185900" y="108356"/>
                      <a:pt x="169163" y="68330"/>
                      <a:pt x="169163" y="68330"/>
                    </a:cubicBezTo>
                    <a:cubicBezTo>
                      <a:pt x="169982" y="68535"/>
                      <a:pt x="170852" y="68637"/>
                      <a:pt x="171722" y="68689"/>
                    </a:cubicBezTo>
                    <a:cubicBezTo>
                      <a:pt x="185490" y="69047"/>
                      <a:pt x="200231" y="46884"/>
                      <a:pt x="209956" y="39104"/>
                    </a:cubicBezTo>
                    <a:cubicBezTo>
                      <a:pt x="218350" y="32399"/>
                      <a:pt x="239489" y="25899"/>
                      <a:pt x="244249" y="16276"/>
                    </a:cubicBezTo>
                    <a:cubicBezTo>
                      <a:pt x="245631" y="13512"/>
                      <a:pt x="245734" y="10595"/>
                      <a:pt x="245017" y="7678"/>
                    </a:cubicBezTo>
                    <a:cubicBezTo>
                      <a:pt x="246246" y="7678"/>
                      <a:pt x="275216" y="9059"/>
                      <a:pt x="288728" y="36033"/>
                    </a:cubicBezTo>
                    <a:cubicBezTo>
                      <a:pt x="302548" y="63622"/>
                      <a:pt x="333258" y="89316"/>
                      <a:pt x="330085" y="105695"/>
                    </a:cubicBezTo>
                    <a:cubicBezTo>
                      <a:pt x="326963" y="121971"/>
                      <a:pt x="327577" y="146437"/>
                      <a:pt x="340117" y="153295"/>
                    </a:cubicBezTo>
                    <a:cubicBezTo>
                      <a:pt x="348972" y="158209"/>
                      <a:pt x="378709" y="184876"/>
                      <a:pt x="391710" y="203712"/>
                    </a:cubicBezTo>
                    <a:cubicBezTo>
                      <a:pt x="397136" y="211594"/>
                      <a:pt x="399695" y="218094"/>
                      <a:pt x="396522" y="221012"/>
                    </a:cubicBezTo>
                    <a:cubicBezTo>
                      <a:pt x="385875" y="231044"/>
                      <a:pt x="367040" y="256738"/>
                      <a:pt x="386490" y="271223"/>
                    </a:cubicBezTo>
                    <a:cubicBezTo>
                      <a:pt x="405939" y="285606"/>
                      <a:pt x="484455" y="360641"/>
                      <a:pt x="479849" y="39457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77"/>
              <p:cNvSpPr/>
              <p:nvPr/>
            </p:nvSpPr>
            <p:spPr>
              <a:xfrm>
                <a:off x="-13518" y="3748947"/>
                <a:ext cx="465773" cy="639798"/>
              </a:xfrm>
              <a:custGeom>
                <a:rect b="b" l="l" r="r" t="t"/>
                <a:pathLst>
                  <a:path extrusionOk="0" h="639798" w="465773">
                    <a:moveTo>
                      <a:pt x="422428" y="303319"/>
                    </a:moveTo>
                    <a:cubicBezTo>
                      <a:pt x="417515" y="284790"/>
                      <a:pt x="428724" y="266262"/>
                      <a:pt x="436504" y="250292"/>
                    </a:cubicBezTo>
                    <a:cubicBezTo>
                      <a:pt x="444591" y="233811"/>
                      <a:pt x="454009" y="215078"/>
                      <a:pt x="448839" y="196293"/>
                    </a:cubicBezTo>
                    <a:cubicBezTo>
                      <a:pt x="444079" y="178737"/>
                      <a:pt x="428468" y="167681"/>
                      <a:pt x="414853" y="157086"/>
                    </a:cubicBezTo>
                    <a:cubicBezTo>
                      <a:pt x="402313" y="147208"/>
                      <a:pt x="390387" y="137585"/>
                      <a:pt x="386702" y="121309"/>
                    </a:cubicBezTo>
                    <a:cubicBezTo>
                      <a:pt x="382607" y="103343"/>
                      <a:pt x="386037" y="84354"/>
                      <a:pt x="382914" y="66132"/>
                    </a:cubicBezTo>
                    <a:cubicBezTo>
                      <a:pt x="381430" y="64904"/>
                      <a:pt x="379895" y="63932"/>
                      <a:pt x="378308" y="63420"/>
                    </a:cubicBezTo>
                    <a:cubicBezTo>
                      <a:pt x="372064" y="61475"/>
                      <a:pt x="367355" y="66388"/>
                      <a:pt x="362287" y="68947"/>
                    </a:cubicBezTo>
                    <a:cubicBezTo>
                      <a:pt x="356606" y="71865"/>
                      <a:pt x="349901" y="75090"/>
                      <a:pt x="343298" y="71609"/>
                    </a:cubicBezTo>
                    <a:cubicBezTo>
                      <a:pt x="338692" y="69152"/>
                      <a:pt x="338436" y="63010"/>
                      <a:pt x="335774" y="58967"/>
                    </a:cubicBezTo>
                    <a:cubicBezTo>
                      <a:pt x="324974" y="42537"/>
                      <a:pt x="314584" y="22984"/>
                      <a:pt x="298666" y="11366"/>
                    </a:cubicBezTo>
                    <a:cubicBezTo>
                      <a:pt x="295339" y="8909"/>
                      <a:pt x="289862" y="5326"/>
                      <a:pt x="286586" y="9830"/>
                    </a:cubicBezTo>
                    <a:cubicBezTo>
                      <a:pt x="282952" y="14795"/>
                      <a:pt x="285870" y="21909"/>
                      <a:pt x="285716" y="27437"/>
                    </a:cubicBezTo>
                    <a:cubicBezTo>
                      <a:pt x="285512" y="33682"/>
                      <a:pt x="280700" y="38186"/>
                      <a:pt x="276503" y="42281"/>
                    </a:cubicBezTo>
                    <a:cubicBezTo>
                      <a:pt x="274149" y="44584"/>
                      <a:pt x="271743" y="46836"/>
                      <a:pt x="269440" y="49139"/>
                    </a:cubicBezTo>
                    <a:cubicBezTo>
                      <a:pt x="267597" y="50982"/>
                      <a:pt x="265447" y="52978"/>
                      <a:pt x="264424" y="55435"/>
                    </a:cubicBezTo>
                    <a:cubicBezTo>
                      <a:pt x="262479" y="60195"/>
                      <a:pt x="268109" y="63983"/>
                      <a:pt x="270975" y="66849"/>
                    </a:cubicBezTo>
                    <a:cubicBezTo>
                      <a:pt x="275019" y="70790"/>
                      <a:pt x="276247" y="74168"/>
                      <a:pt x="275479" y="79798"/>
                    </a:cubicBezTo>
                    <a:cubicBezTo>
                      <a:pt x="274405" y="87271"/>
                      <a:pt x="272101" y="94539"/>
                      <a:pt x="270668" y="101910"/>
                    </a:cubicBezTo>
                    <a:cubicBezTo>
                      <a:pt x="268416" y="113273"/>
                      <a:pt x="272460" y="125301"/>
                      <a:pt x="267239" y="136101"/>
                    </a:cubicBezTo>
                    <a:cubicBezTo>
                      <a:pt x="263195" y="134668"/>
                      <a:pt x="260687" y="132723"/>
                      <a:pt x="259305" y="128679"/>
                    </a:cubicBezTo>
                    <a:cubicBezTo>
                      <a:pt x="257719" y="124124"/>
                      <a:pt x="256490" y="119005"/>
                      <a:pt x="256388" y="114194"/>
                    </a:cubicBezTo>
                    <a:cubicBezTo>
                      <a:pt x="256337" y="111788"/>
                      <a:pt x="256695" y="109434"/>
                      <a:pt x="257309" y="107131"/>
                    </a:cubicBezTo>
                    <a:cubicBezTo>
                      <a:pt x="257668" y="105647"/>
                      <a:pt x="258589" y="103804"/>
                      <a:pt x="258333" y="102166"/>
                    </a:cubicBezTo>
                    <a:cubicBezTo>
                      <a:pt x="257872" y="98941"/>
                      <a:pt x="252703" y="99351"/>
                      <a:pt x="250451" y="99863"/>
                    </a:cubicBezTo>
                    <a:cubicBezTo>
                      <a:pt x="245793" y="100886"/>
                      <a:pt x="242415" y="104572"/>
                      <a:pt x="238678" y="107284"/>
                    </a:cubicBezTo>
                    <a:cubicBezTo>
                      <a:pt x="233918" y="110765"/>
                      <a:pt x="228493" y="113273"/>
                      <a:pt x="222811" y="114706"/>
                    </a:cubicBezTo>
                    <a:cubicBezTo>
                      <a:pt x="219536" y="115525"/>
                      <a:pt x="213035" y="117214"/>
                      <a:pt x="210681" y="113580"/>
                    </a:cubicBezTo>
                    <a:cubicBezTo>
                      <a:pt x="208633" y="110509"/>
                      <a:pt x="211039" y="106261"/>
                      <a:pt x="209350" y="102934"/>
                    </a:cubicBezTo>
                    <a:cubicBezTo>
                      <a:pt x="207047" y="98378"/>
                      <a:pt x="201877" y="99863"/>
                      <a:pt x="199574" y="103497"/>
                    </a:cubicBezTo>
                    <a:cubicBezTo>
                      <a:pt x="196912" y="107847"/>
                      <a:pt x="194916" y="110611"/>
                      <a:pt x="189798" y="112198"/>
                    </a:cubicBezTo>
                    <a:cubicBezTo>
                      <a:pt x="184679" y="113836"/>
                      <a:pt x="181045" y="111942"/>
                      <a:pt x="176336" y="109741"/>
                    </a:cubicBezTo>
                    <a:cubicBezTo>
                      <a:pt x="173061" y="108257"/>
                      <a:pt x="169938" y="106465"/>
                      <a:pt x="166509" y="105237"/>
                    </a:cubicBezTo>
                    <a:cubicBezTo>
                      <a:pt x="161749" y="103497"/>
                      <a:pt x="158985" y="104879"/>
                      <a:pt x="156784" y="108871"/>
                    </a:cubicBezTo>
                    <a:cubicBezTo>
                      <a:pt x="154941" y="112249"/>
                      <a:pt x="152229" y="115781"/>
                      <a:pt x="148032" y="115730"/>
                    </a:cubicBezTo>
                    <a:cubicBezTo>
                      <a:pt x="144398" y="115730"/>
                      <a:pt x="142145" y="115115"/>
                      <a:pt x="139023" y="117675"/>
                    </a:cubicBezTo>
                    <a:cubicBezTo>
                      <a:pt x="133035" y="122639"/>
                      <a:pt x="131602" y="133491"/>
                      <a:pt x="124641" y="136869"/>
                    </a:cubicBezTo>
                    <a:cubicBezTo>
                      <a:pt x="120546" y="138814"/>
                      <a:pt x="117987" y="137431"/>
                      <a:pt x="114762" y="134924"/>
                    </a:cubicBezTo>
                    <a:cubicBezTo>
                      <a:pt x="112152" y="132927"/>
                      <a:pt x="108671" y="133030"/>
                      <a:pt x="106214" y="130931"/>
                    </a:cubicBezTo>
                    <a:cubicBezTo>
                      <a:pt x="101557" y="126785"/>
                      <a:pt x="103041" y="119108"/>
                      <a:pt x="99919" y="114092"/>
                    </a:cubicBezTo>
                    <a:cubicBezTo>
                      <a:pt x="98486" y="111840"/>
                      <a:pt x="93214" y="109025"/>
                      <a:pt x="90450" y="109895"/>
                    </a:cubicBezTo>
                    <a:cubicBezTo>
                      <a:pt x="86509" y="111174"/>
                      <a:pt x="87737" y="117214"/>
                      <a:pt x="84410" y="119210"/>
                    </a:cubicBezTo>
                    <a:cubicBezTo>
                      <a:pt x="78677" y="122691"/>
                      <a:pt x="79496" y="113580"/>
                      <a:pt x="80367" y="110611"/>
                    </a:cubicBezTo>
                    <a:cubicBezTo>
                      <a:pt x="81851" y="105749"/>
                      <a:pt x="80622" y="103957"/>
                      <a:pt x="78729" y="99197"/>
                    </a:cubicBezTo>
                    <a:cubicBezTo>
                      <a:pt x="77142" y="94898"/>
                      <a:pt x="75504" y="91468"/>
                      <a:pt x="70437" y="90803"/>
                    </a:cubicBezTo>
                    <a:cubicBezTo>
                      <a:pt x="68082" y="90496"/>
                      <a:pt x="65933" y="91110"/>
                      <a:pt x="63629" y="90445"/>
                    </a:cubicBezTo>
                    <a:cubicBezTo>
                      <a:pt x="60200" y="89421"/>
                      <a:pt x="56976" y="87067"/>
                      <a:pt x="53700" y="85531"/>
                    </a:cubicBezTo>
                    <a:cubicBezTo>
                      <a:pt x="50578" y="84149"/>
                      <a:pt x="47455" y="83688"/>
                      <a:pt x="48684" y="79901"/>
                    </a:cubicBezTo>
                    <a:cubicBezTo>
                      <a:pt x="49810" y="76420"/>
                      <a:pt x="53853" y="72786"/>
                      <a:pt x="56208" y="70022"/>
                    </a:cubicBezTo>
                    <a:cubicBezTo>
                      <a:pt x="64141" y="60707"/>
                      <a:pt x="65523" y="47655"/>
                      <a:pt x="51908" y="43355"/>
                    </a:cubicBezTo>
                    <a:cubicBezTo>
                      <a:pt x="42951" y="40489"/>
                      <a:pt x="31998" y="39005"/>
                      <a:pt x="22938" y="42178"/>
                    </a:cubicBezTo>
                    <a:cubicBezTo>
                      <a:pt x="18383" y="43714"/>
                      <a:pt x="13520" y="47143"/>
                      <a:pt x="11115" y="51443"/>
                    </a:cubicBezTo>
                    <a:cubicBezTo>
                      <a:pt x="6201" y="60349"/>
                      <a:pt x="11524" y="72121"/>
                      <a:pt x="12753" y="81385"/>
                    </a:cubicBezTo>
                    <a:cubicBezTo>
                      <a:pt x="13418" y="86606"/>
                      <a:pt x="14288" y="91571"/>
                      <a:pt x="16438" y="96433"/>
                    </a:cubicBezTo>
                    <a:cubicBezTo>
                      <a:pt x="18127" y="100323"/>
                      <a:pt x="20225" y="103906"/>
                      <a:pt x="21147" y="108052"/>
                    </a:cubicBezTo>
                    <a:cubicBezTo>
                      <a:pt x="23245" y="117777"/>
                      <a:pt x="17154" y="127041"/>
                      <a:pt x="12497" y="134924"/>
                    </a:cubicBezTo>
                    <a:cubicBezTo>
                      <a:pt x="10296" y="138609"/>
                      <a:pt x="8965" y="143164"/>
                      <a:pt x="9477" y="147464"/>
                    </a:cubicBezTo>
                    <a:cubicBezTo>
                      <a:pt x="10091" y="151968"/>
                      <a:pt x="13725" y="154066"/>
                      <a:pt x="15107" y="158110"/>
                    </a:cubicBezTo>
                    <a:cubicBezTo>
                      <a:pt x="16489" y="162000"/>
                      <a:pt x="14902" y="167118"/>
                      <a:pt x="13162" y="170599"/>
                    </a:cubicBezTo>
                    <a:cubicBezTo>
                      <a:pt x="11524" y="173874"/>
                      <a:pt x="9989" y="175615"/>
                      <a:pt x="9682" y="179351"/>
                    </a:cubicBezTo>
                    <a:cubicBezTo>
                      <a:pt x="9426" y="183139"/>
                      <a:pt x="7890" y="186773"/>
                      <a:pt x="7685" y="190458"/>
                    </a:cubicBezTo>
                    <a:cubicBezTo>
                      <a:pt x="7532" y="194246"/>
                      <a:pt x="9682" y="198085"/>
                      <a:pt x="10091" y="201923"/>
                    </a:cubicBezTo>
                    <a:cubicBezTo>
                      <a:pt x="10859" y="208219"/>
                      <a:pt x="11473" y="214873"/>
                      <a:pt x="10961" y="221168"/>
                    </a:cubicBezTo>
                    <a:cubicBezTo>
                      <a:pt x="10552" y="226543"/>
                      <a:pt x="10193" y="232070"/>
                      <a:pt x="9579" y="237445"/>
                    </a:cubicBezTo>
                    <a:cubicBezTo>
                      <a:pt x="8658" y="245430"/>
                      <a:pt x="9170" y="252851"/>
                      <a:pt x="11422" y="260580"/>
                    </a:cubicBezTo>
                    <a:cubicBezTo>
                      <a:pt x="13776" y="268667"/>
                      <a:pt x="14288" y="277163"/>
                      <a:pt x="14442" y="285506"/>
                    </a:cubicBezTo>
                    <a:cubicBezTo>
                      <a:pt x="14595" y="291904"/>
                      <a:pt x="16131" y="298712"/>
                      <a:pt x="17052" y="305161"/>
                    </a:cubicBezTo>
                    <a:cubicBezTo>
                      <a:pt x="17820" y="310689"/>
                      <a:pt x="18025" y="316166"/>
                      <a:pt x="18844" y="321642"/>
                    </a:cubicBezTo>
                    <a:cubicBezTo>
                      <a:pt x="20225" y="330856"/>
                      <a:pt x="23604" y="339966"/>
                      <a:pt x="24320" y="349282"/>
                    </a:cubicBezTo>
                    <a:cubicBezTo>
                      <a:pt x="25753" y="367196"/>
                      <a:pt x="27801" y="384701"/>
                      <a:pt x="31025" y="402411"/>
                    </a:cubicBezTo>
                    <a:cubicBezTo>
                      <a:pt x="33124" y="414029"/>
                      <a:pt x="31691" y="426211"/>
                      <a:pt x="31332" y="437983"/>
                    </a:cubicBezTo>
                    <a:cubicBezTo>
                      <a:pt x="31076" y="447094"/>
                      <a:pt x="29387" y="455488"/>
                      <a:pt x="27801" y="464445"/>
                    </a:cubicBezTo>
                    <a:cubicBezTo>
                      <a:pt x="27033" y="468745"/>
                      <a:pt x="25753" y="472942"/>
                      <a:pt x="25037" y="477139"/>
                    </a:cubicBezTo>
                    <a:cubicBezTo>
                      <a:pt x="24218" y="481746"/>
                      <a:pt x="22836" y="487017"/>
                      <a:pt x="22631" y="491624"/>
                    </a:cubicBezTo>
                    <a:cubicBezTo>
                      <a:pt x="22375" y="496589"/>
                      <a:pt x="24320" y="501400"/>
                      <a:pt x="23655" y="506467"/>
                    </a:cubicBezTo>
                    <a:cubicBezTo>
                      <a:pt x="23348" y="508515"/>
                      <a:pt x="22426" y="510408"/>
                      <a:pt x="22119" y="512456"/>
                    </a:cubicBezTo>
                    <a:cubicBezTo>
                      <a:pt x="21659" y="515783"/>
                      <a:pt x="22119" y="520645"/>
                      <a:pt x="22938" y="523921"/>
                    </a:cubicBezTo>
                    <a:cubicBezTo>
                      <a:pt x="23706" y="526787"/>
                      <a:pt x="25907" y="528886"/>
                      <a:pt x="27647" y="531292"/>
                    </a:cubicBezTo>
                    <a:cubicBezTo>
                      <a:pt x="32510" y="538099"/>
                      <a:pt x="37116" y="545060"/>
                      <a:pt x="41723" y="552072"/>
                    </a:cubicBezTo>
                    <a:cubicBezTo>
                      <a:pt x="46995" y="560006"/>
                      <a:pt x="54365" y="566352"/>
                      <a:pt x="61531" y="572546"/>
                    </a:cubicBezTo>
                    <a:cubicBezTo>
                      <a:pt x="69106" y="579046"/>
                      <a:pt x="75299" y="587031"/>
                      <a:pt x="80264" y="595630"/>
                    </a:cubicBezTo>
                    <a:cubicBezTo>
                      <a:pt x="84001" y="602028"/>
                      <a:pt x="88300" y="608733"/>
                      <a:pt x="91627" y="615540"/>
                    </a:cubicBezTo>
                    <a:cubicBezTo>
                      <a:pt x="94544" y="610217"/>
                      <a:pt x="97206" y="605508"/>
                      <a:pt x="97462" y="605047"/>
                    </a:cubicBezTo>
                    <a:cubicBezTo>
                      <a:pt x="102580" y="595783"/>
                      <a:pt x="110002" y="587798"/>
                      <a:pt x="115991" y="579097"/>
                    </a:cubicBezTo>
                    <a:cubicBezTo>
                      <a:pt x="118652" y="575207"/>
                      <a:pt x="121365" y="570806"/>
                      <a:pt x="125460" y="568297"/>
                    </a:cubicBezTo>
                    <a:cubicBezTo>
                      <a:pt x="129401" y="565943"/>
                      <a:pt x="134058" y="565943"/>
                      <a:pt x="138511" y="565943"/>
                    </a:cubicBezTo>
                    <a:cubicBezTo>
                      <a:pt x="149925" y="565943"/>
                      <a:pt x="158064" y="563640"/>
                      <a:pt x="167379" y="557037"/>
                    </a:cubicBezTo>
                    <a:cubicBezTo>
                      <a:pt x="174289" y="552226"/>
                      <a:pt x="184372" y="546288"/>
                      <a:pt x="192408" y="552328"/>
                    </a:cubicBezTo>
                    <a:cubicBezTo>
                      <a:pt x="200034" y="558061"/>
                      <a:pt x="198243" y="570601"/>
                      <a:pt x="198038" y="578841"/>
                    </a:cubicBezTo>
                    <a:cubicBezTo>
                      <a:pt x="197834" y="589795"/>
                      <a:pt x="196963" y="601874"/>
                      <a:pt x="200393" y="612418"/>
                    </a:cubicBezTo>
                    <a:cubicBezTo>
                      <a:pt x="202594" y="619123"/>
                      <a:pt x="207251" y="625879"/>
                      <a:pt x="211039" y="631817"/>
                    </a:cubicBezTo>
                    <a:cubicBezTo>
                      <a:pt x="216772" y="640723"/>
                      <a:pt x="226752" y="632840"/>
                      <a:pt x="233406" y="628797"/>
                    </a:cubicBezTo>
                    <a:cubicBezTo>
                      <a:pt x="244104" y="622297"/>
                      <a:pt x="255927" y="613134"/>
                      <a:pt x="261097" y="601669"/>
                    </a:cubicBezTo>
                    <a:cubicBezTo>
                      <a:pt x="265192" y="592712"/>
                      <a:pt x="272562" y="579558"/>
                      <a:pt x="283925" y="579609"/>
                    </a:cubicBezTo>
                    <a:lnTo>
                      <a:pt x="284078" y="579609"/>
                    </a:lnTo>
                    <a:cubicBezTo>
                      <a:pt x="284641" y="560518"/>
                      <a:pt x="286740" y="521618"/>
                      <a:pt x="294981" y="536000"/>
                    </a:cubicBezTo>
                    <a:cubicBezTo>
                      <a:pt x="305832" y="554836"/>
                      <a:pt x="329786" y="549155"/>
                      <a:pt x="332601" y="529859"/>
                    </a:cubicBezTo>
                    <a:cubicBezTo>
                      <a:pt x="335416" y="510562"/>
                      <a:pt x="362236" y="495514"/>
                      <a:pt x="360854" y="473914"/>
                    </a:cubicBezTo>
                    <a:cubicBezTo>
                      <a:pt x="359421" y="452264"/>
                      <a:pt x="340278" y="416537"/>
                      <a:pt x="360854" y="401950"/>
                    </a:cubicBezTo>
                    <a:cubicBezTo>
                      <a:pt x="381532" y="387414"/>
                      <a:pt x="378206" y="377484"/>
                      <a:pt x="389978" y="388284"/>
                    </a:cubicBezTo>
                    <a:cubicBezTo>
                      <a:pt x="401136" y="398572"/>
                      <a:pt x="412243" y="439621"/>
                      <a:pt x="446997" y="402871"/>
                    </a:cubicBezTo>
                    <a:cubicBezTo>
                      <a:pt x="445717" y="401080"/>
                      <a:pt x="444489" y="399288"/>
                      <a:pt x="443363" y="397548"/>
                    </a:cubicBezTo>
                    <a:cubicBezTo>
                      <a:pt x="434098" y="382807"/>
                      <a:pt x="446434" y="384906"/>
                      <a:pt x="453702" y="374362"/>
                    </a:cubicBezTo>
                    <a:cubicBezTo>
                      <a:pt x="458820" y="366991"/>
                      <a:pt x="461635" y="353581"/>
                      <a:pt x="462813" y="344829"/>
                    </a:cubicBezTo>
                    <a:cubicBezTo>
                      <a:pt x="447457" y="334438"/>
                      <a:pt x="427342" y="322359"/>
                      <a:pt x="422224" y="303216"/>
                    </a:cubicBezTo>
                    <a:close/>
                    <a:moveTo>
                      <a:pt x="261609" y="451086"/>
                    </a:moveTo>
                    <a:cubicBezTo>
                      <a:pt x="260073" y="465264"/>
                      <a:pt x="253470" y="479954"/>
                      <a:pt x="248045" y="493006"/>
                    </a:cubicBezTo>
                    <a:cubicBezTo>
                      <a:pt x="241186" y="509692"/>
                      <a:pt x="229414" y="525661"/>
                      <a:pt x="210630" y="529398"/>
                    </a:cubicBezTo>
                    <a:cubicBezTo>
                      <a:pt x="204487" y="530626"/>
                      <a:pt x="195991" y="530780"/>
                      <a:pt x="191640" y="525354"/>
                    </a:cubicBezTo>
                    <a:cubicBezTo>
                      <a:pt x="187443" y="520133"/>
                      <a:pt x="189849" y="512712"/>
                      <a:pt x="191999" y="507133"/>
                    </a:cubicBezTo>
                    <a:cubicBezTo>
                      <a:pt x="194199" y="501298"/>
                      <a:pt x="210374" y="475040"/>
                      <a:pt x="200239" y="470434"/>
                    </a:cubicBezTo>
                    <a:cubicBezTo>
                      <a:pt x="189798" y="465674"/>
                      <a:pt x="173675" y="493108"/>
                      <a:pt x="168505" y="498943"/>
                    </a:cubicBezTo>
                    <a:cubicBezTo>
                      <a:pt x="157910" y="510920"/>
                      <a:pt x="144705" y="511586"/>
                      <a:pt x="131243" y="518598"/>
                    </a:cubicBezTo>
                    <a:cubicBezTo>
                      <a:pt x="119471" y="524791"/>
                      <a:pt x="110463" y="538201"/>
                      <a:pt x="97513" y="541938"/>
                    </a:cubicBezTo>
                    <a:cubicBezTo>
                      <a:pt x="86509" y="545162"/>
                      <a:pt x="79394" y="535079"/>
                      <a:pt x="77859" y="525405"/>
                    </a:cubicBezTo>
                    <a:cubicBezTo>
                      <a:pt x="76733" y="518086"/>
                      <a:pt x="79036" y="510818"/>
                      <a:pt x="78268" y="503550"/>
                    </a:cubicBezTo>
                    <a:cubicBezTo>
                      <a:pt x="77807" y="498892"/>
                      <a:pt x="76016" y="494183"/>
                      <a:pt x="75351" y="489321"/>
                    </a:cubicBezTo>
                    <a:cubicBezTo>
                      <a:pt x="74173" y="480210"/>
                      <a:pt x="73559" y="468028"/>
                      <a:pt x="82363" y="462347"/>
                    </a:cubicBezTo>
                    <a:cubicBezTo>
                      <a:pt x="93674" y="454976"/>
                      <a:pt x="110923" y="461989"/>
                      <a:pt x="123617" y="458764"/>
                    </a:cubicBezTo>
                    <a:cubicBezTo>
                      <a:pt x="136669" y="455437"/>
                      <a:pt x="146189" y="444688"/>
                      <a:pt x="157501" y="437932"/>
                    </a:cubicBezTo>
                    <a:cubicBezTo>
                      <a:pt x="171269" y="429743"/>
                      <a:pt x="186522" y="420683"/>
                      <a:pt x="188211" y="402922"/>
                    </a:cubicBezTo>
                    <a:cubicBezTo>
                      <a:pt x="190310" y="382142"/>
                      <a:pt x="171218" y="372980"/>
                      <a:pt x="156886" y="362845"/>
                    </a:cubicBezTo>
                    <a:cubicBezTo>
                      <a:pt x="141173" y="351738"/>
                      <a:pt x="137897" y="335871"/>
                      <a:pt x="132165" y="318674"/>
                    </a:cubicBezTo>
                    <a:cubicBezTo>
                      <a:pt x="128275" y="307004"/>
                      <a:pt x="118652" y="298047"/>
                      <a:pt x="116707" y="285865"/>
                    </a:cubicBezTo>
                    <a:cubicBezTo>
                      <a:pt x="115428" y="277368"/>
                      <a:pt x="116298" y="268411"/>
                      <a:pt x="118140" y="260068"/>
                    </a:cubicBezTo>
                    <a:cubicBezTo>
                      <a:pt x="119062" y="255974"/>
                      <a:pt x="120904" y="245583"/>
                      <a:pt x="126534" y="245020"/>
                    </a:cubicBezTo>
                    <a:cubicBezTo>
                      <a:pt x="132011" y="244508"/>
                      <a:pt x="136976" y="254233"/>
                      <a:pt x="139330" y="257816"/>
                    </a:cubicBezTo>
                    <a:cubicBezTo>
                      <a:pt x="144705" y="266005"/>
                      <a:pt x="149874" y="274400"/>
                      <a:pt x="155249" y="282589"/>
                    </a:cubicBezTo>
                    <a:cubicBezTo>
                      <a:pt x="164615" y="296869"/>
                      <a:pt x="171371" y="312480"/>
                      <a:pt x="180482" y="326761"/>
                    </a:cubicBezTo>
                    <a:cubicBezTo>
                      <a:pt x="190463" y="342372"/>
                      <a:pt x="204999" y="345545"/>
                      <a:pt x="221173" y="351943"/>
                    </a:cubicBezTo>
                    <a:cubicBezTo>
                      <a:pt x="239856" y="359314"/>
                      <a:pt x="245742" y="377944"/>
                      <a:pt x="251065" y="395808"/>
                    </a:cubicBezTo>
                    <a:cubicBezTo>
                      <a:pt x="256234" y="412954"/>
                      <a:pt x="263502" y="432711"/>
                      <a:pt x="261557" y="45093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77"/>
              <p:cNvSpPr/>
              <p:nvPr/>
            </p:nvSpPr>
            <p:spPr>
              <a:xfrm>
                <a:off x="254910" y="4125198"/>
                <a:ext cx="435062" cy="634680"/>
              </a:xfrm>
              <a:custGeom>
                <a:rect b="b" l="l" r="r" t="t"/>
                <a:pathLst>
                  <a:path extrusionOk="0" h="634680" w="435062">
                    <a:moveTo>
                      <a:pt x="408486" y="534927"/>
                    </a:moveTo>
                    <a:cubicBezTo>
                      <a:pt x="396407" y="532368"/>
                      <a:pt x="383509" y="535746"/>
                      <a:pt x="371225" y="534415"/>
                    </a:cubicBezTo>
                    <a:cubicBezTo>
                      <a:pt x="355716" y="532777"/>
                      <a:pt x="336880" y="523616"/>
                      <a:pt x="321576" y="530781"/>
                    </a:cubicBezTo>
                    <a:cubicBezTo>
                      <a:pt x="305249" y="538510"/>
                      <a:pt x="324545" y="553661"/>
                      <a:pt x="327514" y="563641"/>
                    </a:cubicBezTo>
                    <a:cubicBezTo>
                      <a:pt x="333707" y="584576"/>
                      <a:pt x="304430" y="580378"/>
                      <a:pt x="294090" y="574492"/>
                    </a:cubicBezTo>
                    <a:cubicBezTo>
                      <a:pt x="285133" y="569425"/>
                      <a:pt x="258671" y="546956"/>
                      <a:pt x="250277" y="564767"/>
                    </a:cubicBezTo>
                    <a:cubicBezTo>
                      <a:pt x="243521" y="579201"/>
                      <a:pt x="269676" y="586162"/>
                      <a:pt x="273156" y="597218"/>
                    </a:cubicBezTo>
                    <a:cubicBezTo>
                      <a:pt x="276637" y="608120"/>
                      <a:pt x="261793" y="617487"/>
                      <a:pt x="265479" y="626649"/>
                    </a:cubicBezTo>
                    <a:cubicBezTo>
                      <a:pt x="265837" y="627570"/>
                      <a:pt x="266349" y="628389"/>
                      <a:pt x="266963" y="629054"/>
                    </a:cubicBezTo>
                    <a:cubicBezTo>
                      <a:pt x="231288" y="627007"/>
                      <a:pt x="224532" y="606175"/>
                      <a:pt x="224173" y="604896"/>
                    </a:cubicBezTo>
                    <a:lnTo>
                      <a:pt x="224173" y="604896"/>
                    </a:lnTo>
                    <a:cubicBezTo>
                      <a:pt x="227347" y="601364"/>
                      <a:pt x="228831" y="597474"/>
                      <a:pt x="226630" y="593277"/>
                    </a:cubicBezTo>
                    <a:cubicBezTo>
                      <a:pt x="223917" y="588107"/>
                      <a:pt x="214909" y="586367"/>
                      <a:pt x="210098" y="584166"/>
                    </a:cubicBezTo>
                    <a:cubicBezTo>
                      <a:pt x="202727" y="580737"/>
                      <a:pt x="196278" y="576130"/>
                      <a:pt x="190853" y="570091"/>
                    </a:cubicBezTo>
                    <a:cubicBezTo>
                      <a:pt x="180206" y="558267"/>
                      <a:pt x="174832" y="544703"/>
                      <a:pt x="171147" y="529502"/>
                    </a:cubicBezTo>
                    <a:cubicBezTo>
                      <a:pt x="170226" y="525868"/>
                      <a:pt x="168792" y="512560"/>
                      <a:pt x="163674" y="511843"/>
                    </a:cubicBezTo>
                    <a:cubicBezTo>
                      <a:pt x="162957" y="487122"/>
                      <a:pt x="134294" y="489988"/>
                      <a:pt x="111262" y="488145"/>
                    </a:cubicBezTo>
                    <a:cubicBezTo>
                      <a:pt x="88229" y="486251"/>
                      <a:pt x="69905" y="465113"/>
                      <a:pt x="62791" y="453340"/>
                    </a:cubicBezTo>
                    <a:cubicBezTo>
                      <a:pt x="55778" y="441568"/>
                      <a:pt x="72208" y="417153"/>
                      <a:pt x="62791" y="398420"/>
                    </a:cubicBezTo>
                    <a:cubicBezTo>
                      <a:pt x="53373" y="379687"/>
                      <a:pt x="33667" y="395042"/>
                      <a:pt x="20001" y="397806"/>
                    </a:cubicBezTo>
                    <a:cubicBezTo>
                      <a:pt x="6335" y="400672"/>
                      <a:pt x="7717" y="392380"/>
                      <a:pt x="7717" y="392380"/>
                    </a:cubicBezTo>
                    <a:cubicBezTo>
                      <a:pt x="11658" y="391254"/>
                      <a:pt x="15190" y="389309"/>
                      <a:pt x="17646" y="386033"/>
                    </a:cubicBezTo>
                    <a:cubicBezTo>
                      <a:pt x="24096" y="377486"/>
                      <a:pt x="22406" y="364587"/>
                      <a:pt x="27320" y="355118"/>
                    </a:cubicBezTo>
                    <a:cubicBezTo>
                      <a:pt x="35254" y="339917"/>
                      <a:pt x="80295" y="323333"/>
                      <a:pt x="62535" y="300761"/>
                    </a:cubicBezTo>
                    <a:cubicBezTo>
                      <a:pt x="58747" y="295899"/>
                      <a:pt x="52963" y="292572"/>
                      <a:pt x="48510" y="288374"/>
                    </a:cubicBezTo>
                    <a:cubicBezTo>
                      <a:pt x="43289" y="283410"/>
                      <a:pt x="38837" y="277677"/>
                      <a:pt x="34742" y="271740"/>
                    </a:cubicBezTo>
                    <a:cubicBezTo>
                      <a:pt x="27525" y="261350"/>
                      <a:pt x="20973" y="252239"/>
                      <a:pt x="21536" y="239033"/>
                    </a:cubicBezTo>
                    <a:cubicBezTo>
                      <a:pt x="21843" y="231305"/>
                      <a:pt x="29163" y="203819"/>
                      <a:pt x="15650" y="203563"/>
                    </a:cubicBezTo>
                    <a:cubicBezTo>
                      <a:pt x="16213" y="184471"/>
                      <a:pt x="18312" y="145572"/>
                      <a:pt x="26552" y="159954"/>
                    </a:cubicBezTo>
                    <a:cubicBezTo>
                      <a:pt x="37403" y="178790"/>
                      <a:pt x="61357" y="173109"/>
                      <a:pt x="64173" y="153812"/>
                    </a:cubicBezTo>
                    <a:cubicBezTo>
                      <a:pt x="66988" y="134516"/>
                      <a:pt x="93808" y="119468"/>
                      <a:pt x="92426" y="97868"/>
                    </a:cubicBezTo>
                    <a:cubicBezTo>
                      <a:pt x="90993" y="76217"/>
                      <a:pt x="71850" y="40491"/>
                      <a:pt x="92426" y="25904"/>
                    </a:cubicBezTo>
                    <a:cubicBezTo>
                      <a:pt x="113104" y="11367"/>
                      <a:pt x="109777" y="1438"/>
                      <a:pt x="121550" y="12237"/>
                    </a:cubicBezTo>
                    <a:cubicBezTo>
                      <a:pt x="132708" y="22525"/>
                      <a:pt x="143815" y="63575"/>
                      <a:pt x="178569" y="26825"/>
                    </a:cubicBezTo>
                    <a:cubicBezTo>
                      <a:pt x="183738" y="34093"/>
                      <a:pt x="190187" y="41259"/>
                      <a:pt x="196944" y="45763"/>
                    </a:cubicBezTo>
                    <a:cubicBezTo>
                      <a:pt x="204877" y="51035"/>
                      <a:pt x="213476" y="53696"/>
                      <a:pt x="216342" y="63472"/>
                    </a:cubicBezTo>
                    <a:cubicBezTo>
                      <a:pt x="216700" y="64701"/>
                      <a:pt x="216956" y="66032"/>
                      <a:pt x="217110" y="67260"/>
                    </a:cubicBezTo>
                    <a:cubicBezTo>
                      <a:pt x="218441" y="76576"/>
                      <a:pt x="215370" y="86249"/>
                      <a:pt x="219516" y="95565"/>
                    </a:cubicBezTo>
                    <a:cubicBezTo>
                      <a:pt x="228524" y="115680"/>
                      <a:pt x="253143" y="104010"/>
                      <a:pt x="269625" y="110408"/>
                    </a:cubicBezTo>
                    <a:cubicBezTo>
                      <a:pt x="269932" y="121515"/>
                      <a:pt x="260616" y="125866"/>
                      <a:pt x="259183" y="135386"/>
                    </a:cubicBezTo>
                    <a:cubicBezTo>
                      <a:pt x="257443" y="146953"/>
                      <a:pt x="267270" y="143422"/>
                      <a:pt x="275664" y="144241"/>
                    </a:cubicBezTo>
                    <a:cubicBezTo>
                      <a:pt x="284877" y="145111"/>
                      <a:pt x="294090" y="146442"/>
                      <a:pt x="303355" y="147056"/>
                    </a:cubicBezTo>
                    <a:cubicBezTo>
                      <a:pt x="305351" y="147210"/>
                      <a:pt x="307142" y="147260"/>
                      <a:pt x="308780" y="147260"/>
                    </a:cubicBezTo>
                    <a:cubicBezTo>
                      <a:pt x="314666" y="149359"/>
                      <a:pt x="320655" y="151458"/>
                      <a:pt x="326643" y="153300"/>
                    </a:cubicBezTo>
                    <a:cubicBezTo>
                      <a:pt x="333604" y="155450"/>
                      <a:pt x="345837" y="155911"/>
                      <a:pt x="342818" y="166096"/>
                    </a:cubicBezTo>
                    <a:cubicBezTo>
                      <a:pt x="340361" y="174490"/>
                      <a:pt x="337085" y="179762"/>
                      <a:pt x="338467" y="189027"/>
                    </a:cubicBezTo>
                    <a:cubicBezTo>
                      <a:pt x="339593" y="196960"/>
                      <a:pt x="342357" y="204484"/>
                      <a:pt x="345633" y="211752"/>
                    </a:cubicBezTo>
                    <a:cubicBezTo>
                      <a:pt x="370099" y="266314"/>
                      <a:pt x="375115" y="266877"/>
                      <a:pt x="371992" y="292009"/>
                    </a:cubicBezTo>
                    <a:cubicBezTo>
                      <a:pt x="368870" y="317089"/>
                      <a:pt x="364468" y="371651"/>
                      <a:pt x="382024" y="396066"/>
                    </a:cubicBezTo>
                    <a:cubicBezTo>
                      <a:pt x="399580" y="420531"/>
                      <a:pt x="462793" y="500736"/>
                      <a:pt x="408282" y="53492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77"/>
              <p:cNvSpPr/>
              <p:nvPr/>
            </p:nvSpPr>
            <p:spPr>
              <a:xfrm>
                <a:off x="1210612" y="3575480"/>
                <a:ext cx="634680" cy="747284"/>
              </a:xfrm>
              <a:custGeom>
                <a:rect b="b" l="l" r="r" t="t"/>
                <a:pathLst>
                  <a:path extrusionOk="0" h="747284" w="634680">
                    <a:moveTo>
                      <a:pt x="628017" y="656237"/>
                    </a:moveTo>
                    <a:cubicBezTo>
                      <a:pt x="627454" y="659563"/>
                      <a:pt x="624332" y="669749"/>
                      <a:pt x="624383" y="677273"/>
                    </a:cubicBezTo>
                    <a:cubicBezTo>
                      <a:pt x="615938" y="675482"/>
                      <a:pt x="611229" y="669237"/>
                      <a:pt x="603295" y="664528"/>
                    </a:cubicBezTo>
                    <a:cubicBezTo>
                      <a:pt x="594287" y="659154"/>
                      <a:pt x="582463" y="659001"/>
                      <a:pt x="572738" y="662788"/>
                    </a:cubicBezTo>
                    <a:cubicBezTo>
                      <a:pt x="564805" y="665808"/>
                      <a:pt x="560813" y="673588"/>
                      <a:pt x="553442" y="677017"/>
                    </a:cubicBezTo>
                    <a:cubicBezTo>
                      <a:pt x="538855" y="683722"/>
                      <a:pt x="516487" y="673997"/>
                      <a:pt x="505585" y="664324"/>
                    </a:cubicBezTo>
                    <a:cubicBezTo>
                      <a:pt x="496167" y="655981"/>
                      <a:pt x="485879" y="647484"/>
                      <a:pt x="473186" y="644618"/>
                    </a:cubicBezTo>
                    <a:cubicBezTo>
                      <a:pt x="457831" y="641137"/>
                      <a:pt x="450051" y="652347"/>
                      <a:pt x="440889" y="662225"/>
                    </a:cubicBezTo>
                    <a:cubicBezTo>
                      <a:pt x="426301" y="677939"/>
                      <a:pt x="405521" y="668981"/>
                      <a:pt x="389295" y="659052"/>
                    </a:cubicBezTo>
                    <a:cubicBezTo>
                      <a:pt x="370562" y="647587"/>
                      <a:pt x="355053" y="639244"/>
                      <a:pt x="333556" y="650299"/>
                    </a:cubicBezTo>
                    <a:cubicBezTo>
                      <a:pt x="326698" y="653831"/>
                      <a:pt x="318150" y="658745"/>
                      <a:pt x="315795" y="666627"/>
                    </a:cubicBezTo>
                    <a:cubicBezTo>
                      <a:pt x="313902" y="673025"/>
                      <a:pt x="315693" y="681010"/>
                      <a:pt x="315028" y="687715"/>
                    </a:cubicBezTo>
                    <a:cubicBezTo>
                      <a:pt x="313031" y="707523"/>
                      <a:pt x="308015" y="723236"/>
                      <a:pt x="290050" y="733217"/>
                    </a:cubicBezTo>
                    <a:cubicBezTo>
                      <a:pt x="284829" y="736186"/>
                      <a:pt x="279608" y="740843"/>
                      <a:pt x="274183" y="743249"/>
                    </a:cubicBezTo>
                    <a:cubicBezTo>
                      <a:pt x="266710" y="746576"/>
                      <a:pt x="252686" y="742379"/>
                      <a:pt x="246032" y="738387"/>
                    </a:cubicBezTo>
                    <a:cubicBezTo>
                      <a:pt x="240299" y="735008"/>
                      <a:pt x="238712" y="729430"/>
                      <a:pt x="237945" y="723032"/>
                    </a:cubicBezTo>
                    <a:cubicBezTo>
                      <a:pt x="236358" y="709570"/>
                      <a:pt x="240401" y="696416"/>
                      <a:pt x="241528" y="683057"/>
                    </a:cubicBezTo>
                    <a:cubicBezTo>
                      <a:pt x="243217" y="662839"/>
                      <a:pt x="250843" y="621841"/>
                      <a:pt x="233031" y="606025"/>
                    </a:cubicBezTo>
                    <a:cubicBezTo>
                      <a:pt x="220952" y="595277"/>
                      <a:pt x="202270" y="603671"/>
                      <a:pt x="190292" y="610069"/>
                    </a:cubicBezTo>
                    <a:cubicBezTo>
                      <a:pt x="189883" y="610273"/>
                      <a:pt x="189525" y="610530"/>
                      <a:pt x="189115" y="610683"/>
                    </a:cubicBezTo>
                    <a:cubicBezTo>
                      <a:pt x="191316" y="602852"/>
                      <a:pt x="194490" y="595225"/>
                      <a:pt x="199659" y="589339"/>
                    </a:cubicBezTo>
                    <a:cubicBezTo>
                      <a:pt x="205597" y="582634"/>
                      <a:pt x="215424" y="576492"/>
                      <a:pt x="211790" y="566051"/>
                    </a:cubicBezTo>
                    <a:cubicBezTo>
                      <a:pt x="207490" y="553766"/>
                      <a:pt x="193722" y="549058"/>
                      <a:pt x="191265" y="535187"/>
                    </a:cubicBezTo>
                    <a:cubicBezTo>
                      <a:pt x="188808" y="521469"/>
                      <a:pt x="192801" y="507291"/>
                      <a:pt x="189729" y="493677"/>
                    </a:cubicBezTo>
                    <a:cubicBezTo>
                      <a:pt x="186249" y="478321"/>
                      <a:pt x="174937" y="485999"/>
                      <a:pt x="163779" y="486152"/>
                    </a:cubicBezTo>
                    <a:cubicBezTo>
                      <a:pt x="156716" y="486255"/>
                      <a:pt x="147861" y="481188"/>
                      <a:pt x="144637" y="474636"/>
                    </a:cubicBezTo>
                    <a:cubicBezTo>
                      <a:pt x="142999" y="471361"/>
                      <a:pt x="144227" y="467163"/>
                      <a:pt x="144125" y="463632"/>
                    </a:cubicBezTo>
                    <a:cubicBezTo>
                      <a:pt x="143971" y="458923"/>
                      <a:pt x="143203" y="454060"/>
                      <a:pt x="141310" y="449658"/>
                    </a:cubicBezTo>
                    <a:cubicBezTo>
                      <a:pt x="138443" y="443107"/>
                      <a:pt x="133120" y="443363"/>
                      <a:pt x="127080" y="441316"/>
                    </a:cubicBezTo>
                    <a:cubicBezTo>
                      <a:pt x="123395" y="440036"/>
                      <a:pt x="117202" y="438859"/>
                      <a:pt x="114284" y="436248"/>
                    </a:cubicBezTo>
                    <a:cubicBezTo>
                      <a:pt x="113005" y="435071"/>
                      <a:pt x="112595" y="433177"/>
                      <a:pt x="111572" y="431846"/>
                    </a:cubicBezTo>
                    <a:cubicBezTo>
                      <a:pt x="109883" y="429594"/>
                      <a:pt x="107733" y="428417"/>
                      <a:pt x="105430" y="426831"/>
                    </a:cubicBezTo>
                    <a:cubicBezTo>
                      <a:pt x="98776" y="422326"/>
                      <a:pt x="97240" y="417566"/>
                      <a:pt x="97394" y="409735"/>
                    </a:cubicBezTo>
                    <a:cubicBezTo>
                      <a:pt x="97496" y="404309"/>
                      <a:pt x="95091" y="398321"/>
                      <a:pt x="96165" y="393049"/>
                    </a:cubicBezTo>
                    <a:cubicBezTo>
                      <a:pt x="97343" y="387316"/>
                      <a:pt x="102819" y="383683"/>
                      <a:pt x="105941" y="379076"/>
                    </a:cubicBezTo>
                    <a:cubicBezTo>
                      <a:pt x="109780" y="373446"/>
                      <a:pt x="113312" y="368174"/>
                      <a:pt x="117919" y="363107"/>
                    </a:cubicBezTo>
                    <a:cubicBezTo>
                      <a:pt x="121399" y="359370"/>
                      <a:pt x="125084" y="356094"/>
                      <a:pt x="128769" y="352563"/>
                    </a:cubicBezTo>
                    <a:cubicBezTo>
                      <a:pt x="132711" y="348775"/>
                      <a:pt x="134246" y="343810"/>
                      <a:pt x="137164" y="339357"/>
                    </a:cubicBezTo>
                    <a:cubicBezTo>
                      <a:pt x="140030" y="335058"/>
                      <a:pt x="144483" y="332243"/>
                      <a:pt x="147554" y="328097"/>
                    </a:cubicBezTo>
                    <a:cubicBezTo>
                      <a:pt x="151956" y="322006"/>
                      <a:pt x="152416" y="314175"/>
                      <a:pt x="151239" y="307009"/>
                    </a:cubicBezTo>
                    <a:cubicBezTo>
                      <a:pt x="148782" y="292012"/>
                      <a:pt x="137215" y="284334"/>
                      <a:pt x="131892" y="271180"/>
                    </a:cubicBezTo>
                    <a:cubicBezTo>
                      <a:pt x="127285" y="259613"/>
                      <a:pt x="123856" y="241903"/>
                      <a:pt x="111828" y="235198"/>
                    </a:cubicBezTo>
                    <a:cubicBezTo>
                      <a:pt x="106044" y="231973"/>
                      <a:pt x="99748" y="234737"/>
                      <a:pt x="93657" y="235198"/>
                    </a:cubicBezTo>
                    <a:cubicBezTo>
                      <a:pt x="86645" y="235710"/>
                      <a:pt x="84137" y="236836"/>
                      <a:pt x="78456" y="240675"/>
                    </a:cubicBezTo>
                    <a:cubicBezTo>
                      <a:pt x="70164" y="246305"/>
                      <a:pt x="69806" y="227367"/>
                      <a:pt x="68782" y="223579"/>
                    </a:cubicBezTo>
                    <a:cubicBezTo>
                      <a:pt x="67758" y="219689"/>
                      <a:pt x="65967" y="216055"/>
                      <a:pt x="64994" y="212063"/>
                    </a:cubicBezTo>
                    <a:cubicBezTo>
                      <a:pt x="64073" y="208480"/>
                      <a:pt x="62742" y="202491"/>
                      <a:pt x="58340" y="201621"/>
                    </a:cubicBezTo>
                    <a:cubicBezTo>
                      <a:pt x="52710" y="200546"/>
                      <a:pt x="44060" y="208736"/>
                      <a:pt x="39044" y="210732"/>
                    </a:cubicBezTo>
                    <a:cubicBezTo>
                      <a:pt x="33926" y="212882"/>
                      <a:pt x="24559" y="215595"/>
                      <a:pt x="22205" y="208378"/>
                    </a:cubicBezTo>
                    <a:cubicBezTo>
                      <a:pt x="19952" y="201519"/>
                      <a:pt x="25788" y="191999"/>
                      <a:pt x="27784" y="185652"/>
                    </a:cubicBezTo>
                    <a:cubicBezTo>
                      <a:pt x="29933" y="178947"/>
                      <a:pt x="31315" y="171525"/>
                      <a:pt x="27221" y="165332"/>
                    </a:cubicBezTo>
                    <a:cubicBezTo>
                      <a:pt x="23894" y="160316"/>
                      <a:pt x="18263" y="157450"/>
                      <a:pt x="14271" y="153099"/>
                    </a:cubicBezTo>
                    <a:cubicBezTo>
                      <a:pt x="9972" y="148339"/>
                      <a:pt x="6849" y="141839"/>
                      <a:pt x="7873" y="135287"/>
                    </a:cubicBezTo>
                    <a:cubicBezTo>
                      <a:pt x="8231" y="133240"/>
                      <a:pt x="8897" y="131448"/>
                      <a:pt x="9920" y="129810"/>
                    </a:cubicBezTo>
                    <a:cubicBezTo>
                      <a:pt x="12633" y="125357"/>
                      <a:pt x="17393" y="122286"/>
                      <a:pt x="21795" y="119369"/>
                    </a:cubicBezTo>
                    <a:cubicBezTo>
                      <a:pt x="28551" y="115018"/>
                      <a:pt x="34233" y="110565"/>
                      <a:pt x="35666" y="102222"/>
                    </a:cubicBezTo>
                    <a:cubicBezTo>
                      <a:pt x="37202" y="93419"/>
                      <a:pt x="34847" y="84359"/>
                      <a:pt x="37150" y="75658"/>
                    </a:cubicBezTo>
                    <a:cubicBezTo>
                      <a:pt x="37867" y="72996"/>
                      <a:pt x="38942" y="70540"/>
                      <a:pt x="40272" y="68338"/>
                    </a:cubicBezTo>
                    <a:cubicBezTo>
                      <a:pt x="46978" y="57334"/>
                      <a:pt x="60951" y="51960"/>
                      <a:pt x="73235" y="49196"/>
                    </a:cubicBezTo>
                    <a:cubicBezTo>
                      <a:pt x="89102" y="45613"/>
                      <a:pt x="104867" y="41825"/>
                      <a:pt x="117919" y="31486"/>
                    </a:cubicBezTo>
                    <a:cubicBezTo>
                      <a:pt x="128207" y="23297"/>
                      <a:pt x="135935" y="13674"/>
                      <a:pt x="148987" y="9375"/>
                    </a:cubicBezTo>
                    <a:cubicBezTo>
                      <a:pt x="154617" y="7532"/>
                      <a:pt x="162807" y="6099"/>
                      <a:pt x="167311" y="11166"/>
                    </a:cubicBezTo>
                    <a:cubicBezTo>
                      <a:pt x="167874" y="11832"/>
                      <a:pt x="168335" y="12548"/>
                      <a:pt x="168642" y="13214"/>
                    </a:cubicBezTo>
                    <a:cubicBezTo>
                      <a:pt x="171406" y="18742"/>
                      <a:pt x="168232" y="26163"/>
                      <a:pt x="165775" y="31179"/>
                    </a:cubicBezTo>
                    <a:cubicBezTo>
                      <a:pt x="160862" y="41109"/>
                      <a:pt x="153594" y="49196"/>
                      <a:pt x="150113" y="59945"/>
                    </a:cubicBezTo>
                    <a:cubicBezTo>
                      <a:pt x="148629" y="64653"/>
                      <a:pt x="148731" y="70283"/>
                      <a:pt x="153901" y="72740"/>
                    </a:cubicBezTo>
                    <a:cubicBezTo>
                      <a:pt x="159224" y="75248"/>
                      <a:pt x="164854" y="70795"/>
                      <a:pt x="170433" y="72382"/>
                    </a:cubicBezTo>
                    <a:cubicBezTo>
                      <a:pt x="180056" y="75197"/>
                      <a:pt x="187887" y="86458"/>
                      <a:pt x="195360" y="92549"/>
                    </a:cubicBezTo>
                    <a:cubicBezTo>
                      <a:pt x="205852" y="101045"/>
                      <a:pt x="213530" y="110923"/>
                      <a:pt x="226224" y="116503"/>
                    </a:cubicBezTo>
                    <a:cubicBezTo>
                      <a:pt x="231496" y="118755"/>
                      <a:pt x="235130" y="118652"/>
                      <a:pt x="240197" y="116349"/>
                    </a:cubicBezTo>
                    <a:cubicBezTo>
                      <a:pt x="245213" y="114097"/>
                      <a:pt x="250638" y="112766"/>
                      <a:pt x="255501" y="115786"/>
                    </a:cubicBezTo>
                    <a:cubicBezTo>
                      <a:pt x="260926" y="119164"/>
                      <a:pt x="265379" y="127098"/>
                      <a:pt x="268706" y="132370"/>
                    </a:cubicBezTo>
                    <a:cubicBezTo>
                      <a:pt x="272187" y="138000"/>
                      <a:pt x="273569" y="145473"/>
                      <a:pt x="273927" y="151922"/>
                    </a:cubicBezTo>
                    <a:cubicBezTo>
                      <a:pt x="274490" y="162466"/>
                      <a:pt x="281502" y="174955"/>
                      <a:pt x="293223" y="175722"/>
                    </a:cubicBezTo>
                    <a:cubicBezTo>
                      <a:pt x="300133" y="176183"/>
                      <a:pt x="307350" y="174187"/>
                      <a:pt x="314209" y="175313"/>
                    </a:cubicBezTo>
                    <a:cubicBezTo>
                      <a:pt x="320504" y="176285"/>
                      <a:pt x="327005" y="179254"/>
                      <a:pt x="332481" y="182427"/>
                    </a:cubicBezTo>
                    <a:cubicBezTo>
                      <a:pt x="337856" y="185498"/>
                      <a:pt x="342923" y="189900"/>
                      <a:pt x="344919" y="195991"/>
                    </a:cubicBezTo>
                    <a:cubicBezTo>
                      <a:pt x="346966" y="202236"/>
                      <a:pt x="347222" y="209197"/>
                      <a:pt x="349321" y="215390"/>
                    </a:cubicBezTo>
                    <a:cubicBezTo>
                      <a:pt x="353313" y="227111"/>
                      <a:pt x="372917" y="228442"/>
                      <a:pt x="381823" y="222760"/>
                    </a:cubicBezTo>
                    <a:cubicBezTo>
                      <a:pt x="388067" y="218768"/>
                      <a:pt x="402040" y="206637"/>
                      <a:pt x="409615" y="210937"/>
                    </a:cubicBezTo>
                    <a:cubicBezTo>
                      <a:pt x="417549" y="215441"/>
                      <a:pt x="421388" y="225371"/>
                      <a:pt x="427018" y="232076"/>
                    </a:cubicBezTo>
                    <a:cubicBezTo>
                      <a:pt x="430499" y="236273"/>
                      <a:pt x="435054" y="239293"/>
                      <a:pt x="438278" y="243746"/>
                    </a:cubicBezTo>
                    <a:cubicBezTo>
                      <a:pt x="440889" y="247329"/>
                      <a:pt x="442834" y="251577"/>
                      <a:pt x="444676" y="255569"/>
                    </a:cubicBezTo>
                    <a:cubicBezTo>
                      <a:pt x="446417" y="259203"/>
                      <a:pt x="448003" y="262837"/>
                      <a:pt x="449488" y="266574"/>
                    </a:cubicBezTo>
                    <a:cubicBezTo>
                      <a:pt x="453224" y="275838"/>
                      <a:pt x="456090" y="285819"/>
                      <a:pt x="460492" y="294725"/>
                    </a:cubicBezTo>
                    <a:cubicBezTo>
                      <a:pt x="464741" y="303221"/>
                      <a:pt x="472572" y="309005"/>
                      <a:pt x="480863" y="313305"/>
                    </a:cubicBezTo>
                    <a:cubicBezTo>
                      <a:pt x="487057" y="316529"/>
                      <a:pt x="492380" y="317144"/>
                      <a:pt x="498829" y="314328"/>
                    </a:cubicBezTo>
                    <a:cubicBezTo>
                      <a:pt x="504254" y="311923"/>
                      <a:pt x="510499" y="307111"/>
                      <a:pt x="516794" y="308749"/>
                    </a:cubicBezTo>
                    <a:cubicBezTo>
                      <a:pt x="522937" y="310387"/>
                      <a:pt x="524523" y="317502"/>
                      <a:pt x="527082" y="322415"/>
                    </a:cubicBezTo>
                    <a:cubicBezTo>
                      <a:pt x="530716" y="329427"/>
                      <a:pt x="536398" y="334290"/>
                      <a:pt x="543461" y="337770"/>
                    </a:cubicBezTo>
                    <a:cubicBezTo>
                      <a:pt x="553954" y="342889"/>
                      <a:pt x="568439" y="341609"/>
                      <a:pt x="576680" y="350669"/>
                    </a:cubicBezTo>
                    <a:cubicBezTo>
                      <a:pt x="577396" y="351488"/>
                      <a:pt x="578010" y="352256"/>
                      <a:pt x="578522" y="353074"/>
                    </a:cubicBezTo>
                    <a:cubicBezTo>
                      <a:pt x="578778" y="353484"/>
                      <a:pt x="579034" y="353893"/>
                      <a:pt x="579239" y="354252"/>
                    </a:cubicBezTo>
                    <a:cubicBezTo>
                      <a:pt x="579444" y="354661"/>
                      <a:pt x="579699" y="355122"/>
                      <a:pt x="579904" y="355480"/>
                    </a:cubicBezTo>
                    <a:cubicBezTo>
                      <a:pt x="580058" y="355736"/>
                      <a:pt x="580160" y="355992"/>
                      <a:pt x="580262" y="356299"/>
                    </a:cubicBezTo>
                    <a:cubicBezTo>
                      <a:pt x="580621" y="357118"/>
                      <a:pt x="580979" y="357988"/>
                      <a:pt x="581133" y="358909"/>
                    </a:cubicBezTo>
                    <a:cubicBezTo>
                      <a:pt x="581286" y="359370"/>
                      <a:pt x="581337" y="359831"/>
                      <a:pt x="581491" y="360343"/>
                    </a:cubicBezTo>
                    <a:cubicBezTo>
                      <a:pt x="581952" y="362390"/>
                      <a:pt x="582156" y="364591"/>
                      <a:pt x="582207" y="366792"/>
                    </a:cubicBezTo>
                    <a:cubicBezTo>
                      <a:pt x="582259" y="368379"/>
                      <a:pt x="582207" y="370067"/>
                      <a:pt x="582207" y="371757"/>
                    </a:cubicBezTo>
                    <a:cubicBezTo>
                      <a:pt x="582105" y="379383"/>
                      <a:pt x="584050" y="383631"/>
                      <a:pt x="589424" y="388954"/>
                    </a:cubicBezTo>
                    <a:cubicBezTo>
                      <a:pt x="594850" y="394329"/>
                      <a:pt x="598842" y="399242"/>
                      <a:pt x="595720" y="407125"/>
                    </a:cubicBezTo>
                    <a:cubicBezTo>
                      <a:pt x="592649" y="414700"/>
                      <a:pt x="584664" y="420586"/>
                      <a:pt x="582975" y="428724"/>
                    </a:cubicBezTo>
                    <a:cubicBezTo>
                      <a:pt x="581542" y="435685"/>
                      <a:pt x="587838" y="439217"/>
                      <a:pt x="592751" y="442749"/>
                    </a:cubicBezTo>
                    <a:cubicBezTo>
                      <a:pt x="598484" y="446946"/>
                      <a:pt x="604114" y="451757"/>
                      <a:pt x="605291" y="459230"/>
                    </a:cubicBezTo>
                    <a:cubicBezTo>
                      <a:pt x="606469" y="466703"/>
                      <a:pt x="602835" y="473408"/>
                      <a:pt x="599201" y="479652"/>
                    </a:cubicBezTo>
                    <a:cubicBezTo>
                      <a:pt x="596334" y="484617"/>
                      <a:pt x="593058" y="489633"/>
                      <a:pt x="596897" y="494905"/>
                    </a:cubicBezTo>
                    <a:cubicBezTo>
                      <a:pt x="600941" y="500484"/>
                      <a:pt x="608106" y="502941"/>
                      <a:pt x="611587" y="509185"/>
                    </a:cubicBezTo>
                    <a:cubicBezTo>
                      <a:pt x="615631" y="516454"/>
                      <a:pt x="612662" y="524847"/>
                      <a:pt x="610359" y="532218"/>
                    </a:cubicBezTo>
                    <a:cubicBezTo>
                      <a:pt x="608363" y="538565"/>
                      <a:pt x="605906" y="544963"/>
                      <a:pt x="607646" y="551617"/>
                    </a:cubicBezTo>
                    <a:cubicBezTo>
                      <a:pt x="609079" y="556991"/>
                      <a:pt x="611382" y="562826"/>
                      <a:pt x="611229" y="568456"/>
                    </a:cubicBezTo>
                    <a:cubicBezTo>
                      <a:pt x="611075" y="573472"/>
                      <a:pt x="610461" y="577925"/>
                      <a:pt x="611689" y="582941"/>
                    </a:cubicBezTo>
                    <a:cubicBezTo>
                      <a:pt x="612559" y="586422"/>
                      <a:pt x="614351" y="589391"/>
                      <a:pt x="615323" y="592820"/>
                    </a:cubicBezTo>
                    <a:cubicBezTo>
                      <a:pt x="618394" y="603057"/>
                      <a:pt x="619930" y="613345"/>
                      <a:pt x="623820" y="623223"/>
                    </a:cubicBezTo>
                    <a:cubicBezTo>
                      <a:pt x="627966" y="633664"/>
                      <a:pt x="629860" y="644925"/>
                      <a:pt x="628017" y="65603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77"/>
              <p:cNvSpPr/>
              <p:nvPr/>
            </p:nvSpPr>
            <p:spPr>
              <a:xfrm>
                <a:off x="745283" y="3615581"/>
                <a:ext cx="680745" cy="706337"/>
              </a:xfrm>
              <a:custGeom>
                <a:rect b="b" l="l" r="r" t="t"/>
                <a:pathLst>
                  <a:path extrusionOk="0" h="706337" w="680745">
                    <a:moveTo>
                      <a:pt x="664937" y="549238"/>
                    </a:moveTo>
                    <a:cubicBezTo>
                      <a:pt x="659767" y="555124"/>
                      <a:pt x="656594" y="562751"/>
                      <a:pt x="654393" y="570582"/>
                    </a:cubicBezTo>
                    <a:cubicBezTo>
                      <a:pt x="634687" y="581126"/>
                      <a:pt x="616517" y="589111"/>
                      <a:pt x="593433" y="586705"/>
                    </a:cubicBezTo>
                    <a:cubicBezTo>
                      <a:pt x="578078" y="585118"/>
                      <a:pt x="551155" y="570480"/>
                      <a:pt x="536619" y="579335"/>
                    </a:cubicBezTo>
                    <a:cubicBezTo>
                      <a:pt x="519268" y="589878"/>
                      <a:pt x="530118" y="623506"/>
                      <a:pt x="529709" y="639373"/>
                    </a:cubicBezTo>
                    <a:cubicBezTo>
                      <a:pt x="528839" y="669469"/>
                      <a:pt x="500739" y="677301"/>
                      <a:pt x="477041" y="686821"/>
                    </a:cubicBezTo>
                    <a:cubicBezTo>
                      <a:pt x="465832" y="691376"/>
                      <a:pt x="455800" y="697672"/>
                      <a:pt x="445512" y="703763"/>
                    </a:cubicBezTo>
                    <a:cubicBezTo>
                      <a:pt x="443004" y="700538"/>
                      <a:pt x="440700" y="697109"/>
                      <a:pt x="437271" y="694600"/>
                    </a:cubicBezTo>
                    <a:cubicBezTo>
                      <a:pt x="431846" y="690711"/>
                      <a:pt x="423810" y="693628"/>
                      <a:pt x="417616" y="689994"/>
                    </a:cubicBezTo>
                    <a:cubicBezTo>
                      <a:pt x="407840" y="684313"/>
                      <a:pt x="412447" y="668906"/>
                      <a:pt x="412037" y="659284"/>
                    </a:cubicBezTo>
                    <a:cubicBezTo>
                      <a:pt x="411679" y="649661"/>
                      <a:pt x="410195" y="636661"/>
                      <a:pt x="400623" y="631696"/>
                    </a:cubicBezTo>
                    <a:cubicBezTo>
                      <a:pt x="392076" y="627243"/>
                      <a:pt x="381634" y="630109"/>
                      <a:pt x="372523" y="629239"/>
                    </a:cubicBezTo>
                    <a:cubicBezTo>
                      <a:pt x="361672" y="628215"/>
                      <a:pt x="360239" y="620640"/>
                      <a:pt x="361724" y="611017"/>
                    </a:cubicBezTo>
                    <a:cubicBezTo>
                      <a:pt x="362645" y="604926"/>
                      <a:pt x="370374" y="586500"/>
                      <a:pt x="364897" y="581331"/>
                    </a:cubicBezTo>
                    <a:cubicBezTo>
                      <a:pt x="359523" y="576212"/>
                      <a:pt x="344168" y="588189"/>
                      <a:pt x="339407" y="590544"/>
                    </a:cubicBezTo>
                    <a:cubicBezTo>
                      <a:pt x="330604" y="594997"/>
                      <a:pt x="322261" y="597505"/>
                      <a:pt x="313508" y="591772"/>
                    </a:cubicBezTo>
                    <a:cubicBezTo>
                      <a:pt x="305319" y="586398"/>
                      <a:pt x="298665" y="580256"/>
                      <a:pt x="288582" y="578567"/>
                    </a:cubicBezTo>
                    <a:cubicBezTo>
                      <a:pt x="279215" y="577031"/>
                      <a:pt x="267494" y="578720"/>
                      <a:pt x="261403" y="586756"/>
                    </a:cubicBezTo>
                    <a:cubicBezTo>
                      <a:pt x="260635" y="587780"/>
                      <a:pt x="260021" y="588803"/>
                      <a:pt x="259458" y="589930"/>
                    </a:cubicBezTo>
                    <a:cubicBezTo>
                      <a:pt x="252753" y="588548"/>
                      <a:pt x="215849" y="602214"/>
                      <a:pt x="207865" y="600320"/>
                    </a:cubicBezTo>
                    <a:cubicBezTo>
                      <a:pt x="199880" y="598477"/>
                      <a:pt x="201313" y="573039"/>
                      <a:pt x="193277" y="560857"/>
                    </a:cubicBezTo>
                    <a:cubicBezTo>
                      <a:pt x="185293" y="548624"/>
                      <a:pt x="172599" y="565566"/>
                      <a:pt x="168402" y="581996"/>
                    </a:cubicBezTo>
                    <a:cubicBezTo>
                      <a:pt x="164154" y="598477"/>
                      <a:pt x="152893" y="584862"/>
                      <a:pt x="138306" y="576366"/>
                    </a:cubicBezTo>
                    <a:cubicBezTo>
                      <a:pt x="123718" y="567920"/>
                      <a:pt x="97871" y="560857"/>
                      <a:pt x="86098" y="559014"/>
                    </a:cubicBezTo>
                    <a:cubicBezTo>
                      <a:pt x="74326" y="557121"/>
                      <a:pt x="46328" y="586398"/>
                      <a:pt x="46328" y="586398"/>
                    </a:cubicBezTo>
                    <a:cubicBezTo>
                      <a:pt x="47608" y="577338"/>
                      <a:pt x="48836" y="567972"/>
                      <a:pt x="43513" y="560294"/>
                    </a:cubicBezTo>
                    <a:cubicBezTo>
                      <a:pt x="35273" y="548215"/>
                      <a:pt x="18945" y="546270"/>
                      <a:pt x="11677" y="532348"/>
                    </a:cubicBezTo>
                    <a:cubicBezTo>
                      <a:pt x="4102" y="517811"/>
                      <a:pt x="8196" y="503633"/>
                      <a:pt x="16386" y="490530"/>
                    </a:cubicBezTo>
                    <a:cubicBezTo>
                      <a:pt x="25753" y="475585"/>
                      <a:pt x="36143" y="461816"/>
                      <a:pt x="35477" y="443185"/>
                    </a:cubicBezTo>
                    <a:cubicBezTo>
                      <a:pt x="34863" y="427370"/>
                      <a:pt x="24012" y="414829"/>
                      <a:pt x="22579" y="399474"/>
                    </a:cubicBezTo>
                    <a:cubicBezTo>
                      <a:pt x="19559" y="367638"/>
                      <a:pt x="51498" y="344708"/>
                      <a:pt x="80059" y="349570"/>
                    </a:cubicBezTo>
                    <a:cubicBezTo>
                      <a:pt x="96284" y="352283"/>
                      <a:pt x="111793" y="357759"/>
                      <a:pt x="126175" y="346806"/>
                    </a:cubicBezTo>
                    <a:cubicBezTo>
                      <a:pt x="138050" y="337798"/>
                      <a:pt x="148389" y="321880"/>
                      <a:pt x="155145" y="308674"/>
                    </a:cubicBezTo>
                    <a:cubicBezTo>
                      <a:pt x="166252" y="287126"/>
                      <a:pt x="164154" y="260408"/>
                      <a:pt x="178025" y="240241"/>
                    </a:cubicBezTo>
                    <a:cubicBezTo>
                      <a:pt x="187340" y="226677"/>
                      <a:pt x="198856" y="226370"/>
                      <a:pt x="212113" y="219563"/>
                    </a:cubicBezTo>
                    <a:cubicBezTo>
                      <a:pt x="227059" y="211988"/>
                      <a:pt x="233662" y="195200"/>
                      <a:pt x="236067" y="179435"/>
                    </a:cubicBezTo>
                    <a:cubicBezTo>
                      <a:pt x="237500" y="170017"/>
                      <a:pt x="228953" y="73177"/>
                      <a:pt x="228492" y="73280"/>
                    </a:cubicBezTo>
                    <a:cubicBezTo>
                      <a:pt x="228492" y="73280"/>
                      <a:pt x="279010" y="77477"/>
                      <a:pt x="290271" y="55877"/>
                    </a:cubicBezTo>
                    <a:cubicBezTo>
                      <a:pt x="301531" y="34277"/>
                      <a:pt x="297795" y="-7130"/>
                      <a:pt x="333521" y="13087"/>
                    </a:cubicBezTo>
                    <a:cubicBezTo>
                      <a:pt x="369248" y="33305"/>
                      <a:pt x="381429" y="60586"/>
                      <a:pt x="399344" y="66216"/>
                    </a:cubicBezTo>
                    <a:cubicBezTo>
                      <a:pt x="417207" y="71846"/>
                      <a:pt x="437578" y="95749"/>
                      <a:pt x="475352" y="89914"/>
                    </a:cubicBezTo>
                    <a:cubicBezTo>
                      <a:pt x="474379" y="91552"/>
                      <a:pt x="473663" y="93344"/>
                      <a:pt x="473304" y="95391"/>
                    </a:cubicBezTo>
                    <a:cubicBezTo>
                      <a:pt x="472281" y="101942"/>
                      <a:pt x="475403" y="108443"/>
                      <a:pt x="479702" y="113203"/>
                    </a:cubicBezTo>
                    <a:cubicBezTo>
                      <a:pt x="483695" y="117553"/>
                      <a:pt x="489325" y="120420"/>
                      <a:pt x="492652" y="125436"/>
                    </a:cubicBezTo>
                    <a:cubicBezTo>
                      <a:pt x="496747" y="131629"/>
                      <a:pt x="495365" y="138999"/>
                      <a:pt x="493215" y="145756"/>
                    </a:cubicBezTo>
                    <a:cubicBezTo>
                      <a:pt x="491219" y="152103"/>
                      <a:pt x="485384" y="161572"/>
                      <a:pt x="487636" y="168481"/>
                    </a:cubicBezTo>
                    <a:cubicBezTo>
                      <a:pt x="489990" y="175699"/>
                      <a:pt x="499357" y="172986"/>
                      <a:pt x="504475" y="170836"/>
                    </a:cubicBezTo>
                    <a:cubicBezTo>
                      <a:pt x="509491" y="168789"/>
                      <a:pt x="518141" y="160650"/>
                      <a:pt x="523772" y="161725"/>
                    </a:cubicBezTo>
                    <a:cubicBezTo>
                      <a:pt x="528225" y="162595"/>
                      <a:pt x="529504" y="168584"/>
                      <a:pt x="530426" y="172167"/>
                    </a:cubicBezTo>
                    <a:cubicBezTo>
                      <a:pt x="531398" y="176159"/>
                      <a:pt x="533138" y="179793"/>
                      <a:pt x="534213" y="183683"/>
                    </a:cubicBezTo>
                    <a:cubicBezTo>
                      <a:pt x="535237" y="187471"/>
                      <a:pt x="535595" y="206409"/>
                      <a:pt x="543887" y="200778"/>
                    </a:cubicBezTo>
                    <a:cubicBezTo>
                      <a:pt x="549620" y="196888"/>
                      <a:pt x="552076" y="195814"/>
                      <a:pt x="559089" y="195302"/>
                    </a:cubicBezTo>
                    <a:cubicBezTo>
                      <a:pt x="565179" y="194841"/>
                      <a:pt x="571475" y="192077"/>
                      <a:pt x="577259" y="195302"/>
                    </a:cubicBezTo>
                    <a:cubicBezTo>
                      <a:pt x="589287" y="201956"/>
                      <a:pt x="592716" y="219717"/>
                      <a:pt x="597323" y="231284"/>
                    </a:cubicBezTo>
                    <a:cubicBezTo>
                      <a:pt x="602595" y="244438"/>
                      <a:pt x="614214" y="252116"/>
                      <a:pt x="616670" y="267113"/>
                    </a:cubicBezTo>
                    <a:cubicBezTo>
                      <a:pt x="617848" y="274278"/>
                      <a:pt x="617387" y="282161"/>
                      <a:pt x="612985" y="288201"/>
                    </a:cubicBezTo>
                    <a:cubicBezTo>
                      <a:pt x="609914" y="292347"/>
                      <a:pt x="605410" y="295110"/>
                      <a:pt x="602595" y="299461"/>
                    </a:cubicBezTo>
                    <a:cubicBezTo>
                      <a:pt x="599677" y="303965"/>
                      <a:pt x="598142" y="308930"/>
                      <a:pt x="594201" y="312666"/>
                    </a:cubicBezTo>
                    <a:cubicBezTo>
                      <a:pt x="590516" y="316147"/>
                      <a:pt x="586830" y="319423"/>
                      <a:pt x="583350" y="323210"/>
                    </a:cubicBezTo>
                    <a:cubicBezTo>
                      <a:pt x="578743" y="328278"/>
                      <a:pt x="575211" y="333549"/>
                      <a:pt x="571373" y="339180"/>
                    </a:cubicBezTo>
                    <a:cubicBezTo>
                      <a:pt x="568251" y="343786"/>
                      <a:pt x="562774" y="347472"/>
                      <a:pt x="561597" y="353153"/>
                    </a:cubicBezTo>
                    <a:cubicBezTo>
                      <a:pt x="560522" y="358374"/>
                      <a:pt x="562927" y="364413"/>
                      <a:pt x="562825" y="369839"/>
                    </a:cubicBezTo>
                    <a:cubicBezTo>
                      <a:pt x="562672" y="377670"/>
                      <a:pt x="564156" y="382481"/>
                      <a:pt x="570861" y="386934"/>
                    </a:cubicBezTo>
                    <a:cubicBezTo>
                      <a:pt x="573164" y="388521"/>
                      <a:pt x="575314" y="389698"/>
                      <a:pt x="577003" y="391950"/>
                    </a:cubicBezTo>
                    <a:cubicBezTo>
                      <a:pt x="578027" y="393281"/>
                      <a:pt x="578436" y="395175"/>
                      <a:pt x="579716" y="396352"/>
                    </a:cubicBezTo>
                    <a:cubicBezTo>
                      <a:pt x="582633" y="398963"/>
                      <a:pt x="588826" y="400140"/>
                      <a:pt x="592512" y="401419"/>
                    </a:cubicBezTo>
                    <a:cubicBezTo>
                      <a:pt x="598500" y="403467"/>
                      <a:pt x="603874" y="403211"/>
                      <a:pt x="606741" y="409762"/>
                    </a:cubicBezTo>
                    <a:cubicBezTo>
                      <a:pt x="608686" y="414113"/>
                      <a:pt x="609402" y="418975"/>
                      <a:pt x="609556" y="423735"/>
                    </a:cubicBezTo>
                    <a:cubicBezTo>
                      <a:pt x="609658" y="427267"/>
                      <a:pt x="608481" y="431464"/>
                      <a:pt x="610068" y="434740"/>
                    </a:cubicBezTo>
                    <a:cubicBezTo>
                      <a:pt x="613292" y="441240"/>
                      <a:pt x="622147" y="446359"/>
                      <a:pt x="629211" y="446256"/>
                    </a:cubicBezTo>
                    <a:cubicBezTo>
                      <a:pt x="640369" y="446103"/>
                      <a:pt x="651731" y="438425"/>
                      <a:pt x="655161" y="453780"/>
                    </a:cubicBezTo>
                    <a:cubicBezTo>
                      <a:pt x="658232" y="467395"/>
                      <a:pt x="654239" y="481573"/>
                      <a:pt x="656696" y="495290"/>
                    </a:cubicBezTo>
                    <a:cubicBezTo>
                      <a:pt x="659153" y="509161"/>
                      <a:pt x="672921" y="513870"/>
                      <a:pt x="677221" y="526154"/>
                    </a:cubicBezTo>
                    <a:cubicBezTo>
                      <a:pt x="680855" y="536596"/>
                      <a:pt x="671028" y="542738"/>
                      <a:pt x="665090" y="54944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77"/>
              <p:cNvSpPr/>
              <p:nvPr/>
            </p:nvSpPr>
            <p:spPr>
              <a:xfrm>
                <a:off x="835700" y="4185906"/>
                <a:ext cx="358287" cy="624443"/>
              </a:xfrm>
              <a:custGeom>
                <a:rect b="b" l="l" r="r" t="t"/>
                <a:pathLst>
                  <a:path extrusionOk="0" h="624443" w="358287">
                    <a:moveTo>
                      <a:pt x="347520" y="346055"/>
                    </a:moveTo>
                    <a:cubicBezTo>
                      <a:pt x="350744" y="361666"/>
                      <a:pt x="345165" y="374922"/>
                      <a:pt x="338716" y="388537"/>
                    </a:cubicBezTo>
                    <a:cubicBezTo>
                      <a:pt x="334110" y="398262"/>
                      <a:pt x="327046" y="408397"/>
                      <a:pt x="324385" y="418736"/>
                    </a:cubicBezTo>
                    <a:cubicBezTo>
                      <a:pt x="321621" y="429484"/>
                      <a:pt x="320136" y="441154"/>
                      <a:pt x="318857" y="452159"/>
                    </a:cubicBezTo>
                    <a:cubicBezTo>
                      <a:pt x="317731" y="461781"/>
                      <a:pt x="318089" y="471404"/>
                      <a:pt x="315786" y="480924"/>
                    </a:cubicBezTo>
                    <a:cubicBezTo>
                      <a:pt x="314557" y="485940"/>
                      <a:pt x="311179" y="497661"/>
                      <a:pt x="305651" y="499197"/>
                    </a:cubicBezTo>
                    <a:cubicBezTo>
                      <a:pt x="298230" y="501193"/>
                      <a:pt x="287379" y="490649"/>
                      <a:pt x="279855" y="490086"/>
                    </a:cubicBezTo>
                    <a:cubicBezTo>
                      <a:pt x="270437" y="489369"/>
                      <a:pt x="268134" y="497610"/>
                      <a:pt x="267622" y="505441"/>
                    </a:cubicBezTo>
                    <a:cubicBezTo>
                      <a:pt x="266444" y="521564"/>
                      <a:pt x="277091" y="539990"/>
                      <a:pt x="286560" y="552326"/>
                    </a:cubicBezTo>
                    <a:cubicBezTo>
                      <a:pt x="294340" y="562460"/>
                      <a:pt x="298383" y="574898"/>
                      <a:pt x="307955" y="583343"/>
                    </a:cubicBezTo>
                    <a:cubicBezTo>
                      <a:pt x="312561" y="587387"/>
                      <a:pt x="316246" y="592147"/>
                      <a:pt x="315632" y="598801"/>
                    </a:cubicBezTo>
                    <a:cubicBezTo>
                      <a:pt x="315530" y="600183"/>
                      <a:pt x="313227" y="600746"/>
                      <a:pt x="313022" y="602128"/>
                    </a:cubicBezTo>
                    <a:cubicBezTo>
                      <a:pt x="312868" y="603049"/>
                      <a:pt x="313841" y="605762"/>
                      <a:pt x="313585" y="606274"/>
                    </a:cubicBezTo>
                    <a:cubicBezTo>
                      <a:pt x="310309" y="613030"/>
                      <a:pt x="293265" y="614463"/>
                      <a:pt x="286304" y="615742"/>
                    </a:cubicBezTo>
                    <a:cubicBezTo>
                      <a:pt x="275760" y="617687"/>
                      <a:pt x="265318" y="619479"/>
                      <a:pt x="257283" y="610727"/>
                    </a:cubicBezTo>
                    <a:cubicBezTo>
                      <a:pt x="253444" y="606529"/>
                      <a:pt x="250117" y="601616"/>
                      <a:pt x="243975" y="604789"/>
                    </a:cubicBezTo>
                    <a:cubicBezTo>
                      <a:pt x="237884" y="607962"/>
                      <a:pt x="238293" y="611187"/>
                      <a:pt x="230258" y="612057"/>
                    </a:cubicBezTo>
                    <a:cubicBezTo>
                      <a:pt x="218280" y="613337"/>
                      <a:pt x="205024" y="609037"/>
                      <a:pt x="194736" y="603202"/>
                    </a:cubicBezTo>
                    <a:cubicBezTo>
                      <a:pt x="182094" y="595986"/>
                      <a:pt x="170065" y="587233"/>
                      <a:pt x="154557" y="590099"/>
                    </a:cubicBezTo>
                    <a:cubicBezTo>
                      <a:pt x="134595" y="593836"/>
                      <a:pt x="122157" y="576740"/>
                      <a:pt x="102963" y="575051"/>
                    </a:cubicBezTo>
                    <a:cubicBezTo>
                      <a:pt x="94569" y="574284"/>
                      <a:pt x="88427" y="578174"/>
                      <a:pt x="80596" y="579095"/>
                    </a:cubicBezTo>
                    <a:cubicBezTo>
                      <a:pt x="74863" y="579811"/>
                      <a:pt x="73737" y="577610"/>
                      <a:pt x="69745" y="573567"/>
                    </a:cubicBezTo>
                    <a:cubicBezTo>
                      <a:pt x="65445" y="569267"/>
                      <a:pt x="60992" y="566452"/>
                      <a:pt x="56335" y="564712"/>
                    </a:cubicBezTo>
                    <a:cubicBezTo>
                      <a:pt x="58484" y="556011"/>
                      <a:pt x="61351" y="546030"/>
                      <a:pt x="59303" y="537124"/>
                    </a:cubicBezTo>
                    <a:cubicBezTo>
                      <a:pt x="57358" y="528679"/>
                      <a:pt x="51165" y="521359"/>
                      <a:pt x="45381" y="515320"/>
                    </a:cubicBezTo>
                    <a:cubicBezTo>
                      <a:pt x="33609" y="502933"/>
                      <a:pt x="16309" y="494642"/>
                      <a:pt x="9553" y="478109"/>
                    </a:cubicBezTo>
                    <a:cubicBezTo>
                      <a:pt x="-70" y="454616"/>
                      <a:pt x="29770" y="455844"/>
                      <a:pt x="43999" y="454820"/>
                    </a:cubicBezTo>
                    <a:cubicBezTo>
                      <a:pt x="51370" y="454309"/>
                      <a:pt x="60685" y="450572"/>
                      <a:pt x="64882" y="444021"/>
                    </a:cubicBezTo>
                    <a:cubicBezTo>
                      <a:pt x="70205" y="435575"/>
                      <a:pt x="59406" y="433784"/>
                      <a:pt x="53264" y="431736"/>
                    </a:cubicBezTo>
                    <a:cubicBezTo>
                      <a:pt x="30231" y="424059"/>
                      <a:pt x="60839" y="408448"/>
                      <a:pt x="53417" y="393451"/>
                    </a:cubicBezTo>
                    <a:cubicBezTo>
                      <a:pt x="49425" y="385466"/>
                      <a:pt x="41594" y="379938"/>
                      <a:pt x="40980" y="370264"/>
                    </a:cubicBezTo>
                    <a:cubicBezTo>
                      <a:pt x="40417" y="361307"/>
                      <a:pt x="47070" y="357520"/>
                      <a:pt x="54748" y="361819"/>
                    </a:cubicBezTo>
                    <a:cubicBezTo>
                      <a:pt x="63705" y="366835"/>
                      <a:pt x="67186" y="377072"/>
                      <a:pt x="73942" y="384135"/>
                    </a:cubicBezTo>
                    <a:cubicBezTo>
                      <a:pt x="80596" y="391045"/>
                      <a:pt x="88888" y="390175"/>
                      <a:pt x="97691" y="388998"/>
                    </a:cubicBezTo>
                    <a:cubicBezTo>
                      <a:pt x="107007" y="387770"/>
                      <a:pt x="115196" y="387207"/>
                      <a:pt x="124460" y="389100"/>
                    </a:cubicBezTo>
                    <a:cubicBezTo>
                      <a:pt x="131524" y="390585"/>
                      <a:pt x="142989" y="393963"/>
                      <a:pt x="147903" y="386490"/>
                    </a:cubicBezTo>
                    <a:cubicBezTo>
                      <a:pt x="152612" y="379222"/>
                      <a:pt x="148517" y="369036"/>
                      <a:pt x="147493" y="361461"/>
                    </a:cubicBezTo>
                    <a:cubicBezTo>
                      <a:pt x="146265" y="352145"/>
                      <a:pt x="150104" y="346157"/>
                      <a:pt x="155017" y="338940"/>
                    </a:cubicBezTo>
                    <a:cubicBezTo>
                      <a:pt x="161774" y="329062"/>
                      <a:pt x="153072" y="322510"/>
                      <a:pt x="153123" y="312068"/>
                    </a:cubicBezTo>
                    <a:cubicBezTo>
                      <a:pt x="153123" y="301985"/>
                      <a:pt x="166022" y="300603"/>
                      <a:pt x="165408" y="290981"/>
                    </a:cubicBezTo>
                    <a:cubicBezTo>
                      <a:pt x="165049" y="285504"/>
                      <a:pt x="160238" y="280488"/>
                      <a:pt x="157525" y="275984"/>
                    </a:cubicBezTo>
                    <a:cubicBezTo>
                      <a:pt x="154301" y="270507"/>
                      <a:pt x="151537" y="264416"/>
                      <a:pt x="151383" y="257916"/>
                    </a:cubicBezTo>
                    <a:cubicBezTo>
                      <a:pt x="151127" y="247167"/>
                      <a:pt x="158191" y="239336"/>
                      <a:pt x="168990" y="238927"/>
                    </a:cubicBezTo>
                    <a:cubicBezTo>
                      <a:pt x="178408" y="238568"/>
                      <a:pt x="229183" y="250239"/>
                      <a:pt x="224064" y="229918"/>
                    </a:cubicBezTo>
                    <a:cubicBezTo>
                      <a:pt x="222478" y="223725"/>
                      <a:pt x="215465" y="217634"/>
                      <a:pt x="210296" y="214410"/>
                    </a:cubicBezTo>
                    <a:cubicBezTo>
                      <a:pt x="204512" y="210776"/>
                      <a:pt x="200264" y="211799"/>
                      <a:pt x="194019" y="213489"/>
                    </a:cubicBezTo>
                    <a:cubicBezTo>
                      <a:pt x="187724" y="215229"/>
                      <a:pt x="183834" y="215945"/>
                      <a:pt x="179176" y="210929"/>
                    </a:cubicBezTo>
                    <a:cubicBezTo>
                      <a:pt x="175388" y="206834"/>
                      <a:pt x="173904" y="203508"/>
                      <a:pt x="167660" y="203149"/>
                    </a:cubicBezTo>
                    <a:cubicBezTo>
                      <a:pt x="167557" y="206886"/>
                      <a:pt x="170219" y="219989"/>
                      <a:pt x="162848" y="215484"/>
                    </a:cubicBezTo>
                    <a:cubicBezTo>
                      <a:pt x="156348" y="211544"/>
                      <a:pt x="159265" y="201102"/>
                      <a:pt x="157218" y="195472"/>
                    </a:cubicBezTo>
                    <a:cubicBezTo>
                      <a:pt x="155017" y="189330"/>
                      <a:pt x="147647" y="187845"/>
                      <a:pt x="144576" y="182317"/>
                    </a:cubicBezTo>
                    <a:cubicBezTo>
                      <a:pt x="141146" y="176175"/>
                      <a:pt x="146623" y="164301"/>
                      <a:pt x="151588" y="159745"/>
                    </a:cubicBezTo>
                    <a:cubicBezTo>
                      <a:pt x="159880" y="152068"/>
                      <a:pt x="171857" y="155446"/>
                      <a:pt x="180660" y="148075"/>
                    </a:cubicBezTo>
                    <a:cubicBezTo>
                      <a:pt x="183987" y="145312"/>
                      <a:pt x="189413" y="139937"/>
                      <a:pt x="183168" y="137839"/>
                    </a:cubicBezTo>
                    <a:cubicBezTo>
                      <a:pt x="175747" y="135279"/>
                      <a:pt x="167711" y="137992"/>
                      <a:pt x="160596" y="133181"/>
                    </a:cubicBezTo>
                    <a:cubicBezTo>
                      <a:pt x="155120" y="129496"/>
                      <a:pt x="153175" y="122228"/>
                      <a:pt x="159521" y="118286"/>
                    </a:cubicBezTo>
                    <a:cubicBezTo>
                      <a:pt x="165254" y="114703"/>
                      <a:pt x="202055" y="119720"/>
                      <a:pt x="201083" y="109892"/>
                    </a:cubicBezTo>
                    <a:cubicBezTo>
                      <a:pt x="200571" y="104364"/>
                      <a:pt x="181838" y="100935"/>
                      <a:pt x="177948" y="99451"/>
                    </a:cubicBezTo>
                    <a:cubicBezTo>
                      <a:pt x="169912" y="96380"/>
                      <a:pt x="155580" y="90698"/>
                      <a:pt x="154352" y="80564"/>
                    </a:cubicBezTo>
                    <a:cubicBezTo>
                      <a:pt x="153482" y="73245"/>
                      <a:pt x="160801" y="70634"/>
                      <a:pt x="165203" y="66539"/>
                    </a:cubicBezTo>
                    <a:cubicBezTo>
                      <a:pt x="171140" y="61012"/>
                      <a:pt x="169246" y="53027"/>
                      <a:pt x="168172" y="45810"/>
                    </a:cubicBezTo>
                    <a:cubicBezTo>
                      <a:pt x="166943" y="37467"/>
                      <a:pt x="165152" y="27486"/>
                      <a:pt x="169042" y="19553"/>
                    </a:cubicBezTo>
                    <a:cubicBezTo>
                      <a:pt x="169605" y="18478"/>
                      <a:pt x="170219" y="17403"/>
                      <a:pt x="170987" y="16379"/>
                    </a:cubicBezTo>
                    <a:cubicBezTo>
                      <a:pt x="177077" y="8343"/>
                      <a:pt x="188799" y="6654"/>
                      <a:pt x="198165" y="8190"/>
                    </a:cubicBezTo>
                    <a:cubicBezTo>
                      <a:pt x="208300" y="9828"/>
                      <a:pt x="214902" y="16021"/>
                      <a:pt x="223092" y="21395"/>
                    </a:cubicBezTo>
                    <a:cubicBezTo>
                      <a:pt x="231844" y="27077"/>
                      <a:pt x="240187" y="24620"/>
                      <a:pt x="248991" y="20167"/>
                    </a:cubicBezTo>
                    <a:cubicBezTo>
                      <a:pt x="253700" y="17812"/>
                      <a:pt x="269106" y="5835"/>
                      <a:pt x="274480" y="10954"/>
                    </a:cubicBezTo>
                    <a:cubicBezTo>
                      <a:pt x="279957" y="16124"/>
                      <a:pt x="272228" y="34550"/>
                      <a:pt x="271307" y="40640"/>
                    </a:cubicBezTo>
                    <a:cubicBezTo>
                      <a:pt x="269823" y="50263"/>
                      <a:pt x="271256" y="57838"/>
                      <a:pt x="282107" y="58862"/>
                    </a:cubicBezTo>
                    <a:cubicBezTo>
                      <a:pt x="291217" y="59732"/>
                      <a:pt x="301659" y="56866"/>
                      <a:pt x="310207" y="61319"/>
                    </a:cubicBezTo>
                    <a:cubicBezTo>
                      <a:pt x="319778" y="66335"/>
                      <a:pt x="321263" y="79335"/>
                      <a:pt x="321621" y="88907"/>
                    </a:cubicBezTo>
                    <a:cubicBezTo>
                      <a:pt x="321979" y="98529"/>
                      <a:pt x="317372" y="113885"/>
                      <a:pt x="327200" y="119617"/>
                    </a:cubicBezTo>
                    <a:cubicBezTo>
                      <a:pt x="333393" y="123251"/>
                      <a:pt x="341429" y="120283"/>
                      <a:pt x="346854" y="124224"/>
                    </a:cubicBezTo>
                    <a:cubicBezTo>
                      <a:pt x="350284" y="126732"/>
                      <a:pt x="352638" y="130110"/>
                      <a:pt x="355095" y="133386"/>
                    </a:cubicBezTo>
                    <a:cubicBezTo>
                      <a:pt x="348288" y="137480"/>
                      <a:pt x="341378" y="141370"/>
                      <a:pt x="334007" y="144544"/>
                    </a:cubicBezTo>
                    <a:cubicBezTo>
                      <a:pt x="317372" y="151710"/>
                      <a:pt x="289119" y="159438"/>
                      <a:pt x="300738" y="182573"/>
                    </a:cubicBezTo>
                    <a:cubicBezTo>
                      <a:pt x="305191" y="191479"/>
                      <a:pt x="312868" y="199925"/>
                      <a:pt x="311128" y="210673"/>
                    </a:cubicBezTo>
                    <a:cubicBezTo>
                      <a:pt x="309029" y="223367"/>
                      <a:pt x="297564" y="230686"/>
                      <a:pt x="288607" y="238415"/>
                    </a:cubicBezTo>
                    <a:cubicBezTo>
                      <a:pt x="281595" y="244455"/>
                      <a:pt x="267827" y="249778"/>
                      <a:pt x="269976" y="261192"/>
                    </a:cubicBezTo>
                    <a:cubicBezTo>
                      <a:pt x="271768" y="270303"/>
                      <a:pt x="279496" y="277622"/>
                      <a:pt x="287481" y="281256"/>
                    </a:cubicBezTo>
                    <a:cubicBezTo>
                      <a:pt x="295619" y="284941"/>
                      <a:pt x="303195" y="287244"/>
                      <a:pt x="309541" y="294257"/>
                    </a:cubicBezTo>
                    <a:cubicBezTo>
                      <a:pt x="315427" y="300655"/>
                      <a:pt x="317731" y="309356"/>
                      <a:pt x="321570" y="316982"/>
                    </a:cubicBezTo>
                    <a:cubicBezTo>
                      <a:pt x="328377" y="330495"/>
                      <a:pt x="344398" y="330955"/>
                      <a:pt x="347520" y="346055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77"/>
              <p:cNvSpPr/>
              <p:nvPr/>
            </p:nvSpPr>
            <p:spPr>
              <a:xfrm>
                <a:off x="464598" y="4164583"/>
                <a:ext cx="598851" cy="629561"/>
              </a:xfrm>
              <a:custGeom>
                <a:rect b="b" l="l" r="r" t="t"/>
                <a:pathLst>
                  <a:path extrusionOk="0" h="629561" w="598851">
                    <a:moveTo>
                      <a:pt x="540195" y="260250"/>
                    </a:moveTo>
                    <a:cubicBezTo>
                      <a:pt x="529446" y="260659"/>
                      <a:pt x="522332" y="268490"/>
                      <a:pt x="522587" y="279239"/>
                    </a:cubicBezTo>
                    <a:cubicBezTo>
                      <a:pt x="522741" y="285739"/>
                      <a:pt x="525505" y="291830"/>
                      <a:pt x="528730" y="297307"/>
                    </a:cubicBezTo>
                    <a:cubicBezTo>
                      <a:pt x="531391" y="301811"/>
                      <a:pt x="536254" y="306827"/>
                      <a:pt x="536612" y="312304"/>
                    </a:cubicBezTo>
                    <a:cubicBezTo>
                      <a:pt x="537277" y="321875"/>
                      <a:pt x="524328" y="323308"/>
                      <a:pt x="524328" y="333391"/>
                    </a:cubicBezTo>
                    <a:cubicBezTo>
                      <a:pt x="524328" y="343833"/>
                      <a:pt x="532978" y="350384"/>
                      <a:pt x="526221" y="360263"/>
                    </a:cubicBezTo>
                    <a:cubicBezTo>
                      <a:pt x="521308" y="367531"/>
                      <a:pt x="517469" y="373468"/>
                      <a:pt x="518697" y="382784"/>
                    </a:cubicBezTo>
                    <a:cubicBezTo>
                      <a:pt x="519721" y="390359"/>
                      <a:pt x="523816" y="400545"/>
                      <a:pt x="519107" y="407813"/>
                    </a:cubicBezTo>
                    <a:cubicBezTo>
                      <a:pt x="514193" y="415286"/>
                      <a:pt x="502728" y="411908"/>
                      <a:pt x="495665" y="410423"/>
                    </a:cubicBezTo>
                    <a:cubicBezTo>
                      <a:pt x="486400" y="408478"/>
                      <a:pt x="478160" y="409092"/>
                      <a:pt x="468896" y="410321"/>
                    </a:cubicBezTo>
                    <a:cubicBezTo>
                      <a:pt x="460092" y="411498"/>
                      <a:pt x="451800" y="412317"/>
                      <a:pt x="445146" y="405458"/>
                    </a:cubicBezTo>
                    <a:cubicBezTo>
                      <a:pt x="438339" y="398395"/>
                      <a:pt x="434909" y="388158"/>
                      <a:pt x="425952" y="383142"/>
                    </a:cubicBezTo>
                    <a:cubicBezTo>
                      <a:pt x="418275" y="378843"/>
                      <a:pt x="411621" y="382681"/>
                      <a:pt x="412184" y="391587"/>
                    </a:cubicBezTo>
                    <a:cubicBezTo>
                      <a:pt x="412798" y="401261"/>
                      <a:pt x="420629" y="406789"/>
                      <a:pt x="424622" y="414774"/>
                    </a:cubicBezTo>
                    <a:cubicBezTo>
                      <a:pt x="432043" y="429822"/>
                      <a:pt x="401435" y="445433"/>
                      <a:pt x="424468" y="453059"/>
                    </a:cubicBezTo>
                    <a:cubicBezTo>
                      <a:pt x="430610" y="455107"/>
                      <a:pt x="441410" y="456898"/>
                      <a:pt x="436087" y="465343"/>
                    </a:cubicBezTo>
                    <a:cubicBezTo>
                      <a:pt x="431890" y="471895"/>
                      <a:pt x="422574" y="475632"/>
                      <a:pt x="415204" y="476143"/>
                    </a:cubicBezTo>
                    <a:cubicBezTo>
                      <a:pt x="400923" y="477116"/>
                      <a:pt x="371134" y="475887"/>
                      <a:pt x="380757" y="499432"/>
                    </a:cubicBezTo>
                    <a:cubicBezTo>
                      <a:pt x="387513" y="515964"/>
                      <a:pt x="404813" y="524256"/>
                      <a:pt x="416586" y="536643"/>
                    </a:cubicBezTo>
                    <a:cubicBezTo>
                      <a:pt x="422421" y="542734"/>
                      <a:pt x="428563" y="550002"/>
                      <a:pt x="430508" y="558447"/>
                    </a:cubicBezTo>
                    <a:cubicBezTo>
                      <a:pt x="432555" y="567353"/>
                      <a:pt x="429689" y="577334"/>
                      <a:pt x="427539" y="586035"/>
                    </a:cubicBezTo>
                    <a:cubicBezTo>
                      <a:pt x="416688" y="582043"/>
                      <a:pt x="404916" y="584192"/>
                      <a:pt x="392324" y="588236"/>
                    </a:cubicBezTo>
                    <a:cubicBezTo>
                      <a:pt x="378812" y="592587"/>
                      <a:pt x="366681" y="596016"/>
                      <a:pt x="355011" y="604154"/>
                    </a:cubicBezTo>
                    <a:cubicBezTo>
                      <a:pt x="339861" y="614749"/>
                      <a:pt x="323840" y="620635"/>
                      <a:pt x="305312" y="621761"/>
                    </a:cubicBezTo>
                    <a:cubicBezTo>
                      <a:pt x="300091" y="622069"/>
                      <a:pt x="294870" y="622120"/>
                      <a:pt x="289650" y="622171"/>
                    </a:cubicBezTo>
                    <a:cubicBezTo>
                      <a:pt x="286732" y="606304"/>
                      <a:pt x="283252" y="589925"/>
                      <a:pt x="272708" y="577897"/>
                    </a:cubicBezTo>
                    <a:cubicBezTo>
                      <a:pt x="260782" y="564231"/>
                      <a:pt x="252541" y="549234"/>
                      <a:pt x="242765" y="534032"/>
                    </a:cubicBezTo>
                    <a:cubicBezTo>
                      <a:pt x="233603" y="519650"/>
                      <a:pt x="220961" y="503936"/>
                      <a:pt x="204684" y="497282"/>
                    </a:cubicBezTo>
                    <a:cubicBezTo>
                      <a:pt x="202791" y="496514"/>
                      <a:pt x="200846" y="495951"/>
                      <a:pt x="198849" y="495542"/>
                    </a:cubicBezTo>
                    <a:cubicBezTo>
                      <a:pt x="253360" y="461351"/>
                      <a:pt x="190148" y="381146"/>
                      <a:pt x="172592" y="356680"/>
                    </a:cubicBezTo>
                    <a:cubicBezTo>
                      <a:pt x="155036" y="332265"/>
                      <a:pt x="159387" y="277703"/>
                      <a:pt x="162560" y="252623"/>
                    </a:cubicBezTo>
                    <a:cubicBezTo>
                      <a:pt x="165682" y="227543"/>
                      <a:pt x="160666" y="226929"/>
                      <a:pt x="136200" y="172367"/>
                    </a:cubicBezTo>
                    <a:cubicBezTo>
                      <a:pt x="132925" y="165099"/>
                      <a:pt x="130109" y="157524"/>
                      <a:pt x="129035" y="149641"/>
                    </a:cubicBezTo>
                    <a:cubicBezTo>
                      <a:pt x="127653" y="140377"/>
                      <a:pt x="130928" y="135105"/>
                      <a:pt x="133385" y="126711"/>
                    </a:cubicBezTo>
                    <a:cubicBezTo>
                      <a:pt x="136354" y="116525"/>
                      <a:pt x="124172" y="116065"/>
                      <a:pt x="117211" y="113915"/>
                    </a:cubicBezTo>
                    <a:cubicBezTo>
                      <a:pt x="111223" y="112072"/>
                      <a:pt x="105234" y="109974"/>
                      <a:pt x="99348" y="107875"/>
                    </a:cubicBezTo>
                    <a:cubicBezTo>
                      <a:pt x="97710" y="107875"/>
                      <a:pt x="95919" y="107773"/>
                      <a:pt x="93922" y="107671"/>
                    </a:cubicBezTo>
                    <a:cubicBezTo>
                      <a:pt x="84658" y="107056"/>
                      <a:pt x="75445" y="105726"/>
                      <a:pt x="66232" y="104855"/>
                    </a:cubicBezTo>
                    <a:cubicBezTo>
                      <a:pt x="57838" y="104036"/>
                      <a:pt x="48011" y="107568"/>
                      <a:pt x="49751" y="96000"/>
                    </a:cubicBezTo>
                    <a:cubicBezTo>
                      <a:pt x="51184" y="86480"/>
                      <a:pt x="60499" y="82130"/>
                      <a:pt x="60192" y="71023"/>
                    </a:cubicBezTo>
                    <a:cubicBezTo>
                      <a:pt x="43660" y="64574"/>
                      <a:pt x="19092" y="76295"/>
                      <a:pt x="10083" y="56180"/>
                    </a:cubicBezTo>
                    <a:cubicBezTo>
                      <a:pt x="5886" y="46864"/>
                      <a:pt x="9008" y="37190"/>
                      <a:pt x="7678" y="27875"/>
                    </a:cubicBezTo>
                    <a:cubicBezTo>
                      <a:pt x="7678" y="27875"/>
                      <a:pt x="18426" y="20044"/>
                      <a:pt x="27793" y="21938"/>
                    </a:cubicBezTo>
                    <a:cubicBezTo>
                      <a:pt x="37211" y="23831"/>
                      <a:pt x="50365" y="36320"/>
                      <a:pt x="59783" y="31356"/>
                    </a:cubicBezTo>
                    <a:cubicBezTo>
                      <a:pt x="69201" y="26339"/>
                      <a:pt x="77339" y="27210"/>
                      <a:pt x="84863" y="27107"/>
                    </a:cubicBezTo>
                    <a:cubicBezTo>
                      <a:pt x="92387" y="26953"/>
                      <a:pt x="116853" y="12417"/>
                      <a:pt x="119975" y="32533"/>
                    </a:cubicBezTo>
                    <a:cubicBezTo>
                      <a:pt x="122125" y="46506"/>
                      <a:pt x="116597" y="58943"/>
                      <a:pt x="120640" y="75374"/>
                    </a:cubicBezTo>
                    <a:cubicBezTo>
                      <a:pt x="120896" y="74964"/>
                      <a:pt x="121203" y="74606"/>
                      <a:pt x="121562" y="74247"/>
                    </a:cubicBezTo>
                    <a:cubicBezTo>
                      <a:pt x="127857" y="68566"/>
                      <a:pt x="140756" y="74043"/>
                      <a:pt x="147410" y="75885"/>
                    </a:cubicBezTo>
                    <a:cubicBezTo>
                      <a:pt x="151914" y="77114"/>
                      <a:pt x="155957" y="77114"/>
                      <a:pt x="158619" y="81413"/>
                    </a:cubicBezTo>
                    <a:cubicBezTo>
                      <a:pt x="161434" y="86071"/>
                      <a:pt x="162151" y="92213"/>
                      <a:pt x="162611" y="97485"/>
                    </a:cubicBezTo>
                    <a:cubicBezTo>
                      <a:pt x="163430" y="107926"/>
                      <a:pt x="162253" y="118317"/>
                      <a:pt x="162816" y="128707"/>
                    </a:cubicBezTo>
                    <a:cubicBezTo>
                      <a:pt x="164044" y="149181"/>
                      <a:pt x="176380" y="147799"/>
                      <a:pt x="192195" y="155169"/>
                    </a:cubicBezTo>
                    <a:cubicBezTo>
                      <a:pt x="203814" y="160646"/>
                      <a:pt x="212669" y="175899"/>
                      <a:pt x="226335" y="173851"/>
                    </a:cubicBezTo>
                    <a:cubicBezTo>
                      <a:pt x="244301" y="171139"/>
                      <a:pt x="259042" y="152252"/>
                      <a:pt x="276137" y="146058"/>
                    </a:cubicBezTo>
                    <a:cubicBezTo>
                      <a:pt x="290315" y="140940"/>
                      <a:pt x="305773" y="142731"/>
                      <a:pt x="319695" y="136538"/>
                    </a:cubicBezTo>
                    <a:cubicBezTo>
                      <a:pt x="334128" y="130192"/>
                      <a:pt x="397545" y="72149"/>
                      <a:pt x="370264" y="60991"/>
                    </a:cubicBezTo>
                    <a:cubicBezTo>
                      <a:pt x="358236" y="56026"/>
                      <a:pt x="336995" y="74401"/>
                      <a:pt x="328652" y="60991"/>
                    </a:cubicBezTo>
                    <a:cubicBezTo>
                      <a:pt x="324557" y="54439"/>
                      <a:pt x="325785" y="45994"/>
                      <a:pt x="327014" y="37395"/>
                    </a:cubicBezTo>
                    <a:cubicBezTo>
                      <a:pt x="327014" y="37395"/>
                      <a:pt x="355063" y="8169"/>
                      <a:pt x="366784" y="10012"/>
                    </a:cubicBezTo>
                    <a:cubicBezTo>
                      <a:pt x="378556" y="11905"/>
                      <a:pt x="404404" y="18969"/>
                      <a:pt x="418991" y="27363"/>
                    </a:cubicBezTo>
                    <a:cubicBezTo>
                      <a:pt x="433579" y="35859"/>
                      <a:pt x="444890" y="49474"/>
                      <a:pt x="449087" y="32993"/>
                    </a:cubicBezTo>
                    <a:cubicBezTo>
                      <a:pt x="453285" y="16563"/>
                      <a:pt x="466029" y="-379"/>
                      <a:pt x="473963" y="11854"/>
                    </a:cubicBezTo>
                    <a:cubicBezTo>
                      <a:pt x="481999" y="24036"/>
                      <a:pt x="480566" y="49474"/>
                      <a:pt x="488550" y="51317"/>
                    </a:cubicBezTo>
                    <a:cubicBezTo>
                      <a:pt x="496535" y="53211"/>
                      <a:pt x="533438" y="39545"/>
                      <a:pt x="540144" y="40927"/>
                    </a:cubicBezTo>
                    <a:cubicBezTo>
                      <a:pt x="536254" y="48860"/>
                      <a:pt x="538045" y="58841"/>
                      <a:pt x="539273" y="67184"/>
                    </a:cubicBezTo>
                    <a:cubicBezTo>
                      <a:pt x="540348" y="74401"/>
                      <a:pt x="542242" y="82386"/>
                      <a:pt x="536305" y="87914"/>
                    </a:cubicBezTo>
                    <a:cubicBezTo>
                      <a:pt x="531903" y="92008"/>
                      <a:pt x="524584" y="94619"/>
                      <a:pt x="525454" y="101938"/>
                    </a:cubicBezTo>
                    <a:cubicBezTo>
                      <a:pt x="526682" y="112072"/>
                      <a:pt x="541014" y="117754"/>
                      <a:pt x="549050" y="120825"/>
                    </a:cubicBezTo>
                    <a:cubicBezTo>
                      <a:pt x="552939" y="122309"/>
                      <a:pt x="571673" y="125739"/>
                      <a:pt x="572185" y="131266"/>
                    </a:cubicBezTo>
                    <a:cubicBezTo>
                      <a:pt x="573106" y="141094"/>
                      <a:pt x="536356" y="136078"/>
                      <a:pt x="530623" y="139660"/>
                    </a:cubicBezTo>
                    <a:cubicBezTo>
                      <a:pt x="524276" y="143602"/>
                      <a:pt x="526221" y="150870"/>
                      <a:pt x="531698" y="154555"/>
                    </a:cubicBezTo>
                    <a:cubicBezTo>
                      <a:pt x="538813" y="159366"/>
                      <a:pt x="546849" y="156654"/>
                      <a:pt x="554270" y="159213"/>
                    </a:cubicBezTo>
                    <a:cubicBezTo>
                      <a:pt x="560515" y="161311"/>
                      <a:pt x="555089" y="166634"/>
                      <a:pt x="551762" y="169450"/>
                    </a:cubicBezTo>
                    <a:cubicBezTo>
                      <a:pt x="542959" y="176820"/>
                      <a:pt x="530982" y="173442"/>
                      <a:pt x="522690" y="181119"/>
                    </a:cubicBezTo>
                    <a:cubicBezTo>
                      <a:pt x="517776" y="185675"/>
                      <a:pt x="512299" y="197549"/>
                      <a:pt x="515678" y="203692"/>
                    </a:cubicBezTo>
                    <a:cubicBezTo>
                      <a:pt x="518749" y="209219"/>
                      <a:pt x="526119" y="210704"/>
                      <a:pt x="528320" y="216846"/>
                    </a:cubicBezTo>
                    <a:cubicBezTo>
                      <a:pt x="530367" y="222476"/>
                      <a:pt x="527450" y="232917"/>
                      <a:pt x="533950" y="236859"/>
                    </a:cubicBezTo>
                    <a:cubicBezTo>
                      <a:pt x="541321" y="241363"/>
                      <a:pt x="538659" y="228260"/>
                      <a:pt x="538762" y="224523"/>
                    </a:cubicBezTo>
                    <a:cubicBezTo>
                      <a:pt x="545057" y="224882"/>
                      <a:pt x="546490" y="228208"/>
                      <a:pt x="550278" y="232303"/>
                    </a:cubicBezTo>
                    <a:cubicBezTo>
                      <a:pt x="554884" y="237319"/>
                      <a:pt x="558826" y="236603"/>
                      <a:pt x="565121" y="234862"/>
                    </a:cubicBezTo>
                    <a:cubicBezTo>
                      <a:pt x="571366" y="233122"/>
                      <a:pt x="575614" y="232150"/>
                      <a:pt x="581398" y="235784"/>
                    </a:cubicBezTo>
                    <a:cubicBezTo>
                      <a:pt x="586567" y="239008"/>
                      <a:pt x="593631" y="245150"/>
                      <a:pt x="595166" y="251292"/>
                    </a:cubicBezTo>
                    <a:cubicBezTo>
                      <a:pt x="600285" y="271613"/>
                      <a:pt x="549510" y="259943"/>
                      <a:pt x="540092" y="26030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77"/>
              <p:cNvSpPr/>
              <p:nvPr/>
            </p:nvSpPr>
            <p:spPr>
              <a:xfrm>
                <a:off x="361667" y="3653134"/>
                <a:ext cx="624443" cy="690982"/>
              </a:xfrm>
              <a:custGeom>
                <a:rect b="b" l="l" r="r" t="t"/>
                <a:pathLst>
                  <a:path extrusionOk="0" h="690982" w="624443">
                    <a:moveTo>
                      <a:pt x="619581" y="141831"/>
                    </a:moveTo>
                    <a:cubicBezTo>
                      <a:pt x="617175" y="157595"/>
                      <a:pt x="610572" y="174384"/>
                      <a:pt x="595627" y="181959"/>
                    </a:cubicBezTo>
                    <a:cubicBezTo>
                      <a:pt x="582319" y="188715"/>
                      <a:pt x="570854" y="189073"/>
                      <a:pt x="561538" y="202637"/>
                    </a:cubicBezTo>
                    <a:cubicBezTo>
                      <a:pt x="547668" y="222855"/>
                      <a:pt x="549766" y="249573"/>
                      <a:pt x="538659" y="271070"/>
                    </a:cubicBezTo>
                    <a:cubicBezTo>
                      <a:pt x="531903" y="284224"/>
                      <a:pt x="521564" y="300142"/>
                      <a:pt x="509689" y="309202"/>
                    </a:cubicBezTo>
                    <a:cubicBezTo>
                      <a:pt x="495255" y="320155"/>
                      <a:pt x="479798" y="314679"/>
                      <a:pt x="463572" y="311966"/>
                    </a:cubicBezTo>
                    <a:cubicBezTo>
                      <a:pt x="435012" y="307155"/>
                      <a:pt x="403073" y="330034"/>
                      <a:pt x="406093" y="361870"/>
                    </a:cubicBezTo>
                    <a:cubicBezTo>
                      <a:pt x="407577" y="377225"/>
                      <a:pt x="418377" y="389765"/>
                      <a:pt x="418991" y="405581"/>
                    </a:cubicBezTo>
                    <a:cubicBezTo>
                      <a:pt x="419657" y="424212"/>
                      <a:pt x="409266" y="437980"/>
                      <a:pt x="399900" y="452926"/>
                    </a:cubicBezTo>
                    <a:cubicBezTo>
                      <a:pt x="391710" y="465978"/>
                      <a:pt x="387616" y="480156"/>
                      <a:pt x="395191" y="494744"/>
                    </a:cubicBezTo>
                    <a:cubicBezTo>
                      <a:pt x="402459" y="508665"/>
                      <a:pt x="418786" y="510610"/>
                      <a:pt x="427027" y="522690"/>
                    </a:cubicBezTo>
                    <a:cubicBezTo>
                      <a:pt x="432350" y="530367"/>
                      <a:pt x="431173" y="539734"/>
                      <a:pt x="429842" y="548794"/>
                    </a:cubicBezTo>
                    <a:cubicBezTo>
                      <a:pt x="428665" y="557444"/>
                      <a:pt x="427385" y="565838"/>
                      <a:pt x="431480" y="572389"/>
                    </a:cubicBezTo>
                    <a:cubicBezTo>
                      <a:pt x="439823" y="585748"/>
                      <a:pt x="461064" y="567373"/>
                      <a:pt x="473093" y="572389"/>
                    </a:cubicBezTo>
                    <a:cubicBezTo>
                      <a:pt x="500374" y="583599"/>
                      <a:pt x="436957" y="641590"/>
                      <a:pt x="422523" y="647937"/>
                    </a:cubicBezTo>
                    <a:cubicBezTo>
                      <a:pt x="408601" y="654130"/>
                      <a:pt x="393092" y="652339"/>
                      <a:pt x="378965" y="657457"/>
                    </a:cubicBezTo>
                    <a:cubicBezTo>
                      <a:pt x="361870" y="663650"/>
                      <a:pt x="347129" y="682537"/>
                      <a:pt x="329164" y="685250"/>
                    </a:cubicBezTo>
                    <a:cubicBezTo>
                      <a:pt x="315497" y="687297"/>
                      <a:pt x="306591" y="672096"/>
                      <a:pt x="295024" y="666568"/>
                    </a:cubicBezTo>
                    <a:cubicBezTo>
                      <a:pt x="279208" y="659146"/>
                      <a:pt x="266873" y="660579"/>
                      <a:pt x="265644" y="640106"/>
                    </a:cubicBezTo>
                    <a:cubicBezTo>
                      <a:pt x="265030" y="629715"/>
                      <a:pt x="266258" y="619274"/>
                      <a:pt x="265440" y="608884"/>
                    </a:cubicBezTo>
                    <a:cubicBezTo>
                      <a:pt x="264979" y="603611"/>
                      <a:pt x="264262" y="597470"/>
                      <a:pt x="261447" y="592812"/>
                    </a:cubicBezTo>
                    <a:cubicBezTo>
                      <a:pt x="258786" y="588564"/>
                      <a:pt x="254742" y="588564"/>
                      <a:pt x="250238" y="587284"/>
                    </a:cubicBezTo>
                    <a:cubicBezTo>
                      <a:pt x="243635" y="585441"/>
                      <a:pt x="230686" y="579965"/>
                      <a:pt x="224390" y="585646"/>
                    </a:cubicBezTo>
                    <a:cubicBezTo>
                      <a:pt x="224032" y="586004"/>
                      <a:pt x="223674" y="586363"/>
                      <a:pt x="223469" y="586772"/>
                    </a:cubicBezTo>
                    <a:cubicBezTo>
                      <a:pt x="219374" y="570393"/>
                      <a:pt x="224953" y="557904"/>
                      <a:pt x="222803" y="543931"/>
                    </a:cubicBezTo>
                    <a:cubicBezTo>
                      <a:pt x="219681" y="523816"/>
                      <a:pt x="195215" y="538352"/>
                      <a:pt x="187691" y="538506"/>
                    </a:cubicBezTo>
                    <a:cubicBezTo>
                      <a:pt x="180167" y="538608"/>
                      <a:pt x="172029" y="537738"/>
                      <a:pt x="162611" y="542754"/>
                    </a:cubicBezTo>
                    <a:cubicBezTo>
                      <a:pt x="153193" y="547770"/>
                      <a:pt x="140039" y="535230"/>
                      <a:pt x="130621" y="533336"/>
                    </a:cubicBezTo>
                    <a:cubicBezTo>
                      <a:pt x="121203" y="531442"/>
                      <a:pt x="110506" y="539274"/>
                      <a:pt x="110506" y="539274"/>
                    </a:cubicBezTo>
                    <a:cubicBezTo>
                      <a:pt x="110352" y="537994"/>
                      <a:pt x="110096" y="536714"/>
                      <a:pt x="109738" y="535486"/>
                    </a:cubicBezTo>
                    <a:cubicBezTo>
                      <a:pt x="106872" y="525710"/>
                      <a:pt x="98273" y="523048"/>
                      <a:pt x="90340" y="517776"/>
                    </a:cubicBezTo>
                    <a:cubicBezTo>
                      <a:pt x="83583" y="513272"/>
                      <a:pt x="77134" y="506106"/>
                      <a:pt x="71965" y="498838"/>
                    </a:cubicBezTo>
                    <a:cubicBezTo>
                      <a:pt x="70685" y="497047"/>
                      <a:pt x="69456" y="495255"/>
                      <a:pt x="68330" y="493515"/>
                    </a:cubicBezTo>
                    <a:cubicBezTo>
                      <a:pt x="59066" y="478774"/>
                      <a:pt x="71401" y="480873"/>
                      <a:pt x="78670" y="470329"/>
                    </a:cubicBezTo>
                    <a:cubicBezTo>
                      <a:pt x="83788" y="462958"/>
                      <a:pt x="86603" y="449548"/>
                      <a:pt x="87780" y="440796"/>
                    </a:cubicBezTo>
                    <a:cubicBezTo>
                      <a:pt x="72425" y="430405"/>
                      <a:pt x="52310" y="418326"/>
                      <a:pt x="47191" y="399183"/>
                    </a:cubicBezTo>
                    <a:cubicBezTo>
                      <a:pt x="42278" y="380654"/>
                      <a:pt x="53487" y="362126"/>
                      <a:pt x="61267" y="346157"/>
                    </a:cubicBezTo>
                    <a:cubicBezTo>
                      <a:pt x="69354" y="329676"/>
                      <a:pt x="78772" y="310942"/>
                      <a:pt x="73602" y="292158"/>
                    </a:cubicBezTo>
                    <a:cubicBezTo>
                      <a:pt x="68842" y="274602"/>
                      <a:pt x="53231" y="263546"/>
                      <a:pt x="39616" y="252951"/>
                    </a:cubicBezTo>
                    <a:cubicBezTo>
                      <a:pt x="27076" y="243073"/>
                      <a:pt x="15150" y="233450"/>
                      <a:pt x="11465" y="217173"/>
                    </a:cubicBezTo>
                    <a:cubicBezTo>
                      <a:pt x="7370" y="199208"/>
                      <a:pt x="10800" y="180219"/>
                      <a:pt x="7678" y="161997"/>
                    </a:cubicBezTo>
                    <a:cubicBezTo>
                      <a:pt x="11670" y="165426"/>
                      <a:pt x="14997" y="170852"/>
                      <a:pt x="17710" y="174384"/>
                    </a:cubicBezTo>
                    <a:cubicBezTo>
                      <a:pt x="22418" y="180372"/>
                      <a:pt x="25182" y="180014"/>
                      <a:pt x="32041" y="182368"/>
                    </a:cubicBezTo>
                    <a:cubicBezTo>
                      <a:pt x="45707" y="187077"/>
                      <a:pt x="54306" y="212516"/>
                      <a:pt x="69610" y="192912"/>
                    </a:cubicBezTo>
                    <a:cubicBezTo>
                      <a:pt x="78465" y="181703"/>
                      <a:pt x="73398" y="164556"/>
                      <a:pt x="65157" y="154575"/>
                    </a:cubicBezTo>
                    <a:cubicBezTo>
                      <a:pt x="52156" y="138862"/>
                      <a:pt x="25950" y="126783"/>
                      <a:pt x="26001" y="103289"/>
                    </a:cubicBezTo>
                    <a:cubicBezTo>
                      <a:pt x="26001" y="83328"/>
                      <a:pt x="49085" y="67972"/>
                      <a:pt x="67102" y="75138"/>
                    </a:cubicBezTo>
                    <a:cubicBezTo>
                      <a:pt x="78772" y="79745"/>
                      <a:pt x="86347" y="90903"/>
                      <a:pt x="97659" y="95970"/>
                    </a:cubicBezTo>
                    <a:cubicBezTo>
                      <a:pt x="107025" y="100218"/>
                      <a:pt x="116802" y="98478"/>
                      <a:pt x="126731" y="97813"/>
                    </a:cubicBezTo>
                    <a:cubicBezTo>
                      <a:pt x="151607" y="96175"/>
                      <a:pt x="158670" y="105746"/>
                      <a:pt x="172797" y="124838"/>
                    </a:cubicBezTo>
                    <a:cubicBezTo>
                      <a:pt x="177659" y="131491"/>
                      <a:pt x="183648" y="143315"/>
                      <a:pt x="191274" y="147205"/>
                    </a:cubicBezTo>
                    <a:cubicBezTo>
                      <a:pt x="202074" y="152682"/>
                      <a:pt x="207807" y="143776"/>
                      <a:pt x="214870" y="136712"/>
                    </a:cubicBezTo>
                    <a:cubicBezTo>
                      <a:pt x="224083" y="127550"/>
                      <a:pt x="226642" y="128062"/>
                      <a:pt x="237186" y="135177"/>
                    </a:cubicBezTo>
                    <a:cubicBezTo>
                      <a:pt x="245273" y="140654"/>
                      <a:pt x="252490" y="147051"/>
                      <a:pt x="257250" y="135433"/>
                    </a:cubicBezTo>
                    <a:cubicBezTo>
                      <a:pt x="261447" y="125247"/>
                      <a:pt x="256226" y="113577"/>
                      <a:pt x="262215" y="103033"/>
                    </a:cubicBezTo>
                    <a:cubicBezTo>
                      <a:pt x="267077" y="94537"/>
                      <a:pt x="276188" y="88906"/>
                      <a:pt x="282074" y="81127"/>
                    </a:cubicBezTo>
                    <a:cubicBezTo>
                      <a:pt x="287295" y="74217"/>
                      <a:pt x="291646" y="62854"/>
                      <a:pt x="301729" y="62291"/>
                    </a:cubicBezTo>
                    <a:cubicBezTo>
                      <a:pt x="313143" y="61574"/>
                      <a:pt x="317698" y="74626"/>
                      <a:pt x="326707" y="78619"/>
                    </a:cubicBezTo>
                    <a:cubicBezTo>
                      <a:pt x="343290" y="85989"/>
                      <a:pt x="347436" y="62240"/>
                      <a:pt x="356854" y="53487"/>
                    </a:cubicBezTo>
                    <a:cubicBezTo>
                      <a:pt x="371800" y="39617"/>
                      <a:pt x="390021" y="29329"/>
                      <a:pt x="406502" y="17505"/>
                    </a:cubicBezTo>
                    <a:cubicBezTo>
                      <a:pt x="411058" y="14229"/>
                      <a:pt x="414487" y="11005"/>
                      <a:pt x="416995" y="7678"/>
                    </a:cubicBezTo>
                    <a:cubicBezTo>
                      <a:pt x="428614" y="16226"/>
                      <a:pt x="441359" y="22828"/>
                      <a:pt x="453694" y="30250"/>
                    </a:cubicBezTo>
                    <a:cubicBezTo>
                      <a:pt x="467104" y="38337"/>
                      <a:pt x="479542" y="48881"/>
                      <a:pt x="494027" y="55074"/>
                    </a:cubicBezTo>
                    <a:cubicBezTo>
                      <a:pt x="533592" y="71965"/>
                      <a:pt x="573004" y="41817"/>
                      <a:pt x="611954" y="35727"/>
                    </a:cubicBezTo>
                    <a:cubicBezTo>
                      <a:pt x="612415" y="35624"/>
                      <a:pt x="620963" y="132464"/>
                      <a:pt x="619530" y="14188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77"/>
              <p:cNvSpPr/>
              <p:nvPr/>
            </p:nvSpPr>
            <p:spPr>
              <a:xfrm>
                <a:off x="70585" y="4291144"/>
                <a:ext cx="255919" cy="271274"/>
              </a:xfrm>
              <a:custGeom>
                <a:rect b="b" l="l" r="r" t="t"/>
                <a:pathLst>
                  <a:path extrusionOk="0" h="271274" w="255919">
                    <a:moveTo>
                      <a:pt x="211799" y="189070"/>
                    </a:moveTo>
                    <a:cubicBezTo>
                      <a:pt x="206885" y="198539"/>
                      <a:pt x="208574" y="211437"/>
                      <a:pt x="202125" y="219985"/>
                    </a:cubicBezTo>
                    <a:cubicBezTo>
                      <a:pt x="199668" y="223261"/>
                      <a:pt x="196137" y="225257"/>
                      <a:pt x="192195" y="226332"/>
                    </a:cubicBezTo>
                    <a:cubicBezTo>
                      <a:pt x="185746" y="228174"/>
                      <a:pt x="178222" y="227970"/>
                      <a:pt x="172285" y="228072"/>
                    </a:cubicBezTo>
                    <a:cubicBezTo>
                      <a:pt x="157390" y="228379"/>
                      <a:pt x="146079" y="231450"/>
                      <a:pt x="133744" y="240254"/>
                    </a:cubicBezTo>
                    <a:cubicBezTo>
                      <a:pt x="122944" y="247983"/>
                      <a:pt x="113168" y="257349"/>
                      <a:pt x="104415" y="267432"/>
                    </a:cubicBezTo>
                    <a:cubicBezTo>
                      <a:pt x="101088" y="263338"/>
                      <a:pt x="97659" y="259396"/>
                      <a:pt x="94332" y="255506"/>
                    </a:cubicBezTo>
                    <a:cubicBezTo>
                      <a:pt x="85938" y="245628"/>
                      <a:pt x="78465" y="234419"/>
                      <a:pt x="71402" y="223619"/>
                    </a:cubicBezTo>
                    <a:cubicBezTo>
                      <a:pt x="65720" y="214764"/>
                      <a:pt x="60551" y="207445"/>
                      <a:pt x="53180" y="199972"/>
                    </a:cubicBezTo>
                    <a:cubicBezTo>
                      <a:pt x="48318" y="195007"/>
                      <a:pt x="44888" y="189377"/>
                      <a:pt x="41561" y="183286"/>
                    </a:cubicBezTo>
                    <a:cubicBezTo>
                      <a:pt x="34600" y="170490"/>
                      <a:pt x="29380" y="157029"/>
                      <a:pt x="26104" y="142749"/>
                    </a:cubicBezTo>
                    <a:cubicBezTo>
                      <a:pt x="21241" y="121200"/>
                      <a:pt x="18477" y="99140"/>
                      <a:pt x="10032" y="78564"/>
                    </a:cubicBezTo>
                    <a:cubicBezTo>
                      <a:pt x="9315" y="76875"/>
                      <a:pt x="8548" y="75135"/>
                      <a:pt x="7678" y="73445"/>
                    </a:cubicBezTo>
                    <a:cubicBezTo>
                      <a:pt x="10595" y="68122"/>
                      <a:pt x="13257" y="63414"/>
                      <a:pt x="13513" y="62953"/>
                    </a:cubicBezTo>
                    <a:cubicBezTo>
                      <a:pt x="18631" y="53688"/>
                      <a:pt x="26053" y="45704"/>
                      <a:pt x="32041" y="37002"/>
                    </a:cubicBezTo>
                    <a:cubicBezTo>
                      <a:pt x="34703" y="33112"/>
                      <a:pt x="37415" y="28711"/>
                      <a:pt x="41510" y="26203"/>
                    </a:cubicBezTo>
                    <a:cubicBezTo>
                      <a:pt x="45451" y="23848"/>
                      <a:pt x="50109" y="23848"/>
                      <a:pt x="54562" y="23848"/>
                    </a:cubicBezTo>
                    <a:cubicBezTo>
                      <a:pt x="65976" y="23848"/>
                      <a:pt x="74114" y="21545"/>
                      <a:pt x="83430" y="14942"/>
                    </a:cubicBezTo>
                    <a:cubicBezTo>
                      <a:pt x="90340" y="10131"/>
                      <a:pt x="100423" y="4194"/>
                      <a:pt x="108459" y="10233"/>
                    </a:cubicBezTo>
                    <a:cubicBezTo>
                      <a:pt x="116085" y="15966"/>
                      <a:pt x="114294" y="28506"/>
                      <a:pt x="114089" y="36747"/>
                    </a:cubicBezTo>
                    <a:cubicBezTo>
                      <a:pt x="113884" y="47700"/>
                      <a:pt x="113014" y="59779"/>
                      <a:pt x="116443" y="70323"/>
                    </a:cubicBezTo>
                    <a:cubicBezTo>
                      <a:pt x="118644" y="77028"/>
                      <a:pt x="123302" y="83785"/>
                      <a:pt x="127090" y="89722"/>
                    </a:cubicBezTo>
                    <a:cubicBezTo>
                      <a:pt x="132822" y="98628"/>
                      <a:pt x="142803" y="90746"/>
                      <a:pt x="149457" y="86702"/>
                    </a:cubicBezTo>
                    <a:cubicBezTo>
                      <a:pt x="160154" y="80202"/>
                      <a:pt x="171978" y="71040"/>
                      <a:pt x="177147" y="59575"/>
                    </a:cubicBezTo>
                    <a:cubicBezTo>
                      <a:pt x="181242" y="50618"/>
                      <a:pt x="188613" y="37463"/>
                      <a:pt x="199975" y="37514"/>
                    </a:cubicBezTo>
                    <a:lnTo>
                      <a:pt x="200129" y="37514"/>
                    </a:lnTo>
                    <a:cubicBezTo>
                      <a:pt x="213642" y="37770"/>
                      <a:pt x="206322" y="65256"/>
                      <a:pt x="206015" y="72985"/>
                    </a:cubicBezTo>
                    <a:cubicBezTo>
                      <a:pt x="205452" y="86139"/>
                      <a:pt x="212004" y="95250"/>
                      <a:pt x="219221" y="105691"/>
                    </a:cubicBezTo>
                    <a:cubicBezTo>
                      <a:pt x="223315" y="111629"/>
                      <a:pt x="227717" y="117361"/>
                      <a:pt x="232989" y="122326"/>
                    </a:cubicBezTo>
                    <a:cubicBezTo>
                      <a:pt x="237442" y="126523"/>
                      <a:pt x="243175" y="129850"/>
                      <a:pt x="247013" y="134713"/>
                    </a:cubicBezTo>
                    <a:cubicBezTo>
                      <a:pt x="264774" y="157285"/>
                      <a:pt x="219732" y="173868"/>
                      <a:pt x="211799" y="18907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77"/>
              <p:cNvSpPr/>
              <p:nvPr/>
            </p:nvSpPr>
            <p:spPr>
              <a:xfrm>
                <a:off x="167220" y="4506730"/>
                <a:ext cx="255919" cy="199617"/>
              </a:xfrm>
              <a:custGeom>
                <a:rect b="b" l="l" r="r" t="t"/>
                <a:pathLst>
                  <a:path extrusionOk="0" h="199617" w="255919">
                    <a:moveTo>
                      <a:pt x="251466" y="130260"/>
                    </a:moveTo>
                    <a:cubicBezTo>
                      <a:pt x="245887" y="129441"/>
                      <a:pt x="242049" y="140650"/>
                      <a:pt x="240462" y="144489"/>
                    </a:cubicBezTo>
                    <a:cubicBezTo>
                      <a:pt x="237237" y="152423"/>
                      <a:pt x="232631" y="160049"/>
                      <a:pt x="225567" y="165269"/>
                    </a:cubicBezTo>
                    <a:cubicBezTo>
                      <a:pt x="215842" y="172384"/>
                      <a:pt x="207295" y="181085"/>
                      <a:pt x="198645" y="189684"/>
                    </a:cubicBezTo>
                    <a:cubicBezTo>
                      <a:pt x="190865" y="197311"/>
                      <a:pt x="182368" y="195468"/>
                      <a:pt x="172797" y="191732"/>
                    </a:cubicBezTo>
                    <a:cubicBezTo>
                      <a:pt x="158824" y="186306"/>
                      <a:pt x="146386" y="178373"/>
                      <a:pt x="132771" y="172231"/>
                    </a:cubicBezTo>
                    <a:cubicBezTo>
                      <a:pt x="120743" y="166805"/>
                      <a:pt x="113628" y="169979"/>
                      <a:pt x="103852" y="177400"/>
                    </a:cubicBezTo>
                    <a:cubicBezTo>
                      <a:pt x="94588" y="184413"/>
                      <a:pt x="85887" y="182979"/>
                      <a:pt x="75138" y="180113"/>
                    </a:cubicBezTo>
                    <a:cubicBezTo>
                      <a:pt x="63314" y="177042"/>
                      <a:pt x="53948" y="177810"/>
                      <a:pt x="42022" y="178219"/>
                    </a:cubicBezTo>
                    <a:cubicBezTo>
                      <a:pt x="40845" y="178219"/>
                      <a:pt x="39616" y="178219"/>
                      <a:pt x="38388" y="178219"/>
                    </a:cubicBezTo>
                    <a:cubicBezTo>
                      <a:pt x="38286" y="177707"/>
                      <a:pt x="38081" y="177144"/>
                      <a:pt x="37927" y="176632"/>
                    </a:cubicBezTo>
                    <a:cubicBezTo>
                      <a:pt x="34549" y="165730"/>
                      <a:pt x="35675" y="154726"/>
                      <a:pt x="33474" y="143619"/>
                    </a:cubicBezTo>
                    <a:cubicBezTo>
                      <a:pt x="31990" y="136197"/>
                      <a:pt x="29738" y="128775"/>
                      <a:pt x="29021" y="121200"/>
                    </a:cubicBezTo>
                    <a:cubicBezTo>
                      <a:pt x="28509" y="115877"/>
                      <a:pt x="29891" y="110963"/>
                      <a:pt x="29738" y="105692"/>
                    </a:cubicBezTo>
                    <a:cubicBezTo>
                      <a:pt x="29431" y="94431"/>
                      <a:pt x="25797" y="79486"/>
                      <a:pt x="20166" y="69607"/>
                    </a:cubicBezTo>
                    <a:cubicBezTo>
                      <a:pt x="16686" y="63465"/>
                      <a:pt x="12284" y="57579"/>
                      <a:pt x="7678" y="51949"/>
                    </a:cubicBezTo>
                    <a:lnTo>
                      <a:pt x="7678" y="51949"/>
                    </a:lnTo>
                    <a:cubicBezTo>
                      <a:pt x="16430" y="41763"/>
                      <a:pt x="26206" y="32448"/>
                      <a:pt x="37006" y="24719"/>
                    </a:cubicBezTo>
                    <a:cubicBezTo>
                      <a:pt x="49341" y="15915"/>
                      <a:pt x="60653" y="12844"/>
                      <a:pt x="75547" y="12537"/>
                    </a:cubicBezTo>
                    <a:cubicBezTo>
                      <a:pt x="81485" y="12435"/>
                      <a:pt x="89009" y="12639"/>
                      <a:pt x="95458" y="10797"/>
                    </a:cubicBezTo>
                    <a:cubicBezTo>
                      <a:pt x="95458" y="10797"/>
                      <a:pt x="94127" y="19088"/>
                      <a:pt x="107742" y="16222"/>
                    </a:cubicBezTo>
                    <a:cubicBezTo>
                      <a:pt x="121408" y="13458"/>
                      <a:pt x="141114" y="-1897"/>
                      <a:pt x="150532" y="16836"/>
                    </a:cubicBezTo>
                    <a:cubicBezTo>
                      <a:pt x="159950" y="35518"/>
                      <a:pt x="143520" y="59933"/>
                      <a:pt x="150532" y="71757"/>
                    </a:cubicBezTo>
                    <a:cubicBezTo>
                      <a:pt x="157595" y="83529"/>
                      <a:pt x="175970" y="104617"/>
                      <a:pt x="199003" y="106562"/>
                    </a:cubicBezTo>
                    <a:cubicBezTo>
                      <a:pt x="222036" y="108404"/>
                      <a:pt x="250699" y="105589"/>
                      <a:pt x="251415" y="13026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77"/>
              <p:cNvSpPr/>
              <p:nvPr/>
            </p:nvSpPr>
            <p:spPr>
              <a:xfrm>
                <a:off x="198032" y="4629168"/>
                <a:ext cx="291748" cy="199617"/>
              </a:xfrm>
              <a:custGeom>
                <a:rect b="b" l="l" r="r" t="t"/>
                <a:pathLst>
                  <a:path extrusionOk="0" h="199617" w="291748">
                    <a:moveTo>
                      <a:pt x="281153" y="100875"/>
                    </a:moveTo>
                    <a:lnTo>
                      <a:pt x="281153" y="100875"/>
                    </a:lnTo>
                    <a:cubicBezTo>
                      <a:pt x="275216" y="107222"/>
                      <a:pt x="263392" y="111828"/>
                      <a:pt x="258120" y="112801"/>
                    </a:cubicBezTo>
                    <a:cubicBezTo>
                      <a:pt x="250699" y="114183"/>
                      <a:pt x="243072" y="113722"/>
                      <a:pt x="236111" y="111316"/>
                    </a:cubicBezTo>
                    <a:lnTo>
                      <a:pt x="236111" y="111316"/>
                    </a:lnTo>
                    <a:cubicBezTo>
                      <a:pt x="231658" y="109730"/>
                      <a:pt x="227564" y="107375"/>
                      <a:pt x="223878" y="104100"/>
                    </a:cubicBezTo>
                    <a:cubicBezTo>
                      <a:pt x="212157" y="93658"/>
                      <a:pt x="203354" y="78252"/>
                      <a:pt x="185286" y="86339"/>
                    </a:cubicBezTo>
                    <a:cubicBezTo>
                      <a:pt x="168907" y="93658"/>
                      <a:pt x="167474" y="107734"/>
                      <a:pt x="170238" y="123242"/>
                    </a:cubicBezTo>
                    <a:cubicBezTo>
                      <a:pt x="173001" y="138393"/>
                      <a:pt x="172746" y="154464"/>
                      <a:pt x="170391" y="169666"/>
                    </a:cubicBezTo>
                    <a:cubicBezTo>
                      <a:pt x="168037" y="185277"/>
                      <a:pt x="158619" y="196128"/>
                      <a:pt x="141933" y="195514"/>
                    </a:cubicBezTo>
                    <a:cubicBezTo>
                      <a:pt x="132515" y="195156"/>
                      <a:pt x="123507" y="191880"/>
                      <a:pt x="114089" y="192238"/>
                    </a:cubicBezTo>
                    <a:cubicBezTo>
                      <a:pt x="112042" y="187069"/>
                      <a:pt x="109738" y="181899"/>
                      <a:pt x="106821" y="178419"/>
                    </a:cubicBezTo>
                    <a:cubicBezTo>
                      <a:pt x="103033" y="173965"/>
                      <a:pt x="95970" y="174068"/>
                      <a:pt x="90749" y="172072"/>
                    </a:cubicBezTo>
                    <a:cubicBezTo>
                      <a:pt x="84095" y="169410"/>
                      <a:pt x="78363" y="168182"/>
                      <a:pt x="71350" y="166800"/>
                    </a:cubicBezTo>
                    <a:cubicBezTo>
                      <a:pt x="56609" y="163985"/>
                      <a:pt x="44632" y="158764"/>
                      <a:pt x="35982" y="146224"/>
                    </a:cubicBezTo>
                    <a:cubicBezTo>
                      <a:pt x="26820" y="132865"/>
                      <a:pt x="20883" y="116947"/>
                      <a:pt x="16225" y="101438"/>
                    </a:cubicBezTo>
                    <a:cubicBezTo>
                      <a:pt x="11721" y="86492"/>
                      <a:pt x="11977" y="70625"/>
                      <a:pt x="7678" y="55679"/>
                    </a:cubicBezTo>
                    <a:cubicBezTo>
                      <a:pt x="8906" y="55679"/>
                      <a:pt x="10134" y="55679"/>
                      <a:pt x="11312" y="55679"/>
                    </a:cubicBezTo>
                    <a:cubicBezTo>
                      <a:pt x="23237" y="55270"/>
                      <a:pt x="32604" y="54502"/>
                      <a:pt x="44428" y="57573"/>
                    </a:cubicBezTo>
                    <a:cubicBezTo>
                      <a:pt x="55125" y="60440"/>
                      <a:pt x="63878" y="61873"/>
                      <a:pt x="73142" y="54861"/>
                    </a:cubicBezTo>
                    <a:cubicBezTo>
                      <a:pt x="82918" y="47439"/>
                      <a:pt x="90032" y="44214"/>
                      <a:pt x="102061" y="49691"/>
                    </a:cubicBezTo>
                    <a:cubicBezTo>
                      <a:pt x="115624" y="55833"/>
                      <a:pt x="128113" y="63767"/>
                      <a:pt x="142086" y="69192"/>
                    </a:cubicBezTo>
                    <a:cubicBezTo>
                      <a:pt x="151658" y="72928"/>
                      <a:pt x="160154" y="74771"/>
                      <a:pt x="167934" y="67145"/>
                    </a:cubicBezTo>
                    <a:cubicBezTo>
                      <a:pt x="176584" y="58546"/>
                      <a:pt x="185183" y="49844"/>
                      <a:pt x="194857" y="42730"/>
                    </a:cubicBezTo>
                    <a:cubicBezTo>
                      <a:pt x="201920" y="37509"/>
                      <a:pt x="206527" y="29883"/>
                      <a:pt x="209752" y="21949"/>
                    </a:cubicBezTo>
                    <a:cubicBezTo>
                      <a:pt x="211287" y="18111"/>
                      <a:pt x="215126" y="6901"/>
                      <a:pt x="220756" y="7720"/>
                    </a:cubicBezTo>
                    <a:cubicBezTo>
                      <a:pt x="225823" y="8488"/>
                      <a:pt x="227308" y="21745"/>
                      <a:pt x="228229" y="25379"/>
                    </a:cubicBezTo>
                    <a:cubicBezTo>
                      <a:pt x="231914" y="40631"/>
                      <a:pt x="237289" y="54144"/>
                      <a:pt x="247935" y="65967"/>
                    </a:cubicBezTo>
                    <a:cubicBezTo>
                      <a:pt x="253360" y="72007"/>
                      <a:pt x="259809" y="76614"/>
                      <a:pt x="267180" y="80043"/>
                    </a:cubicBezTo>
                    <a:cubicBezTo>
                      <a:pt x="271991" y="82244"/>
                      <a:pt x="281000" y="84036"/>
                      <a:pt x="283712" y="89154"/>
                    </a:cubicBezTo>
                    <a:cubicBezTo>
                      <a:pt x="285913" y="93351"/>
                      <a:pt x="284429" y="97241"/>
                      <a:pt x="281255" y="10072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77"/>
              <p:cNvSpPr/>
              <p:nvPr/>
            </p:nvSpPr>
            <p:spPr>
              <a:xfrm>
                <a:off x="304341" y="4705571"/>
                <a:ext cx="148433" cy="174025"/>
              </a:xfrm>
              <a:custGeom>
                <a:rect b="b" l="l" r="r" t="t"/>
                <a:pathLst>
                  <a:path extrusionOk="0" h="174025" w="148433">
                    <a:moveTo>
                      <a:pt x="31222" y="171318"/>
                    </a:moveTo>
                    <a:cubicBezTo>
                      <a:pt x="27588" y="166097"/>
                      <a:pt x="23852" y="160876"/>
                      <a:pt x="21088" y="155195"/>
                    </a:cubicBezTo>
                    <a:cubicBezTo>
                      <a:pt x="16686" y="146084"/>
                      <a:pt x="15458" y="136001"/>
                      <a:pt x="11721" y="126685"/>
                    </a:cubicBezTo>
                    <a:cubicBezTo>
                      <a:pt x="10493" y="123512"/>
                      <a:pt x="9162" y="119673"/>
                      <a:pt x="7678" y="115834"/>
                    </a:cubicBezTo>
                    <a:cubicBezTo>
                      <a:pt x="17095" y="115527"/>
                      <a:pt x="26104" y="118752"/>
                      <a:pt x="35522" y="119110"/>
                    </a:cubicBezTo>
                    <a:cubicBezTo>
                      <a:pt x="52208" y="119775"/>
                      <a:pt x="61625" y="108873"/>
                      <a:pt x="63980" y="93262"/>
                    </a:cubicBezTo>
                    <a:cubicBezTo>
                      <a:pt x="66334" y="78060"/>
                      <a:pt x="66590" y="61989"/>
                      <a:pt x="63826" y="46838"/>
                    </a:cubicBezTo>
                    <a:cubicBezTo>
                      <a:pt x="61062" y="31330"/>
                      <a:pt x="62496" y="17203"/>
                      <a:pt x="78874" y="9935"/>
                    </a:cubicBezTo>
                    <a:cubicBezTo>
                      <a:pt x="96942" y="1848"/>
                      <a:pt x="105746" y="17305"/>
                      <a:pt x="117467" y="27696"/>
                    </a:cubicBezTo>
                    <a:cubicBezTo>
                      <a:pt x="121101" y="30920"/>
                      <a:pt x="125247" y="33326"/>
                      <a:pt x="129700" y="34861"/>
                    </a:cubicBezTo>
                    <a:lnTo>
                      <a:pt x="129700" y="34861"/>
                    </a:lnTo>
                    <a:cubicBezTo>
                      <a:pt x="131747" y="36755"/>
                      <a:pt x="201101" y="102424"/>
                      <a:pt x="31171" y="17126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77"/>
              <p:cNvSpPr/>
              <p:nvPr/>
            </p:nvSpPr>
            <p:spPr>
              <a:xfrm>
                <a:off x="327783" y="4722416"/>
                <a:ext cx="286629" cy="240564"/>
              </a:xfrm>
              <a:custGeom>
                <a:rect b="b" l="l" r="r" t="t"/>
                <a:pathLst>
                  <a:path extrusionOk="0" h="240564" w="286629">
                    <a:moveTo>
                      <a:pt x="278696" y="125452"/>
                    </a:moveTo>
                    <a:cubicBezTo>
                      <a:pt x="276905" y="133897"/>
                      <a:pt x="272605" y="142189"/>
                      <a:pt x="263392" y="144236"/>
                    </a:cubicBezTo>
                    <a:cubicBezTo>
                      <a:pt x="250647" y="147000"/>
                      <a:pt x="239080" y="142957"/>
                      <a:pt x="226489" y="148587"/>
                    </a:cubicBezTo>
                    <a:cubicBezTo>
                      <a:pt x="214921" y="153654"/>
                      <a:pt x="201716" y="159694"/>
                      <a:pt x="193373" y="169419"/>
                    </a:cubicBezTo>
                    <a:cubicBezTo>
                      <a:pt x="183034" y="181396"/>
                      <a:pt x="179348" y="198235"/>
                      <a:pt x="172183" y="212106"/>
                    </a:cubicBezTo>
                    <a:cubicBezTo>
                      <a:pt x="165324" y="225465"/>
                      <a:pt x="154115" y="244556"/>
                      <a:pt x="138094" y="231402"/>
                    </a:cubicBezTo>
                    <a:cubicBezTo>
                      <a:pt x="124121" y="219835"/>
                      <a:pt x="114601" y="205145"/>
                      <a:pt x="94895" y="214870"/>
                    </a:cubicBezTo>
                    <a:cubicBezTo>
                      <a:pt x="88906" y="217787"/>
                      <a:pt x="83174" y="222087"/>
                      <a:pt x="76213" y="221729"/>
                    </a:cubicBezTo>
                    <a:cubicBezTo>
                      <a:pt x="69149" y="221319"/>
                      <a:pt x="62547" y="216969"/>
                      <a:pt x="55842" y="214819"/>
                    </a:cubicBezTo>
                    <a:cubicBezTo>
                      <a:pt x="43967" y="211082"/>
                      <a:pt x="31990" y="212566"/>
                      <a:pt x="20064" y="213130"/>
                    </a:cubicBezTo>
                    <a:cubicBezTo>
                      <a:pt x="21395" y="205043"/>
                      <a:pt x="21856" y="196597"/>
                      <a:pt x="20474" y="189329"/>
                    </a:cubicBezTo>
                    <a:cubicBezTo>
                      <a:pt x="19194" y="182214"/>
                      <a:pt x="18580" y="173974"/>
                      <a:pt x="15509" y="167371"/>
                    </a:cubicBezTo>
                    <a:cubicBezTo>
                      <a:pt x="13359" y="162867"/>
                      <a:pt x="10595" y="158619"/>
                      <a:pt x="7678" y="154473"/>
                    </a:cubicBezTo>
                    <a:cubicBezTo>
                      <a:pt x="177608" y="85682"/>
                      <a:pt x="108254" y="19962"/>
                      <a:pt x="106207" y="18068"/>
                    </a:cubicBezTo>
                    <a:cubicBezTo>
                      <a:pt x="113168" y="20474"/>
                      <a:pt x="120794" y="20934"/>
                      <a:pt x="128216" y="19552"/>
                    </a:cubicBezTo>
                    <a:cubicBezTo>
                      <a:pt x="133488" y="18580"/>
                      <a:pt x="145311" y="13973"/>
                      <a:pt x="151248" y="7678"/>
                    </a:cubicBezTo>
                    <a:cubicBezTo>
                      <a:pt x="151607" y="8957"/>
                      <a:pt x="158312" y="29789"/>
                      <a:pt x="194038" y="31836"/>
                    </a:cubicBezTo>
                    <a:cubicBezTo>
                      <a:pt x="198747" y="37722"/>
                      <a:pt x="209905" y="38644"/>
                      <a:pt x="214512" y="44683"/>
                    </a:cubicBezTo>
                    <a:cubicBezTo>
                      <a:pt x="217941" y="49290"/>
                      <a:pt x="220398" y="54408"/>
                      <a:pt x="223520" y="59117"/>
                    </a:cubicBezTo>
                    <a:cubicBezTo>
                      <a:pt x="226386" y="63468"/>
                      <a:pt x="229611" y="64850"/>
                      <a:pt x="227666" y="70634"/>
                    </a:cubicBezTo>
                    <a:cubicBezTo>
                      <a:pt x="226028" y="75598"/>
                      <a:pt x="222496" y="77697"/>
                      <a:pt x="222087" y="83123"/>
                    </a:cubicBezTo>
                    <a:cubicBezTo>
                      <a:pt x="221012" y="97761"/>
                      <a:pt x="236162" y="93103"/>
                      <a:pt x="245990" y="92899"/>
                    </a:cubicBezTo>
                    <a:cubicBezTo>
                      <a:pt x="255868" y="92643"/>
                      <a:pt x="268511" y="91875"/>
                      <a:pt x="276649" y="98529"/>
                    </a:cubicBezTo>
                    <a:cubicBezTo>
                      <a:pt x="284582" y="105029"/>
                      <a:pt x="280334" y="117160"/>
                      <a:pt x="278594" y="12545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77"/>
              <p:cNvSpPr/>
              <p:nvPr/>
            </p:nvSpPr>
            <p:spPr>
              <a:xfrm>
                <a:off x="316522" y="4645547"/>
                <a:ext cx="445299" cy="650035"/>
              </a:xfrm>
              <a:custGeom>
                <a:rect b="b" l="l" r="r" t="t"/>
                <a:pathLst>
                  <a:path extrusionOk="0" h="650035" w="445299">
                    <a:moveTo>
                      <a:pt x="373644" y="150778"/>
                    </a:moveTo>
                    <a:cubicBezTo>
                      <a:pt x="365454" y="159633"/>
                      <a:pt x="372108" y="170842"/>
                      <a:pt x="375896" y="179953"/>
                    </a:cubicBezTo>
                    <a:cubicBezTo>
                      <a:pt x="379683" y="189013"/>
                      <a:pt x="380195" y="198789"/>
                      <a:pt x="380809" y="208412"/>
                    </a:cubicBezTo>
                    <a:cubicBezTo>
                      <a:pt x="381475" y="217522"/>
                      <a:pt x="384187" y="226684"/>
                      <a:pt x="383624" y="235846"/>
                    </a:cubicBezTo>
                    <a:cubicBezTo>
                      <a:pt x="382959" y="247107"/>
                      <a:pt x="377841" y="259903"/>
                      <a:pt x="374104" y="270549"/>
                    </a:cubicBezTo>
                    <a:cubicBezTo>
                      <a:pt x="371340" y="278380"/>
                      <a:pt x="370163" y="287490"/>
                      <a:pt x="365710" y="294605"/>
                    </a:cubicBezTo>
                    <a:cubicBezTo>
                      <a:pt x="359517" y="304381"/>
                      <a:pt x="348359" y="299570"/>
                      <a:pt x="338736" y="300133"/>
                    </a:cubicBezTo>
                    <a:cubicBezTo>
                      <a:pt x="331775" y="300593"/>
                      <a:pt x="317495" y="310626"/>
                      <a:pt x="324916" y="318969"/>
                    </a:cubicBezTo>
                    <a:cubicBezTo>
                      <a:pt x="329370" y="323985"/>
                      <a:pt x="346465" y="324701"/>
                      <a:pt x="352402" y="323166"/>
                    </a:cubicBezTo>
                    <a:cubicBezTo>
                      <a:pt x="359261" y="321374"/>
                      <a:pt x="366478" y="312724"/>
                      <a:pt x="373746" y="313594"/>
                    </a:cubicBezTo>
                    <a:cubicBezTo>
                      <a:pt x="381270" y="314464"/>
                      <a:pt x="382908" y="324445"/>
                      <a:pt x="377482" y="328694"/>
                    </a:cubicBezTo>
                    <a:cubicBezTo>
                      <a:pt x="371443" y="333403"/>
                      <a:pt x="363253" y="330229"/>
                      <a:pt x="356343" y="331969"/>
                    </a:cubicBezTo>
                    <a:cubicBezTo>
                      <a:pt x="347642" y="334221"/>
                      <a:pt x="339709" y="342001"/>
                      <a:pt x="332645" y="347376"/>
                    </a:cubicBezTo>
                    <a:cubicBezTo>
                      <a:pt x="326298" y="352136"/>
                      <a:pt x="322101" y="358892"/>
                      <a:pt x="318058" y="365597"/>
                    </a:cubicBezTo>
                    <a:cubicBezTo>
                      <a:pt x="313144" y="373889"/>
                      <a:pt x="310380" y="381413"/>
                      <a:pt x="302089" y="387146"/>
                    </a:cubicBezTo>
                    <a:cubicBezTo>
                      <a:pt x="297891" y="390114"/>
                      <a:pt x="293080" y="392878"/>
                      <a:pt x="287808" y="392929"/>
                    </a:cubicBezTo>
                    <a:cubicBezTo>
                      <a:pt x="283151" y="392929"/>
                      <a:pt x="278697" y="390575"/>
                      <a:pt x="273989" y="390575"/>
                    </a:cubicBezTo>
                    <a:cubicBezTo>
                      <a:pt x="263649" y="390626"/>
                      <a:pt x="262626" y="398508"/>
                      <a:pt x="262575" y="407158"/>
                    </a:cubicBezTo>
                    <a:cubicBezTo>
                      <a:pt x="262575" y="411355"/>
                      <a:pt x="262626" y="415450"/>
                      <a:pt x="266311" y="418112"/>
                    </a:cubicBezTo>
                    <a:cubicBezTo>
                      <a:pt x="268205" y="419545"/>
                      <a:pt x="273886" y="419596"/>
                      <a:pt x="274756" y="421951"/>
                    </a:cubicBezTo>
                    <a:cubicBezTo>
                      <a:pt x="276190" y="425482"/>
                      <a:pt x="267898" y="429628"/>
                      <a:pt x="265901" y="432136"/>
                    </a:cubicBezTo>
                    <a:cubicBezTo>
                      <a:pt x="261244" y="437869"/>
                      <a:pt x="260732" y="442168"/>
                      <a:pt x="261039" y="449334"/>
                    </a:cubicBezTo>
                    <a:cubicBezTo>
                      <a:pt x="261397" y="459263"/>
                      <a:pt x="257303" y="465201"/>
                      <a:pt x="254539" y="474209"/>
                    </a:cubicBezTo>
                    <a:cubicBezTo>
                      <a:pt x="251724" y="483474"/>
                      <a:pt x="252082" y="493710"/>
                      <a:pt x="252031" y="503333"/>
                    </a:cubicBezTo>
                    <a:cubicBezTo>
                      <a:pt x="251979" y="518790"/>
                      <a:pt x="251161" y="534248"/>
                      <a:pt x="247834" y="549399"/>
                    </a:cubicBezTo>
                    <a:cubicBezTo>
                      <a:pt x="244814" y="563423"/>
                      <a:pt x="244200" y="577703"/>
                      <a:pt x="240617" y="591830"/>
                    </a:cubicBezTo>
                    <a:cubicBezTo>
                      <a:pt x="239388" y="596744"/>
                      <a:pt x="240105" y="601350"/>
                      <a:pt x="239439" y="606315"/>
                    </a:cubicBezTo>
                    <a:cubicBezTo>
                      <a:pt x="238569" y="612457"/>
                      <a:pt x="236522" y="618753"/>
                      <a:pt x="235498" y="624946"/>
                    </a:cubicBezTo>
                    <a:cubicBezTo>
                      <a:pt x="234372" y="631753"/>
                      <a:pt x="234628" y="638765"/>
                      <a:pt x="233707" y="645727"/>
                    </a:cubicBezTo>
                    <a:cubicBezTo>
                      <a:pt x="225876" y="645470"/>
                      <a:pt x="218915" y="642758"/>
                      <a:pt x="211288" y="641427"/>
                    </a:cubicBezTo>
                    <a:cubicBezTo>
                      <a:pt x="200233" y="639482"/>
                      <a:pt x="188921" y="639482"/>
                      <a:pt x="177814" y="638100"/>
                    </a:cubicBezTo>
                    <a:cubicBezTo>
                      <a:pt x="152632" y="634773"/>
                      <a:pt x="127296" y="637127"/>
                      <a:pt x="102164" y="635132"/>
                    </a:cubicBezTo>
                    <a:cubicBezTo>
                      <a:pt x="81742" y="633545"/>
                      <a:pt x="63776" y="620032"/>
                      <a:pt x="57327" y="600787"/>
                    </a:cubicBezTo>
                    <a:cubicBezTo>
                      <a:pt x="52874" y="587582"/>
                      <a:pt x="54410" y="574069"/>
                      <a:pt x="53130" y="560403"/>
                    </a:cubicBezTo>
                    <a:cubicBezTo>
                      <a:pt x="52055" y="548784"/>
                      <a:pt x="50213" y="537831"/>
                      <a:pt x="50776" y="526110"/>
                    </a:cubicBezTo>
                    <a:cubicBezTo>
                      <a:pt x="51697" y="505892"/>
                      <a:pt x="50980" y="485623"/>
                      <a:pt x="48779" y="465457"/>
                    </a:cubicBezTo>
                    <a:cubicBezTo>
                      <a:pt x="47909" y="457575"/>
                      <a:pt x="49035" y="449641"/>
                      <a:pt x="47449" y="442015"/>
                    </a:cubicBezTo>
                    <a:cubicBezTo>
                      <a:pt x="45606" y="432853"/>
                      <a:pt x="42228" y="424049"/>
                      <a:pt x="38747" y="415399"/>
                    </a:cubicBezTo>
                    <a:cubicBezTo>
                      <a:pt x="32349" y="399225"/>
                      <a:pt x="27589" y="381566"/>
                      <a:pt x="14486" y="369743"/>
                    </a:cubicBezTo>
                    <a:cubicBezTo>
                      <a:pt x="5478" y="361605"/>
                      <a:pt x="6706" y="345994"/>
                      <a:pt x="10750" y="335552"/>
                    </a:cubicBezTo>
                    <a:cubicBezTo>
                      <a:pt x="15203" y="323933"/>
                      <a:pt x="24825" y="316512"/>
                      <a:pt x="28255" y="304432"/>
                    </a:cubicBezTo>
                    <a:cubicBezTo>
                      <a:pt x="29534" y="300031"/>
                      <a:pt x="30712" y="295066"/>
                      <a:pt x="31479" y="289947"/>
                    </a:cubicBezTo>
                    <a:cubicBezTo>
                      <a:pt x="43405" y="289384"/>
                      <a:pt x="55382" y="287900"/>
                      <a:pt x="67257" y="291636"/>
                    </a:cubicBezTo>
                    <a:cubicBezTo>
                      <a:pt x="73911" y="293735"/>
                      <a:pt x="80565" y="298137"/>
                      <a:pt x="87628" y="298546"/>
                    </a:cubicBezTo>
                    <a:cubicBezTo>
                      <a:pt x="94589" y="298905"/>
                      <a:pt x="100322" y="294605"/>
                      <a:pt x="106310" y="291688"/>
                    </a:cubicBezTo>
                    <a:cubicBezTo>
                      <a:pt x="126016" y="282014"/>
                      <a:pt x="135536" y="296653"/>
                      <a:pt x="149509" y="308220"/>
                    </a:cubicBezTo>
                    <a:cubicBezTo>
                      <a:pt x="165530" y="321425"/>
                      <a:pt x="176688" y="302283"/>
                      <a:pt x="183598" y="288924"/>
                    </a:cubicBezTo>
                    <a:cubicBezTo>
                      <a:pt x="190764" y="275053"/>
                      <a:pt x="194449" y="258213"/>
                      <a:pt x="204788" y="246236"/>
                    </a:cubicBezTo>
                    <a:cubicBezTo>
                      <a:pt x="213131" y="236460"/>
                      <a:pt x="226336" y="230472"/>
                      <a:pt x="237904" y="225404"/>
                    </a:cubicBezTo>
                    <a:cubicBezTo>
                      <a:pt x="250495" y="219774"/>
                      <a:pt x="262063" y="223818"/>
                      <a:pt x="274808" y="221054"/>
                    </a:cubicBezTo>
                    <a:cubicBezTo>
                      <a:pt x="283969" y="219006"/>
                      <a:pt x="288269" y="210715"/>
                      <a:pt x="290111" y="202269"/>
                    </a:cubicBezTo>
                    <a:cubicBezTo>
                      <a:pt x="291852" y="193978"/>
                      <a:pt x="296151" y="181796"/>
                      <a:pt x="288167" y="175347"/>
                    </a:cubicBezTo>
                    <a:cubicBezTo>
                      <a:pt x="279977" y="168642"/>
                      <a:pt x="267335" y="169460"/>
                      <a:pt x="257507" y="169717"/>
                    </a:cubicBezTo>
                    <a:cubicBezTo>
                      <a:pt x="247680" y="169921"/>
                      <a:pt x="232530" y="174579"/>
                      <a:pt x="233604" y="159940"/>
                    </a:cubicBezTo>
                    <a:cubicBezTo>
                      <a:pt x="233963" y="154515"/>
                      <a:pt x="237546" y="152416"/>
                      <a:pt x="239183" y="147451"/>
                    </a:cubicBezTo>
                    <a:cubicBezTo>
                      <a:pt x="241077" y="141668"/>
                      <a:pt x="237904" y="140286"/>
                      <a:pt x="235038" y="135935"/>
                    </a:cubicBezTo>
                    <a:cubicBezTo>
                      <a:pt x="231915" y="131226"/>
                      <a:pt x="229459" y="126108"/>
                      <a:pt x="226029" y="121501"/>
                    </a:cubicBezTo>
                    <a:cubicBezTo>
                      <a:pt x="221423" y="115513"/>
                      <a:pt x="210265" y="114540"/>
                      <a:pt x="205556" y="108654"/>
                    </a:cubicBezTo>
                    <a:cubicBezTo>
                      <a:pt x="204941" y="107938"/>
                      <a:pt x="204481" y="107118"/>
                      <a:pt x="204071" y="106248"/>
                    </a:cubicBezTo>
                    <a:cubicBezTo>
                      <a:pt x="200437" y="97087"/>
                      <a:pt x="215229" y="87720"/>
                      <a:pt x="211749" y="76818"/>
                    </a:cubicBezTo>
                    <a:cubicBezTo>
                      <a:pt x="208217" y="65762"/>
                      <a:pt x="182062" y="58750"/>
                      <a:pt x="188870" y="44367"/>
                    </a:cubicBezTo>
                    <a:cubicBezTo>
                      <a:pt x="197264" y="26555"/>
                      <a:pt x="223726" y="49076"/>
                      <a:pt x="232683" y="54092"/>
                    </a:cubicBezTo>
                    <a:cubicBezTo>
                      <a:pt x="243022" y="59978"/>
                      <a:pt x="272299" y="64175"/>
                      <a:pt x="266106" y="43241"/>
                    </a:cubicBezTo>
                    <a:cubicBezTo>
                      <a:pt x="263189" y="33260"/>
                      <a:pt x="243892" y="18110"/>
                      <a:pt x="260169" y="10381"/>
                    </a:cubicBezTo>
                    <a:cubicBezTo>
                      <a:pt x="275473" y="3215"/>
                      <a:pt x="294257" y="12377"/>
                      <a:pt x="309817" y="14015"/>
                    </a:cubicBezTo>
                    <a:cubicBezTo>
                      <a:pt x="322050" y="15346"/>
                      <a:pt x="334949" y="12019"/>
                      <a:pt x="347079" y="14527"/>
                    </a:cubicBezTo>
                    <a:cubicBezTo>
                      <a:pt x="349075" y="14885"/>
                      <a:pt x="351020" y="15500"/>
                      <a:pt x="352914" y="16267"/>
                    </a:cubicBezTo>
                    <a:cubicBezTo>
                      <a:pt x="369191" y="22870"/>
                      <a:pt x="381833" y="38634"/>
                      <a:pt x="390995" y="53017"/>
                    </a:cubicBezTo>
                    <a:cubicBezTo>
                      <a:pt x="400720" y="68219"/>
                      <a:pt x="408960" y="83216"/>
                      <a:pt x="420938" y="96882"/>
                    </a:cubicBezTo>
                    <a:cubicBezTo>
                      <a:pt x="431430" y="108910"/>
                      <a:pt x="434962" y="125289"/>
                      <a:pt x="437879" y="141156"/>
                    </a:cubicBezTo>
                    <a:cubicBezTo>
                      <a:pt x="429280" y="141156"/>
                      <a:pt x="420682" y="141156"/>
                      <a:pt x="412134" y="141616"/>
                    </a:cubicBezTo>
                    <a:cubicBezTo>
                      <a:pt x="400873" y="142333"/>
                      <a:pt x="382294" y="141616"/>
                      <a:pt x="373900" y="150727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77"/>
              <p:cNvSpPr/>
              <p:nvPr/>
            </p:nvSpPr>
            <p:spPr>
              <a:xfrm>
                <a:off x="9113667" y="3138330"/>
                <a:ext cx="1540634" cy="2779284"/>
              </a:xfrm>
              <a:custGeom>
                <a:rect b="b" l="l" r="r" t="t"/>
                <a:pathLst>
                  <a:path extrusionOk="0" h="2779284" w="1540634">
                    <a:moveTo>
                      <a:pt x="1532889" y="2347749"/>
                    </a:moveTo>
                    <a:cubicBezTo>
                      <a:pt x="1532326" y="2348415"/>
                      <a:pt x="1531865" y="2349080"/>
                      <a:pt x="1531302" y="2349746"/>
                    </a:cubicBezTo>
                    <a:cubicBezTo>
                      <a:pt x="1521577" y="2360699"/>
                      <a:pt x="1509294" y="2362900"/>
                      <a:pt x="1496446" y="2368121"/>
                    </a:cubicBezTo>
                    <a:cubicBezTo>
                      <a:pt x="1487182" y="2371857"/>
                      <a:pt x="1481295" y="2381479"/>
                      <a:pt x="1471468" y="2383885"/>
                    </a:cubicBezTo>
                    <a:cubicBezTo>
                      <a:pt x="1455294" y="2387929"/>
                      <a:pt x="1450892" y="2367301"/>
                      <a:pt x="1449459" y="2355683"/>
                    </a:cubicBezTo>
                    <a:cubicBezTo>
                      <a:pt x="1447617" y="2341556"/>
                      <a:pt x="1448282" y="2326815"/>
                      <a:pt x="1434872" y="2318523"/>
                    </a:cubicBezTo>
                    <a:cubicBezTo>
                      <a:pt x="1423918" y="2311767"/>
                      <a:pt x="1417674" y="2307007"/>
                      <a:pt x="1414245" y="2294058"/>
                    </a:cubicBezTo>
                    <a:cubicBezTo>
                      <a:pt x="1410713" y="2280903"/>
                      <a:pt x="1405134" y="2273840"/>
                      <a:pt x="1391877" y="2269387"/>
                    </a:cubicBezTo>
                    <a:cubicBezTo>
                      <a:pt x="1381999" y="2266111"/>
                      <a:pt x="1367616" y="2260891"/>
                      <a:pt x="1357022" y="2263142"/>
                    </a:cubicBezTo>
                    <a:cubicBezTo>
                      <a:pt x="1347040" y="2265344"/>
                      <a:pt x="1340847" y="2276604"/>
                      <a:pt x="1337366" y="2285305"/>
                    </a:cubicBezTo>
                    <a:cubicBezTo>
                      <a:pt x="1333681" y="2294313"/>
                      <a:pt x="1333733" y="2305318"/>
                      <a:pt x="1327897" y="2313354"/>
                    </a:cubicBezTo>
                    <a:cubicBezTo>
                      <a:pt x="1321193" y="2322567"/>
                      <a:pt x="1309523" y="2326048"/>
                      <a:pt x="1301794" y="2334186"/>
                    </a:cubicBezTo>
                    <a:cubicBezTo>
                      <a:pt x="1294219" y="2342221"/>
                      <a:pt x="1297699" y="2351383"/>
                      <a:pt x="1302305" y="2359982"/>
                    </a:cubicBezTo>
                    <a:cubicBezTo>
                      <a:pt x="1307936" y="2370475"/>
                      <a:pt x="1313770" y="2380814"/>
                      <a:pt x="1319760" y="2391051"/>
                    </a:cubicBezTo>
                    <a:cubicBezTo>
                      <a:pt x="1324161" y="2398523"/>
                      <a:pt x="1330866" y="2410603"/>
                      <a:pt x="1340949" y="2404512"/>
                    </a:cubicBezTo>
                    <a:cubicBezTo>
                      <a:pt x="1348729" y="2399803"/>
                      <a:pt x="1357276" y="2384550"/>
                      <a:pt x="1368179" y="2389618"/>
                    </a:cubicBezTo>
                    <a:cubicBezTo>
                      <a:pt x="1380309" y="2395299"/>
                      <a:pt x="1382101" y="2417308"/>
                      <a:pt x="1381742" y="2428671"/>
                    </a:cubicBezTo>
                    <a:cubicBezTo>
                      <a:pt x="1381231" y="2442491"/>
                      <a:pt x="1375345" y="2455031"/>
                      <a:pt x="1367718" y="2466291"/>
                    </a:cubicBezTo>
                    <a:cubicBezTo>
                      <a:pt x="1359427" y="2478626"/>
                      <a:pt x="1348729" y="2488863"/>
                      <a:pt x="1333681" y="2491422"/>
                    </a:cubicBezTo>
                    <a:cubicBezTo>
                      <a:pt x="1323137" y="2493214"/>
                      <a:pt x="1313873" y="2493982"/>
                      <a:pt x="1312747" y="2506777"/>
                    </a:cubicBezTo>
                    <a:cubicBezTo>
                      <a:pt x="1311877" y="2517680"/>
                      <a:pt x="1316842" y="2525357"/>
                      <a:pt x="1327335" y="2527712"/>
                    </a:cubicBezTo>
                    <a:cubicBezTo>
                      <a:pt x="1333989" y="2529196"/>
                      <a:pt x="1337520" y="2532574"/>
                      <a:pt x="1340898" y="2538204"/>
                    </a:cubicBezTo>
                    <a:cubicBezTo>
                      <a:pt x="1343457" y="2542452"/>
                      <a:pt x="1348268" y="2547315"/>
                      <a:pt x="1348729" y="2552434"/>
                    </a:cubicBezTo>
                    <a:cubicBezTo>
                      <a:pt x="1349855" y="2565025"/>
                      <a:pt x="1335217" y="2578077"/>
                      <a:pt x="1327078" y="2585857"/>
                    </a:cubicBezTo>
                    <a:cubicBezTo>
                      <a:pt x="1322063" y="2590668"/>
                      <a:pt x="1318582" y="2597015"/>
                      <a:pt x="1312593" y="2600700"/>
                    </a:cubicBezTo>
                    <a:cubicBezTo>
                      <a:pt x="1309267" y="2602747"/>
                      <a:pt x="1305633" y="2602543"/>
                      <a:pt x="1302254" y="2604129"/>
                    </a:cubicBezTo>
                    <a:cubicBezTo>
                      <a:pt x="1299541" y="2605358"/>
                      <a:pt x="1297801" y="2607303"/>
                      <a:pt x="1294935" y="2608019"/>
                    </a:cubicBezTo>
                    <a:cubicBezTo>
                      <a:pt x="1291813" y="2608838"/>
                      <a:pt x="1287411" y="2609453"/>
                      <a:pt x="1284136" y="2609504"/>
                    </a:cubicBezTo>
                    <a:cubicBezTo>
                      <a:pt x="1279375" y="2609504"/>
                      <a:pt x="1272977" y="2605102"/>
                      <a:pt x="1268473" y="2607354"/>
                    </a:cubicBezTo>
                    <a:cubicBezTo>
                      <a:pt x="1262945" y="2610118"/>
                      <a:pt x="1262331" y="2620099"/>
                      <a:pt x="1261512" y="2625268"/>
                    </a:cubicBezTo>
                    <a:cubicBezTo>
                      <a:pt x="1260591" y="2630592"/>
                      <a:pt x="1259823" y="2634788"/>
                      <a:pt x="1253783" y="2635914"/>
                    </a:cubicBezTo>
                    <a:cubicBezTo>
                      <a:pt x="1246156" y="2637399"/>
                      <a:pt x="1238223" y="2633816"/>
                      <a:pt x="1231109" y="2631461"/>
                    </a:cubicBezTo>
                    <a:cubicBezTo>
                      <a:pt x="1223534" y="2628953"/>
                      <a:pt x="1217136" y="2628135"/>
                      <a:pt x="1211915" y="2635198"/>
                    </a:cubicBezTo>
                    <a:cubicBezTo>
                      <a:pt x="1208435" y="2640009"/>
                      <a:pt x="1206182" y="2649786"/>
                      <a:pt x="1199477" y="2651218"/>
                    </a:cubicBezTo>
                    <a:cubicBezTo>
                      <a:pt x="1185299" y="2654239"/>
                      <a:pt x="1184787" y="2631820"/>
                      <a:pt x="1178543" y="2625012"/>
                    </a:cubicBezTo>
                    <a:cubicBezTo>
                      <a:pt x="1170865" y="2616516"/>
                      <a:pt x="1150084" y="2614008"/>
                      <a:pt x="1142816" y="2624347"/>
                    </a:cubicBezTo>
                    <a:cubicBezTo>
                      <a:pt x="1139336" y="2629261"/>
                      <a:pt x="1139131" y="2635608"/>
                      <a:pt x="1137288" y="2641186"/>
                    </a:cubicBezTo>
                    <a:cubicBezTo>
                      <a:pt x="1135344" y="2647021"/>
                      <a:pt x="1131095" y="2650246"/>
                      <a:pt x="1126643" y="2654136"/>
                    </a:cubicBezTo>
                    <a:cubicBezTo>
                      <a:pt x="1116610" y="2662786"/>
                      <a:pt x="1105964" y="2678192"/>
                      <a:pt x="1110570" y="2692217"/>
                    </a:cubicBezTo>
                    <a:cubicBezTo>
                      <a:pt x="1112465" y="2698103"/>
                      <a:pt x="1117532" y="2701993"/>
                      <a:pt x="1121115" y="2706906"/>
                    </a:cubicBezTo>
                    <a:cubicBezTo>
                      <a:pt x="1125516" y="2712998"/>
                      <a:pt x="1127615" y="2720368"/>
                      <a:pt x="1128843" y="2727687"/>
                    </a:cubicBezTo>
                    <a:cubicBezTo>
                      <a:pt x="1131300" y="2743145"/>
                      <a:pt x="1124186" y="2750976"/>
                      <a:pt x="1112976" y="2760599"/>
                    </a:cubicBezTo>
                    <a:cubicBezTo>
                      <a:pt x="1107295" y="2765512"/>
                      <a:pt x="1100795" y="2769402"/>
                      <a:pt x="1094602" y="2773650"/>
                    </a:cubicBezTo>
                    <a:cubicBezTo>
                      <a:pt x="1094448" y="2773292"/>
                      <a:pt x="1094346" y="2772882"/>
                      <a:pt x="1094243" y="2772524"/>
                    </a:cubicBezTo>
                    <a:cubicBezTo>
                      <a:pt x="1089789" y="2755275"/>
                      <a:pt x="1091684" y="2736798"/>
                      <a:pt x="1084774" y="2720215"/>
                    </a:cubicBezTo>
                    <a:cubicBezTo>
                      <a:pt x="1078069" y="2704040"/>
                      <a:pt x="1064607" y="2691449"/>
                      <a:pt x="1062969" y="2673279"/>
                    </a:cubicBezTo>
                    <a:cubicBezTo>
                      <a:pt x="1060974" y="2651014"/>
                      <a:pt x="1075305" y="2632895"/>
                      <a:pt x="1081754" y="2612728"/>
                    </a:cubicBezTo>
                    <a:cubicBezTo>
                      <a:pt x="1088664" y="2591077"/>
                      <a:pt x="1076226" y="2579049"/>
                      <a:pt x="1062765" y="2563694"/>
                    </a:cubicBezTo>
                    <a:cubicBezTo>
                      <a:pt x="1045106" y="2543579"/>
                      <a:pt x="1036507" y="2522081"/>
                      <a:pt x="1037275" y="2495159"/>
                    </a:cubicBezTo>
                    <a:cubicBezTo>
                      <a:pt x="1037531" y="2488659"/>
                      <a:pt x="1040397" y="2475760"/>
                      <a:pt x="1039272" y="2466291"/>
                    </a:cubicBezTo>
                    <a:cubicBezTo>
                      <a:pt x="1043315" y="2458511"/>
                      <a:pt x="1047359" y="2450680"/>
                      <a:pt x="1051044" y="2442593"/>
                    </a:cubicBezTo>
                    <a:cubicBezTo>
                      <a:pt x="1055599" y="2432305"/>
                      <a:pt x="1061127" y="2421044"/>
                      <a:pt x="1062151" y="2409733"/>
                    </a:cubicBezTo>
                    <a:cubicBezTo>
                      <a:pt x="1063379" y="2396937"/>
                      <a:pt x="1054729" y="2398882"/>
                      <a:pt x="1045772" y="2403028"/>
                    </a:cubicBezTo>
                    <a:cubicBezTo>
                      <a:pt x="1033232" y="2408914"/>
                      <a:pt x="1021613" y="2414698"/>
                      <a:pt x="1007845" y="2417308"/>
                    </a:cubicBezTo>
                    <a:cubicBezTo>
                      <a:pt x="991722" y="2420482"/>
                      <a:pt x="981843" y="2428005"/>
                      <a:pt x="969508" y="2438089"/>
                    </a:cubicBezTo>
                    <a:cubicBezTo>
                      <a:pt x="958094" y="2447404"/>
                      <a:pt x="953743" y="2461992"/>
                      <a:pt x="946884" y="2474481"/>
                    </a:cubicBezTo>
                    <a:cubicBezTo>
                      <a:pt x="936238" y="2493777"/>
                      <a:pt x="915048" y="2492498"/>
                      <a:pt x="897288" y="2484256"/>
                    </a:cubicBezTo>
                    <a:cubicBezTo>
                      <a:pt x="874357" y="2473662"/>
                      <a:pt x="851017" y="2463579"/>
                      <a:pt x="828547" y="2452267"/>
                    </a:cubicBezTo>
                    <a:cubicBezTo>
                      <a:pt x="819130" y="2447609"/>
                      <a:pt x="809353" y="2441774"/>
                      <a:pt x="798963" y="2446585"/>
                    </a:cubicBezTo>
                    <a:cubicBezTo>
                      <a:pt x="787549" y="2451806"/>
                      <a:pt x="779667" y="2462555"/>
                      <a:pt x="767895" y="2467264"/>
                    </a:cubicBezTo>
                    <a:cubicBezTo>
                      <a:pt x="756173" y="2472024"/>
                      <a:pt x="747062" y="2467673"/>
                      <a:pt x="737184" y="2461122"/>
                    </a:cubicBezTo>
                    <a:cubicBezTo>
                      <a:pt x="729199" y="2455799"/>
                      <a:pt x="721215" y="2451652"/>
                      <a:pt x="712821" y="2458665"/>
                    </a:cubicBezTo>
                    <a:cubicBezTo>
                      <a:pt x="698028" y="2471102"/>
                      <a:pt x="700485" y="2496336"/>
                      <a:pt x="679960" y="2502734"/>
                    </a:cubicBezTo>
                    <a:cubicBezTo>
                      <a:pt x="670287" y="2505754"/>
                      <a:pt x="660460" y="2503758"/>
                      <a:pt x="651400" y="2499817"/>
                    </a:cubicBezTo>
                    <a:cubicBezTo>
                      <a:pt x="646077" y="2497514"/>
                      <a:pt x="641317" y="2494903"/>
                      <a:pt x="636761" y="2496336"/>
                    </a:cubicBezTo>
                    <a:cubicBezTo>
                      <a:pt x="600421" y="2461582"/>
                      <a:pt x="607689" y="2450680"/>
                      <a:pt x="604874" y="2411166"/>
                    </a:cubicBezTo>
                    <a:cubicBezTo>
                      <a:pt x="602059" y="2371703"/>
                      <a:pt x="552666" y="2378255"/>
                      <a:pt x="536236" y="2372625"/>
                    </a:cubicBezTo>
                    <a:cubicBezTo>
                      <a:pt x="519755" y="2366995"/>
                      <a:pt x="504246" y="2364640"/>
                      <a:pt x="494829" y="2356655"/>
                    </a:cubicBezTo>
                    <a:cubicBezTo>
                      <a:pt x="485410" y="2348670"/>
                      <a:pt x="475532" y="2360392"/>
                      <a:pt x="448302" y="2332189"/>
                    </a:cubicBezTo>
                    <a:cubicBezTo>
                      <a:pt x="420970" y="2303987"/>
                      <a:pt x="473638" y="2232944"/>
                      <a:pt x="484029" y="2223117"/>
                    </a:cubicBezTo>
                    <a:cubicBezTo>
                      <a:pt x="494317" y="2213238"/>
                      <a:pt x="452039" y="2175157"/>
                      <a:pt x="453933" y="2164818"/>
                    </a:cubicBezTo>
                    <a:cubicBezTo>
                      <a:pt x="455827" y="2154479"/>
                      <a:pt x="499537" y="2137537"/>
                      <a:pt x="513152" y="2132828"/>
                    </a:cubicBezTo>
                    <a:cubicBezTo>
                      <a:pt x="526767" y="2128119"/>
                      <a:pt x="528149" y="2096641"/>
                      <a:pt x="529633" y="2080621"/>
                    </a:cubicBezTo>
                    <a:cubicBezTo>
                      <a:pt x="531067" y="2064651"/>
                      <a:pt x="581790" y="2008247"/>
                      <a:pt x="594484" y="1998317"/>
                    </a:cubicBezTo>
                    <a:cubicBezTo>
                      <a:pt x="607177" y="1988439"/>
                      <a:pt x="570529" y="1967760"/>
                      <a:pt x="560651" y="1963512"/>
                    </a:cubicBezTo>
                    <a:cubicBezTo>
                      <a:pt x="550721" y="1959315"/>
                      <a:pt x="540894" y="1946109"/>
                      <a:pt x="545603" y="1931983"/>
                    </a:cubicBezTo>
                    <a:cubicBezTo>
                      <a:pt x="550261" y="1917907"/>
                      <a:pt x="583684" y="1919801"/>
                      <a:pt x="597299" y="1918828"/>
                    </a:cubicBezTo>
                    <a:cubicBezTo>
                      <a:pt x="610965" y="1917907"/>
                      <a:pt x="617056" y="1904753"/>
                      <a:pt x="637273" y="1904292"/>
                    </a:cubicBezTo>
                    <a:cubicBezTo>
                      <a:pt x="657491" y="1903780"/>
                      <a:pt x="673972" y="1900044"/>
                      <a:pt x="680523" y="1878444"/>
                    </a:cubicBezTo>
                    <a:cubicBezTo>
                      <a:pt x="687177" y="1856742"/>
                      <a:pt x="664093" y="1841694"/>
                      <a:pt x="649046" y="1834682"/>
                    </a:cubicBezTo>
                    <a:cubicBezTo>
                      <a:pt x="633946" y="1827670"/>
                      <a:pt x="640549" y="1812622"/>
                      <a:pt x="635891" y="1781093"/>
                    </a:cubicBezTo>
                    <a:cubicBezTo>
                      <a:pt x="631183" y="1749563"/>
                      <a:pt x="610965" y="1734515"/>
                      <a:pt x="594023" y="1732621"/>
                    </a:cubicBezTo>
                    <a:cubicBezTo>
                      <a:pt x="577081" y="1730728"/>
                      <a:pt x="553127" y="1768860"/>
                      <a:pt x="545603" y="1782475"/>
                    </a:cubicBezTo>
                    <a:cubicBezTo>
                      <a:pt x="538028" y="1796089"/>
                      <a:pt x="520625" y="1784829"/>
                      <a:pt x="498565" y="1782475"/>
                    </a:cubicBezTo>
                    <a:cubicBezTo>
                      <a:pt x="476453" y="1780120"/>
                      <a:pt x="469390" y="1835143"/>
                      <a:pt x="458078" y="1859097"/>
                    </a:cubicBezTo>
                    <a:cubicBezTo>
                      <a:pt x="446818" y="1883102"/>
                      <a:pt x="429876" y="1878854"/>
                      <a:pt x="412013" y="1878854"/>
                    </a:cubicBezTo>
                    <a:cubicBezTo>
                      <a:pt x="394150" y="1878854"/>
                      <a:pt x="391284" y="1904702"/>
                      <a:pt x="391284" y="1923998"/>
                    </a:cubicBezTo>
                    <a:cubicBezTo>
                      <a:pt x="391284" y="1943294"/>
                      <a:pt x="374342" y="1938073"/>
                      <a:pt x="353714" y="1944676"/>
                    </a:cubicBezTo>
                    <a:cubicBezTo>
                      <a:pt x="333036" y="1951279"/>
                      <a:pt x="335391" y="1925431"/>
                      <a:pt x="335391" y="1882181"/>
                    </a:cubicBezTo>
                    <a:cubicBezTo>
                      <a:pt x="335391" y="1838930"/>
                      <a:pt x="253548" y="1858175"/>
                      <a:pt x="233842" y="1863806"/>
                    </a:cubicBezTo>
                    <a:cubicBezTo>
                      <a:pt x="214034" y="1869436"/>
                      <a:pt x="208916" y="1862373"/>
                      <a:pt x="196221" y="1845942"/>
                    </a:cubicBezTo>
                    <a:cubicBezTo>
                      <a:pt x="183528" y="1829513"/>
                      <a:pt x="212652" y="1798904"/>
                      <a:pt x="222991" y="1792353"/>
                    </a:cubicBezTo>
                    <a:cubicBezTo>
                      <a:pt x="233330" y="1785750"/>
                      <a:pt x="225806" y="1733082"/>
                      <a:pt x="223963" y="1717574"/>
                    </a:cubicBezTo>
                    <a:cubicBezTo>
                      <a:pt x="222121" y="1702065"/>
                      <a:pt x="241826" y="1683280"/>
                      <a:pt x="252677" y="1676677"/>
                    </a:cubicBezTo>
                    <a:cubicBezTo>
                      <a:pt x="263477" y="1670075"/>
                      <a:pt x="264808" y="1648936"/>
                      <a:pt x="270029" y="1631021"/>
                    </a:cubicBezTo>
                    <a:cubicBezTo>
                      <a:pt x="275250" y="1613210"/>
                      <a:pt x="284667" y="1607528"/>
                      <a:pt x="297822" y="1602819"/>
                    </a:cubicBezTo>
                    <a:cubicBezTo>
                      <a:pt x="310976" y="1598161"/>
                      <a:pt x="301610" y="1589614"/>
                      <a:pt x="298692" y="1579326"/>
                    </a:cubicBezTo>
                    <a:cubicBezTo>
                      <a:pt x="295928" y="1568935"/>
                      <a:pt x="299203" y="1563305"/>
                      <a:pt x="306216" y="1558033"/>
                    </a:cubicBezTo>
                    <a:cubicBezTo>
                      <a:pt x="313330" y="1552710"/>
                      <a:pt x="293062" y="1538839"/>
                      <a:pt x="267726" y="1534182"/>
                    </a:cubicBezTo>
                    <a:cubicBezTo>
                      <a:pt x="242287" y="1529473"/>
                      <a:pt x="189158" y="1559569"/>
                      <a:pt x="180201" y="1567553"/>
                    </a:cubicBezTo>
                    <a:cubicBezTo>
                      <a:pt x="171244" y="1575589"/>
                      <a:pt x="130297" y="1582397"/>
                      <a:pt x="130297" y="1582397"/>
                    </a:cubicBezTo>
                    <a:cubicBezTo>
                      <a:pt x="132242" y="1579428"/>
                      <a:pt x="133572" y="1575282"/>
                      <a:pt x="133675" y="1569396"/>
                    </a:cubicBezTo>
                    <a:cubicBezTo>
                      <a:pt x="134187" y="1545442"/>
                      <a:pt x="131269" y="1531827"/>
                      <a:pt x="120009" y="1522870"/>
                    </a:cubicBezTo>
                    <a:cubicBezTo>
                      <a:pt x="108697" y="1513913"/>
                      <a:pt x="93701" y="1499325"/>
                      <a:pt x="95133" y="1481001"/>
                    </a:cubicBezTo>
                    <a:cubicBezTo>
                      <a:pt x="96567" y="1462678"/>
                      <a:pt x="119548" y="1449012"/>
                      <a:pt x="115351" y="1442921"/>
                    </a:cubicBezTo>
                    <a:cubicBezTo>
                      <a:pt x="111103" y="1436830"/>
                      <a:pt x="106394" y="1436830"/>
                      <a:pt x="111564" y="1427412"/>
                    </a:cubicBezTo>
                    <a:cubicBezTo>
                      <a:pt x="116733" y="1418045"/>
                      <a:pt x="124206" y="1395883"/>
                      <a:pt x="106394" y="1389382"/>
                    </a:cubicBezTo>
                    <a:cubicBezTo>
                      <a:pt x="88531" y="1382728"/>
                      <a:pt x="86126" y="1377098"/>
                      <a:pt x="74404" y="1376228"/>
                    </a:cubicBezTo>
                    <a:cubicBezTo>
                      <a:pt x="62632" y="1375256"/>
                      <a:pt x="42875" y="1370086"/>
                      <a:pt x="57053" y="1351762"/>
                    </a:cubicBezTo>
                    <a:cubicBezTo>
                      <a:pt x="71077" y="1333438"/>
                      <a:pt x="96055" y="1333438"/>
                      <a:pt x="77731" y="1309382"/>
                    </a:cubicBezTo>
                    <a:cubicBezTo>
                      <a:pt x="59356" y="1285428"/>
                      <a:pt x="37705" y="1275089"/>
                      <a:pt x="49478" y="1264238"/>
                    </a:cubicBezTo>
                    <a:cubicBezTo>
                      <a:pt x="61250" y="1253438"/>
                      <a:pt x="75837" y="1234142"/>
                      <a:pt x="59356" y="1225696"/>
                    </a:cubicBezTo>
                    <a:cubicBezTo>
                      <a:pt x="42875" y="1217200"/>
                      <a:pt x="13290" y="1204506"/>
                      <a:pt x="10014" y="1194167"/>
                    </a:cubicBezTo>
                    <a:cubicBezTo>
                      <a:pt x="6739" y="1183828"/>
                      <a:pt x="5255" y="1175382"/>
                      <a:pt x="17027" y="1177686"/>
                    </a:cubicBezTo>
                    <a:cubicBezTo>
                      <a:pt x="28799" y="1180040"/>
                      <a:pt x="48096" y="1186643"/>
                      <a:pt x="43386" y="1174871"/>
                    </a:cubicBezTo>
                    <a:cubicBezTo>
                      <a:pt x="38729" y="1163099"/>
                      <a:pt x="40572" y="1154193"/>
                      <a:pt x="31615" y="1151787"/>
                    </a:cubicBezTo>
                    <a:cubicBezTo>
                      <a:pt x="22657" y="1149432"/>
                      <a:pt x="14672" y="1155574"/>
                      <a:pt x="16106" y="1137660"/>
                    </a:cubicBezTo>
                    <a:cubicBezTo>
                      <a:pt x="17539" y="1119797"/>
                      <a:pt x="24090" y="1117903"/>
                      <a:pt x="20764" y="1099579"/>
                    </a:cubicBezTo>
                    <a:cubicBezTo>
                      <a:pt x="17488" y="1081256"/>
                      <a:pt x="5715" y="1060987"/>
                      <a:pt x="16106" y="1047372"/>
                    </a:cubicBezTo>
                    <a:cubicBezTo>
                      <a:pt x="26445" y="1033757"/>
                      <a:pt x="47123" y="1025260"/>
                      <a:pt x="37245" y="1020091"/>
                    </a:cubicBezTo>
                    <a:cubicBezTo>
                      <a:pt x="27315" y="1014921"/>
                      <a:pt x="16106" y="1011645"/>
                      <a:pt x="16566" y="998030"/>
                    </a:cubicBezTo>
                    <a:cubicBezTo>
                      <a:pt x="17027" y="984364"/>
                      <a:pt x="32075" y="958005"/>
                      <a:pt x="39138" y="959898"/>
                    </a:cubicBezTo>
                    <a:cubicBezTo>
                      <a:pt x="46202" y="961741"/>
                      <a:pt x="68774" y="978734"/>
                      <a:pt x="70156" y="965529"/>
                    </a:cubicBezTo>
                    <a:cubicBezTo>
                      <a:pt x="71589" y="952375"/>
                      <a:pt x="83361" y="936814"/>
                      <a:pt x="92779" y="937787"/>
                    </a:cubicBezTo>
                    <a:cubicBezTo>
                      <a:pt x="102197" y="938708"/>
                      <a:pt x="118627" y="951300"/>
                      <a:pt x="128045" y="935381"/>
                    </a:cubicBezTo>
                    <a:cubicBezTo>
                      <a:pt x="137462" y="919412"/>
                      <a:pt x="138845" y="901549"/>
                      <a:pt x="151999" y="909585"/>
                    </a:cubicBezTo>
                    <a:cubicBezTo>
                      <a:pt x="165153" y="917569"/>
                      <a:pt x="182607" y="927908"/>
                      <a:pt x="188698" y="922278"/>
                    </a:cubicBezTo>
                    <a:cubicBezTo>
                      <a:pt x="194789" y="916648"/>
                      <a:pt x="205179" y="926373"/>
                      <a:pt x="206049" y="907589"/>
                    </a:cubicBezTo>
                    <a:cubicBezTo>
                      <a:pt x="207022" y="888906"/>
                      <a:pt x="205128" y="874268"/>
                      <a:pt x="202773" y="865362"/>
                    </a:cubicBezTo>
                    <a:cubicBezTo>
                      <a:pt x="200419" y="856456"/>
                      <a:pt x="197143" y="845144"/>
                      <a:pt x="214034" y="842790"/>
                    </a:cubicBezTo>
                    <a:cubicBezTo>
                      <a:pt x="230976" y="840486"/>
                      <a:pt x="272844" y="832911"/>
                      <a:pt x="293062" y="799539"/>
                    </a:cubicBezTo>
                    <a:cubicBezTo>
                      <a:pt x="313330" y="766168"/>
                      <a:pt x="308110" y="759565"/>
                      <a:pt x="310004" y="749686"/>
                    </a:cubicBezTo>
                    <a:cubicBezTo>
                      <a:pt x="311898" y="739808"/>
                      <a:pt x="308110" y="721945"/>
                      <a:pt x="323158" y="718157"/>
                    </a:cubicBezTo>
                    <a:cubicBezTo>
                      <a:pt x="338206" y="714420"/>
                      <a:pt x="373011" y="698400"/>
                      <a:pt x="358884" y="680076"/>
                    </a:cubicBezTo>
                    <a:cubicBezTo>
                      <a:pt x="344808" y="661752"/>
                      <a:pt x="301558" y="614714"/>
                      <a:pt x="297822" y="596851"/>
                    </a:cubicBezTo>
                    <a:cubicBezTo>
                      <a:pt x="294085" y="578988"/>
                      <a:pt x="298692" y="550786"/>
                      <a:pt x="279959" y="542340"/>
                    </a:cubicBezTo>
                    <a:cubicBezTo>
                      <a:pt x="261123" y="533895"/>
                      <a:pt x="246024" y="526320"/>
                      <a:pt x="245614" y="512244"/>
                    </a:cubicBezTo>
                    <a:cubicBezTo>
                      <a:pt x="245154" y="498169"/>
                      <a:pt x="239062" y="467100"/>
                      <a:pt x="247047" y="455328"/>
                    </a:cubicBezTo>
                    <a:cubicBezTo>
                      <a:pt x="255032" y="443607"/>
                      <a:pt x="262556" y="427125"/>
                      <a:pt x="262095" y="416786"/>
                    </a:cubicBezTo>
                    <a:cubicBezTo>
                      <a:pt x="261583" y="406396"/>
                      <a:pt x="260253" y="389966"/>
                      <a:pt x="265832" y="385257"/>
                    </a:cubicBezTo>
                    <a:cubicBezTo>
                      <a:pt x="271513" y="380548"/>
                      <a:pt x="277143" y="376300"/>
                      <a:pt x="279498" y="362224"/>
                    </a:cubicBezTo>
                    <a:cubicBezTo>
                      <a:pt x="281801" y="348097"/>
                      <a:pt x="280931" y="282736"/>
                      <a:pt x="275761" y="258270"/>
                    </a:cubicBezTo>
                    <a:cubicBezTo>
                      <a:pt x="270541" y="233804"/>
                      <a:pt x="253599" y="188660"/>
                      <a:pt x="271513" y="183951"/>
                    </a:cubicBezTo>
                    <a:cubicBezTo>
                      <a:pt x="289325" y="179242"/>
                      <a:pt x="340612" y="180675"/>
                      <a:pt x="353254" y="183951"/>
                    </a:cubicBezTo>
                    <a:cubicBezTo>
                      <a:pt x="365999" y="187278"/>
                      <a:pt x="445897" y="201302"/>
                      <a:pt x="444054" y="174072"/>
                    </a:cubicBezTo>
                    <a:cubicBezTo>
                      <a:pt x="442160" y="146791"/>
                      <a:pt x="438424" y="112908"/>
                      <a:pt x="457209" y="113419"/>
                    </a:cubicBezTo>
                    <a:cubicBezTo>
                      <a:pt x="476044" y="113931"/>
                      <a:pt x="506140" y="117156"/>
                      <a:pt x="503274" y="111065"/>
                    </a:cubicBezTo>
                    <a:cubicBezTo>
                      <a:pt x="500459" y="104974"/>
                      <a:pt x="503274" y="91820"/>
                      <a:pt x="511770" y="101186"/>
                    </a:cubicBezTo>
                    <a:cubicBezTo>
                      <a:pt x="520216" y="110604"/>
                      <a:pt x="532449" y="131743"/>
                      <a:pt x="548469" y="127546"/>
                    </a:cubicBezTo>
                    <a:cubicBezTo>
                      <a:pt x="564490" y="123349"/>
                      <a:pt x="566793" y="98371"/>
                      <a:pt x="553639" y="87111"/>
                    </a:cubicBezTo>
                    <a:cubicBezTo>
                      <a:pt x="540536" y="75799"/>
                      <a:pt x="537823" y="74520"/>
                      <a:pt x="534496" y="65818"/>
                    </a:cubicBezTo>
                    <a:cubicBezTo>
                      <a:pt x="543453" y="71090"/>
                      <a:pt x="566895" y="56759"/>
                      <a:pt x="573345" y="50617"/>
                    </a:cubicBezTo>
                    <a:cubicBezTo>
                      <a:pt x="581431" y="42939"/>
                      <a:pt x="586960" y="38640"/>
                      <a:pt x="589160" y="27482"/>
                    </a:cubicBezTo>
                    <a:cubicBezTo>
                      <a:pt x="593255" y="6752"/>
                      <a:pt x="606614" y="7264"/>
                      <a:pt x="625859" y="7878"/>
                    </a:cubicBezTo>
                    <a:cubicBezTo>
                      <a:pt x="644183" y="8390"/>
                      <a:pt x="663070" y="12997"/>
                      <a:pt x="681087" y="15812"/>
                    </a:cubicBezTo>
                    <a:cubicBezTo>
                      <a:pt x="710927" y="20418"/>
                      <a:pt x="744401" y="44577"/>
                      <a:pt x="762060" y="68787"/>
                    </a:cubicBezTo>
                    <a:cubicBezTo>
                      <a:pt x="769993" y="79587"/>
                      <a:pt x="772245" y="97092"/>
                      <a:pt x="774549" y="109990"/>
                    </a:cubicBezTo>
                    <a:cubicBezTo>
                      <a:pt x="777159" y="125089"/>
                      <a:pt x="781611" y="139165"/>
                      <a:pt x="779871" y="154622"/>
                    </a:cubicBezTo>
                    <a:cubicBezTo>
                      <a:pt x="778029" y="171769"/>
                      <a:pt x="770198" y="187841"/>
                      <a:pt x="771836" y="205499"/>
                    </a:cubicBezTo>
                    <a:cubicBezTo>
                      <a:pt x="773167" y="219677"/>
                      <a:pt x="774344" y="246242"/>
                      <a:pt x="790159" y="252435"/>
                    </a:cubicBezTo>
                    <a:cubicBezTo>
                      <a:pt x="800038" y="256325"/>
                      <a:pt x="806487" y="249364"/>
                      <a:pt x="813806" y="243990"/>
                    </a:cubicBezTo>
                    <a:cubicBezTo>
                      <a:pt x="822610" y="237643"/>
                      <a:pt x="829724" y="236158"/>
                      <a:pt x="840524" y="235391"/>
                    </a:cubicBezTo>
                    <a:cubicBezTo>
                      <a:pt x="854447" y="234418"/>
                      <a:pt x="868215" y="232780"/>
                      <a:pt x="882239" y="232627"/>
                    </a:cubicBezTo>
                    <a:cubicBezTo>
                      <a:pt x="907576" y="232422"/>
                      <a:pt x="933474" y="234111"/>
                      <a:pt x="947601" y="257604"/>
                    </a:cubicBezTo>
                    <a:cubicBezTo>
                      <a:pt x="955176" y="270144"/>
                      <a:pt x="958094" y="283708"/>
                      <a:pt x="964338" y="296709"/>
                    </a:cubicBezTo>
                    <a:cubicBezTo>
                      <a:pt x="965464" y="299115"/>
                      <a:pt x="966795" y="301213"/>
                      <a:pt x="968177" y="303209"/>
                    </a:cubicBezTo>
                    <a:cubicBezTo>
                      <a:pt x="957019" y="307662"/>
                      <a:pt x="944274" y="318923"/>
                      <a:pt x="941561" y="330132"/>
                    </a:cubicBezTo>
                    <a:cubicBezTo>
                      <a:pt x="938746" y="341392"/>
                      <a:pt x="953743" y="354752"/>
                      <a:pt x="956763" y="366268"/>
                    </a:cubicBezTo>
                    <a:cubicBezTo>
                      <a:pt x="960500" y="380855"/>
                      <a:pt x="954050" y="403376"/>
                      <a:pt x="934140" y="394368"/>
                    </a:cubicBezTo>
                    <a:cubicBezTo>
                      <a:pt x="921446" y="388584"/>
                      <a:pt x="920986" y="369493"/>
                      <a:pt x="913206" y="359102"/>
                    </a:cubicBezTo>
                    <a:cubicBezTo>
                      <a:pt x="900154" y="341699"/>
                      <a:pt x="884850" y="363862"/>
                      <a:pt x="873589" y="372563"/>
                    </a:cubicBezTo>
                    <a:cubicBezTo>
                      <a:pt x="859923" y="383056"/>
                      <a:pt x="850966" y="397132"/>
                      <a:pt x="839859" y="409774"/>
                    </a:cubicBezTo>
                    <a:cubicBezTo>
                      <a:pt x="829213" y="421700"/>
                      <a:pt x="814677" y="428047"/>
                      <a:pt x="801164" y="435929"/>
                    </a:cubicBezTo>
                    <a:cubicBezTo>
                      <a:pt x="781919" y="447292"/>
                      <a:pt x="768560" y="460856"/>
                      <a:pt x="759244" y="481278"/>
                    </a:cubicBezTo>
                    <a:cubicBezTo>
                      <a:pt x="754842" y="490952"/>
                      <a:pt x="747728" y="495405"/>
                      <a:pt x="740767" y="502826"/>
                    </a:cubicBezTo>
                    <a:cubicBezTo>
                      <a:pt x="733960" y="510043"/>
                      <a:pt x="729660" y="519563"/>
                      <a:pt x="724132" y="527804"/>
                    </a:cubicBezTo>
                    <a:cubicBezTo>
                      <a:pt x="718093" y="536864"/>
                      <a:pt x="715072" y="545309"/>
                      <a:pt x="711285" y="555495"/>
                    </a:cubicBezTo>
                    <a:cubicBezTo>
                      <a:pt x="707651" y="565168"/>
                      <a:pt x="700895" y="573306"/>
                      <a:pt x="697722" y="583083"/>
                    </a:cubicBezTo>
                    <a:cubicBezTo>
                      <a:pt x="683646" y="626589"/>
                      <a:pt x="727868" y="677261"/>
                      <a:pt x="704273" y="717389"/>
                    </a:cubicBezTo>
                    <a:cubicBezTo>
                      <a:pt x="698643" y="727114"/>
                      <a:pt x="688866" y="733103"/>
                      <a:pt x="682827" y="742213"/>
                    </a:cubicBezTo>
                    <a:cubicBezTo>
                      <a:pt x="676787" y="751273"/>
                      <a:pt x="678988" y="760333"/>
                      <a:pt x="681138" y="770262"/>
                    </a:cubicBezTo>
                    <a:cubicBezTo>
                      <a:pt x="685591" y="790736"/>
                      <a:pt x="685181" y="811926"/>
                      <a:pt x="688406" y="832604"/>
                    </a:cubicBezTo>
                    <a:cubicBezTo>
                      <a:pt x="689890" y="842022"/>
                      <a:pt x="692398" y="850007"/>
                      <a:pt x="688303" y="859066"/>
                    </a:cubicBezTo>
                    <a:cubicBezTo>
                      <a:pt x="684823" y="866795"/>
                      <a:pt x="678220" y="872067"/>
                      <a:pt x="676327" y="880563"/>
                    </a:cubicBezTo>
                    <a:cubicBezTo>
                      <a:pt x="674177" y="889725"/>
                      <a:pt x="676020" y="899399"/>
                      <a:pt x="676327" y="908510"/>
                    </a:cubicBezTo>
                    <a:cubicBezTo>
                      <a:pt x="676736" y="922176"/>
                      <a:pt x="669212" y="932464"/>
                      <a:pt x="663838" y="944134"/>
                    </a:cubicBezTo>
                    <a:cubicBezTo>
                      <a:pt x="658821" y="954831"/>
                      <a:pt x="663070" y="966911"/>
                      <a:pt x="658310" y="977762"/>
                    </a:cubicBezTo>
                    <a:cubicBezTo>
                      <a:pt x="654062" y="987435"/>
                      <a:pt x="648073" y="992093"/>
                      <a:pt x="647612" y="1003353"/>
                    </a:cubicBezTo>
                    <a:cubicBezTo>
                      <a:pt x="647049" y="1017429"/>
                      <a:pt x="649660" y="1028024"/>
                      <a:pt x="643006" y="1041127"/>
                    </a:cubicBezTo>
                    <a:cubicBezTo>
                      <a:pt x="635891" y="1055203"/>
                      <a:pt x="641163" y="1058581"/>
                      <a:pt x="646230" y="1072759"/>
                    </a:cubicBezTo>
                    <a:cubicBezTo>
                      <a:pt x="651246" y="1086681"/>
                      <a:pt x="641982" y="1088984"/>
                      <a:pt x="638195" y="1100757"/>
                    </a:cubicBezTo>
                    <a:cubicBezTo>
                      <a:pt x="634816" y="1111300"/>
                      <a:pt x="636608" y="1129931"/>
                      <a:pt x="638041" y="1140885"/>
                    </a:cubicBezTo>
                    <a:cubicBezTo>
                      <a:pt x="639679" y="1153425"/>
                      <a:pt x="648790" y="1163610"/>
                      <a:pt x="647356" y="1176611"/>
                    </a:cubicBezTo>
                    <a:cubicBezTo>
                      <a:pt x="646025" y="1187615"/>
                      <a:pt x="642955" y="1198569"/>
                      <a:pt x="641880" y="1209522"/>
                    </a:cubicBezTo>
                    <a:cubicBezTo>
                      <a:pt x="641010" y="1218121"/>
                      <a:pt x="643517" y="1226976"/>
                      <a:pt x="641317" y="1235524"/>
                    </a:cubicBezTo>
                    <a:cubicBezTo>
                      <a:pt x="639832" y="1241717"/>
                      <a:pt x="635533" y="1247808"/>
                      <a:pt x="633178" y="1253899"/>
                    </a:cubicBezTo>
                    <a:cubicBezTo>
                      <a:pt x="624989" y="1267718"/>
                      <a:pt x="613319" y="1282613"/>
                      <a:pt x="612500" y="1299299"/>
                    </a:cubicBezTo>
                    <a:cubicBezTo>
                      <a:pt x="612142" y="1309126"/>
                      <a:pt x="613626" y="1319261"/>
                      <a:pt x="609583" y="1328576"/>
                    </a:cubicBezTo>
                    <a:cubicBezTo>
                      <a:pt x="605591" y="1337840"/>
                      <a:pt x="596429" y="1339529"/>
                      <a:pt x="594484" y="1350534"/>
                    </a:cubicBezTo>
                    <a:cubicBezTo>
                      <a:pt x="590133" y="1374846"/>
                      <a:pt x="611476" y="1400950"/>
                      <a:pt x="596940" y="1424392"/>
                    </a:cubicBezTo>
                    <a:cubicBezTo>
                      <a:pt x="582046" y="1448602"/>
                      <a:pt x="553843" y="1449421"/>
                      <a:pt x="552001" y="1482639"/>
                    </a:cubicBezTo>
                    <a:cubicBezTo>
                      <a:pt x="550926" y="1501987"/>
                      <a:pt x="535264" y="1536075"/>
                      <a:pt x="565053" y="1541040"/>
                    </a:cubicBezTo>
                    <a:cubicBezTo>
                      <a:pt x="577081" y="1543088"/>
                      <a:pt x="585321" y="1527732"/>
                      <a:pt x="596070" y="1530496"/>
                    </a:cubicBezTo>
                    <a:cubicBezTo>
                      <a:pt x="601086" y="1531725"/>
                      <a:pt x="603492" y="1538174"/>
                      <a:pt x="608713" y="1539710"/>
                    </a:cubicBezTo>
                    <a:cubicBezTo>
                      <a:pt x="628675" y="1545340"/>
                      <a:pt x="638655" y="1523638"/>
                      <a:pt x="651860" y="1515346"/>
                    </a:cubicBezTo>
                    <a:cubicBezTo>
                      <a:pt x="659283" y="1510637"/>
                      <a:pt x="668342" y="1511200"/>
                      <a:pt x="676327" y="1507924"/>
                    </a:cubicBezTo>
                    <a:cubicBezTo>
                      <a:pt x="685284" y="1504188"/>
                      <a:pt x="689174" y="1495742"/>
                      <a:pt x="697056" y="1490931"/>
                    </a:cubicBezTo>
                    <a:cubicBezTo>
                      <a:pt x="718604" y="1477674"/>
                      <a:pt x="716916" y="1513145"/>
                      <a:pt x="720703" y="1524559"/>
                    </a:cubicBezTo>
                    <a:cubicBezTo>
                      <a:pt x="724132" y="1534898"/>
                      <a:pt x="732578" y="1538532"/>
                      <a:pt x="740716" y="1544777"/>
                    </a:cubicBezTo>
                    <a:cubicBezTo>
                      <a:pt x="750952" y="1552761"/>
                      <a:pt x="753614" y="1560899"/>
                      <a:pt x="754382" y="1573491"/>
                    </a:cubicBezTo>
                    <a:cubicBezTo>
                      <a:pt x="754894" y="1582653"/>
                      <a:pt x="753921" y="1587669"/>
                      <a:pt x="763902" y="1589460"/>
                    </a:cubicBezTo>
                    <a:cubicBezTo>
                      <a:pt x="771426" y="1590791"/>
                      <a:pt x="784734" y="1587618"/>
                      <a:pt x="789853" y="1581731"/>
                    </a:cubicBezTo>
                    <a:cubicBezTo>
                      <a:pt x="802034" y="1567656"/>
                      <a:pt x="776852" y="1553734"/>
                      <a:pt x="771528" y="1541603"/>
                    </a:cubicBezTo>
                    <a:cubicBezTo>
                      <a:pt x="763647" y="1523587"/>
                      <a:pt x="765028" y="1504495"/>
                      <a:pt x="782328" y="1492364"/>
                    </a:cubicBezTo>
                    <a:cubicBezTo>
                      <a:pt x="788726" y="1487911"/>
                      <a:pt x="799628" y="1484226"/>
                      <a:pt x="806026" y="1490931"/>
                    </a:cubicBezTo>
                    <a:cubicBezTo>
                      <a:pt x="813551" y="1498865"/>
                      <a:pt x="805208" y="1507924"/>
                      <a:pt x="800959" y="1515039"/>
                    </a:cubicBezTo>
                    <a:cubicBezTo>
                      <a:pt x="796865" y="1521846"/>
                      <a:pt x="792412" y="1530292"/>
                      <a:pt x="801369" y="1535563"/>
                    </a:cubicBezTo>
                    <a:cubicBezTo>
                      <a:pt x="810479" y="1540938"/>
                      <a:pt x="819436" y="1531520"/>
                      <a:pt x="826807" y="1527477"/>
                    </a:cubicBezTo>
                    <a:cubicBezTo>
                      <a:pt x="852808" y="1513299"/>
                      <a:pt x="832232" y="1546363"/>
                      <a:pt x="838272" y="1557777"/>
                    </a:cubicBezTo>
                    <a:cubicBezTo>
                      <a:pt x="843391" y="1567400"/>
                      <a:pt x="849481" y="1568679"/>
                      <a:pt x="841957" y="1579684"/>
                    </a:cubicBezTo>
                    <a:cubicBezTo>
                      <a:pt x="838170" y="1585212"/>
                      <a:pt x="822457" y="1597496"/>
                      <a:pt x="830953" y="1605020"/>
                    </a:cubicBezTo>
                    <a:cubicBezTo>
                      <a:pt x="838887" y="1612032"/>
                      <a:pt x="851426" y="1597394"/>
                      <a:pt x="856750" y="1593248"/>
                    </a:cubicBezTo>
                    <a:cubicBezTo>
                      <a:pt x="864325" y="1587413"/>
                      <a:pt x="877632" y="1586287"/>
                      <a:pt x="883826" y="1579786"/>
                    </a:cubicBezTo>
                    <a:cubicBezTo>
                      <a:pt x="890428" y="1572979"/>
                      <a:pt x="885822" y="1562026"/>
                      <a:pt x="887920" y="1553683"/>
                    </a:cubicBezTo>
                    <a:cubicBezTo>
                      <a:pt x="889866" y="1545749"/>
                      <a:pt x="896110" y="1540119"/>
                      <a:pt x="899488" y="1532800"/>
                    </a:cubicBezTo>
                    <a:cubicBezTo>
                      <a:pt x="901484" y="1528551"/>
                      <a:pt x="904709" y="1511200"/>
                      <a:pt x="911312" y="1511507"/>
                    </a:cubicBezTo>
                    <a:cubicBezTo>
                      <a:pt x="918170" y="1511814"/>
                      <a:pt x="917812" y="1528039"/>
                      <a:pt x="920627" y="1532288"/>
                    </a:cubicBezTo>
                    <a:cubicBezTo>
                      <a:pt x="933219" y="1551993"/>
                      <a:pt x="941408" y="1515755"/>
                      <a:pt x="938439" y="1505160"/>
                    </a:cubicBezTo>
                    <a:cubicBezTo>
                      <a:pt x="933167" y="1486376"/>
                      <a:pt x="920934" y="1475627"/>
                      <a:pt x="907217" y="1463036"/>
                    </a:cubicBezTo>
                    <a:cubicBezTo>
                      <a:pt x="896571" y="1453260"/>
                      <a:pt x="876200" y="1427873"/>
                      <a:pt x="899028" y="1419939"/>
                    </a:cubicBezTo>
                    <a:cubicBezTo>
                      <a:pt x="917300" y="1413644"/>
                      <a:pt x="933884" y="1424443"/>
                      <a:pt x="949904" y="1408832"/>
                    </a:cubicBezTo>
                    <a:cubicBezTo>
                      <a:pt x="964338" y="1394859"/>
                      <a:pt x="973500" y="1386363"/>
                      <a:pt x="995151" y="1389536"/>
                    </a:cubicBezTo>
                    <a:cubicBezTo>
                      <a:pt x="1003955" y="1390867"/>
                      <a:pt x="1013117" y="1389126"/>
                      <a:pt x="1021715" y="1390560"/>
                    </a:cubicBezTo>
                    <a:cubicBezTo>
                      <a:pt x="1029598" y="1391890"/>
                      <a:pt x="1033743" y="1398032"/>
                      <a:pt x="1041216" y="1400284"/>
                    </a:cubicBezTo>
                    <a:cubicBezTo>
                      <a:pt x="1049303" y="1402793"/>
                      <a:pt x="1058158" y="1396958"/>
                      <a:pt x="1065325" y="1399363"/>
                    </a:cubicBezTo>
                    <a:cubicBezTo>
                      <a:pt x="1069316" y="1400643"/>
                      <a:pt x="1073616" y="1407450"/>
                      <a:pt x="1076636" y="1410163"/>
                    </a:cubicBezTo>
                    <a:cubicBezTo>
                      <a:pt x="1083289" y="1416356"/>
                      <a:pt x="1091530" y="1425160"/>
                      <a:pt x="1099771" y="1429203"/>
                    </a:cubicBezTo>
                    <a:cubicBezTo>
                      <a:pt x="1107755" y="1433093"/>
                      <a:pt x="1109854" y="1429971"/>
                      <a:pt x="1118094" y="1427719"/>
                    </a:cubicBezTo>
                    <a:cubicBezTo>
                      <a:pt x="1134832" y="1423215"/>
                      <a:pt x="1147935" y="1433503"/>
                      <a:pt x="1164109" y="1434117"/>
                    </a:cubicBezTo>
                    <a:cubicBezTo>
                      <a:pt x="1177571" y="1434629"/>
                      <a:pt x="1193079" y="1433298"/>
                      <a:pt x="1200040" y="1448807"/>
                    </a:cubicBezTo>
                    <a:cubicBezTo>
                      <a:pt x="1207461" y="1465339"/>
                      <a:pt x="1194410" y="1477931"/>
                      <a:pt x="1218005" y="1481923"/>
                    </a:cubicBezTo>
                    <a:cubicBezTo>
                      <a:pt x="1258288" y="1488782"/>
                      <a:pt x="1222561" y="1535000"/>
                      <a:pt x="1251377" y="1551891"/>
                    </a:cubicBezTo>
                    <a:cubicBezTo>
                      <a:pt x="1262126" y="1558238"/>
                      <a:pt x="1276867" y="1554450"/>
                      <a:pt x="1288229" y="1560848"/>
                    </a:cubicBezTo>
                    <a:cubicBezTo>
                      <a:pt x="1301487" y="1568321"/>
                      <a:pt x="1292786" y="1582858"/>
                      <a:pt x="1306298" y="1589563"/>
                    </a:cubicBezTo>
                    <a:cubicBezTo>
                      <a:pt x="1313566" y="1593145"/>
                      <a:pt x="1318019" y="1590535"/>
                      <a:pt x="1318940" y="1600721"/>
                    </a:cubicBezTo>
                    <a:cubicBezTo>
                      <a:pt x="1319452" y="1606658"/>
                      <a:pt x="1315665" y="1610138"/>
                      <a:pt x="1314282" y="1615155"/>
                    </a:cubicBezTo>
                    <a:cubicBezTo>
                      <a:pt x="1311826" y="1624112"/>
                      <a:pt x="1314999" y="1625954"/>
                      <a:pt x="1318685" y="1632966"/>
                    </a:cubicBezTo>
                    <a:cubicBezTo>
                      <a:pt x="1324519" y="1644124"/>
                      <a:pt x="1322011" y="1662602"/>
                      <a:pt x="1318786" y="1674272"/>
                    </a:cubicBezTo>
                    <a:cubicBezTo>
                      <a:pt x="1316023" y="1684048"/>
                      <a:pt x="1303074" y="1695308"/>
                      <a:pt x="1309778" y="1706364"/>
                    </a:cubicBezTo>
                    <a:cubicBezTo>
                      <a:pt x="1314180" y="1713581"/>
                      <a:pt x="1325235" y="1711738"/>
                      <a:pt x="1329023" y="1719774"/>
                    </a:cubicBezTo>
                    <a:cubicBezTo>
                      <a:pt x="1333015" y="1728066"/>
                      <a:pt x="1326362" y="1734515"/>
                      <a:pt x="1323803" y="1740606"/>
                    </a:cubicBezTo>
                    <a:cubicBezTo>
                      <a:pt x="1316944" y="1757036"/>
                      <a:pt x="1323803" y="1776128"/>
                      <a:pt x="1334141" y="1789589"/>
                    </a:cubicBezTo>
                    <a:cubicBezTo>
                      <a:pt x="1343867" y="1802334"/>
                      <a:pt x="1349906" y="1816614"/>
                      <a:pt x="1358454" y="1830331"/>
                    </a:cubicBezTo>
                    <a:cubicBezTo>
                      <a:pt x="1367718" y="1845072"/>
                      <a:pt x="1370329" y="1864471"/>
                      <a:pt x="1382920" y="1876960"/>
                    </a:cubicBezTo>
                    <a:cubicBezTo>
                      <a:pt x="1390956" y="1884945"/>
                      <a:pt x="1396587" y="1894516"/>
                      <a:pt x="1406567" y="1900300"/>
                    </a:cubicBezTo>
                    <a:cubicBezTo>
                      <a:pt x="1415371" y="1905316"/>
                      <a:pt x="1421205" y="1906186"/>
                      <a:pt x="1424686" y="1916525"/>
                    </a:cubicBezTo>
                    <a:cubicBezTo>
                      <a:pt x="1428269" y="1927274"/>
                      <a:pt x="1430931" y="1938278"/>
                      <a:pt x="1434770" y="1949078"/>
                    </a:cubicBezTo>
                    <a:cubicBezTo>
                      <a:pt x="1438096" y="1958598"/>
                      <a:pt x="1438865" y="1969091"/>
                      <a:pt x="1446440" y="1976257"/>
                    </a:cubicBezTo>
                    <a:cubicBezTo>
                      <a:pt x="1454782" y="1984088"/>
                      <a:pt x="1464814" y="1986442"/>
                      <a:pt x="1470137" y="1997549"/>
                    </a:cubicBezTo>
                    <a:cubicBezTo>
                      <a:pt x="1474999" y="2007479"/>
                      <a:pt x="1474540" y="2019098"/>
                      <a:pt x="1479504" y="2028976"/>
                    </a:cubicBezTo>
                    <a:cubicBezTo>
                      <a:pt x="1485697" y="2041158"/>
                      <a:pt x="1496804" y="2050115"/>
                      <a:pt x="1503151" y="2062348"/>
                    </a:cubicBezTo>
                    <a:cubicBezTo>
                      <a:pt x="1509294" y="2074069"/>
                      <a:pt x="1508781" y="2085278"/>
                      <a:pt x="1510931" y="2097767"/>
                    </a:cubicBezTo>
                    <a:cubicBezTo>
                      <a:pt x="1512569" y="2107287"/>
                      <a:pt x="1517380" y="2114812"/>
                      <a:pt x="1521065" y="2123462"/>
                    </a:cubicBezTo>
                    <a:cubicBezTo>
                      <a:pt x="1530432" y="2145368"/>
                      <a:pt x="1527208" y="2178433"/>
                      <a:pt x="1524188" y="2201670"/>
                    </a:cubicBezTo>
                    <a:cubicBezTo>
                      <a:pt x="1522141" y="2217281"/>
                      <a:pt x="1521372" y="2232842"/>
                      <a:pt x="1518813" y="2248555"/>
                    </a:cubicBezTo>
                    <a:cubicBezTo>
                      <a:pt x="1515743" y="2266930"/>
                      <a:pt x="1512108" y="2285612"/>
                      <a:pt x="1516664" y="2304089"/>
                    </a:cubicBezTo>
                    <a:cubicBezTo>
                      <a:pt x="1519377" y="2314838"/>
                      <a:pt x="1525570" y="2323591"/>
                      <a:pt x="1529408" y="2333828"/>
                    </a:cubicBezTo>
                    <a:cubicBezTo>
                      <a:pt x="1530944" y="2338178"/>
                      <a:pt x="1532224" y="2342785"/>
                      <a:pt x="1533145" y="234759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77"/>
              <p:cNvSpPr/>
              <p:nvPr/>
            </p:nvSpPr>
            <p:spPr>
              <a:xfrm>
                <a:off x="9766064" y="4534309"/>
                <a:ext cx="56302" cy="66539"/>
              </a:xfrm>
              <a:custGeom>
                <a:rect b="b" l="l" r="r" t="t"/>
                <a:pathLst>
                  <a:path extrusionOk="0" h="66539" w="56302">
                    <a:moveTo>
                      <a:pt x="17020" y="62092"/>
                    </a:moveTo>
                    <a:cubicBezTo>
                      <a:pt x="4429" y="65573"/>
                      <a:pt x="7756" y="49962"/>
                      <a:pt x="9087" y="43001"/>
                    </a:cubicBezTo>
                    <a:cubicBezTo>
                      <a:pt x="10878" y="33225"/>
                      <a:pt x="14205" y="26264"/>
                      <a:pt x="20091" y="18279"/>
                    </a:cubicBezTo>
                    <a:cubicBezTo>
                      <a:pt x="24903" y="11625"/>
                      <a:pt x="32631" y="4766"/>
                      <a:pt x="41538" y="8964"/>
                    </a:cubicBezTo>
                    <a:cubicBezTo>
                      <a:pt x="47782" y="11932"/>
                      <a:pt x="49368" y="18688"/>
                      <a:pt x="49010" y="24933"/>
                    </a:cubicBezTo>
                    <a:cubicBezTo>
                      <a:pt x="48652" y="30563"/>
                      <a:pt x="46912" y="39776"/>
                      <a:pt x="41538" y="42796"/>
                    </a:cubicBezTo>
                    <a:cubicBezTo>
                      <a:pt x="37340" y="45151"/>
                      <a:pt x="31761" y="46430"/>
                      <a:pt x="28383" y="50115"/>
                    </a:cubicBezTo>
                    <a:cubicBezTo>
                      <a:pt x="24442" y="54312"/>
                      <a:pt x="23265" y="60403"/>
                      <a:pt x="16969" y="6214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77"/>
              <p:cNvSpPr/>
              <p:nvPr/>
            </p:nvSpPr>
            <p:spPr>
              <a:xfrm>
                <a:off x="9822144" y="4487921"/>
                <a:ext cx="81894" cy="97249"/>
              </a:xfrm>
              <a:custGeom>
                <a:rect b="b" l="l" r="r" t="t"/>
                <a:pathLst>
                  <a:path extrusionOk="0" h="97249" w="81894">
                    <a:moveTo>
                      <a:pt x="19802" y="75774"/>
                    </a:moveTo>
                    <a:cubicBezTo>
                      <a:pt x="17396" y="76695"/>
                      <a:pt x="11970" y="80074"/>
                      <a:pt x="9257" y="78999"/>
                    </a:cubicBezTo>
                    <a:cubicBezTo>
                      <a:pt x="6596" y="77872"/>
                      <a:pt x="7978" y="74290"/>
                      <a:pt x="8541" y="72140"/>
                    </a:cubicBezTo>
                    <a:cubicBezTo>
                      <a:pt x="11100" y="63029"/>
                      <a:pt x="13762" y="54686"/>
                      <a:pt x="14325" y="45115"/>
                    </a:cubicBezTo>
                    <a:cubicBezTo>
                      <a:pt x="14939" y="35441"/>
                      <a:pt x="15195" y="24283"/>
                      <a:pt x="19239" y="15275"/>
                    </a:cubicBezTo>
                    <a:cubicBezTo>
                      <a:pt x="24203" y="4321"/>
                      <a:pt x="33826" y="17117"/>
                      <a:pt x="39354" y="21058"/>
                    </a:cubicBezTo>
                    <a:cubicBezTo>
                      <a:pt x="49130" y="28122"/>
                      <a:pt x="50666" y="15019"/>
                      <a:pt x="56910" y="10054"/>
                    </a:cubicBezTo>
                    <a:cubicBezTo>
                      <a:pt x="65713" y="3042"/>
                      <a:pt x="77486" y="12818"/>
                      <a:pt x="75848" y="22901"/>
                    </a:cubicBezTo>
                    <a:cubicBezTo>
                      <a:pt x="74108" y="33291"/>
                      <a:pt x="62284" y="39484"/>
                      <a:pt x="63666" y="50796"/>
                    </a:cubicBezTo>
                    <a:cubicBezTo>
                      <a:pt x="64792" y="60112"/>
                      <a:pt x="72163" y="66817"/>
                      <a:pt x="72419" y="76644"/>
                    </a:cubicBezTo>
                    <a:cubicBezTo>
                      <a:pt x="72470" y="80534"/>
                      <a:pt x="72163" y="85755"/>
                      <a:pt x="69092" y="88621"/>
                    </a:cubicBezTo>
                    <a:cubicBezTo>
                      <a:pt x="67198" y="90412"/>
                      <a:pt x="64127" y="90668"/>
                      <a:pt x="61926" y="91897"/>
                    </a:cubicBezTo>
                    <a:cubicBezTo>
                      <a:pt x="59674" y="93177"/>
                      <a:pt x="57012" y="93791"/>
                      <a:pt x="54504" y="92153"/>
                    </a:cubicBezTo>
                    <a:cubicBezTo>
                      <a:pt x="52611" y="90975"/>
                      <a:pt x="51280" y="88314"/>
                      <a:pt x="50051" y="86574"/>
                    </a:cubicBezTo>
                    <a:cubicBezTo>
                      <a:pt x="46827" y="82377"/>
                      <a:pt x="43755" y="77361"/>
                      <a:pt x="38688" y="75364"/>
                    </a:cubicBezTo>
                    <a:cubicBezTo>
                      <a:pt x="32035" y="72754"/>
                      <a:pt x="26506" y="73163"/>
                      <a:pt x="19802" y="7577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77"/>
              <p:cNvSpPr/>
              <p:nvPr/>
            </p:nvSpPr>
            <p:spPr>
              <a:xfrm>
                <a:off x="9875512" y="4592064"/>
                <a:ext cx="25591" cy="30710"/>
              </a:xfrm>
              <a:custGeom>
                <a:rect b="b" l="l" r="r" t="t"/>
                <a:pathLst>
                  <a:path extrusionOk="0" h="30710" w="25591">
                    <a:moveTo>
                      <a:pt x="10861" y="23276"/>
                    </a:moveTo>
                    <a:cubicBezTo>
                      <a:pt x="8609" y="21638"/>
                      <a:pt x="7381" y="16417"/>
                      <a:pt x="7739" y="13755"/>
                    </a:cubicBezTo>
                    <a:cubicBezTo>
                      <a:pt x="8558" y="8688"/>
                      <a:pt x="16082" y="5208"/>
                      <a:pt x="19460" y="9865"/>
                    </a:cubicBezTo>
                    <a:cubicBezTo>
                      <a:pt x="21303" y="12374"/>
                      <a:pt x="21303" y="16673"/>
                      <a:pt x="20331" y="19488"/>
                    </a:cubicBezTo>
                    <a:cubicBezTo>
                      <a:pt x="19153" y="22610"/>
                      <a:pt x="14086" y="25681"/>
                      <a:pt x="10861" y="2327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77"/>
              <p:cNvSpPr/>
              <p:nvPr/>
            </p:nvSpPr>
            <p:spPr>
              <a:xfrm>
                <a:off x="9901327" y="4588000"/>
                <a:ext cx="30710" cy="25591"/>
              </a:xfrm>
              <a:custGeom>
                <a:rect b="b" l="l" r="r" t="t"/>
                <a:pathLst>
                  <a:path extrusionOk="0" h="25591" w="30710">
                    <a:moveTo>
                      <a:pt x="8078" y="14800"/>
                    </a:moveTo>
                    <a:cubicBezTo>
                      <a:pt x="6901" y="12547"/>
                      <a:pt x="8488" y="9220"/>
                      <a:pt x="10637" y="8299"/>
                    </a:cubicBezTo>
                    <a:cubicBezTo>
                      <a:pt x="13913" y="6866"/>
                      <a:pt x="22256" y="7941"/>
                      <a:pt x="24201" y="11217"/>
                    </a:cubicBezTo>
                    <a:cubicBezTo>
                      <a:pt x="28654" y="18740"/>
                      <a:pt x="10945" y="19918"/>
                      <a:pt x="8129" y="1485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77"/>
              <p:cNvSpPr/>
              <p:nvPr/>
            </p:nvSpPr>
            <p:spPr>
              <a:xfrm>
                <a:off x="9889543" y="4459237"/>
                <a:ext cx="25591" cy="30710"/>
              </a:xfrm>
              <a:custGeom>
                <a:rect b="b" l="l" r="r" t="t"/>
                <a:pathLst>
                  <a:path extrusionOk="0" h="30710" w="25591">
                    <a:moveTo>
                      <a:pt x="12646" y="24713"/>
                    </a:moveTo>
                    <a:cubicBezTo>
                      <a:pt x="9882" y="23229"/>
                      <a:pt x="7579" y="20056"/>
                      <a:pt x="7681" y="16831"/>
                    </a:cubicBezTo>
                    <a:cubicBezTo>
                      <a:pt x="7783" y="12941"/>
                      <a:pt x="13158" y="5929"/>
                      <a:pt x="17457" y="8078"/>
                    </a:cubicBezTo>
                    <a:cubicBezTo>
                      <a:pt x="25646" y="12224"/>
                      <a:pt x="21706" y="29422"/>
                      <a:pt x="12697" y="2466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77"/>
              <p:cNvSpPr/>
              <p:nvPr/>
            </p:nvSpPr>
            <p:spPr>
              <a:xfrm>
                <a:off x="10268531" y="4336944"/>
                <a:ext cx="900836" cy="1192584"/>
              </a:xfrm>
              <a:custGeom>
                <a:rect b="b" l="l" r="r" t="t"/>
                <a:pathLst>
                  <a:path extrusionOk="0" h="1192584" w="900836">
                    <a:moveTo>
                      <a:pt x="428032" y="665908"/>
                    </a:moveTo>
                    <a:cubicBezTo>
                      <a:pt x="422300" y="654495"/>
                      <a:pt x="416157" y="645844"/>
                      <a:pt x="407507" y="636785"/>
                    </a:cubicBezTo>
                    <a:cubicBezTo>
                      <a:pt x="399216" y="628135"/>
                      <a:pt x="390156" y="619536"/>
                      <a:pt x="383809" y="609299"/>
                    </a:cubicBezTo>
                    <a:cubicBezTo>
                      <a:pt x="376643" y="597731"/>
                      <a:pt x="368352" y="587443"/>
                      <a:pt x="360725" y="576183"/>
                    </a:cubicBezTo>
                    <a:cubicBezTo>
                      <a:pt x="354634" y="567226"/>
                      <a:pt x="347929" y="558166"/>
                      <a:pt x="342709" y="548698"/>
                    </a:cubicBezTo>
                    <a:cubicBezTo>
                      <a:pt x="337539" y="539228"/>
                      <a:pt x="334929" y="529504"/>
                      <a:pt x="328274" y="520854"/>
                    </a:cubicBezTo>
                    <a:cubicBezTo>
                      <a:pt x="322081" y="512818"/>
                      <a:pt x="316348" y="505908"/>
                      <a:pt x="314096" y="495825"/>
                    </a:cubicBezTo>
                    <a:cubicBezTo>
                      <a:pt x="311845" y="485588"/>
                      <a:pt x="308416" y="477296"/>
                      <a:pt x="302324" y="468492"/>
                    </a:cubicBezTo>
                    <a:cubicBezTo>
                      <a:pt x="288504" y="448479"/>
                      <a:pt x="261582" y="455645"/>
                      <a:pt x="240187" y="450885"/>
                    </a:cubicBezTo>
                    <a:cubicBezTo>
                      <a:pt x="232151" y="449094"/>
                      <a:pt x="221249" y="446534"/>
                      <a:pt x="216028" y="439266"/>
                    </a:cubicBezTo>
                    <a:cubicBezTo>
                      <a:pt x="211524" y="432971"/>
                      <a:pt x="213469" y="420021"/>
                      <a:pt x="213674" y="412395"/>
                    </a:cubicBezTo>
                    <a:cubicBezTo>
                      <a:pt x="202310" y="411371"/>
                      <a:pt x="195094" y="415312"/>
                      <a:pt x="186188" y="407072"/>
                    </a:cubicBezTo>
                    <a:cubicBezTo>
                      <a:pt x="178459" y="399855"/>
                      <a:pt x="176207" y="392382"/>
                      <a:pt x="173699" y="382350"/>
                    </a:cubicBezTo>
                    <a:cubicBezTo>
                      <a:pt x="171191" y="372522"/>
                      <a:pt x="167812" y="370117"/>
                      <a:pt x="160596" y="363309"/>
                    </a:cubicBezTo>
                    <a:cubicBezTo>
                      <a:pt x="153634" y="356860"/>
                      <a:pt x="150923" y="349490"/>
                      <a:pt x="148466" y="340430"/>
                    </a:cubicBezTo>
                    <a:cubicBezTo>
                      <a:pt x="142682" y="319598"/>
                      <a:pt x="129681" y="301377"/>
                      <a:pt x="123795" y="280545"/>
                    </a:cubicBezTo>
                    <a:cubicBezTo>
                      <a:pt x="118728" y="262682"/>
                      <a:pt x="115605" y="244665"/>
                      <a:pt x="96923" y="235861"/>
                    </a:cubicBezTo>
                    <a:cubicBezTo>
                      <a:pt x="89195" y="232176"/>
                      <a:pt x="81363" y="228696"/>
                      <a:pt x="75886" y="221940"/>
                    </a:cubicBezTo>
                    <a:cubicBezTo>
                      <a:pt x="70614" y="215490"/>
                      <a:pt x="68465" y="207199"/>
                      <a:pt x="63705" y="200493"/>
                    </a:cubicBezTo>
                    <a:cubicBezTo>
                      <a:pt x="59149" y="194095"/>
                      <a:pt x="55105" y="189387"/>
                      <a:pt x="53315" y="181146"/>
                    </a:cubicBezTo>
                    <a:cubicBezTo>
                      <a:pt x="51420" y="172496"/>
                      <a:pt x="53622" y="155298"/>
                      <a:pt x="64165" y="152176"/>
                    </a:cubicBezTo>
                    <a:cubicBezTo>
                      <a:pt x="70001" y="150385"/>
                      <a:pt x="72253" y="156680"/>
                      <a:pt x="75478" y="160365"/>
                    </a:cubicBezTo>
                    <a:cubicBezTo>
                      <a:pt x="84639" y="170960"/>
                      <a:pt x="97844" y="160365"/>
                      <a:pt x="99636" y="149873"/>
                    </a:cubicBezTo>
                    <a:cubicBezTo>
                      <a:pt x="102093" y="135592"/>
                      <a:pt x="94057" y="121619"/>
                      <a:pt x="90167" y="108362"/>
                    </a:cubicBezTo>
                    <a:cubicBezTo>
                      <a:pt x="87095" y="97614"/>
                      <a:pt x="84639" y="85791"/>
                      <a:pt x="75835" y="78164"/>
                    </a:cubicBezTo>
                    <a:cubicBezTo>
                      <a:pt x="66980" y="70486"/>
                      <a:pt x="54389" y="67057"/>
                      <a:pt x="43948" y="62092"/>
                    </a:cubicBezTo>
                    <a:cubicBezTo>
                      <a:pt x="37857" y="59175"/>
                      <a:pt x="-326" y="41363"/>
                      <a:pt x="9194" y="30921"/>
                    </a:cubicBezTo>
                    <a:cubicBezTo>
                      <a:pt x="14927" y="24575"/>
                      <a:pt x="27159" y="34350"/>
                      <a:pt x="34018" y="33122"/>
                    </a:cubicBezTo>
                    <a:cubicBezTo>
                      <a:pt x="34939" y="25957"/>
                      <a:pt x="31152" y="16334"/>
                      <a:pt x="37550" y="11267"/>
                    </a:cubicBezTo>
                    <a:cubicBezTo>
                      <a:pt x="48043" y="2975"/>
                      <a:pt x="71740" y="10243"/>
                      <a:pt x="78343" y="20940"/>
                    </a:cubicBezTo>
                    <a:cubicBezTo>
                      <a:pt x="85867" y="33173"/>
                      <a:pt x="84230" y="46225"/>
                      <a:pt x="94927" y="56257"/>
                    </a:cubicBezTo>
                    <a:cubicBezTo>
                      <a:pt x="106904" y="67467"/>
                      <a:pt x="116680" y="79648"/>
                      <a:pt x="130858" y="88350"/>
                    </a:cubicBezTo>
                    <a:cubicBezTo>
                      <a:pt x="143296" y="96027"/>
                      <a:pt x="156552" y="101760"/>
                      <a:pt x="169758" y="107953"/>
                    </a:cubicBezTo>
                    <a:cubicBezTo>
                      <a:pt x="177846" y="111690"/>
                      <a:pt x="189259" y="115068"/>
                      <a:pt x="184601" y="125304"/>
                    </a:cubicBezTo>
                    <a:cubicBezTo>
                      <a:pt x="180608" y="134006"/>
                      <a:pt x="168325" y="139687"/>
                      <a:pt x="172317" y="151101"/>
                    </a:cubicBezTo>
                    <a:cubicBezTo>
                      <a:pt x="176770" y="163795"/>
                      <a:pt x="197551" y="166251"/>
                      <a:pt x="208607" y="168094"/>
                    </a:cubicBezTo>
                    <a:cubicBezTo>
                      <a:pt x="228261" y="171319"/>
                      <a:pt x="254007" y="171882"/>
                      <a:pt x="264551" y="192663"/>
                    </a:cubicBezTo>
                    <a:cubicBezTo>
                      <a:pt x="267519" y="198497"/>
                      <a:pt x="268952" y="205151"/>
                      <a:pt x="271972" y="211037"/>
                    </a:cubicBezTo>
                    <a:cubicBezTo>
                      <a:pt x="275196" y="217435"/>
                      <a:pt x="279855" y="223885"/>
                      <a:pt x="278626" y="231562"/>
                    </a:cubicBezTo>
                    <a:cubicBezTo>
                      <a:pt x="272484" y="231716"/>
                      <a:pt x="262248" y="227570"/>
                      <a:pt x="256771" y="230487"/>
                    </a:cubicBezTo>
                    <a:cubicBezTo>
                      <a:pt x="249655" y="234275"/>
                      <a:pt x="250884" y="246252"/>
                      <a:pt x="254468" y="251933"/>
                    </a:cubicBezTo>
                    <a:cubicBezTo>
                      <a:pt x="259330" y="259611"/>
                      <a:pt x="268798" y="261249"/>
                      <a:pt x="275965" y="265753"/>
                    </a:cubicBezTo>
                    <a:cubicBezTo>
                      <a:pt x="283745" y="270615"/>
                      <a:pt x="287276" y="277321"/>
                      <a:pt x="289017" y="286175"/>
                    </a:cubicBezTo>
                    <a:cubicBezTo>
                      <a:pt x="290807" y="294825"/>
                      <a:pt x="290143" y="302912"/>
                      <a:pt x="298280" y="308389"/>
                    </a:cubicBezTo>
                    <a:cubicBezTo>
                      <a:pt x="306009" y="313559"/>
                      <a:pt x="316860" y="314787"/>
                      <a:pt x="325408" y="318165"/>
                    </a:cubicBezTo>
                    <a:cubicBezTo>
                      <a:pt x="338972" y="323488"/>
                      <a:pt x="363438" y="330654"/>
                      <a:pt x="371934" y="343040"/>
                    </a:cubicBezTo>
                    <a:cubicBezTo>
                      <a:pt x="378946" y="353328"/>
                      <a:pt x="377360" y="374723"/>
                      <a:pt x="386880" y="382145"/>
                    </a:cubicBezTo>
                    <a:cubicBezTo>
                      <a:pt x="397014" y="389976"/>
                      <a:pt x="403873" y="373239"/>
                      <a:pt x="413086" y="371192"/>
                    </a:cubicBezTo>
                    <a:cubicBezTo>
                      <a:pt x="426855" y="368121"/>
                      <a:pt x="432434" y="389311"/>
                      <a:pt x="437859" y="398678"/>
                    </a:cubicBezTo>
                    <a:cubicBezTo>
                      <a:pt x="445230" y="411371"/>
                      <a:pt x="455108" y="415210"/>
                      <a:pt x="465806" y="424525"/>
                    </a:cubicBezTo>
                    <a:cubicBezTo>
                      <a:pt x="475940" y="433329"/>
                      <a:pt x="483413" y="444129"/>
                      <a:pt x="493086" y="453188"/>
                    </a:cubicBezTo>
                    <a:cubicBezTo>
                      <a:pt x="503682" y="463169"/>
                      <a:pt x="516529" y="475761"/>
                      <a:pt x="529222" y="482721"/>
                    </a:cubicBezTo>
                    <a:cubicBezTo>
                      <a:pt x="536030" y="486509"/>
                      <a:pt x="543911" y="488761"/>
                      <a:pt x="550412" y="493317"/>
                    </a:cubicBezTo>
                    <a:cubicBezTo>
                      <a:pt x="556145" y="497360"/>
                      <a:pt x="560751" y="503041"/>
                      <a:pt x="566279" y="507443"/>
                    </a:cubicBezTo>
                    <a:cubicBezTo>
                      <a:pt x="575288" y="514660"/>
                      <a:pt x="585064" y="522901"/>
                      <a:pt x="592536" y="531858"/>
                    </a:cubicBezTo>
                    <a:cubicBezTo>
                      <a:pt x="599037" y="539587"/>
                      <a:pt x="599139" y="555659"/>
                      <a:pt x="607022" y="561391"/>
                    </a:cubicBezTo>
                    <a:cubicBezTo>
                      <a:pt x="611065" y="564360"/>
                      <a:pt x="619664" y="563592"/>
                      <a:pt x="624526" y="564564"/>
                    </a:cubicBezTo>
                    <a:cubicBezTo>
                      <a:pt x="631488" y="565947"/>
                      <a:pt x="638398" y="567892"/>
                      <a:pt x="644694" y="571423"/>
                    </a:cubicBezTo>
                    <a:cubicBezTo>
                      <a:pt x="656926" y="578282"/>
                      <a:pt x="665013" y="590771"/>
                      <a:pt x="678423" y="595889"/>
                    </a:cubicBezTo>
                    <a:cubicBezTo>
                      <a:pt x="691885" y="600956"/>
                      <a:pt x="706676" y="595479"/>
                      <a:pt x="719831" y="600751"/>
                    </a:cubicBezTo>
                    <a:cubicBezTo>
                      <a:pt x="728839" y="604385"/>
                      <a:pt x="745730" y="621532"/>
                      <a:pt x="741789" y="632741"/>
                    </a:cubicBezTo>
                    <a:cubicBezTo>
                      <a:pt x="737029" y="646356"/>
                      <a:pt x="704169" y="634994"/>
                      <a:pt x="694854" y="632997"/>
                    </a:cubicBezTo>
                    <a:cubicBezTo>
                      <a:pt x="679702" y="629824"/>
                      <a:pt x="664501" y="626446"/>
                      <a:pt x="648890" y="626906"/>
                    </a:cubicBezTo>
                    <a:cubicBezTo>
                      <a:pt x="621251" y="627725"/>
                      <a:pt x="597655" y="637399"/>
                      <a:pt x="581122" y="660176"/>
                    </a:cubicBezTo>
                    <a:cubicBezTo>
                      <a:pt x="568941" y="677015"/>
                      <a:pt x="581686" y="691705"/>
                      <a:pt x="588749" y="707777"/>
                    </a:cubicBezTo>
                    <a:cubicBezTo>
                      <a:pt x="597092" y="726766"/>
                      <a:pt x="604770" y="746881"/>
                      <a:pt x="605998" y="767764"/>
                    </a:cubicBezTo>
                    <a:cubicBezTo>
                      <a:pt x="606765" y="782505"/>
                      <a:pt x="607022" y="791309"/>
                      <a:pt x="616645" y="803132"/>
                    </a:cubicBezTo>
                    <a:cubicBezTo>
                      <a:pt x="625397" y="813983"/>
                      <a:pt x="631180" y="824732"/>
                      <a:pt x="636145" y="837733"/>
                    </a:cubicBezTo>
                    <a:cubicBezTo>
                      <a:pt x="646279" y="864656"/>
                      <a:pt x="647406" y="893216"/>
                      <a:pt x="672588" y="911131"/>
                    </a:cubicBezTo>
                    <a:cubicBezTo>
                      <a:pt x="697157" y="928635"/>
                      <a:pt x="728532" y="935648"/>
                      <a:pt x="754227" y="951464"/>
                    </a:cubicBezTo>
                    <a:cubicBezTo>
                      <a:pt x="777362" y="965744"/>
                      <a:pt x="798143" y="998143"/>
                      <a:pt x="826959" y="998809"/>
                    </a:cubicBezTo>
                    <a:cubicBezTo>
                      <a:pt x="828187" y="989595"/>
                      <a:pt x="821073" y="964157"/>
                      <a:pt x="828238" y="957964"/>
                    </a:cubicBezTo>
                    <a:cubicBezTo>
                      <a:pt x="838782" y="948853"/>
                      <a:pt x="856492" y="978335"/>
                      <a:pt x="860945" y="984835"/>
                    </a:cubicBezTo>
                    <a:cubicBezTo>
                      <a:pt x="868929" y="996300"/>
                      <a:pt x="880139" y="1005923"/>
                      <a:pt x="886691" y="1018207"/>
                    </a:cubicBezTo>
                    <a:cubicBezTo>
                      <a:pt x="892474" y="1029058"/>
                      <a:pt x="895954" y="1044209"/>
                      <a:pt x="897030" y="1056339"/>
                    </a:cubicBezTo>
                    <a:cubicBezTo>
                      <a:pt x="899128" y="1081675"/>
                      <a:pt x="881214" y="1058131"/>
                      <a:pt x="875481" y="1049225"/>
                    </a:cubicBezTo>
                    <a:cubicBezTo>
                      <a:pt x="865398" y="1033511"/>
                      <a:pt x="857515" y="1024042"/>
                      <a:pt x="838475" y="1032232"/>
                    </a:cubicBezTo>
                    <a:cubicBezTo>
                      <a:pt x="825373" y="1037862"/>
                      <a:pt x="814624" y="1045642"/>
                      <a:pt x="800497" y="1048713"/>
                    </a:cubicBezTo>
                    <a:cubicBezTo>
                      <a:pt x="791540" y="1050658"/>
                      <a:pt x="777618" y="1052705"/>
                      <a:pt x="773830" y="1062327"/>
                    </a:cubicBezTo>
                    <a:cubicBezTo>
                      <a:pt x="765948" y="1082085"/>
                      <a:pt x="779357" y="1100665"/>
                      <a:pt x="781252" y="1119705"/>
                    </a:cubicBezTo>
                    <a:cubicBezTo>
                      <a:pt x="783196" y="1139257"/>
                      <a:pt x="800804" y="1154971"/>
                      <a:pt x="801674" y="1174728"/>
                    </a:cubicBezTo>
                    <a:cubicBezTo>
                      <a:pt x="802697" y="1197300"/>
                      <a:pt x="779562" y="1180050"/>
                      <a:pt x="771322" y="1173089"/>
                    </a:cubicBezTo>
                    <a:cubicBezTo>
                      <a:pt x="755147" y="1159526"/>
                      <a:pt x="734623" y="1149699"/>
                      <a:pt x="720036" y="1134497"/>
                    </a:cubicBezTo>
                    <a:cubicBezTo>
                      <a:pt x="713228" y="1127331"/>
                      <a:pt x="709236" y="1117555"/>
                      <a:pt x="706830" y="1108086"/>
                    </a:cubicBezTo>
                    <a:cubicBezTo>
                      <a:pt x="702275" y="1090428"/>
                      <a:pt x="698743" y="1073434"/>
                      <a:pt x="696388" y="1055418"/>
                    </a:cubicBezTo>
                    <a:cubicBezTo>
                      <a:pt x="694751" y="1042878"/>
                      <a:pt x="692652" y="1031054"/>
                      <a:pt x="683849" y="1021176"/>
                    </a:cubicBezTo>
                    <a:cubicBezTo>
                      <a:pt x="671053" y="1006793"/>
                      <a:pt x="659639" y="989851"/>
                      <a:pt x="645922" y="976543"/>
                    </a:cubicBezTo>
                    <a:cubicBezTo>
                      <a:pt x="632562" y="963594"/>
                      <a:pt x="624476" y="952129"/>
                      <a:pt x="619050" y="933805"/>
                    </a:cubicBezTo>
                    <a:cubicBezTo>
                      <a:pt x="616337" y="924592"/>
                      <a:pt x="614137" y="916044"/>
                      <a:pt x="609273" y="907599"/>
                    </a:cubicBezTo>
                    <a:cubicBezTo>
                      <a:pt x="604104" y="898488"/>
                      <a:pt x="596990" y="890964"/>
                      <a:pt x="592179" y="881546"/>
                    </a:cubicBezTo>
                    <a:cubicBezTo>
                      <a:pt x="582812" y="863018"/>
                      <a:pt x="572216" y="851860"/>
                      <a:pt x="554456" y="840906"/>
                    </a:cubicBezTo>
                    <a:cubicBezTo>
                      <a:pt x="540944" y="832614"/>
                      <a:pt x="528659" y="827854"/>
                      <a:pt x="518576" y="814188"/>
                    </a:cubicBezTo>
                    <a:cubicBezTo>
                      <a:pt x="510285" y="802928"/>
                      <a:pt x="501635" y="791872"/>
                      <a:pt x="492933" y="780919"/>
                    </a:cubicBezTo>
                    <a:cubicBezTo>
                      <a:pt x="482747" y="768072"/>
                      <a:pt x="480905" y="755378"/>
                      <a:pt x="476605" y="740279"/>
                    </a:cubicBezTo>
                    <a:cubicBezTo>
                      <a:pt x="471589" y="722825"/>
                      <a:pt x="465038" y="710848"/>
                      <a:pt x="452754" y="697131"/>
                    </a:cubicBezTo>
                    <a:cubicBezTo>
                      <a:pt x="443387" y="686689"/>
                      <a:pt x="434635" y="678858"/>
                      <a:pt x="428237" y="66590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77"/>
              <p:cNvSpPr/>
              <p:nvPr/>
            </p:nvSpPr>
            <p:spPr>
              <a:xfrm>
                <a:off x="11584193" y="5392286"/>
                <a:ext cx="61420" cy="179143"/>
              </a:xfrm>
              <a:custGeom>
                <a:rect b="b" l="l" r="r" t="t"/>
                <a:pathLst>
                  <a:path extrusionOk="0" h="179143" w="61420">
                    <a:moveTo>
                      <a:pt x="10595" y="121381"/>
                    </a:moveTo>
                    <a:cubicBezTo>
                      <a:pt x="10595" y="120409"/>
                      <a:pt x="10595" y="119436"/>
                      <a:pt x="10442" y="118412"/>
                    </a:cubicBezTo>
                    <a:cubicBezTo>
                      <a:pt x="9675" y="106538"/>
                      <a:pt x="15406" y="95942"/>
                      <a:pt x="16329" y="84119"/>
                    </a:cubicBezTo>
                    <a:cubicBezTo>
                      <a:pt x="17301" y="70453"/>
                      <a:pt x="13821" y="57453"/>
                      <a:pt x="10339" y="44349"/>
                    </a:cubicBezTo>
                    <a:cubicBezTo>
                      <a:pt x="7780" y="34624"/>
                      <a:pt x="5528" y="24541"/>
                      <a:pt x="14178" y="17171"/>
                    </a:cubicBezTo>
                    <a:cubicBezTo>
                      <a:pt x="22419" y="10159"/>
                      <a:pt x="37518" y="6166"/>
                      <a:pt x="48216" y="8214"/>
                    </a:cubicBezTo>
                    <a:cubicBezTo>
                      <a:pt x="61318" y="10824"/>
                      <a:pt x="55791" y="23364"/>
                      <a:pt x="52157" y="32065"/>
                    </a:cubicBezTo>
                    <a:cubicBezTo>
                      <a:pt x="45452" y="47983"/>
                      <a:pt x="38542" y="63595"/>
                      <a:pt x="36239" y="80895"/>
                    </a:cubicBezTo>
                    <a:cubicBezTo>
                      <a:pt x="34652" y="92514"/>
                      <a:pt x="35420" y="104234"/>
                      <a:pt x="34192" y="115853"/>
                    </a:cubicBezTo>
                    <a:cubicBezTo>
                      <a:pt x="33066" y="126602"/>
                      <a:pt x="33679" y="137504"/>
                      <a:pt x="30813" y="148048"/>
                    </a:cubicBezTo>
                    <a:cubicBezTo>
                      <a:pt x="29380" y="153371"/>
                      <a:pt x="18939" y="176864"/>
                      <a:pt x="10749" y="170620"/>
                    </a:cubicBezTo>
                    <a:cubicBezTo>
                      <a:pt x="7626" y="168214"/>
                      <a:pt x="7678" y="158080"/>
                      <a:pt x="7678" y="154600"/>
                    </a:cubicBezTo>
                    <a:cubicBezTo>
                      <a:pt x="7729" y="143288"/>
                      <a:pt x="10749" y="132590"/>
                      <a:pt x="10647" y="12133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77"/>
              <p:cNvSpPr/>
              <p:nvPr/>
            </p:nvSpPr>
            <p:spPr>
              <a:xfrm>
                <a:off x="11639164" y="5073298"/>
                <a:ext cx="107486" cy="286629"/>
              </a:xfrm>
              <a:custGeom>
                <a:rect b="b" l="l" r="r" t="t"/>
                <a:pathLst>
                  <a:path extrusionOk="0" h="286629" w="107486">
                    <a:moveTo>
                      <a:pt x="14640" y="196888"/>
                    </a:moveTo>
                    <a:cubicBezTo>
                      <a:pt x="13001" y="186907"/>
                      <a:pt x="7627" y="177131"/>
                      <a:pt x="7678" y="166945"/>
                    </a:cubicBezTo>
                    <a:cubicBezTo>
                      <a:pt x="7678" y="145039"/>
                      <a:pt x="31172" y="130809"/>
                      <a:pt x="26258" y="107265"/>
                    </a:cubicBezTo>
                    <a:cubicBezTo>
                      <a:pt x="24774" y="99997"/>
                      <a:pt x="17609" y="91091"/>
                      <a:pt x="18837" y="83567"/>
                    </a:cubicBezTo>
                    <a:cubicBezTo>
                      <a:pt x="20270" y="75121"/>
                      <a:pt x="33167" y="72102"/>
                      <a:pt x="39770" y="69440"/>
                    </a:cubicBezTo>
                    <a:cubicBezTo>
                      <a:pt x="50007" y="65294"/>
                      <a:pt x="61677" y="60687"/>
                      <a:pt x="67410" y="50502"/>
                    </a:cubicBezTo>
                    <a:cubicBezTo>
                      <a:pt x="72478" y="41391"/>
                      <a:pt x="71147" y="30745"/>
                      <a:pt x="73501" y="20918"/>
                    </a:cubicBezTo>
                    <a:cubicBezTo>
                      <a:pt x="79132" y="-2269"/>
                      <a:pt x="104876" y="7917"/>
                      <a:pt x="102419" y="29056"/>
                    </a:cubicBezTo>
                    <a:cubicBezTo>
                      <a:pt x="99706" y="52344"/>
                      <a:pt x="73399" y="64629"/>
                      <a:pt x="71403" y="87559"/>
                    </a:cubicBezTo>
                    <a:cubicBezTo>
                      <a:pt x="70532" y="96670"/>
                      <a:pt x="72937" y="105729"/>
                      <a:pt x="71505" y="114891"/>
                    </a:cubicBezTo>
                    <a:cubicBezTo>
                      <a:pt x="69970" y="124872"/>
                      <a:pt x="64595" y="132857"/>
                      <a:pt x="58248" y="140483"/>
                    </a:cubicBezTo>
                    <a:cubicBezTo>
                      <a:pt x="52004" y="148007"/>
                      <a:pt x="45504" y="155224"/>
                      <a:pt x="42944" y="165000"/>
                    </a:cubicBezTo>
                    <a:cubicBezTo>
                      <a:pt x="40283" y="175288"/>
                      <a:pt x="41767" y="186242"/>
                      <a:pt x="44019" y="196478"/>
                    </a:cubicBezTo>
                    <a:cubicBezTo>
                      <a:pt x="48114" y="214751"/>
                      <a:pt x="54000" y="229901"/>
                      <a:pt x="50981" y="248891"/>
                    </a:cubicBezTo>
                    <a:cubicBezTo>
                      <a:pt x="49445" y="258769"/>
                      <a:pt x="45401" y="287176"/>
                      <a:pt x="30046" y="277195"/>
                    </a:cubicBezTo>
                    <a:cubicBezTo>
                      <a:pt x="18427" y="269671"/>
                      <a:pt x="16483" y="254521"/>
                      <a:pt x="16175" y="241827"/>
                    </a:cubicBezTo>
                    <a:cubicBezTo>
                      <a:pt x="15765" y="227086"/>
                      <a:pt x="17096" y="211373"/>
                      <a:pt x="14742" y="19683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77"/>
              <p:cNvSpPr/>
              <p:nvPr/>
            </p:nvSpPr>
            <p:spPr>
              <a:xfrm>
                <a:off x="11748984" y="4864173"/>
                <a:ext cx="56302" cy="153551"/>
              </a:xfrm>
              <a:custGeom>
                <a:rect b="b" l="l" r="r" t="t"/>
                <a:pathLst>
                  <a:path extrusionOk="0" h="153551" w="56302">
                    <a:moveTo>
                      <a:pt x="16247" y="148098"/>
                    </a:moveTo>
                    <a:cubicBezTo>
                      <a:pt x="7393" y="145641"/>
                      <a:pt x="6727" y="129978"/>
                      <a:pt x="8416" y="122915"/>
                    </a:cubicBezTo>
                    <a:cubicBezTo>
                      <a:pt x="11129" y="111450"/>
                      <a:pt x="19625" y="103312"/>
                      <a:pt x="23618" y="92614"/>
                    </a:cubicBezTo>
                    <a:cubicBezTo>
                      <a:pt x="27046" y="83248"/>
                      <a:pt x="24130" y="73164"/>
                      <a:pt x="24335" y="63439"/>
                    </a:cubicBezTo>
                    <a:cubicBezTo>
                      <a:pt x="24539" y="54585"/>
                      <a:pt x="27969" y="47112"/>
                      <a:pt x="30272" y="38667"/>
                    </a:cubicBezTo>
                    <a:cubicBezTo>
                      <a:pt x="32524" y="30426"/>
                      <a:pt x="31705" y="17118"/>
                      <a:pt x="37488" y="10310"/>
                    </a:cubicBezTo>
                    <a:cubicBezTo>
                      <a:pt x="43989" y="2633"/>
                      <a:pt x="50387" y="13586"/>
                      <a:pt x="51871" y="19728"/>
                    </a:cubicBezTo>
                    <a:cubicBezTo>
                      <a:pt x="55864" y="36056"/>
                      <a:pt x="49671" y="52998"/>
                      <a:pt x="44450" y="68302"/>
                    </a:cubicBezTo>
                    <a:cubicBezTo>
                      <a:pt x="42044" y="75519"/>
                      <a:pt x="38205" y="83708"/>
                      <a:pt x="38359" y="91386"/>
                    </a:cubicBezTo>
                    <a:cubicBezTo>
                      <a:pt x="38614" y="98705"/>
                      <a:pt x="38103" y="104079"/>
                      <a:pt x="36926" y="111501"/>
                    </a:cubicBezTo>
                    <a:cubicBezTo>
                      <a:pt x="35952" y="117336"/>
                      <a:pt x="35493" y="123376"/>
                      <a:pt x="34111" y="129057"/>
                    </a:cubicBezTo>
                    <a:cubicBezTo>
                      <a:pt x="32472" y="136018"/>
                      <a:pt x="26792" y="149121"/>
                      <a:pt x="17834" y="148302"/>
                    </a:cubicBezTo>
                    <a:cubicBezTo>
                      <a:pt x="17271" y="148302"/>
                      <a:pt x="16758" y="148149"/>
                      <a:pt x="16247" y="14799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77"/>
              <p:cNvSpPr/>
              <p:nvPr/>
            </p:nvSpPr>
            <p:spPr>
              <a:xfrm>
                <a:off x="11812610" y="4613333"/>
                <a:ext cx="40947" cy="81894"/>
              </a:xfrm>
              <a:custGeom>
                <a:rect b="b" l="l" r="r" t="t"/>
                <a:pathLst>
                  <a:path extrusionOk="0" h="81894" w="40947">
                    <a:moveTo>
                      <a:pt x="12044" y="23196"/>
                    </a:moveTo>
                    <a:cubicBezTo>
                      <a:pt x="12762" y="16491"/>
                      <a:pt x="14502" y="6817"/>
                      <a:pt x="23306" y="7739"/>
                    </a:cubicBezTo>
                    <a:cubicBezTo>
                      <a:pt x="40247" y="9479"/>
                      <a:pt x="35077" y="34252"/>
                      <a:pt x="32417" y="44693"/>
                    </a:cubicBezTo>
                    <a:cubicBezTo>
                      <a:pt x="31187" y="49607"/>
                      <a:pt x="28935" y="53958"/>
                      <a:pt x="27707" y="58820"/>
                    </a:cubicBezTo>
                    <a:cubicBezTo>
                      <a:pt x="26120" y="64911"/>
                      <a:pt x="19211" y="83388"/>
                      <a:pt x="11277" y="73100"/>
                    </a:cubicBezTo>
                    <a:cubicBezTo>
                      <a:pt x="6926" y="67419"/>
                      <a:pt x="7233" y="58359"/>
                      <a:pt x="8513" y="51808"/>
                    </a:cubicBezTo>
                    <a:cubicBezTo>
                      <a:pt x="10305" y="42237"/>
                      <a:pt x="11072" y="32870"/>
                      <a:pt x="12096" y="2319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77"/>
              <p:cNvSpPr/>
              <p:nvPr/>
            </p:nvSpPr>
            <p:spPr>
              <a:xfrm>
                <a:off x="11776850" y="4768175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6481" y="14536"/>
                    </a:moveTo>
                    <a:cubicBezTo>
                      <a:pt x="16481" y="18324"/>
                      <a:pt x="14535" y="21446"/>
                      <a:pt x="12130" y="21446"/>
                    </a:cubicBezTo>
                    <a:cubicBezTo>
                      <a:pt x="9724" y="21446"/>
                      <a:pt x="7678" y="18375"/>
                      <a:pt x="7678" y="14536"/>
                    </a:cubicBezTo>
                    <a:cubicBezTo>
                      <a:pt x="7678" y="10697"/>
                      <a:pt x="9724" y="7678"/>
                      <a:pt x="12130" y="7678"/>
                    </a:cubicBezTo>
                    <a:cubicBezTo>
                      <a:pt x="14535" y="7678"/>
                      <a:pt x="16481" y="10748"/>
                      <a:pt x="16481" y="1453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77"/>
              <p:cNvSpPr/>
              <p:nvPr/>
            </p:nvSpPr>
            <p:spPr>
              <a:xfrm>
                <a:off x="11743017" y="4768175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8324" y="11107"/>
                    </a:moveTo>
                    <a:cubicBezTo>
                      <a:pt x="18324" y="13001"/>
                      <a:pt x="15970" y="14536"/>
                      <a:pt x="13052" y="14536"/>
                    </a:cubicBezTo>
                    <a:cubicBezTo>
                      <a:pt x="10134" y="14536"/>
                      <a:pt x="7678" y="13001"/>
                      <a:pt x="7678" y="11107"/>
                    </a:cubicBezTo>
                    <a:cubicBezTo>
                      <a:pt x="7678" y="9213"/>
                      <a:pt x="10083" y="7678"/>
                      <a:pt x="13052" y="7678"/>
                    </a:cubicBezTo>
                    <a:cubicBezTo>
                      <a:pt x="16021" y="7678"/>
                      <a:pt x="18324" y="9213"/>
                      <a:pt x="18324" y="1110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77"/>
              <p:cNvSpPr/>
              <p:nvPr/>
            </p:nvSpPr>
            <p:spPr>
              <a:xfrm>
                <a:off x="11809453" y="4557502"/>
                <a:ext cx="30710" cy="35828"/>
              </a:xfrm>
              <a:custGeom>
                <a:rect b="b" l="l" r="r" t="t"/>
                <a:pathLst>
                  <a:path extrusionOk="0" h="35828" w="30710">
                    <a:moveTo>
                      <a:pt x="24620" y="18017"/>
                    </a:moveTo>
                    <a:cubicBezTo>
                      <a:pt x="24620" y="23698"/>
                      <a:pt x="20832" y="28356"/>
                      <a:pt x="16175" y="28356"/>
                    </a:cubicBezTo>
                    <a:cubicBezTo>
                      <a:pt x="11516" y="28356"/>
                      <a:pt x="7678" y="23698"/>
                      <a:pt x="7678" y="18017"/>
                    </a:cubicBezTo>
                    <a:cubicBezTo>
                      <a:pt x="7678" y="12335"/>
                      <a:pt x="11465" y="7678"/>
                      <a:pt x="16175" y="7678"/>
                    </a:cubicBezTo>
                    <a:cubicBezTo>
                      <a:pt x="20883" y="7678"/>
                      <a:pt x="24620" y="12284"/>
                      <a:pt x="24620" y="1801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77"/>
              <p:cNvSpPr/>
              <p:nvPr/>
            </p:nvSpPr>
            <p:spPr>
              <a:xfrm>
                <a:off x="11806997" y="4470950"/>
                <a:ext cx="35828" cy="35828"/>
              </a:xfrm>
              <a:custGeom>
                <a:rect b="b" l="l" r="r" t="t"/>
                <a:pathLst>
                  <a:path extrusionOk="0" h="35828" w="35828">
                    <a:moveTo>
                      <a:pt x="30915" y="19296"/>
                    </a:moveTo>
                    <a:cubicBezTo>
                      <a:pt x="30915" y="25694"/>
                      <a:pt x="25643" y="30915"/>
                      <a:pt x="19296" y="30915"/>
                    </a:cubicBezTo>
                    <a:cubicBezTo>
                      <a:pt x="12950" y="30915"/>
                      <a:pt x="7678" y="25694"/>
                      <a:pt x="7678" y="19296"/>
                    </a:cubicBezTo>
                    <a:cubicBezTo>
                      <a:pt x="7678" y="12898"/>
                      <a:pt x="12898" y="7678"/>
                      <a:pt x="19296" y="7678"/>
                    </a:cubicBezTo>
                    <a:cubicBezTo>
                      <a:pt x="25694" y="7678"/>
                      <a:pt x="30915" y="12847"/>
                      <a:pt x="30915" y="1929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77"/>
              <p:cNvSpPr/>
              <p:nvPr/>
            </p:nvSpPr>
            <p:spPr>
              <a:xfrm>
                <a:off x="11781353" y="4412600"/>
                <a:ext cx="35828" cy="30710"/>
              </a:xfrm>
              <a:custGeom>
                <a:rect b="b" l="l" r="r" t="t"/>
                <a:pathLst>
                  <a:path extrusionOk="0" h="30710" w="35828">
                    <a:moveTo>
                      <a:pt x="28305" y="17096"/>
                    </a:moveTo>
                    <a:cubicBezTo>
                      <a:pt x="28305" y="22316"/>
                      <a:pt x="23648" y="26513"/>
                      <a:pt x="18017" y="26513"/>
                    </a:cubicBezTo>
                    <a:cubicBezTo>
                      <a:pt x="12387" y="26513"/>
                      <a:pt x="7678" y="22316"/>
                      <a:pt x="7678" y="17096"/>
                    </a:cubicBezTo>
                    <a:cubicBezTo>
                      <a:pt x="7678" y="11875"/>
                      <a:pt x="12285" y="7678"/>
                      <a:pt x="18017" y="7678"/>
                    </a:cubicBezTo>
                    <a:cubicBezTo>
                      <a:pt x="23750" y="7678"/>
                      <a:pt x="28305" y="11875"/>
                      <a:pt x="28305" y="1709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77"/>
              <p:cNvSpPr/>
              <p:nvPr/>
            </p:nvSpPr>
            <p:spPr>
              <a:xfrm>
                <a:off x="11771526" y="4248249"/>
                <a:ext cx="25591" cy="46065"/>
              </a:xfrm>
              <a:custGeom>
                <a:rect b="b" l="l" r="r" t="t"/>
                <a:pathLst>
                  <a:path extrusionOk="0" h="46065" w="25591">
                    <a:moveTo>
                      <a:pt x="19450" y="24108"/>
                    </a:moveTo>
                    <a:cubicBezTo>
                      <a:pt x="19450" y="33218"/>
                      <a:pt x="16788" y="40589"/>
                      <a:pt x="13563" y="40589"/>
                    </a:cubicBezTo>
                    <a:cubicBezTo>
                      <a:pt x="10339" y="40589"/>
                      <a:pt x="7678" y="33218"/>
                      <a:pt x="7678" y="24108"/>
                    </a:cubicBezTo>
                    <a:cubicBezTo>
                      <a:pt x="7678" y="14997"/>
                      <a:pt x="10288" y="7678"/>
                      <a:pt x="13563" y="7678"/>
                    </a:cubicBezTo>
                    <a:cubicBezTo>
                      <a:pt x="16840" y="7678"/>
                      <a:pt x="19450" y="15048"/>
                      <a:pt x="19450" y="2410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77"/>
              <p:cNvSpPr/>
              <p:nvPr/>
            </p:nvSpPr>
            <p:spPr>
              <a:xfrm>
                <a:off x="11741891" y="4253828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5714" y="13103"/>
                    </a:moveTo>
                    <a:cubicBezTo>
                      <a:pt x="15714" y="16072"/>
                      <a:pt x="13922" y="18529"/>
                      <a:pt x="11670" y="18529"/>
                    </a:cubicBezTo>
                    <a:cubicBezTo>
                      <a:pt x="9418" y="18529"/>
                      <a:pt x="7678" y="16123"/>
                      <a:pt x="7678" y="13103"/>
                    </a:cubicBezTo>
                    <a:cubicBezTo>
                      <a:pt x="7678" y="10083"/>
                      <a:pt x="9470" y="7678"/>
                      <a:pt x="11670" y="7678"/>
                    </a:cubicBezTo>
                    <a:cubicBezTo>
                      <a:pt x="13871" y="7678"/>
                      <a:pt x="15714" y="10134"/>
                      <a:pt x="15714" y="1310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77"/>
              <p:cNvSpPr/>
              <p:nvPr/>
            </p:nvSpPr>
            <p:spPr>
              <a:xfrm>
                <a:off x="11754636" y="4191793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20832" y="15201"/>
                    </a:moveTo>
                    <a:cubicBezTo>
                      <a:pt x="20832" y="19399"/>
                      <a:pt x="17863" y="22725"/>
                      <a:pt x="14229" y="22725"/>
                    </a:cubicBezTo>
                    <a:cubicBezTo>
                      <a:pt x="10595" y="22725"/>
                      <a:pt x="7678" y="19347"/>
                      <a:pt x="7678" y="15201"/>
                    </a:cubicBezTo>
                    <a:cubicBezTo>
                      <a:pt x="7678" y="11056"/>
                      <a:pt x="10595" y="7678"/>
                      <a:pt x="14229" y="7678"/>
                    </a:cubicBezTo>
                    <a:cubicBezTo>
                      <a:pt x="17863" y="7678"/>
                      <a:pt x="20832" y="11056"/>
                      <a:pt x="20832" y="1520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77"/>
              <p:cNvSpPr/>
              <p:nvPr/>
            </p:nvSpPr>
            <p:spPr>
              <a:xfrm>
                <a:off x="11730220" y="4118845"/>
                <a:ext cx="40947" cy="61420"/>
              </a:xfrm>
              <a:custGeom>
                <a:rect b="b" l="l" r="r" t="t"/>
                <a:pathLst>
                  <a:path extrusionOk="0" h="61420" w="40947">
                    <a:moveTo>
                      <a:pt x="10750" y="28981"/>
                    </a:moveTo>
                    <a:cubicBezTo>
                      <a:pt x="9829" y="25193"/>
                      <a:pt x="7627" y="21661"/>
                      <a:pt x="7678" y="17669"/>
                    </a:cubicBezTo>
                    <a:cubicBezTo>
                      <a:pt x="7678" y="15468"/>
                      <a:pt x="8601" y="9173"/>
                      <a:pt x="10648" y="8046"/>
                    </a:cubicBezTo>
                    <a:cubicBezTo>
                      <a:pt x="14333" y="6101"/>
                      <a:pt x="17148" y="12397"/>
                      <a:pt x="19349" y="14188"/>
                    </a:cubicBezTo>
                    <a:cubicBezTo>
                      <a:pt x="22625" y="16850"/>
                      <a:pt x="25184" y="14905"/>
                      <a:pt x="28818" y="16134"/>
                    </a:cubicBezTo>
                    <a:cubicBezTo>
                      <a:pt x="32298" y="17260"/>
                      <a:pt x="33373" y="20535"/>
                      <a:pt x="34141" y="23811"/>
                    </a:cubicBezTo>
                    <a:cubicBezTo>
                      <a:pt x="35472" y="29749"/>
                      <a:pt x="35727" y="37887"/>
                      <a:pt x="34550" y="43875"/>
                    </a:cubicBezTo>
                    <a:cubicBezTo>
                      <a:pt x="33014" y="51502"/>
                      <a:pt x="26975" y="59026"/>
                      <a:pt x="18939" y="54163"/>
                    </a:cubicBezTo>
                    <a:cubicBezTo>
                      <a:pt x="9163" y="48226"/>
                      <a:pt x="13053" y="38040"/>
                      <a:pt x="10750" y="2898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77"/>
              <p:cNvSpPr/>
              <p:nvPr/>
            </p:nvSpPr>
            <p:spPr>
              <a:xfrm>
                <a:off x="11673708" y="3883002"/>
                <a:ext cx="76775" cy="158670"/>
              </a:xfrm>
              <a:custGeom>
                <a:rect b="b" l="l" r="r" t="t"/>
                <a:pathLst>
                  <a:path extrusionOk="0" h="158670" w="76775">
                    <a:moveTo>
                      <a:pt x="26263" y="67511"/>
                    </a:moveTo>
                    <a:cubicBezTo>
                      <a:pt x="21861" y="56096"/>
                      <a:pt x="13467" y="46627"/>
                      <a:pt x="9577" y="35111"/>
                    </a:cubicBezTo>
                    <a:cubicBezTo>
                      <a:pt x="6916" y="27434"/>
                      <a:pt x="5944" y="13767"/>
                      <a:pt x="14235" y="8854"/>
                    </a:cubicBezTo>
                    <a:cubicBezTo>
                      <a:pt x="23038" y="3633"/>
                      <a:pt x="30410" y="17145"/>
                      <a:pt x="34095" y="22929"/>
                    </a:cubicBezTo>
                    <a:cubicBezTo>
                      <a:pt x="40390" y="32757"/>
                      <a:pt x="46839" y="40383"/>
                      <a:pt x="55950" y="47600"/>
                    </a:cubicBezTo>
                    <a:cubicBezTo>
                      <a:pt x="64549" y="54459"/>
                      <a:pt x="70180" y="62443"/>
                      <a:pt x="69309" y="73960"/>
                    </a:cubicBezTo>
                    <a:cubicBezTo>
                      <a:pt x="68439" y="85015"/>
                      <a:pt x="62246" y="93614"/>
                      <a:pt x="58151" y="103595"/>
                    </a:cubicBezTo>
                    <a:cubicBezTo>
                      <a:pt x="53237" y="115572"/>
                      <a:pt x="56564" y="129750"/>
                      <a:pt x="52418" y="141881"/>
                    </a:cubicBezTo>
                    <a:cubicBezTo>
                      <a:pt x="47453" y="156366"/>
                      <a:pt x="33326" y="156775"/>
                      <a:pt x="26622" y="143365"/>
                    </a:cubicBezTo>
                    <a:cubicBezTo>
                      <a:pt x="24114" y="138349"/>
                      <a:pt x="20735" y="130927"/>
                      <a:pt x="21964" y="125195"/>
                    </a:cubicBezTo>
                    <a:cubicBezTo>
                      <a:pt x="22987" y="120179"/>
                      <a:pt x="26212" y="115623"/>
                      <a:pt x="27389" y="110454"/>
                    </a:cubicBezTo>
                    <a:cubicBezTo>
                      <a:pt x="30716" y="96225"/>
                      <a:pt x="31536" y="81330"/>
                      <a:pt x="26212" y="6751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77"/>
              <p:cNvSpPr/>
              <p:nvPr/>
            </p:nvSpPr>
            <p:spPr>
              <a:xfrm>
                <a:off x="11619969" y="3909155"/>
                <a:ext cx="40947" cy="30710"/>
              </a:xfrm>
              <a:custGeom>
                <a:rect b="b" l="l" r="r" t="t"/>
                <a:pathLst>
                  <a:path extrusionOk="0" h="30710" w="40947">
                    <a:moveTo>
                      <a:pt x="8243" y="18375"/>
                    </a:moveTo>
                    <a:cubicBezTo>
                      <a:pt x="4455" y="8906"/>
                      <a:pt x="20731" y="7780"/>
                      <a:pt x="26516" y="7678"/>
                    </a:cubicBezTo>
                    <a:cubicBezTo>
                      <a:pt x="28614" y="7678"/>
                      <a:pt x="31634" y="9008"/>
                      <a:pt x="32914" y="10595"/>
                    </a:cubicBezTo>
                    <a:cubicBezTo>
                      <a:pt x="35114" y="13154"/>
                      <a:pt x="33016" y="15304"/>
                      <a:pt x="30712" y="16891"/>
                    </a:cubicBezTo>
                    <a:cubicBezTo>
                      <a:pt x="26567" y="19808"/>
                      <a:pt x="21295" y="23289"/>
                      <a:pt x="15972" y="23391"/>
                    </a:cubicBezTo>
                    <a:cubicBezTo>
                      <a:pt x="12491" y="23442"/>
                      <a:pt x="9522" y="21702"/>
                      <a:pt x="8192" y="1837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77"/>
              <p:cNvSpPr/>
              <p:nvPr/>
            </p:nvSpPr>
            <p:spPr>
              <a:xfrm>
                <a:off x="11702035" y="3852019"/>
                <a:ext cx="40947" cy="40947"/>
              </a:xfrm>
              <a:custGeom>
                <a:rect b="b" l="l" r="r" t="t"/>
                <a:pathLst>
                  <a:path extrusionOk="0" h="40947" w="40947">
                    <a:moveTo>
                      <a:pt x="9606" y="8665"/>
                    </a:moveTo>
                    <a:cubicBezTo>
                      <a:pt x="15133" y="5543"/>
                      <a:pt x="19331" y="10457"/>
                      <a:pt x="21890" y="14603"/>
                    </a:cubicBezTo>
                    <a:cubicBezTo>
                      <a:pt x="24449" y="18646"/>
                      <a:pt x="28544" y="21717"/>
                      <a:pt x="31871" y="25095"/>
                    </a:cubicBezTo>
                    <a:cubicBezTo>
                      <a:pt x="34021" y="27245"/>
                      <a:pt x="36068" y="29292"/>
                      <a:pt x="34635" y="32568"/>
                    </a:cubicBezTo>
                    <a:cubicBezTo>
                      <a:pt x="33509" y="35076"/>
                      <a:pt x="31564" y="35025"/>
                      <a:pt x="29158" y="34513"/>
                    </a:cubicBezTo>
                    <a:cubicBezTo>
                      <a:pt x="26395" y="33950"/>
                      <a:pt x="23170" y="33336"/>
                      <a:pt x="21020" y="31186"/>
                    </a:cubicBezTo>
                    <a:cubicBezTo>
                      <a:pt x="19023" y="29241"/>
                      <a:pt x="18256" y="26477"/>
                      <a:pt x="16515" y="24378"/>
                    </a:cubicBezTo>
                    <a:cubicBezTo>
                      <a:pt x="14981" y="22434"/>
                      <a:pt x="13650" y="20386"/>
                      <a:pt x="12063" y="18544"/>
                    </a:cubicBezTo>
                    <a:cubicBezTo>
                      <a:pt x="10015" y="16036"/>
                      <a:pt x="4948" y="11275"/>
                      <a:pt x="9555" y="861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77"/>
              <p:cNvSpPr/>
              <p:nvPr/>
            </p:nvSpPr>
            <p:spPr>
              <a:xfrm>
                <a:off x="11035656" y="2678593"/>
                <a:ext cx="690982" cy="1146518"/>
              </a:xfrm>
              <a:custGeom>
                <a:rect b="b" l="l" r="r" t="t"/>
                <a:pathLst>
                  <a:path extrusionOk="0" h="1146518" w="690982">
                    <a:moveTo>
                      <a:pt x="636011" y="1132085"/>
                    </a:moveTo>
                    <a:cubicBezTo>
                      <a:pt x="623266" y="1128144"/>
                      <a:pt x="611494" y="1121746"/>
                      <a:pt x="599824" y="1115348"/>
                    </a:cubicBezTo>
                    <a:cubicBezTo>
                      <a:pt x="590355" y="1110229"/>
                      <a:pt x="576637" y="1106186"/>
                      <a:pt x="568857" y="1098815"/>
                    </a:cubicBezTo>
                    <a:cubicBezTo>
                      <a:pt x="562869" y="1093134"/>
                      <a:pt x="560054" y="1083256"/>
                      <a:pt x="555653" y="1076243"/>
                    </a:cubicBezTo>
                    <a:cubicBezTo>
                      <a:pt x="549562" y="1066467"/>
                      <a:pt x="542652" y="1057203"/>
                      <a:pt x="533285" y="1050293"/>
                    </a:cubicBezTo>
                    <a:cubicBezTo>
                      <a:pt x="525812" y="1044817"/>
                      <a:pt x="517418" y="1038111"/>
                      <a:pt x="508461" y="1035450"/>
                    </a:cubicBezTo>
                    <a:cubicBezTo>
                      <a:pt x="498633" y="1032584"/>
                      <a:pt x="489676" y="1032021"/>
                      <a:pt x="481692" y="1024701"/>
                    </a:cubicBezTo>
                    <a:cubicBezTo>
                      <a:pt x="474833" y="1018508"/>
                      <a:pt x="472427" y="1009755"/>
                      <a:pt x="467053" y="1002794"/>
                    </a:cubicBezTo>
                    <a:cubicBezTo>
                      <a:pt x="460757" y="994554"/>
                      <a:pt x="450930" y="989384"/>
                      <a:pt x="440949" y="986569"/>
                    </a:cubicBezTo>
                    <a:cubicBezTo>
                      <a:pt x="431532" y="984010"/>
                      <a:pt x="421602" y="983396"/>
                      <a:pt x="412286" y="980273"/>
                    </a:cubicBezTo>
                    <a:cubicBezTo>
                      <a:pt x="400770" y="976435"/>
                      <a:pt x="388025" y="964714"/>
                      <a:pt x="378914" y="956780"/>
                    </a:cubicBezTo>
                    <a:cubicBezTo>
                      <a:pt x="368319" y="947465"/>
                      <a:pt x="354961" y="937177"/>
                      <a:pt x="342983" y="930625"/>
                    </a:cubicBezTo>
                    <a:cubicBezTo>
                      <a:pt x="329471" y="923306"/>
                      <a:pt x="316727" y="917471"/>
                      <a:pt x="303674" y="909230"/>
                    </a:cubicBezTo>
                    <a:cubicBezTo>
                      <a:pt x="295587" y="904163"/>
                      <a:pt x="289701" y="895871"/>
                      <a:pt x="282586" y="889627"/>
                    </a:cubicBezTo>
                    <a:cubicBezTo>
                      <a:pt x="275626" y="883485"/>
                      <a:pt x="267128" y="881386"/>
                      <a:pt x="260730" y="876063"/>
                    </a:cubicBezTo>
                    <a:cubicBezTo>
                      <a:pt x="250955" y="868027"/>
                      <a:pt x="244096" y="854771"/>
                      <a:pt x="234882" y="845762"/>
                    </a:cubicBezTo>
                    <a:cubicBezTo>
                      <a:pt x="226079" y="837010"/>
                      <a:pt x="215842" y="829383"/>
                      <a:pt x="204531" y="824521"/>
                    </a:cubicBezTo>
                    <a:cubicBezTo>
                      <a:pt x="188511" y="817560"/>
                      <a:pt x="171568" y="814540"/>
                      <a:pt x="155701" y="806555"/>
                    </a:cubicBezTo>
                    <a:cubicBezTo>
                      <a:pt x="147768" y="802512"/>
                      <a:pt x="140040" y="797854"/>
                      <a:pt x="133334" y="791968"/>
                    </a:cubicBezTo>
                    <a:cubicBezTo>
                      <a:pt x="120333" y="780656"/>
                      <a:pt x="110404" y="765097"/>
                      <a:pt x="97710" y="753068"/>
                    </a:cubicBezTo>
                    <a:cubicBezTo>
                      <a:pt x="77288" y="733618"/>
                      <a:pt x="63826" y="707259"/>
                      <a:pt x="38798" y="692876"/>
                    </a:cubicBezTo>
                    <a:cubicBezTo>
                      <a:pt x="28612" y="687041"/>
                      <a:pt x="16840" y="683254"/>
                      <a:pt x="7678" y="675934"/>
                    </a:cubicBezTo>
                    <a:cubicBezTo>
                      <a:pt x="8855" y="675474"/>
                      <a:pt x="9981" y="674962"/>
                      <a:pt x="11055" y="674501"/>
                    </a:cubicBezTo>
                    <a:cubicBezTo>
                      <a:pt x="19860" y="670918"/>
                      <a:pt x="29072" y="672403"/>
                      <a:pt x="38337" y="671430"/>
                    </a:cubicBezTo>
                    <a:cubicBezTo>
                      <a:pt x="48932" y="670202"/>
                      <a:pt x="59629" y="665749"/>
                      <a:pt x="67511" y="658532"/>
                    </a:cubicBezTo>
                    <a:cubicBezTo>
                      <a:pt x="77953" y="648909"/>
                      <a:pt x="79335" y="634885"/>
                      <a:pt x="81945" y="621679"/>
                    </a:cubicBezTo>
                    <a:cubicBezTo>
                      <a:pt x="84658" y="608269"/>
                      <a:pt x="90135" y="598800"/>
                      <a:pt x="97864" y="587795"/>
                    </a:cubicBezTo>
                    <a:cubicBezTo>
                      <a:pt x="102983" y="580527"/>
                      <a:pt x="105491" y="570905"/>
                      <a:pt x="114294" y="567066"/>
                    </a:cubicBezTo>
                    <a:cubicBezTo>
                      <a:pt x="122177" y="563637"/>
                      <a:pt x="140500" y="567424"/>
                      <a:pt x="145413" y="559337"/>
                    </a:cubicBezTo>
                    <a:cubicBezTo>
                      <a:pt x="149969" y="551916"/>
                      <a:pt x="140500" y="537482"/>
                      <a:pt x="140961" y="528985"/>
                    </a:cubicBezTo>
                    <a:cubicBezTo>
                      <a:pt x="141779" y="514705"/>
                      <a:pt x="149969" y="502011"/>
                      <a:pt x="150379" y="487373"/>
                    </a:cubicBezTo>
                    <a:cubicBezTo>
                      <a:pt x="150685" y="475345"/>
                      <a:pt x="147717" y="457737"/>
                      <a:pt x="133181" y="455844"/>
                    </a:cubicBezTo>
                    <a:cubicBezTo>
                      <a:pt x="120538" y="454206"/>
                      <a:pt x="106923" y="461986"/>
                      <a:pt x="95049" y="465108"/>
                    </a:cubicBezTo>
                    <a:cubicBezTo>
                      <a:pt x="82661" y="468332"/>
                      <a:pt x="69968" y="468998"/>
                      <a:pt x="57633" y="465210"/>
                    </a:cubicBezTo>
                    <a:cubicBezTo>
                      <a:pt x="30966" y="457072"/>
                      <a:pt x="25489" y="425952"/>
                      <a:pt x="38849" y="403278"/>
                    </a:cubicBezTo>
                    <a:cubicBezTo>
                      <a:pt x="47038" y="389458"/>
                      <a:pt x="62290" y="379580"/>
                      <a:pt x="76930" y="373847"/>
                    </a:cubicBezTo>
                    <a:cubicBezTo>
                      <a:pt x="88087" y="369445"/>
                      <a:pt x="98068" y="371595"/>
                      <a:pt x="109329" y="369701"/>
                    </a:cubicBezTo>
                    <a:cubicBezTo>
                      <a:pt x="120743" y="367756"/>
                      <a:pt x="122739" y="357263"/>
                      <a:pt x="124121" y="347385"/>
                    </a:cubicBezTo>
                    <a:cubicBezTo>
                      <a:pt x="125759" y="335561"/>
                      <a:pt x="130314" y="326911"/>
                      <a:pt x="134409" y="315958"/>
                    </a:cubicBezTo>
                    <a:cubicBezTo>
                      <a:pt x="140653" y="299170"/>
                      <a:pt x="137378" y="280897"/>
                      <a:pt x="133642" y="263904"/>
                    </a:cubicBezTo>
                    <a:cubicBezTo>
                      <a:pt x="131134" y="252183"/>
                      <a:pt x="128727" y="240411"/>
                      <a:pt x="125708" y="228843"/>
                    </a:cubicBezTo>
                    <a:cubicBezTo>
                      <a:pt x="122893" y="218402"/>
                      <a:pt x="117620" y="208011"/>
                      <a:pt x="116136" y="197314"/>
                    </a:cubicBezTo>
                    <a:cubicBezTo>
                      <a:pt x="115061" y="189790"/>
                      <a:pt x="116136" y="183341"/>
                      <a:pt x="112553" y="176226"/>
                    </a:cubicBezTo>
                    <a:cubicBezTo>
                      <a:pt x="107947" y="166859"/>
                      <a:pt x="99245" y="159796"/>
                      <a:pt x="95970" y="149764"/>
                    </a:cubicBezTo>
                    <a:cubicBezTo>
                      <a:pt x="92029" y="137429"/>
                      <a:pt x="85682" y="122022"/>
                      <a:pt x="97044" y="111785"/>
                    </a:cubicBezTo>
                    <a:cubicBezTo>
                      <a:pt x="111120" y="99194"/>
                      <a:pt x="132976" y="106360"/>
                      <a:pt x="148741" y="96635"/>
                    </a:cubicBezTo>
                    <a:cubicBezTo>
                      <a:pt x="159642" y="89879"/>
                      <a:pt x="164301" y="78260"/>
                      <a:pt x="169930" y="67256"/>
                    </a:cubicBezTo>
                    <a:cubicBezTo>
                      <a:pt x="175202" y="57121"/>
                      <a:pt x="182010" y="47857"/>
                      <a:pt x="188101" y="38081"/>
                    </a:cubicBezTo>
                    <a:cubicBezTo>
                      <a:pt x="196393" y="24568"/>
                      <a:pt x="205197" y="17607"/>
                      <a:pt x="218555" y="9315"/>
                    </a:cubicBezTo>
                    <a:cubicBezTo>
                      <a:pt x="219426" y="8752"/>
                      <a:pt x="220244" y="8241"/>
                      <a:pt x="221063" y="7678"/>
                    </a:cubicBezTo>
                    <a:cubicBezTo>
                      <a:pt x="223060" y="24466"/>
                      <a:pt x="227973" y="36340"/>
                      <a:pt x="250494" y="40384"/>
                    </a:cubicBezTo>
                    <a:cubicBezTo>
                      <a:pt x="258017" y="41715"/>
                      <a:pt x="264569" y="40640"/>
                      <a:pt x="271428" y="44786"/>
                    </a:cubicBezTo>
                    <a:cubicBezTo>
                      <a:pt x="279873" y="49853"/>
                      <a:pt x="284838" y="62393"/>
                      <a:pt x="295126" y="64492"/>
                    </a:cubicBezTo>
                    <a:cubicBezTo>
                      <a:pt x="304288" y="66334"/>
                      <a:pt x="311147" y="56149"/>
                      <a:pt x="317443" y="51081"/>
                    </a:cubicBezTo>
                    <a:cubicBezTo>
                      <a:pt x="339912" y="32962"/>
                      <a:pt x="354500" y="52515"/>
                      <a:pt x="376048" y="61523"/>
                    </a:cubicBezTo>
                    <a:cubicBezTo>
                      <a:pt x="400616" y="71811"/>
                      <a:pt x="428306" y="89828"/>
                      <a:pt x="412951" y="121562"/>
                    </a:cubicBezTo>
                    <a:cubicBezTo>
                      <a:pt x="401077" y="145874"/>
                      <a:pt x="370520" y="128420"/>
                      <a:pt x="356292" y="148638"/>
                    </a:cubicBezTo>
                    <a:cubicBezTo>
                      <a:pt x="339657" y="172336"/>
                      <a:pt x="362177" y="195522"/>
                      <a:pt x="373181" y="215279"/>
                    </a:cubicBezTo>
                    <a:cubicBezTo>
                      <a:pt x="385569" y="237288"/>
                      <a:pt x="387053" y="263290"/>
                      <a:pt x="408243" y="279771"/>
                    </a:cubicBezTo>
                    <a:cubicBezTo>
                      <a:pt x="427129" y="294512"/>
                      <a:pt x="452005" y="304544"/>
                      <a:pt x="475140" y="310174"/>
                    </a:cubicBezTo>
                    <a:cubicBezTo>
                      <a:pt x="497763" y="315702"/>
                      <a:pt x="518903" y="318876"/>
                      <a:pt x="529037" y="342676"/>
                    </a:cubicBezTo>
                    <a:cubicBezTo>
                      <a:pt x="538813" y="365453"/>
                      <a:pt x="536049" y="393246"/>
                      <a:pt x="516087" y="409471"/>
                    </a:cubicBezTo>
                    <a:cubicBezTo>
                      <a:pt x="504674" y="418633"/>
                      <a:pt x="489216" y="426055"/>
                      <a:pt x="483227" y="440335"/>
                    </a:cubicBezTo>
                    <a:cubicBezTo>
                      <a:pt x="477546" y="454206"/>
                      <a:pt x="483329" y="477443"/>
                      <a:pt x="487885" y="490904"/>
                    </a:cubicBezTo>
                    <a:cubicBezTo>
                      <a:pt x="491007" y="500220"/>
                      <a:pt x="498838" y="507181"/>
                      <a:pt x="501295" y="516650"/>
                    </a:cubicBezTo>
                    <a:cubicBezTo>
                      <a:pt x="503035" y="523150"/>
                      <a:pt x="501448" y="530162"/>
                      <a:pt x="501909" y="536765"/>
                    </a:cubicBezTo>
                    <a:cubicBezTo>
                      <a:pt x="502677" y="549971"/>
                      <a:pt x="506004" y="564916"/>
                      <a:pt x="512505" y="576382"/>
                    </a:cubicBezTo>
                    <a:cubicBezTo>
                      <a:pt x="520694" y="590918"/>
                      <a:pt x="528525" y="593938"/>
                      <a:pt x="541884" y="602588"/>
                    </a:cubicBezTo>
                    <a:cubicBezTo>
                      <a:pt x="555857" y="611647"/>
                      <a:pt x="564405" y="628538"/>
                      <a:pt x="580016" y="633196"/>
                    </a:cubicBezTo>
                    <a:cubicBezTo>
                      <a:pt x="592197" y="636830"/>
                      <a:pt x="609907" y="637700"/>
                      <a:pt x="615999" y="651264"/>
                    </a:cubicBezTo>
                    <a:cubicBezTo>
                      <a:pt x="623061" y="666977"/>
                      <a:pt x="590815" y="666516"/>
                      <a:pt x="582984" y="676241"/>
                    </a:cubicBezTo>
                    <a:cubicBezTo>
                      <a:pt x="566708" y="696459"/>
                      <a:pt x="588820" y="747131"/>
                      <a:pt x="558109" y="757112"/>
                    </a:cubicBezTo>
                    <a:cubicBezTo>
                      <a:pt x="547309" y="760592"/>
                      <a:pt x="521052" y="756754"/>
                      <a:pt x="530674" y="778251"/>
                    </a:cubicBezTo>
                    <a:cubicBezTo>
                      <a:pt x="536664" y="791558"/>
                      <a:pt x="555550" y="783472"/>
                      <a:pt x="567066" y="786133"/>
                    </a:cubicBezTo>
                    <a:cubicBezTo>
                      <a:pt x="588051" y="791047"/>
                      <a:pt x="581858" y="801693"/>
                      <a:pt x="582063" y="818277"/>
                    </a:cubicBezTo>
                    <a:cubicBezTo>
                      <a:pt x="582319" y="835218"/>
                      <a:pt x="594552" y="840900"/>
                      <a:pt x="607655" y="847963"/>
                    </a:cubicBezTo>
                    <a:cubicBezTo>
                      <a:pt x="618353" y="853645"/>
                      <a:pt x="626235" y="862858"/>
                      <a:pt x="629664" y="874681"/>
                    </a:cubicBezTo>
                    <a:cubicBezTo>
                      <a:pt x="636727" y="898942"/>
                      <a:pt x="651315" y="918853"/>
                      <a:pt x="654846" y="944035"/>
                    </a:cubicBezTo>
                    <a:cubicBezTo>
                      <a:pt x="656792" y="957446"/>
                      <a:pt x="665442" y="967017"/>
                      <a:pt x="668922" y="979762"/>
                    </a:cubicBezTo>
                    <a:cubicBezTo>
                      <a:pt x="672607" y="993018"/>
                      <a:pt x="666568" y="1003818"/>
                      <a:pt x="664981" y="1016665"/>
                    </a:cubicBezTo>
                    <a:cubicBezTo>
                      <a:pt x="663395" y="1029154"/>
                      <a:pt x="669588" y="1038162"/>
                      <a:pt x="672761" y="1049628"/>
                    </a:cubicBezTo>
                    <a:cubicBezTo>
                      <a:pt x="675730" y="1060274"/>
                      <a:pt x="672403" y="1069385"/>
                      <a:pt x="672863" y="1080031"/>
                    </a:cubicBezTo>
                    <a:cubicBezTo>
                      <a:pt x="673375" y="1093543"/>
                      <a:pt x="681718" y="1105265"/>
                      <a:pt x="684277" y="1118368"/>
                    </a:cubicBezTo>
                    <a:cubicBezTo>
                      <a:pt x="691290" y="1154094"/>
                      <a:pt x="655307" y="1137920"/>
                      <a:pt x="636113" y="113203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77"/>
              <p:cNvSpPr/>
              <p:nvPr/>
            </p:nvSpPr>
            <p:spPr>
              <a:xfrm>
                <a:off x="11004066" y="365963"/>
                <a:ext cx="30710" cy="40947"/>
              </a:xfrm>
              <a:custGeom>
                <a:rect b="b" l="l" r="r" t="t"/>
                <a:pathLst>
                  <a:path extrusionOk="0" h="40947" w="30710">
                    <a:moveTo>
                      <a:pt x="18180" y="37046"/>
                    </a:moveTo>
                    <a:cubicBezTo>
                      <a:pt x="16132" y="35817"/>
                      <a:pt x="15519" y="33258"/>
                      <a:pt x="14188" y="31416"/>
                    </a:cubicBezTo>
                    <a:cubicBezTo>
                      <a:pt x="13011" y="29675"/>
                      <a:pt x="11168" y="28703"/>
                      <a:pt x="9734" y="27167"/>
                    </a:cubicBezTo>
                    <a:cubicBezTo>
                      <a:pt x="5742" y="22766"/>
                      <a:pt x="8455" y="17391"/>
                      <a:pt x="10400" y="12631"/>
                    </a:cubicBezTo>
                    <a:cubicBezTo>
                      <a:pt x="11424" y="10123"/>
                      <a:pt x="13419" y="7308"/>
                      <a:pt x="16440" y="7718"/>
                    </a:cubicBezTo>
                    <a:cubicBezTo>
                      <a:pt x="19460" y="8076"/>
                      <a:pt x="20995" y="11556"/>
                      <a:pt x="22530" y="13808"/>
                    </a:cubicBezTo>
                    <a:cubicBezTo>
                      <a:pt x="24117" y="16163"/>
                      <a:pt x="24476" y="18876"/>
                      <a:pt x="25243" y="21588"/>
                    </a:cubicBezTo>
                    <a:cubicBezTo>
                      <a:pt x="25858" y="23789"/>
                      <a:pt x="26574" y="25530"/>
                      <a:pt x="26267" y="27884"/>
                    </a:cubicBezTo>
                    <a:cubicBezTo>
                      <a:pt x="25959" y="31262"/>
                      <a:pt x="23248" y="39963"/>
                      <a:pt x="18180" y="3699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77"/>
              <p:cNvSpPr/>
              <p:nvPr/>
            </p:nvSpPr>
            <p:spPr>
              <a:xfrm>
                <a:off x="9608197" y="145796"/>
                <a:ext cx="1602055" cy="1914276"/>
              </a:xfrm>
              <a:custGeom>
                <a:rect b="b" l="l" r="r" t="t"/>
                <a:pathLst>
                  <a:path extrusionOk="0" h="1914276" w="1602055">
                    <a:moveTo>
                      <a:pt x="1593141" y="975527"/>
                    </a:moveTo>
                    <a:cubicBezTo>
                      <a:pt x="1585668" y="987607"/>
                      <a:pt x="1569648" y="990064"/>
                      <a:pt x="1560639" y="1000249"/>
                    </a:cubicBezTo>
                    <a:cubicBezTo>
                      <a:pt x="1552143" y="1009872"/>
                      <a:pt x="1546205" y="1024408"/>
                      <a:pt x="1540627" y="1035822"/>
                    </a:cubicBezTo>
                    <a:cubicBezTo>
                      <a:pt x="1534381" y="1048669"/>
                      <a:pt x="1525578" y="1066174"/>
                      <a:pt x="1511707" y="1072009"/>
                    </a:cubicBezTo>
                    <a:cubicBezTo>
                      <a:pt x="1495226" y="1078970"/>
                      <a:pt x="1488367" y="1066328"/>
                      <a:pt x="1474496" y="1062489"/>
                    </a:cubicBezTo>
                    <a:cubicBezTo>
                      <a:pt x="1464669" y="1059776"/>
                      <a:pt x="1444963" y="1074517"/>
                      <a:pt x="1454586" y="1084549"/>
                    </a:cubicBezTo>
                    <a:cubicBezTo>
                      <a:pt x="1458732" y="1088849"/>
                      <a:pt x="1468918" y="1085266"/>
                      <a:pt x="1473934" y="1085214"/>
                    </a:cubicBezTo>
                    <a:cubicBezTo>
                      <a:pt x="1481663" y="1085214"/>
                      <a:pt x="1487958" y="1086801"/>
                      <a:pt x="1494714" y="1090845"/>
                    </a:cubicBezTo>
                    <a:cubicBezTo>
                      <a:pt x="1502034" y="1104613"/>
                      <a:pt x="1490926" y="1120634"/>
                      <a:pt x="1494867" y="1134863"/>
                    </a:cubicBezTo>
                    <a:cubicBezTo>
                      <a:pt x="1499167" y="1150320"/>
                      <a:pt x="1514574" y="1163423"/>
                      <a:pt x="1511861" y="1180570"/>
                    </a:cubicBezTo>
                    <a:cubicBezTo>
                      <a:pt x="1510889" y="1186917"/>
                      <a:pt x="1505412" y="1190807"/>
                      <a:pt x="1504183" y="1196693"/>
                    </a:cubicBezTo>
                    <a:cubicBezTo>
                      <a:pt x="1502801" y="1202937"/>
                      <a:pt x="1505463" y="1211536"/>
                      <a:pt x="1508943" y="1216655"/>
                    </a:cubicBezTo>
                    <a:cubicBezTo>
                      <a:pt x="1512782" y="1222080"/>
                      <a:pt x="1518617" y="1223718"/>
                      <a:pt x="1519282" y="1231805"/>
                    </a:cubicBezTo>
                    <a:cubicBezTo>
                      <a:pt x="1519999" y="1239790"/>
                      <a:pt x="1512987" y="1242247"/>
                      <a:pt x="1511093" y="1248696"/>
                    </a:cubicBezTo>
                    <a:cubicBezTo>
                      <a:pt x="1507919" y="1259086"/>
                      <a:pt x="1520715" y="1274390"/>
                      <a:pt x="1522200" y="1284985"/>
                    </a:cubicBezTo>
                    <a:cubicBezTo>
                      <a:pt x="1524452" y="1301159"/>
                      <a:pt x="1515443" y="1314006"/>
                      <a:pt x="1516467" y="1329464"/>
                    </a:cubicBezTo>
                    <a:cubicBezTo>
                      <a:pt x="1516569" y="1330539"/>
                      <a:pt x="1516723" y="1331460"/>
                      <a:pt x="1516928" y="1332381"/>
                    </a:cubicBezTo>
                    <a:cubicBezTo>
                      <a:pt x="1500498" y="1314979"/>
                      <a:pt x="1449622" y="1311191"/>
                      <a:pt x="1439793" y="1317333"/>
                    </a:cubicBezTo>
                    <a:cubicBezTo>
                      <a:pt x="1429864" y="1323475"/>
                      <a:pt x="1424235" y="1297116"/>
                      <a:pt x="1419525" y="1289592"/>
                    </a:cubicBezTo>
                    <a:cubicBezTo>
                      <a:pt x="1414868" y="1282068"/>
                      <a:pt x="1406831" y="1287698"/>
                      <a:pt x="1400690" y="1300391"/>
                    </a:cubicBezTo>
                    <a:cubicBezTo>
                      <a:pt x="1394599" y="1313085"/>
                      <a:pt x="1380932" y="1314928"/>
                      <a:pt x="1373869" y="1326751"/>
                    </a:cubicBezTo>
                    <a:cubicBezTo>
                      <a:pt x="1366856" y="1338523"/>
                      <a:pt x="1372026" y="1354953"/>
                      <a:pt x="1375762" y="1370513"/>
                    </a:cubicBezTo>
                    <a:cubicBezTo>
                      <a:pt x="1379550" y="1386022"/>
                      <a:pt x="1370133" y="1401991"/>
                      <a:pt x="1365833" y="1410027"/>
                    </a:cubicBezTo>
                    <a:cubicBezTo>
                      <a:pt x="1361636" y="1418012"/>
                      <a:pt x="1355955" y="1425075"/>
                      <a:pt x="1352628" y="1436797"/>
                    </a:cubicBezTo>
                    <a:cubicBezTo>
                      <a:pt x="1349352" y="1448518"/>
                      <a:pt x="1351246" y="1454660"/>
                      <a:pt x="1342749" y="1467814"/>
                    </a:cubicBezTo>
                    <a:cubicBezTo>
                      <a:pt x="1334304" y="1481019"/>
                      <a:pt x="1334304" y="1504052"/>
                      <a:pt x="1333332" y="1519100"/>
                    </a:cubicBezTo>
                    <a:cubicBezTo>
                      <a:pt x="1332461" y="1534148"/>
                      <a:pt x="1322532" y="1559024"/>
                      <a:pt x="1314138" y="1571768"/>
                    </a:cubicBezTo>
                    <a:cubicBezTo>
                      <a:pt x="1305641" y="1584411"/>
                      <a:pt x="1277899" y="1565166"/>
                      <a:pt x="1257682" y="1560508"/>
                    </a:cubicBezTo>
                    <a:cubicBezTo>
                      <a:pt x="1237413" y="1555748"/>
                      <a:pt x="1218168" y="1558102"/>
                      <a:pt x="1208289" y="1565166"/>
                    </a:cubicBezTo>
                    <a:cubicBezTo>
                      <a:pt x="1198411" y="1572229"/>
                      <a:pt x="1191859" y="1575044"/>
                      <a:pt x="1174457" y="1578832"/>
                    </a:cubicBezTo>
                    <a:cubicBezTo>
                      <a:pt x="1157054" y="1582568"/>
                      <a:pt x="1144821" y="1593368"/>
                      <a:pt x="1126958" y="1611743"/>
                    </a:cubicBezTo>
                    <a:cubicBezTo>
                      <a:pt x="1109044" y="1630067"/>
                      <a:pt x="1096861" y="1613176"/>
                      <a:pt x="1089799" y="1603246"/>
                    </a:cubicBezTo>
                    <a:cubicBezTo>
                      <a:pt x="1082683" y="1593368"/>
                      <a:pt x="1080842" y="1536042"/>
                      <a:pt x="1081303" y="1495556"/>
                    </a:cubicBezTo>
                    <a:cubicBezTo>
                      <a:pt x="1081814" y="1455172"/>
                      <a:pt x="1016862" y="1491819"/>
                      <a:pt x="999971" y="1502158"/>
                    </a:cubicBezTo>
                    <a:cubicBezTo>
                      <a:pt x="983029" y="1512446"/>
                      <a:pt x="959024" y="1497398"/>
                      <a:pt x="941212" y="1493201"/>
                    </a:cubicBezTo>
                    <a:cubicBezTo>
                      <a:pt x="923349" y="1488953"/>
                      <a:pt x="909683" y="1519510"/>
                      <a:pt x="899855" y="1533124"/>
                    </a:cubicBezTo>
                    <a:cubicBezTo>
                      <a:pt x="889925" y="1546791"/>
                      <a:pt x="870629" y="1548173"/>
                      <a:pt x="859369" y="1550578"/>
                    </a:cubicBezTo>
                    <a:cubicBezTo>
                      <a:pt x="848109" y="1552933"/>
                      <a:pt x="842888" y="1581135"/>
                      <a:pt x="840585" y="1588710"/>
                    </a:cubicBezTo>
                    <a:cubicBezTo>
                      <a:pt x="838230" y="1596234"/>
                      <a:pt x="833061" y="1606983"/>
                      <a:pt x="822722" y="1612152"/>
                    </a:cubicBezTo>
                    <a:cubicBezTo>
                      <a:pt x="812331" y="1617373"/>
                      <a:pt x="809977" y="1632831"/>
                      <a:pt x="806240" y="1644449"/>
                    </a:cubicBezTo>
                    <a:cubicBezTo>
                      <a:pt x="802503" y="1656017"/>
                      <a:pt x="791243" y="1650745"/>
                      <a:pt x="774301" y="1645115"/>
                    </a:cubicBezTo>
                    <a:cubicBezTo>
                      <a:pt x="757360" y="1639485"/>
                      <a:pt x="753162" y="1673778"/>
                      <a:pt x="755978" y="1687444"/>
                    </a:cubicBezTo>
                    <a:cubicBezTo>
                      <a:pt x="758793" y="1701110"/>
                      <a:pt x="738574" y="1693535"/>
                      <a:pt x="726342" y="1688365"/>
                    </a:cubicBezTo>
                    <a:cubicBezTo>
                      <a:pt x="714159" y="1683196"/>
                      <a:pt x="703309" y="1701059"/>
                      <a:pt x="699522" y="1710937"/>
                    </a:cubicBezTo>
                    <a:cubicBezTo>
                      <a:pt x="695785" y="1720816"/>
                      <a:pt x="693840" y="1727879"/>
                      <a:pt x="687339" y="1742467"/>
                    </a:cubicBezTo>
                    <a:cubicBezTo>
                      <a:pt x="680890" y="1756747"/>
                      <a:pt x="692919" y="1790221"/>
                      <a:pt x="693431" y="1791603"/>
                    </a:cubicBezTo>
                    <a:cubicBezTo>
                      <a:pt x="674083" y="1791910"/>
                      <a:pt x="657141" y="1807317"/>
                      <a:pt x="641172" y="1816581"/>
                    </a:cubicBezTo>
                    <a:cubicBezTo>
                      <a:pt x="618548" y="1829530"/>
                      <a:pt x="597819" y="1831373"/>
                      <a:pt x="572637" y="1834956"/>
                    </a:cubicBezTo>
                    <a:cubicBezTo>
                      <a:pt x="560046" y="1836747"/>
                      <a:pt x="548273" y="1840279"/>
                      <a:pt x="538497" y="1848622"/>
                    </a:cubicBezTo>
                    <a:cubicBezTo>
                      <a:pt x="529744" y="1856095"/>
                      <a:pt x="524370" y="1866997"/>
                      <a:pt x="515260" y="1874009"/>
                    </a:cubicBezTo>
                    <a:cubicBezTo>
                      <a:pt x="494223" y="1890132"/>
                      <a:pt x="465560" y="1877183"/>
                      <a:pt x="442015" y="1885372"/>
                    </a:cubicBezTo>
                    <a:cubicBezTo>
                      <a:pt x="416372" y="1894227"/>
                      <a:pt x="397332" y="1915417"/>
                      <a:pt x="367492" y="1908917"/>
                    </a:cubicBezTo>
                    <a:cubicBezTo>
                      <a:pt x="339801" y="1902826"/>
                      <a:pt x="344100" y="1874419"/>
                      <a:pt x="326851" y="1857784"/>
                    </a:cubicBezTo>
                    <a:cubicBezTo>
                      <a:pt x="309910" y="1841405"/>
                      <a:pt x="286928" y="1849390"/>
                      <a:pt x="275258" y="1866639"/>
                    </a:cubicBezTo>
                    <a:cubicBezTo>
                      <a:pt x="255501" y="1855327"/>
                      <a:pt x="239481" y="1823695"/>
                      <a:pt x="227606" y="1797336"/>
                    </a:cubicBezTo>
                    <a:cubicBezTo>
                      <a:pt x="215680" y="1770976"/>
                      <a:pt x="170485" y="1779831"/>
                      <a:pt x="140491" y="1779831"/>
                    </a:cubicBezTo>
                    <a:cubicBezTo>
                      <a:pt x="110497" y="1779831"/>
                      <a:pt x="82448" y="1765755"/>
                      <a:pt x="73082" y="1757259"/>
                    </a:cubicBezTo>
                    <a:cubicBezTo>
                      <a:pt x="63613" y="1748813"/>
                      <a:pt x="61156" y="1725883"/>
                      <a:pt x="67401" y="1716824"/>
                    </a:cubicBezTo>
                    <a:cubicBezTo>
                      <a:pt x="73645" y="1707713"/>
                      <a:pt x="57419" y="1712729"/>
                      <a:pt x="44522" y="1709914"/>
                    </a:cubicBezTo>
                    <a:cubicBezTo>
                      <a:pt x="31674" y="1707099"/>
                      <a:pt x="47336" y="1669171"/>
                      <a:pt x="59877" y="1645985"/>
                    </a:cubicBezTo>
                    <a:cubicBezTo>
                      <a:pt x="72417" y="1622799"/>
                      <a:pt x="100005" y="1578576"/>
                      <a:pt x="113875" y="1566036"/>
                    </a:cubicBezTo>
                    <a:cubicBezTo>
                      <a:pt x="127593" y="1553496"/>
                      <a:pt x="130101" y="1515620"/>
                      <a:pt x="130101" y="1499599"/>
                    </a:cubicBezTo>
                    <a:cubicBezTo>
                      <a:pt x="130101" y="1483579"/>
                      <a:pt x="142334" y="1466330"/>
                      <a:pt x="149858" y="1453175"/>
                    </a:cubicBezTo>
                    <a:cubicBezTo>
                      <a:pt x="157433" y="1440021"/>
                      <a:pt x="130459" y="1430962"/>
                      <a:pt x="124163" y="1429017"/>
                    </a:cubicBezTo>
                    <a:cubicBezTo>
                      <a:pt x="117919" y="1427174"/>
                      <a:pt x="96268" y="1408031"/>
                      <a:pt x="76870" y="1394263"/>
                    </a:cubicBezTo>
                    <a:cubicBezTo>
                      <a:pt x="57471" y="1380494"/>
                      <a:pt x="14732" y="1354595"/>
                      <a:pt x="14732" y="1354595"/>
                    </a:cubicBezTo>
                    <a:cubicBezTo>
                      <a:pt x="11610" y="1349989"/>
                      <a:pt x="8795" y="1345126"/>
                      <a:pt x="7925" y="1339087"/>
                    </a:cubicBezTo>
                    <a:cubicBezTo>
                      <a:pt x="5724" y="1323885"/>
                      <a:pt x="18725" y="1306329"/>
                      <a:pt x="26505" y="1294301"/>
                    </a:cubicBezTo>
                    <a:cubicBezTo>
                      <a:pt x="37253" y="1277717"/>
                      <a:pt x="36742" y="1263334"/>
                      <a:pt x="41911" y="1245062"/>
                    </a:cubicBezTo>
                    <a:cubicBezTo>
                      <a:pt x="48412" y="1221824"/>
                      <a:pt x="59928" y="1227762"/>
                      <a:pt x="78303" y="1226328"/>
                    </a:cubicBezTo>
                    <a:cubicBezTo>
                      <a:pt x="95603" y="1225049"/>
                      <a:pt x="109371" y="1207595"/>
                      <a:pt x="121604" y="1196898"/>
                    </a:cubicBezTo>
                    <a:cubicBezTo>
                      <a:pt x="148169" y="1173609"/>
                      <a:pt x="163780" y="1140749"/>
                      <a:pt x="170075" y="1106405"/>
                    </a:cubicBezTo>
                    <a:cubicBezTo>
                      <a:pt x="172071" y="1095554"/>
                      <a:pt x="168284" y="1063052"/>
                      <a:pt x="185687" y="1064587"/>
                    </a:cubicBezTo>
                    <a:cubicBezTo>
                      <a:pt x="193364" y="1065304"/>
                      <a:pt x="197920" y="1073186"/>
                      <a:pt x="206467" y="1073493"/>
                    </a:cubicBezTo>
                    <a:cubicBezTo>
                      <a:pt x="214964" y="1073749"/>
                      <a:pt x="220645" y="1070422"/>
                      <a:pt x="229142" y="1074517"/>
                    </a:cubicBezTo>
                    <a:cubicBezTo>
                      <a:pt x="230830" y="1078305"/>
                      <a:pt x="233032" y="1083628"/>
                      <a:pt x="236359" y="1086340"/>
                    </a:cubicBezTo>
                    <a:cubicBezTo>
                      <a:pt x="251458" y="1098369"/>
                      <a:pt x="266352" y="1070627"/>
                      <a:pt x="277459" y="1063564"/>
                    </a:cubicBezTo>
                    <a:cubicBezTo>
                      <a:pt x="284676" y="1059008"/>
                      <a:pt x="293019" y="1056347"/>
                      <a:pt x="300287" y="1051843"/>
                    </a:cubicBezTo>
                    <a:cubicBezTo>
                      <a:pt x="305406" y="1048669"/>
                      <a:pt x="315796" y="1038330"/>
                      <a:pt x="322450" y="1040684"/>
                    </a:cubicBezTo>
                    <a:cubicBezTo>
                      <a:pt x="328796" y="1042937"/>
                      <a:pt x="330588" y="1056091"/>
                      <a:pt x="335194" y="1060749"/>
                    </a:cubicBezTo>
                    <a:cubicBezTo>
                      <a:pt x="342514" y="1067965"/>
                      <a:pt x="350294" y="1066635"/>
                      <a:pt x="357101" y="1059520"/>
                    </a:cubicBezTo>
                    <a:cubicBezTo>
                      <a:pt x="363857" y="1052559"/>
                      <a:pt x="366110" y="1042374"/>
                      <a:pt x="372047" y="1034798"/>
                    </a:cubicBezTo>
                    <a:cubicBezTo>
                      <a:pt x="378803" y="1026199"/>
                      <a:pt x="388631" y="1021286"/>
                      <a:pt x="396666" y="1014171"/>
                    </a:cubicBezTo>
                    <a:cubicBezTo>
                      <a:pt x="415092" y="997997"/>
                      <a:pt x="385560" y="992162"/>
                      <a:pt x="375067" y="980083"/>
                    </a:cubicBezTo>
                    <a:cubicBezTo>
                      <a:pt x="368413" y="972456"/>
                      <a:pt x="363755" y="961964"/>
                      <a:pt x="353365" y="958841"/>
                    </a:cubicBezTo>
                    <a:cubicBezTo>
                      <a:pt x="343077" y="955770"/>
                      <a:pt x="331766" y="960786"/>
                      <a:pt x="321426" y="960838"/>
                    </a:cubicBezTo>
                    <a:cubicBezTo>
                      <a:pt x="311752" y="960940"/>
                      <a:pt x="303563" y="956385"/>
                      <a:pt x="294196" y="955361"/>
                    </a:cubicBezTo>
                    <a:cubicBezTo>
                      <a:pt x="282424" y="954133"/>
                      <a:pt x="272955" y="960326"/>
                      <a:pt x="261848" y="962680"/>
                    </a:cubicBezTo>
                    <a:cubicBezTo>
                      <a:pt x="235591" y="968259"/>
                      <a:pt x="248898" y="930537"/>
                      <a:pt x="232008" y="919481"/>
                    </a:cubicBezTo>
                    <a:cubicBezTo>
                      <a:pt x="222949" y="913544"/>
                      <a:pt x="173812" y="910421"/>
                      <a:pt x="194336" y="888054"/>
                    </a:cubicBezTo>
                    <a:cubicBezTo>
                      <a:pt x="201298" y="880428"/>
                      <a:pt x="213786" y="881554"/>
                      <a:pt x="222846" y="878432"/>
                    </a:cubicBezTo>
                    <a:cubicBezTo>
                      <a:pt x="228988" y="876282"/>
                      <a:pt x="234260" y="872494"/>
                      <a:pt x="238918" y="868041"/>
                    </a:cubicBezTo>
                    <a:cubicBezTo>
                      <a:pt x="240095" y="866915"/>
                      <a:pt x="241118" y="865431"/>
                      <a:pt x="242347" y="864458"/>
                    </a:cubicBezTo>
                    <a:cubicBezTo>
                      <a:pt x="243525" y="863486"/>
                      <a:pt x="244394" y="863230"/>
                      <a:pt x="245367" y="861797"/>
                    </a:cubicBezTo>
                    <a:cubicBezTo>
                      <a:pt x="247516" y="858982"/>
                      <a:pt x="249052" y="855757"/>
                      <a:pt x="251202" y="852993"/>
                    </a:cubicBezTo>
                    <a:cubicBezTo>
                      <a:pt x="257139" y="845264"/>
                      <a:pt x="262104" y="836717"/>
                      <a:pt x="268297" y="829039"/>
                    </a:cubicBezTo>
                    <a:cubicBezTo>
                      <a:pt x="274081" y="821822"/>
                      <a:pt x="280582" y="815066"/>
                      <a:pt x="288566" y="810357"/>
                    </a:cubicBezTo>
                    <a:cubicBezTo>
                      <a:pt x="293684" y="807286"/>
                      <a:pt x="299161" y="805085"/>
                      <a:pt x="304894" y="803652"/>
                    </a:cubicBezTo>
                    <a:cubicBezTo>
                      <a:pt x="313237" y="801553"/>
                      <a:pt x="326442" y="798534"/>
                      <a:pt x="325726" y="788246"/>
                    </a:cubicBezTo>
                    <a:cubicBezTo>
                      <a:pt x="325265" y="781182"/>
                      <a:pt x="316615" y="774119"/>
                      <a:pt x="313953" y="767567"/>
                    </a:cubicBezTo>
                    <a:cubicBezTo>
                      <a:pt x="304945" y="744842"/>
                      <a:pt x="324343" y="745046"/>
                      <a:pt x="330588" y="726978"/>
                    </a:cubicBezTo>
                    <a:cubicBezTo>
                      <a:pt x="333608" y="717970"/>
                      <a:pt x="327773" y="713875"/>
                      <a:pt x="338010" y="707324"/>
                    </a:cubicBezTo>
                    <a:cubicBezTo>
                      <a:pt x="344766" y="702973"/>
                      <a:pt x="352751" y="702769"/>
                      <a:pt x="358176" y="696063"/>
                    </a:cubicBezTo>
                    <a:cubicBezTo>
                      <a:pt x="369129" y="682500"/>
                      <a:pt x="358176" y="664483"/>
                      <a:pt x="365700" y="649588"/>
                    </a:cubicBezTo>
                    <a:cubicBezTo>
                      <a:pt x="372200" y="636690"/>
                      <a:pt x="383051" y="628705"/>
                      <a:pt x="394875" y="621233"/>
                    </a:cubicBezTo>
                    <a:cubicBezTo>
                      <a:pt x="408336" y="612736"/>
                      <a:pt x="416986" y="605724"/>
                      <a:pt x="427274" y="593747"/>
                    </a:cubicBezTo>
                    <a:cubicBezTo>
                      <a:pt x="432393" y="587810"/>
                      <a:pt x="437307" y="582640"/>
                      <a:pt x="445087" y="580695"/>
                    </a:cubicBezTo>
                    <a:cubicBezTo>
                      <a:pt x="453276" y="578699"/>
                      <a:pt x="461414" y="582691"/>
                      <a:pt x="468631" y="577010"/>
                    </a:cubicBezTo>
                    <a:cubicBezTo>
                      <a:pt x="476411" y="570919"/>
                      <a:pt x="472419" y="565033"/>
                      <a:pt x="474415" y="557048"/>
                    </a:cubicBezTo>
                    <a:cubicBezTo>
                      <a:pt x="477640" y="544098"/>
                      <a:pt x="490179" y="538571"/>
                      <a:pt x="499444" y="530893"/>
                    </a:cubicBezTo>
                    <a:cubicBezTo>
                      <a:pt x="504204" y="526901"/>
                      <a:pt x="506917" y="521526"/>
                      <a:pt x="511165" y="517176"/>
                    </a:cubicBezTo>
                    <a:cubicBezTo>
                      <a:pt x="512752" y="515589"/>
                      <a:pt x="525496" y="509601"/>
                      <a:pt x="525036" y="510727"/>
                    </a:cubicBezTo>
                    <a:cubicBezTo>
                      <a:pt x="518638" y="525007"/>
                      <a:pt x="527390" y="529869"/>
                      <a:pt x="537626" y="520605"/>
                    </a:cubicBezTo>
                    <a:cubicBezTo>
                      <a:pt x="547863" y="511238"/>
                      <a:pt x="558766" y="505864"/>
                      <a:pt x="571767" y="500746"/>
                    </a:cubicBezTo>
                    <a:cubicBezTo>
                      <a:pt x="595464" y="491481"/>
                      <a:pt x="614301" y="474488"/>
                      <a:pt x="634876" y="460055"/>
                    </a:cubicBezTo>
                    <a:cubicBezTo>
                      <a:pt x="643680" y="453912"/>
                      <a:pt x="653097" y="448333"/>
                      <a:pt x="663590" y="445723"/>
                    </a:cubicBezTo>
                    <a:cubicBezTo>
                      <a:pt x="675568" y="442754"/>
                      <a:pt x="688518" y="445262"/>
                      <a:pt x="700391" y="441424"/>
                    </a:cubicBezTo>
                    <a:cubicBezTo>
                      <a:pt x="723373" y="433900"/>
                      <a:pt x="732381" y="412146"/>
                      <a:pt x="749988" y="398583"/>
                    </a:cubicBezTo>
                    <a:cubicBezTo>
                      <a:pt x="759253" y="391468"/>
                      <a:pt x="769797" y="387015"/>
                      <a:pt x="778652" y="379082"/>
                    </a:cubicBezTo>
                    <a:cubicBezTo>
                      <a:pt x="784896" y="373451"/>
                      <a:pt x="812996" y="341001"/>
                      <a:pt x="818883" y="353746"/>
                    </a:cubicBezTo>
                    <a:cubicBezTo>
                      <a:pt x="821186" y="358659"/>
                      <a:pt x="810693" y="379235"/>
                      <a:pt x="820673" y="379593"/>
                    </a:cubicBezTo>
                    <a:cubicBezTo>
                      <a:pt x="840021" y="380310"/>
                      <a:pt x="829631" y="331634"/>
                      <a:pt x="852356" y="327898"/>
                    </a:cubicBezTo>
                    <a:cubicBezTo>
                      <a:pt x="867098" y="325492"/>
                      <a:pt x="879535" y="340387"/>
                      <a:pt x="894839" y="336497"/>
                    </a:cubicBezTo>
                    <a:cubicBezTo>
                      <a:pt x="913163" y="331890"/>
                      <a:pt x="902260" y="321346"/>
                      <a:pt x="892587" y="314539"/>
                    </a:cubicBezTo>
                    <a:cubicBezTo>
                      <a:pt x="880047" y="305786"/>
                      <a:pt x="876873" y="298058"/>
                      <a:pt x="890949" y="288281"/>
                    </a:cubicBezTo>
                    <a:cubicBezTo>
                      <a:pt x="905076" y="278403"/>
                      <a:pt x="914955" y="285057"/>
                      <a:pt x="928160" y="292939"/>
                    </a:cubicBezTo>
                    <a:cubicBezTo>
                      <a:pt x="932357" y="295498"/>
                      <a:pt x="940496" y="302050"/>
                      <a:pt x="945818" y="299132"/>
                    </a:cubicBezTo>
                    <a:cubicBezTo>
                      <a:pt x="950885" y="296369"/>
                      <a:pt x="948531" y="288844"/>
                      <a:pt x="950220" y="284494"/>
                    </a:cubicBezTo>
                    <a:cubicBezTo>
                      <a:pt x="955953" y="269753"/>
                      <a:pt x="967111" y="287002"/>
                      <a:pt x="975761" y="293093"/>
                    </a:cubicBezTo>
                    <a:cubicBezTo>
                      <a:pt x="1002837" y="312184"/>
                      <a:pt x="1030271" y="273694"/>
                      <a:pt x="1053868" y="296061"/>
                    </a:cubicBezTo>
                    <a:cubicBezTo>
                      <a:pt x="1065025" y="306554"/>
                      <a:pt x="1067379" y="311570"/>
                      <a:pt x="1084168" y="308601"/>
                    </a:cubicBezTo>
                    <a:cubicBezTo>
                      <a:pt x="1098141" y="306042"/>
                      <a:pt x="1107713" y="303739"/>
                      <a:pt x="1113752" y="290841"/>
                    </a:cubicBezTo>
                    <a:cubicBezTo>
                      <a:pt x="1116721" y="284443"/>
                      <a:pt x="1131616" y="267398"/>
                      <a:pt x="1128392" y="260847"/>
                    </a:cubicBezTo>
                    <a:cubicBezTo>
                      <a:pt x="1121430" y="246976"/>
                      <a:pt x="1099728" y="265300"/>
                      <a:pt x="1093074" y="268985"/>
                    </a:cubicBezTo>
                    <a:cubicBezTo>
                      <a:pt x="1076184" y="278352"/>
                      <a:pt x="1068404" y="259363"/>
                      <a:pt x="1052998" y="255984"/>
                    </a:cubicBezTo>
                    <a:cubicBezTo>
                      <a:pt x="1039177" y="252965"/>
                      <a:pt x="1028839" y="274871"/>
                      <a:pt x="1016094" y="269036"/>
                    </a:cubicBezTo>
                    <a:cubicBezTo>
                      <a:pt x="1002019" y="262587"/>
                      <a:pt x="1018806" y="243496"/>
                      <a:pt x="1021416" y="235101"/>
                    </a:cubicBezTo>
                    <a:cubicBezTo>
                      <a:pt x="1024949" y="223790"/>
                      <a:pt x="1017526" y="204186"/>
                      <a:pt x="1032217" y="199887"/>
                    </a:cubicBezTo>
                    <a:cubicBezTo>
                      <a:pt x="1040508" y="197430"/>
                      <a:pt x="1051769" y="206592"/>
                      <a:pt x="1057911" y="198505"/>
                    </a:cubicBezTo>
                    <a:cubicBezTo>
                      <a:pt x="1061033" y="194359"/>
                      <a:pt x="1060009" y="185555"/>
                      <a:pt x="1061340" y="180539"/>
                    </a:cubicBezTo>
                    <a:cubicBezTo>
                      <a:pt x="1064309" y="168921"/>
                      <a:pt x="1075518" y="156944"/>
                      <a:pt x="1074341" y="144813"/>
                    </a:cubicBezTo>
                    <a:cubicBezTo>
                      <a:pt x="1060009" y="143175"/>
                      <a:pt x="1059293" y="160066"/>
                      <a:pt x="1046395" y="159554"/>
                    </a:cubicBezTo>
                    <a:cubicBezTo>
                      <a:pt x="1048033" y="143380"/>
                      <a:pt x="1061596" y="124544"/>
                      <a:pt x="1068864" y="110162"/>
                    </a:cubicBezTo>
                    <a:cubicBezTo>
                      <a:pt x="1072959" y="101921"/>
                      <a:pt x="1073010" y="95932"/>
                      <a:pt x="1081814" y="93834"/>
                    </a:cubicBezTo>
                    <a:cubicBezTo>
                      <a:pt x="1093996" y="90916"/>
                      <a:pt x="1106485" y="93373"/>
                      <a:pt x="1118563" y="91428"/>
                    </a:cubicBezTo>
                    <a:cubicBezTo>
                      <a:pt x="1131207" y="89381"/>
                      <a:pt x="1145691" y="84160"/>
                      <a:pt x="1155519" y="75664"/>
                    </a:cubicBezTo>
                    <a:cubicBezTo>
                      <a:pt x="1162941" y="69266"/>
                      <a:pt x="1167495" y="60104"/>
                      <a:pt x="1176863" y="55855"/>
                    </a:cubicBezTo>
                    <a:cubicBezTo>
                      <a:pt x="1185768" y="51812"/>
                      <a:pt x="1196261" y="54576"/>
                      <a:pt x="1204962" y="49867"/>
                    </a:cubicBezTo>
                    <a:cubicBezTo>
                      <a:pt x="1223133" y="40040"/>
                      <a:pt x="1223798" y="15676"/>
                      <a:pt x="1246523" y="8766"/>
                    </a:cubicBezTo>
                    <a:cubicBezTo>
                      <a:pt x="1271245" y="1191"/>
                      <a:pt x="1265052" y="35126"/>
                      <a:pt x="1263978" y="49406"/>
                    </a:cubicBezTo>
                    <a:cubicBezTo>
                      <a:pt x="1263209" y="59694"/>
                      <a:pt x="1262544" y="66348"/>
                      <a:pt x="1273395" y="68344"/>
                    </a:cubicBezTo>
                    <a:cubicBezTo>
                      <a:pt x="1281738" y="69880"/>
                      <a:pt x="1289108" y="69010"/>
                      <a:pt x="1294124" y="77046"/>
                    </a:cubicBezTo>
                    <a:cubicBezTo>
                      <a:pt x="1299191" y="85184"/>
                      <a:pt x="1296275" y="94090"/>
                      <a:pt x="1289774" y="100232"/>
                    </a:cubicBezTo>
                    <a:cubicBezTo>
                      <a:pt x="1284759" y="104890"/>
                      <a:pt x="1267253" y="114052"/>
                      <a:pt x="1277132" y="122190"/>
                    </a:cubicBezTo>
                    <a:cubicBezTo>
                      <a:pt x="1285321" y="128946"/>
                      <a:pt x="1299396" y="115997"/>
                      <a:pt x="1308917" y="122548"/>
                    </a:cubicBezTo>
                    <a:cubicBezTo>
                      <a:pt x="1321406" y="131096"/>
                      <a:pt x="1307740" y="139695"/>
                      <a:pt x="1304720" y="148549"/>
                    </a:cubicBezTo>
                    <a:cubicBezTo>
                      <a:pt x="1301291" y="158530"/>
                      <a:pt x="1310503" y="168306"/>
                      <a:pt x="1302774" y="176905"/>
                    </a:cubicBezTo>
                    <a:cubicBezTo>
                      <a:pt x="1296019" y="184429"/>
                      <a:pt x="1281738" y="186477"/>
                      <a:pt x="1273343" y="192312"/>
                    </a:cubicBezTo>
                    <a:cubicBezTo>
                      <a:pt x="1261981" y="200399"/>
                      <a:pt x="1262544" y="207462"/>
                      <a:pt x="1277132" y="208691"/>
                    </a:cubicBezTo>
                    <a:cubicBezTo>
                      <a:pt x="1288801" y="209714"/>
                      <a:pt x="1297656" y="205927"/>
                      <a:pt x="1308149" y="201883"/>
                    </a:cubicBezTo>
                    <a:cubicBezTo>
                      <a:pt x="1323095" y="196048"/>
                      <a:pt x="1323709" y="202395"/>
                      <a:pt x="1333894" y="211608"/>
                    </a:cubicBezTo>
                    <a:cubicBezTo>
                      <a:pt x="1345769" y="222305"/>
                      <a:pt x="1353908" y="204289"/>
                      <a:pt x="1365168" y="209561"/>
                    </a:cubicBezTo>
                    <a:cubicBezTo>
                      <a:pt x="1375200" y="214270"/>
                      <a:pt x="1378936" y="233719"/>
                      <a:pt x="1385129" y="242165"/>
                    </a:cubicBezTo>
                    <a:cubicBezTo>
                      <a:pt x="1394292" y="254602"/>
                      <a:pt x="1394394" y="286695"/>
                      <a:pt x="1417119" y="280501"/>
                    </a:cubicBezTo>
                    <a:cubicBezTo>
                      <a:pt x="1432013" y="276458"/>
                      <a:pt x="1432628" y="255728"/>
                      <a:pt x="1446550" y="250047"/>
                    </a:cubicBezTo>
                    <a:cubicBezTo>
                      <a:pt x="1454638" y="246823"/>
                      <a:pt x="1476391" y="247488"/>
                      <a:pt x="1482020" y="255268"/>
                    </a:cubicBezTo>
                    <a:cubicBezTo>
                      <a:pt x="1489135" y="265249"/>
                      <a:pt x="1479257" y="277533"/>
                      <a:pt x="1470044" y="280143"/>
                    </a:cubicBezTo>
                    <a:cubicBezTo>
                      <a:pt x="1458220" y="283521"/>
                      <a:pt x="1443786" y="283163"/>
                      <a:pt x="1449928" y="300514"/>
                    </a:cubicBezTo>
                    <a:cubicBezTo>
                      <a:pt x="1454074" y="300514"/>
                      <a:pt x="1459961" y="300207"/>
                      <a:pt x="1463697" y="302306"/>
                    </a:cubicBezTo>
                    <a:cubicBezTo>
                      <a:pt x="1471272" y="306452"/>
                      <a:pt x="1472552" y="317968"/>
                      <a:pt x="1466205" y="324366"/>
                    </a:cubicBezTo>
                    <a:cubicBezTo>
                      <a:pt x="1458118" y="332607"/>
                      <a:pt x="1452538" y="322472"/>
                      <a:pt x="1443735" y="322779"/>
                    </a:cubicBezTo>
                    <a:cubicBezTo>
                      <a:pt x="1432833" y="323189"/>
                      <a:pt x="1436108" y="330713"/>
                      <a:pt x="1441637" y="336753"/>
                    </a:cubicBezTo>
                    <a:cubicBezTo>
                      <a:pt x="1448035" y="343867"/>
                      <a:pt x="1454740" y="346273"/>
                      <a:pt x="1448598" y="356612"/>
                    </a:cubicBezTo>
                    <a:cubicBezTo>
                      <a:pt x="1443786" y="364750"/>
                      <a:pt x="1436211" y="365518"/>
                      <a:pt x="1428226" y="368231"/>
                    </a:cubicBezTo>
                    <a:cubicBezTo>
                      <a:pt x="1419627" y="371097"/>
                      <a:pt x="1412616" y="376267"/>
                      <a:pt x="1405041" y="381129"/>
                    </a:cubicBezTo>
                    <a:cubicBezTo>
                      <a:pt x="1387484" y="392543"/>
                      <a:pt x="1366140" y="410969"/>
                      <a:pt x="1360255" y="431903"/>
                    </a:cubicBezTo>
                    <a:cubicBezTo>
                      <a:pt x="1357848" y="440400"/>
                      <a:pt x="1359896" y="452275"/>
                      <a:pt x="1350375" y="456472"/>
                    </a:cubicBezTo>
                    <a:cubicBezTo>
                      <a:pt x="1341418" y="460413"/>
                      <a:pt x="1333178" y="453452"/>
                      <a:pt x="1325654" y="461897"/>
                    </a:cubicBezTo>
                    <a:cubicBezTo>
                      <a:pt x="1319563" y="468653"/>
                      <a:pt x="1319665" y="480630"/>
                      <a:pt x="1307381" y="478941"/>
                    </a:cubicBezTo>
                    <a:cubicBezTo>
                      <a:pt x="1295199" y="477252"/>
                      <a:pt x="1295199" y="463945"/>
                      <a:pt x="1292077" y="455039"/>
                    </a:cubicBezTo>
                    <a:cubicBezTo>
                      <a:pt x="1288239" y="444239"/>
                      <a:pt x="1283479" y="443625"/>
                      <a:pt x="1272884" y="443829"/>
                    </a:cubicBezTo>
                    <a:cubicBezTo>
                      <a:pt x="1264437" y="443983"/>
                      <a:pt x="1254099" y="440451"/>
                      <a:pt x="1246063" y="441833"/>
                    </a:cubicBezTo>
                    <a:cubicBezTo>
                      <a:pt x="1234342" y="443829"/>
                      <a:pt x="1235570" y="453401"/>
                      <a:pt x="1233626" y="462870"/>
                    </a:cubicBezTo>
                    <a:cubicBezTo>
                      <a:pt x="1231067" y="475205"/>
                      <a:pt x="1223900" y="481193"/>
                      <a:pt x="1214584" y="489127"/>
                    </a:cubicBezTo>
                    <a:cubicBezTo>
                      <a:pt x="1195084" y="505762"/>
                      <a:pt x="1194265" y="519735"/>
                      <a:pt x="1192423" y="543843"/>
                    </a:cubicBezTo>
                    <a:cubicBezTo>
                      <a:pt x="1190989" y="563037"/>
                      <a:pt x="1185307" y="604086"/>
                      <a:pt x="1158078" y="601424"/>
                    </a:cubicBezTo>
                    <a:cubicBezTo>
                      <a:pt x="1147842" y="600452"/>
                      <a:pt x="1141699" y="590625"/>
                      <a:pt x="1130490" y="592826"/>
                    </a:cubicBezTo>
                    <a:cubicBezTo>
                      <a:pt x="1121481" y="594617"/>
                      <a:pt x="1114981" y="602243"/>
                      <a:pt x="1105359" y="602960"/>
                    </a:cubicBezTo>
                    <a:cubicBezTo>
                      <a:pt x="1086573" y="604342"/>
                      <a:pt x="1076644" y="595078"/>
                      <a:pt x="1072857" y="578341"/>
                    </a:cubicBezTo>
                    <a:cubicBezTo>
                      <a:pt x="1070707" y="569076"/>
                      <a:pt x="1066510" y="566159"/>
                      <a:pt x="1056734" y="561399"/>
                    </a:cubicBezTo>
                    <a:cubicBezTo>
                      <a:pt x="1050644" y="558379"/>
                      <a:pt x="1040662" y="553516"/>
                      <a:pt x="1034469" y="558942"/>
                    </a:cubicBezTo>
                    <a:cubicBezTo>
                      <a:pt x="1026177" y="566159"/>
                      <a:pt x="1035186" y="575577"/>
                      <a:pt x="1040355" y="581207"/>
                    </a:cubicBezTo>
                    <a:cubicBezTo>
                      <a:pt x="1046395" y="587861"/>
                      <a:pt x="1049619" y="592211"/>
                      <a:pt x="1050796" y="601527"/>
                    </a:cubicBezTo>
                    <a:cubicBezTo>
                      <a:pt x="1039485" y="600452"/>
                      <a:pt x="1004884" y="591955"/>
                      <a:pt x="1014764" y="617803"/>
                    </a:cubicBezTo>
                    <a:cubicBezTo>
                      <a:pt x="1019523" y="630190"/>
                      <a:pt x="1048033" y="629985"/>
                      <a:pt x="1059293" y="631009"/>
                    </a:cubicBezTo>
                    <a:cubicBezTo>
                      <a:pt x="1063388" y="642423"/>
                      <a:pt x="1065230" y="655833"/>
                      <a:pt x="1073574" y="665200"/>
                    </a:cubicBezTo>
                    <a:cubicBezTo>
                      <a:pt x="1091692" y="685520"/>
                      <a:pt x="1106485" y="645443"/>
                      <a:pt x="1123835" y="641348"/>
                    </a:cubicBezTo>
                    <a:cubicBezTo>
                      <a:pt x="1141596" y="637100"/>
                      <a:pt x="1150401" y="659262"/>
                      <a:pt x="1157259" y="671342"/>
                    </a:cubicBezTo>
                    <a:cubicBezTo>
                      <a:pt x="1161200" y="678354"/>
                      <a:pt x="1165346" y="685008"/>
                      <a:pt x="1171693" y="690177"/>
                    </a:cubicBezTo>
                    <a:cubicBezTo>
                      <a:pt x="1179524" y="696678"/>
                      <a:pt x="1190836" y="699749"/>
                      <a:pt x="1196108" y="709013"/>
                    </a:cubicBezTo>
                    <a:cubicBezTo>
                      <a:pt x="1202403" y="720222"/>
                      <a:pt x="1197439" y="735577"/>
                      <a:pt x="1199946" y="747862"/>
                    </a:cubicBezTo>
                    <a:cubicBezTo>
                      <a:pt x="1202916" y="762500"/>
                      <a:pt x="1210439" y="775808"/>
                      <a:pt x="1218884" y="787990"/>
                    </a:cubicBezTo>
                    <a:cubicBezTo>
                      <a:pt x="1238539" y="816345"/>
                      <a:pt x="1226408" y="856064"/>
                      <a:pt x="1209211" y="883755"/>
                    </a:cubicBezTo>
                    <a:cubicBezTo>
                      <a:pt x="1200458" y="897881"/>
                      <a:pt x="1187560" y="909807"/>
                      <a:pt x="1171027" y="913748"/>
                    </a:cubicBezTo>
                    <a:cubicBezTo>
                      <a:pt x="1156389" y="917229"/>
                      <a:pt x="1142467" y="916308"/>
                      <a:pt x="1128340" y="922603"/>
                    </a:cubicBezTo>
                    <a:cubicBezTo>
                      <a:pt x="1118052" y="927107"/>
                      <a:pt x="1097732" y="935553"/>
                      <a:pt x="1101059" y="950038"/>
                    </a:cubicBezTo>
                    <a:cubicBezTo>
                      <a:pt x="1105666" y="970255"/>
                      <a:pt x="1125371" y="953109"/>
                      <a:pt x="1133407" y="946711"/>
                    </a:cubicBezTo>
                    <a:cubicBezTo>
                      <a:pt x="1145384" y="937088"/>
                      <a:pt x="1157207" y="940774"/>
                      <a:pt x="1148865" y="957255"/>
                    </a:cubicBezTo>
                    <a:cubicBezTo>
                      <a:pt x="1142160" y="970563"/>
                      <a:pt x="1130387" y="976142"/>
                      <a:pt x="1127266" y="991855"/>
                    </a:cubicBezTo>
                    <a:cubicBezTo>
                      <a:pt x="1136785" y="991599"/>
                      <a:pt x="1151732" y="996922"/>
                      <a:pt x="1160433" y="993391"/>
                    </a:cubicBezTo>
                    <a:cubicBezTo>
                      <a:pt x="1170362" y="989347"/>
                      <a:pt x="1171385" y="976551"/>
                      <a:pt x="1173791" y="967952"/>
                    </a:cubicBezTo>
                    <a:cubicBezTo>
                      <a:pt x="1175788" y="960735"/>
                      <a:pt x="1173637" y="906480"/>
                      <a:pt x="1190631" y="929820"/>
                    </a:cubicBezTo>
                    <a:cubicBezTo>
                      <a:pt x="1198155" y="940108"/>
                      <a:pt x="1199537" y="948400"/>
                      <a:pt x="1214482" y="944561"/>
                    </a:cubicBezTo>
                    <a:cubicBezTo>
                      <a:pt x="1224821" y="941951"/>
                      <a:pt x="1233165" y="940057"/>
                      <a:pt x="1243811" y="939289"/>
                    </a:cubicBezTo>
                    <a:cubicBezTo>
                      <a:pt x="1251693" y="938726"/>
                      <a:pt x="1267663" y="937600"/>
                      <a:pt x="1269198" y="927107"/>
                    </a:cubicBezTo>
                    <a:cubicBezTo>
                      <a:pt x="1270784" y="916410"/>
                      <a:pt x="1254508" y="917024"/>
                      <a:pt x="1253485" y="905661"/>
                    </a:cubicBezTo>
                    <a:cubicBezTo>
                      <a:pt x="1251949" y="888924"/>
                      <a:pt x="1289467" y="888259"/>
                      <a:pt x="1300983" y="889590"/>
                    </a:cubicBezTo>
                    <a:cubicBezTo>
                      <a:pt x="1301291" y="896039"/>
                      <a:pt x="1299755" y="902795"/>
                      <a:pt x="1305948" y="905969"/>
                    </a:cubicBezTo>
                    <a:cubicBezTo>
                      <a:pt x="1309787" y="907913"/>
                      <a:pt x="1321764" y="904996"/>
                      <a:pt x="1325909" y="904228"/>
                    </a:cubicBezTo>
                    <a:cubicBezTo>
                      <a:pt x="1339628" y="901720"/>
                      <a:pt x="1355289" y="894299"/>
                      <a:pt x="1367061" y="905917"/>
                    </a:cubicBezTo>
                    <a:cubicBezTo>
                      <a:pt x="1376377" y="915182"/>
                      <a:pt x="1368238" y="942872"/>
                      <a:pt x="1381444" y="947530"/>
                    </a:cubicBezTo>
                    <a:cubicBezTo>
                      <a:pt x="1393882" y="951932"/>
                      <a:pt x="1402072" y="928848"/>
                      <a:pt x="1407701" y="921938"/>
                    </a:cubicBezTo>
                    <a:cubicBezTo>
                      <a:pt x="1418655" y="908425"/>
                      <a:pt x="1434471" y="924446"/>
                      <a:pt x="1447369" y="917536"/>
                    </a:cubicBezTo>
                    <a:cubicBezTo>
                      <a:pt x="1457964" y="911906"/>
                      <a:pt x="1475776" y="887952"/>
                      <a:pt x="1483966" y="910012"/>
                    </a:cubicBezTo>
                    <a:cubicBezTo>
                      <a:pt x="1486269" y="916308"/>
                      <a:pt x="1484068" y="926289"/>
                      <a:pt x="1490875" y="930537"/>
                    </a:cubicBezTo>
                    <a:cubicBezTo>
                      <a:pt x="1497785" y="934939"/>
                      <a:pt x="1504593" y="929001"/>
                      <a:pt x="1509814" y="924702"/>
                    </a:cubicBezTo>
                    <a:cubicBezTo>
                      <a:pt x="1524810" y="912264"/>
                      <a:pt x="1545694" y="902488"/>
                      <a:pt x="1563096" y="917178"/>
                    </a:cubicBezTo>
                    <a:cubicBezTo>
                      <a:pt x="1569186" y="922245"/>
                      <a:pt x="1571541" y="929104"/>
                      <a:pt x="1572207" y="936730"/>
                    </a:cubicBezTo>
                    <a:cubicBezTo>
                      <a:pt x="1572769" y="942002"/>
                      <a:pt x="1569033" y="954235"/>
                      <a:pt x="1571592" y="958586"/>
                    </a:cubicBezTo>
                    <a:cubicBezTo>
                      <a:pt x="1575994" y="965956"/>
                      <a:pt x="1602302" y="960940"/>
                      <a:pt x="1593243" y="97557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77"/>
              <p:cNvSpPr/>
              <p:nvPr/>
            </p:nvSpPr>
            <p:spPr>
              <a:xfrm>
                <a:off x="9803969" y="360835"/>
                <a:ext cx="127959" cy="240564"/>
              </a:xfrm>
              <a:custGeom>
                <a:rect b="b" l="l" r="r" t="t"/>
                <a:pathLst>
                  <a:path extrusionOk="0" h="240564" w="127959">
                    <a:moveTo>
                      <a:pt x="18885" y="90440"/>
                    </a:moveTo>
                    <a:cubicBezTo>
                      <a:pt x="22365" y="84605"/>
                      <a:pt x="18168" y="79487"/>
                      <a:pt x="17144" y="73191"/>
                    </a:cubicBezTo>
                    <a:cubicBezTo>
                      <a:pt x="14995" y="60344"/>
                      <a:pt x="18731" y="47497"/>
                      <a:pt x="29633" y="39717"/>
                    </a:cubicBezTo>
                    <a:cubicBezTo>
                      <a:pt x="43350" y="29941"/>
                      <a:pt x="60088" y="40126"/>
                      <a:pt x="73345" y="30555"/>
                    </a:cubicBezTo>
                    <a:cubicBezTo>
                      <a:pt x="82455" y="24003"/>
                      <a:pt x="103491" y="-4046"/>
                      <a:pt x="114804" y="13203"/>
                    </a:cubicBezTo>
                    <a:cubicBezTo>
                      <a:pt x="120280" y="21598"/>
                      <a:pt x="120076" y="33882"/>
                      <a:pt x="120690" y="43504"/>
                    </a:cubicBezTo>
                    <a:cubicBezTo>
                      <a:pt x="121304" y="53485"/>
                      <a:pt x="122174" y="63364"/>
                      <a:pt x="123556" y="73293"/>
                    </a:cubicBezTo>
                    <a:cubicBezTo>
                      <a:pt x="126217" y="92641"/>
                      <a:pt x="120997" y="108917"/>
                      <a:pt x="117107" y="127651"/>
                    </a:cubicBezTo>
                    <a:cubicBezTo>
                      <a:pt x="113473" y="145053"/>
                      <a:pt x="114547" y="162916"/>
                      <a:pt x="110299" y="180216"/>
                    </a:cubicBezTo>
                    <a:cubicBezTo>
                      <a:pt x="108406" y="187996"/>
                      <a:pt x="106204" y="195725"/>
                      <a:pt x="105027" y="203659"/>
                    </a:cubicBezTo>
                    <a:cubicBezTo>
                      <a:pt x="103850" y="210927"/>
                      <a:pt x="103491" y="218707"/>
                      <a:pt x="100011" y="225361"/>
                    </a:cubicBezTo>
                    <a:cubicBezTo>
                      <a:pt x="92436" y="239846"/>
                      <a:pt x="72218" y="241176"/>
                      <a:pt x="63978" y="226640"/>
                    </a:cubicBezTo>
                    <a:cubicBezTo>
                      <a:pt x="59473" y="218655"/>
                      <a:pt x="58552" y="209084"/>
                      <a:pt x="56249" y="200332"/>
                    </a:cubicBezTo>
                    <a:cubicBezTo>
                      <a:pt x="54151" y="192091"/>
                      <a:pt x="50977" y="184465"/>
                      <a:pt x="46166" y="177452"/>
                    </a:cubicBezTo>
                    <a:cubicBezTo>
                      <a:pt x="37209" y="164349"/>
                      <a:pt x="26921" y="152679"/>
                      <a:pt x="15763" y="141368"/>
                    </a:cubicBezTo>
                    <a:cubicBezTo>
                      <a:pt x="12333" y="137887"/>
                      <a:pt x="8341" y="134253"/>
                      <a:pt x="7778" y="129135"/>
                    </a:cubicBezTo>
                    <a:cubicBezTo>
                      <a:pt x="7215" y="123812"/>
                      <a:pt x="9160" y="117619"/>
                      <a:pt x="10183" y="112449"/>
                    </a:cubicBezTo>
                    <a:cubicBezTo>
                      <a:pt x="11924" y="104464"/>
                      <a:pt x="14790" y="97503"/>
                      <a:pt x="18936" y="9049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77"/>
              <p:cNvSpPr/>
              <p:nvPr/>
            </p:nvSpPr>
            <p:spPr>
              <a:xfrm>
                <a:off x="9732760" y="1117058"/>
                <a:ext cx="107486" cy="81894"/>
              </a:xfrm>
              <a:custGeom>
                <a:rect b="b" l="l" r="r" t="t"/>
                <a:pathLst>
                  <a:path extrusionOk="0" h="81894" w="107486">
                    <a:moveTo>
                      <a:pt x="16543" y="75564"/>
                    </a:moveTo>
                    <a:cubicBezTo>
                      <a:pt x="15467" y="75001"/>
                      <a:pt x="14444" y="74387"/>
                      <a:pt x="13574" y="73619"/>
                    </a:cubicBezTo>
                    <a:cubicBezTo>
                      <a:pt x="2160" y="63945"/>
                      <a:pt x="8711" y="48232"/>
                      <a:pt x="21354" y="44393"/>
                    </a:cubicBezTo>
                    <a:cubicBezTo>
                      <a:pt x="29748" y="41783"/>
                      <a:pt x="38603" y="42499"/>
                      <a:pt x="45717" y="36562"/>
                    </a:cubicBezTo>
                    <a:cubicBezTo>
                      <a:pt x="53651" y="30062"/>
                      <a:pt x="56210" y="19159"/>
                      <a:pt x="63580" y="12250"/>
                    </a:cubicBezTo>
                    <a:cubicBezTo>
                      <a:pt x="77656" y="-1109"/>
                      <a:pt x="92909" y="17829"/>
                      <a:pt x="99102" y="30420"/>
                    </a:cubicBezTo>
                    <a:cubicBezTo>
                      <a:pt x="104016" y="40247"/>
                      <a:pt x="107445" y="56626"/>
                      <a:pt x="98283" y="64304"/>
                    </a:cubicBezTo>
                    <a:cubicBezTo>
                      <a:pt x="90657" y="70702"/>
                      <a:pt x="78782" y="72391"/>
                      <a:pt x="69159" y="72391"/>
                    </a:cubicBezTo>
                    <a:cubicBezTo>
                      <a:pt x="55749" y="72391"/>
                      <a:pt x="29850" y="82064"/>
                      <a:pt x="16543" y="7556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77"/>
              <p:cNvSpPr/>
              <p:nvPr/>
            </p:nvSpPr>
            <p:spPr>
              <a:xfrm>
                <a:off x="6823559" y="1492457"/>
                <a:ext cx="3065914" cy="3439556"/>
              </a:xfrm>
              <a:custGeom>
                <a:rect b="b" l="l" r="r" t="t"/>
                <a:pathLst>
                  <a:path extrusionOk="0" h="3439556" w="3065914">
                    <a:moveTo>
                      <a:pt x="3056928" y="524993"/>
                    </a:moveTo>
                    <a:cubicBezTo>
                      <a:pt x="3045053" y="548640"/>
                      <a:pt x="3052270" y="574795"/>
                      <a:pt x="3048175" y="599773"/>
                    </a:cubicBezTo>
                    <a:cubicBezTo>
                      <a:pt x="3043159" y="630278"/>
                      <a:pt x="3016390" y="617022"/>
                      <a:pt x="2999858" y="634219"/>
                    </a:cubicBezTo>
                    <a:cubicBezTo>
                      <a:pt x="2984963" y="649728"/>
                      <a:pt x="3000830" y="674143"/>
                      <a:pt x="2972986" y="677777"/>
                    </a:cubicBezTo>
                    <a:cubicBezTo>
                      <a:pt x="2947138" y="681104"/>
                      <a:pt x="2930913" y="680183"/>
                      <a:pt x="2917042" y="705058"/>
                    </a:cubicBezTo>
                    <a:cubicBezTo>
                      <a:pt x="2903683" y="728807"/>
                      <a:pt x="2902455" y="748308"/>
                      <a:pt x="2914841" y="772979"/>
                    </a:cubicBezTo>
                    <a:cubicBezTo>
                      <a:pt x="2918168" y="779582"/>
                      <a:pt x="2927586" y="790484"/>
                      <a:pt x="2922365" y="797854"/>
                    </a:cubicBezTo>
                    <a:cubicBezTo>
                      <a:pt x="2917707" y="804611"/>
                      <a:pt x="2899639" y="805225"/>
                      <a:pt x="2892576" y="809115"/>
                    </a:cubicBezTo>
                    <a:cubicBezTo>
                      <a:pt x="2858181" y="827899"/>
                      <a:pt x="2907573" y="840388"/>
                      <a:pt x="2923082" y="843203"/>
                    </a:cubicBezTo>
                    <a:cubicBezTo>
                      <a:pt x="2932705" y="844944"/>
                      <a:pt x="2942941" y="845660"/>
                      <a:pt x="2942634" y="857330"/>
                    </a:cubicBezTo>
                    <a:cubicBezTo>
                      <a:pt x="2942378" y="869205"/>
                      <a:pt x="2929838" y="882973"/>
                      <a:pt x="2924873" y="893363"/>
                    </a:cubicBezTo>
                    <a:cubicBezTo>
                      <a:pt x="2902762" y="939582"/>
                      <a:pt x="2956812" y="981195"/>
                      <a:pt x="2983581" y="1013338"/>
                    </a:cubicBezTo>
                    <a:cubicBezTo>
                      <a:pt x="3001854" y="1035194"/>
                      <a:pt x="2992641" y="1052034"/>
                      <a:pt x="2981995" y="1075066"/>
                    </a:cubicBezTo>
                    <a:cubicBezTo>
                      <a:pt x="2975136" y="1089807"/>
                      <a:pt x="2969506" y="1105572"/>
                      <a:pt x="2957068" y="1116679"/>
                    </a:cubicBezTo>
                    <a:cubicBezTo>
                      <a:pt x="2947804" y="1124919"/>
                      <a:pt x="2930811" y="1133109"/>
                      <a:pt x="2928558" y="1146314"/>
                    </a:cubicBezTo>
                    <a:cubicBezTo>
                      <a:pt x="2926562" y="1158087"/>
                      <a:pt x="2932500" y="1171906"/>
                      <a:pt x="2915046" y="1171753"/>
                    </a:cubicBezTo>
                    <a:cubicBezTo>
                      <a:pt x="2902864" y="1171599"/>
                      <a:pt x="2891143" y="1162181"/>
                      <a:pt x="2878910" y="1160799"/>
                    </a:cubicBezTo>
                    <a:cubicBezTo>
                      <a:pt x="2845385" y="1157165"/>
                      <a:pt x="2850554" y="1190844"/>
                      <a:pt x="2849121" y="1212853"/>
                    </a:cubicBezTo>
                    <a:cubicBezTo>
                      <a:pt x="2830746" y="1220684"/>
                      <a:pt x="2796606" y="1207274"/>
                      <a:pt x="2786779" y="1227952"/>
                    </a:cubicBezTo>
                    <a:cubicBezTo>
                      <a:pt x="2774598" y="1253493"/>
                      <a:pt x="2798296" y="1259840"/>
                      <a:pt x="2811092" y="1274786"/>
                    </a:cubicBezTo>
                    <a:cubicBezTo>
                      <a:pt x="2820304" y="1285637"/>
                      <a:pt x="2829108" y="1324332"/>
                      <a:pt x="2806894" y="1326226"/>
                    </a:cubicBezTo>
                    <a:cubicBezTo>
                      <a:pt x="2789901" y="1327659"/>
                      <a:pt x="2771936" y="1287275"/>
                      <a:pt x="2766306" y="1316808"/>
                    </a:cubicBezTo>
                    <a:cubicBezTo>
                      <a:pt x="2764514" y="1326021"/>
                      <a:pt x="2765231" y="1337281"/>
                      <a:pt x="2755609" y="1342092"/>
                    </a:cubicBezTo>
                    <a:cubicBezTo>
                      <a:pt x="2746651" y="1346648"/>
                      <a:pt x="2733139" y="1342451"/>
                      <a:pt x="2723465" y="1342809"/>
                    </a:cubicBezTo>
                    <a:cubicBezTo>
                      <a:pt x="2696900" y="1343782"/>
                      <a:pt x="2702531" y="1363487"/>
                      <a:pt x="2710823" y="1382425"/>
                    </a:cubicBezTo>
                    <a:cubicBezTo>
                      <a:pt x="2714456" y="1390666"/>
                      <a:pt x="2719626" y="1398190"/>
                      <a:pt x="2722492" y="1406738"/>
                    </a:cubicBezTo>
                    <a:cubicBezTo>
                      <a:pt x="2726228" y="1417794"/>
                      <a:pt x="2723977" y="1428235"/>
                      <a:pt x="2725256" y="1439393"/>
                    </a:cubicBezTo>
                    <a:cubicBezTo>
                      <a:pt x="2727662" y="1461197"/>
                      <a:pt x="2764361" y="1455823"/>
                      <a:pt x="2760573" y="1477474"/>
                    </a:cubicBezTo>
                    <a:cubicBezTo>
                      <a:pt x="2758731" y="1488069"/>
                      <a:pt x="2749978" y="1493546"/>
                      <a:pt x="2752281" y="1505574"/>
                    </a:cubicBezTo>
                    <a:cubicBezTo>
                      <a:pt x="2754124" y="1515094"/>
                      <a:pt x="2761239" y="1524461"/>
                      <a:pt x="2765743" y="1532957"/>
                    </a:cubicBezTo>
                    <a:cubicBezTo>
                      <a:pt x="2772806" y="1546316"/>
                      <a:pt x="2783555" y="1557781"/>
                      <a:pt x="2789134" y="1571959"/>
                    </a:cubicBezTo>
                    <a:cubicBezTo>
                      <a:pt x="2791642" y="1578255"/>
                      <a:pt x="2790874" y="1586956"/>
                      <a:pt x="2793945" y="1592484"/>
                    </a:cubicBezTo>
                    <a:cubicBezTo>
                      <a:pt x="2797272" y="1598524"/>
                      <a:pt x="2806280" y="1603949"/>
                      <a:pt x="2811040" y="1609170"/>
                    </a:cubicBezTo>
                    <a:cubicBezTo>
                      <a:pt x="2816005" y="1614647"/>
                      <a:pt x="2819844" y="1619919"/>
                      <a:pt x="2823222" y="1626214"/>
                    </a:cubicBezTo>
                    <a:cubicBezTo>
                      <a:pt x="2828341" y="1635683"/>
                      <a:pt x="2836889" y="1645664"/>
                      <a:pt x="2838014" y="1657078"/>
                    </a:cubicBezTo>
                    <a:cubicBezTo>
                      <a:pt x="2839703" y="1673355"/>
                      <a:pt x="2825065" y="1683540"/>
                      <a:pt x="2821891" y="1699049"/>
                    </a:cubicBezTo>
                    <a:cubicBezTo>
                      <a:pt x="2820407" y="1706215"/>
                      <a:pt x="2821738" y="1710156"/>
                      <a:pt x="2824707" y="1711845"/>
                    </a:cubicBezTo>
                    <a:lnTo>
                      <a:pt x="2824707" y="1711845"/>
                    </a:lnTo>
                    <a:cubicBezTo>
                      <a:pt x="2827982" y="1720546"/>
                      <a:pt x="2830746" y="1721877"/>
                      <a:pt x="2843849" y="1733137"/>
                    </a:cubicBezTo>
                    <a:cubicBezTo>
                      <a:pt x="2857003" y="1744398"/>
                      <a:pt x="2854700" y="1769376"/>
                      <a:pt x="2838680" y="1773572"/>
                    </a:cubicBezTo>
                    <a:cubicBezTo>
                      <a:pt x="2822711" y="1777770"/>
                      <a:pt x="2810426" y="1756631"/>
                      <a:pt x="2801981" y="1747213"/>
                    </a:cubicBezTo>
                    <a:cubicBezTo>
                      <a:pt x="2793484" y="1737795"/>
                      <a:pt x="2790669" y="1750949"/>
                      <a:pt x="2793484" y="1757091"/>
                    </a:cubicBezTo>
                    <a:cubicBezTo>
                      <a:pt x="2796299" y="1763234"/>
                      <a:pt x="2766255" y="1759958"/>
                      <a:pt x="2747419" y="1759446"/>
                    </a:cubicBezTo>
                    <a:cubicBezTo>
                      <a:pt x="2728635" y="1758934"/>
                      <a:pt x="2732371" y="1792818"/>
                      <a:pt x="2734265" y="1820099"/>
                    </a:cubicBezTo>
                    <a:cubicBezTo>
                      <a:pt x="2736158" y="1847329"/>
                      <a:pt x="2656209" y="1833253"/>
                      <a:pt x="2643464" y="1829977"/>
                    </a:cubicBezTo>
                    <a:cubicBezTo>
                      <a:pt x="2630822" y="1826701"/>
                      <a:pt x="2579485" y="1825268"/>
                      <a:pt x="2561724" y="1829977"/>
                    </a:cubicBezTo>
                    <a:cubicBezTo>
                      <a:pt x="2543810" y="1834686"/>
                      <a:pt x="2560751" y="1879830"/>
                      <a:pt x="2565972" y="1904296"/>
                    </a:cubicBezTo>
                    <a:cubicBezTo>
                      <a:pt x="2571142" y="1928762"/>
                      <a:pt x="2572012" y="1994124"/>
                      <a:pt x="2569708" y="2008251"/>
                    </a:cubicBezTo>
                    <a:cubicBezTo>
                      <a:pt x="2567354" y="2022326"/>
                      <a:pt x="2561724" y="2026575"/>
                      <a:pt x="2556042" y="2031283"/>
                    </a:cubicBezTo>
                    <a:cubicBezTo>
                      <a:pt x="2550463" y="2035992"/>
                      <a:pt x="2551794" y="2052422"/>
                      <a:pt x="2552306" y="2062813"/>
                    </a:cubicBezTo>
                    <a:cubicBezTo>
                      <a:pt x="2552767" y="2073152"/>
                      <a:pt x="2545242" y="2089633"/>
                      <a:pt x="2537258" y="2101354"/>
                    </a:cubicBezTo>
                    <a:cubicBezTo>
                      <a:pt x="2529273" y="2113127"/>
                      <a:pt x="2535364" y="2144195"/>
                      <a:pt x="2535825" y="2158271"/>
                    </a:cubicBezTo>
                    <a:cubicBezTo>
                      <a:pt x="2536234" y="2172398"/>
                      <a:pt x="2551333" y="2179921"/>
                      <a:pt x="2570169" y="2188367"/>
                    </a:cubicBezTo>
                    <a:cubicBezTo>
                      <a:pt x="2588902" y="2196812"/>
                      <a:pt x="2584296" y="2225066"/>
                      <a:pt x="2588032" y="2242878"/>
                    </a:cubicBezTo>
                    <a:cubicBezTo>
                      <a:pt x="2591820" y="2260741"/>
                      <a:pt x="2635019" y="2307779"/>
                      <a:pt x="2649095" y="2326103"/>
                    </a:cubicBezTo>
                    <a:cubicBezTo>
                      <a:pt x="2663221" y="2344426"/>
                      <a:pt x="2628416" y="2360447"/>
                      <a:pt x="2613368" y="2364183"/>
                    </a:cubicBezTo>
                    <a:cubicBezTo>
                      <a:pt x="2598269" y="2367920"/>
                      <a:pt x="2602057" y="2385783"/>
                      <a:pt x="2600214" y="2395713"/>
                    </a:cubicBezTo>
                    <a:cubicBezTo>
                      <a:pt x="2598320" y="2405591"/>
                      <a:pt x="2603490" y="2412143"/>
                      <a:pt x="2583272" y="2445566"/>
                    </a:cubicBezTo>
                    <a:cubicBezTo>
                      <a:pt x="2563105" y="2478989"/>
                      <a:pt x="2521186" y="2486513"/>
                      <a:pt x="2504244" y="2488816"/>
                    </a:cubicBezTo>
                    <a:cubicBezTo>
                      <a:pt x="2487302" y="2491171"/>
                      <a:pt x="2490629" y="2502482"/>
                      <a:pt x="2492984" y="2511388"/>
                    </a:cubicBezTo>
                    <a:cubicBezTo>
                      <a:pt x="2495389" y="2520345"/>
                      <a:pt x="2497232" y="2534933"/>
                      <a:pt x="2496260" y="2553615"/>
                    </a:cubicBezTo>
                    <a:cubicBezTo>
                      <a:pt x="2495338" y="2572348"/>
                      <a:pt x="2484999" y="2562675"/>
                      <a:pt x="2478908" y="2568305"/>
                    </a:cubicBezTo>
                    <a:cubicBezTo>
                      <a:pt x="2472818" y="2573935"/>
                      <a:pt x="2455364" y="2563596"/>
                      <a:pt x="2442209" y="2555611"/>
                    </a:cubicBezTo>
                    <a:cubicBezTo>
                      <a:pt x="2429055" y="2547575"/>
                      <a:pt x="2427673" y="2565438"/>
                      <a:pt x="2418255" y="2581408"/>
                    </a:cubicBezTo>
                    <a:cubicBezTo>
                      <a:pt x="2408838" y="2597326"/>
                      <a:pt x="2392407" y="2584735"/>
                      <a:pt x="2382990" y="2583814"/>
                    </a:cubicBezTo>
                    <a:cubicBezTo>
                      <a:pt x="2373572" y="2582841"/>
                      <a:pt x="2361799" y="2598350"/>
                      <a:pt x="2360366" y="2611555"/>
                    </a:cubicBezTo>
                    <a:cubicBezTo>
                      <a:pt x="2358984" y="2624761"/>
                      <a:pt x="2336361" y="2607768"/>
                      <a:pt x="2329349" y="2605925"/>
                    </a:cubicBezTo>
                    <a:cubicBezTo>
                      <a:pt x="2322286" y="2604031"/>
                      <a:pt x="2307237" y="2630391"/>
                      <a:pt x="2306777" y="2644057"/>
                    </a:cubicBezTo>
                    <a:cubicBezTo>
                      <a:pt x="2306316" y="2657672"/>
                      <a:pt x="2317576" y="2660999"/>
                      <a:pt x="2327455" y="2666117"/>
                    </a:cubicBezTo>
                    <a:cubicBezTo>
                      <a:pt x="2337333" y="2671287"/>
                      <a:pt x="2316656" y="2679783"/>
                      <a:pt x="2306316" y="2693398"/>
                    </a:cubicBezTo>
                    <a:cubicBezTo>
                      <a:pt x="2295977" y="2707013"/>
                      <a:pt x="2307750" y="2727231"/>
                      <a:pt x="2310974" y="2745606"/>
                    </a:cubicBezTo>
                    <a:cubicBezTo>
                      <a:pt x="2314249" y="2763930"/>
                      <a:pt x="2307698" y="2765823"/>
                      <a:pt x="2306316" y="2783687"/>
                    </a:cubicBezTo>
                    <a:cubicBezTo>
                      <a:pt x="2304883" y="2801550"/>
                      <a:pt x="2312868" y="2795459"/>
                      <a:pt x="2321825" y="2797813"/>
                    </a:cubicBezTo>
                    <a:cubicBezTo>
                      <a:pt x="2330782" y="2800219"/>
                      <a:pt x="2328939" y="2809125"/>
                      <a:pt x="2333597" y="2820897"/>
                    </a:cubicBezTo>
                    <a:cubicBezTo>
                      <a:pt x="2338255" y="2832670"/>
                      <a:pt x="2319010" y="2826067"/>
                      <a:pt x="2307237" y="2823712"/>
                    </a:cubicBezTo>
                    <a:cubicBezTo>
                      <a:pt x="2295465" y="2821358"/>
                      <a:pt x="2296949" y="2829803"/>
                      <a:pt x="2300225" y="2840193"/>
                    </a:cubicBezTo>
                    <a:cubicBezTo>
                      <a:pt x="2303501" y="2850533"/>
                      <a:pt x="2333085" y="2863226"/>
                      <a:pt x="2349566" y="2871723"/>
                    </a:cubicBezTo>
                    <a:cubicBezTo>
                      <a:pt x="2366047" y="2880117"/>
                      <a:pt x="2351511" y="2899464"/>
                      <a:pt x="2339688" y="2910264"/>
                    </a:cubicBezTo>
                    <a:cubicBezTo>
                      <a:pt x="2327916" y="2921115"/>
                      <a:pt x="2349566" y="2931454"/>
                      <a:pt x="2367941" y="2955408"/>
                    </a:cubicBezTo>
                    <a:cubicBezTo>
                      <a:pt x="2386265" y="2979414"/>
                      <a:pt x="2361339" y="2979414"/>
                      <a:pt x="2347263" y="2997789"/>
                    </a:cubicBezTo>
                    <a:cubicBezTo>
                      <a:pt x="2333085" y="3016112"/>
                      <a:pt x="2352842" y="3021282"/>
                      <a:pt x="2364615" y="3022255"/>
                    </a:cubicBezTo>
                    <a:cubicBezTo>
                      <a:pt x="2376335" y="3023125"/>
                      <a:pt x="2378742" y="3028806"/>
                      <a:pt x="2396605" y="3035409"/>
                    </a:cubicBezTo>
                    <a:cubicBezTo>
                      <a:pt x="2414417" y="3041960"/>
                      <a:pt x="2406944" y="3064072"/>
                      <a:pt x="2401774" y="3073438"/>
                    </a:cubicBezTo>
                    <a:cubicBezTo>
                      <a:pt x="2396605" y="3082856"/>
                      <a:pt x="2401262" y="3082856"/>
                      <a:pt x="2405562" y="3088947"/>
                    </a:cubicBezTo>
                    <a:cubicBezTo>
                      <a:pt x="2409759" y="3095089"/>
                      <a:pt x="2386777" y="3108755"/>
                      <a:pt x="2385344" y="3127028"/>
                    </a:cubicBezTo>
                    <a:cubicBezTo>
                      <a:pt x="2383911" y="3145352"/>
                      <a:pt x="2398959" y="3159939"/>
                      <a:pt x="2410219" y="3168896"/>
                    </a:cubicBezTo>
                    <a:cubicBezTo>
                      <a:pt x="2421480" y="3177802"/>
                      <a:pt x="2424346" y="3191468"/>
                      <a:pt x="2423885" y="3215422"/>
                    </a:cubicBezTo>
                    <a:cubicBezTo>
                      <a:pt x="2423783" y="3221309"/>
                      <a:pt x="2422452" y="3225455"/>
                      <a:pt x="2420507" y="3228423"/>
                    </a:cubicBezTo>
                    <a:cubicBezTo>
                      <a:pt x="2414365" y="3237534"/>
                      <a:pt x="2401006" y="3235435"/>
                      <a:pt x="2391435" y="3238967"/>
                    </a:cubicBezTo>
                    <a:cubicBezTo>
                      <a:pt x="2378793" y="3243676"/>
                      <a:pt x="2345421" y="3254424"/>
                      <a:pt x="2332215" y="3266248"/>
                    </a:cubicBezTo>
                    <a:cubicBezTo>
                      <a:pt x="2319061" y="3278020"/>
                      <a:pt x="2295977" y="3286978"/>
                      <a:pt x="2287736" y="3292096"/>
                    </a:cubicBezTo>
                    <a:cubicBezTo>
                      <a:pt x="2279496" y="3297317"/>
                      <a:pt x="2282823" y="3322704"/>
                      <a:pt x="2287480" y="3340106"/>
                    </a:cubicBezTo>
                    <a:cubicBezTo>
                      <a:pt x="2292189" y="3357509"/>
                      <a:pt x="2224012" y="3348552"/>
                      <a:pt x="2206661" y="3349063"/>
                    </a:cubicBezTo>
                    <a:cubicBezTo>
                      <a:pt x="2189259" y="3349524"/>
                      <a:pt x="2169041" y="3367387"/>
                      <a:pt x="2153020" y="3378648"/>
                    </a:cubicBezTo>
                    <a:cubicBezTo>
                      <a:pt x="2137051" y="3389908"/>
                      <a:pt x="2125330" y="3383817"/>
                      <a:pt x="2106545" y="3375833"/>
                    </a:cubicBezTo>
                    <a:cubicBezTo>
                      <a:pt x="2087709" y="3367848"/>
                      <a:pt x="2064626" y="3403574"/>
                      <a:pt x="2048657" y="3420516"/>
                    </a:cubicBezTo>
                    <a:cubicBezTo>
                      <a:pt x="2032687" y="3437458"/>
                      <a:pt x="2007249" y="3431316"/>
                      <a:pt x="1982373" y="3417240"/>
                    </a:cubicBezTo>
                    <a:cubicBezTo>
                      <a:pt x="1957447" y="3403114"/>
                      <a:pt x="1909897" y="3426198"/>
                      <a:pt x="1875194" y="3434182"/>
                    </a:cubicBezTo>
                    <a:cubicBezTo>
                      <a:pt x="1840338" y="3442167"/>
                      <a:pt x="1834247" y="3417701"/>
                      <a:pt x="1814490" y="3397791"/>
                    </a:cubicBezTo>
                    <a:cubicBezTo>
                      <a:pt x="1794733" y="3377931"/>
                      <a:pt x="1696460" y="3390420"/>
                      <a:pt x="1671073" y="3396562"/>
                    </a:cubicBezTo>
                    <a:cubicBezTo>
                      <a:pt x="1645737" y="3402653"/>
                      <a:pt x="1626440" y="3385046"/>
                      <a:pt x="1617279" y="3374400"/>
                    </a:cubicBezTo>
                    <a:cubicBezTo>
                      <a:pt x="1608219" y="3363753"/>
                      <a:pt x="1584726" y="3371584"/>
                      <a:pt x="1575308" y="3372301"/>
                    </a:cubicBezTo>
                    <a:cubicBezTo>
                      <a:pt x="1565890" y="3373018"/>
                      <a:pt x="1556165" y="3369435"/>
                      <a:pt x="1546133" y="3359044"/>
                    </a:cubicBezTo>
                    <a:cubicBezTo>
                      <a:pt x="1536153" y="3348705"/>
                      <a:pt x="1501961" y="3368769"/>
                      <a:pt x="1484712" y="3376600"/>
                    </a:cubicBezTo>
                    <a:cubicBezTo>
                      <a:pt x="1467924" y="3384278"/>
                      <a:pt x="1409063" y="3388270"/>
                      <a:pt x="1405992" y="3388475"/>
                    </a:cubicBezTo>
                    <a:lnTo>
                      <a:pt x="1405889" y="3388475"/>
                    </a:lnTo>
                    <a:cubicBezTo>
                      <a:pt x="1396011" y="3386377"/>
                      <a:pt x="1384853" y="3387144"/>
                      <a:pt x="1377226" y="3379927"/>
                    </a:cubicBezTo>
                    <a:cubicBezTo>
                      <a:pt x="1368781" y="3371943"/>
                      <a:pt x="1361411" y="3361092"/>
                      <a:pt x="1360284" y="3349217"/>
                    </a:cubicBezTo>
                    <a:cubicBezTo>
                      <a:pt x="1359005" y="3336319"/>
                      <a:pt x="1364379" y="3323369"/>
                      <a:pt x="1356190" y="3312109"/>
                    </a:cubicBezTo>
                    <a:cubicBezTo>
                      <a:pt x="1351276" y="3305455"/>
                      <a:pt x="1346516" y="3301770"/>
                      <a:pt x="1337713" y="3302845"/>
                    </a:cubicBezTo>
                    <a:cubicBezTo>
                      <a:pt x="1331315" y="3303663"/>
                      <a:pt x="1326452" y="3308372"/>
                      <a:pt x="1320310" y="3309447"/>
                    </a:cubicBezTo>
                    <a:cubicBezTo>
                      <a:pt x="1300502" y="3312928"/>
                      <a:pt x="1297431" y="3283804"/>
                      <a:pt x="1295435" y="3270855"/>
                    </a:cubicBezTo>
                    <a:cubicBezTo>
                      <a:pt x="1293029" y="3255551"/>
                      <a:pt x="1293592" y="3231085"/>
                      <a:pt x="1278288" y="3221923"/>
                    </a:cubicBezTo>
                    <a:cubicBezTo>
                      <a:pt x="1274142" y="3219415"/>
                      <a:pt x="1270252" y="3219210"/>
                      <a:pt x="1266516" y="3220234"/>
                    </a:cubicBezTo>
                    <a:cubicBezTo>
                      <a:pt x="1275268" y="3178007"/>
                      <a:pt x="1250495" y="3168743"/>
                      <a:pt x="1241998" y="3161219"/>
                    </a:cubicBezTo>
                    <a:cubicBezTo>
                      <a:pt x="1233553" y="3153695"/>
                      <a:pt x="1231045" y="3145864"/>
                      <a:pt x="1229765" y="3122063"/>
                    </a:cubicBezTo>
                    <a:cubicBezTo>
                      <a:pt x="1228486" y="3098212"/>
                      <a:pt x="1201564" y="3096318"/>
                      <a:pt x="1194961" y="3091967"/>
                    </a:cubicBezTo>
                    <a:cubicBezTo>
                      <a:pt x="1188409" y="3087565"/>
                      <a:pt x="1192504" y="3074104"/>
                      <a:pt x="1196189" y="3057776"/>
                    </a:cubicBezTo>
                    <a:cubicBezTo>
                      <a:pt x="1199977" y="3041500"/>
                      <a:pt x="1173003" y="3022050"/>
                      <a:pt x="1161077" y="3014833"/>
                    </a:cubicBezTo>
                    <a:cubicBezTo>
                      <a:pt x="1149151" y="3007616"/>
                      <a:pt x="1145414" y="3032747"/>
                      <a:pt x="1140347" y="3044571"/>
                    </a:cubicBezTo>
                    <a:cubicBezTo>
                      <a:pt x="1135383" y="3056497"/>
                      <a:pt x="1127551" y="3043956"/>
                      <a:pt x="1121204" y="3038326"/>
                    </a:cubicBezTo>
                    <a:cubicBezTo>
                      <a:pt x="1114960" y="3032696"/>
                      <a:pt x="1112759" y="3037047"/>
                      <a:pt x="1104263" y="3047693"/>
                    </a:cubicBezTo>
                    <a:cubicBezTo>
                      <a:pt x="1095817" y="3058339"/>
                      <a:pt x="1081997" y="3058339"/>
                      <a:pt x="1062906" y="3057111"/>
                    </a:cubicBezTo>
                    <a:cubicBezTo>
                      <a:pt x="1043763" y="3055831"/>
                      <a:pt x="1052874" y="3052402"/>
                      <a:pt x="1040948" y="2990623"/>
                    </a:cubicBezTo>
                    <a:cubicBezTo>
                      <a:pt x="1029022" y="2928844"/>
                      <a:pt x="923481" y="2922446"/>
                      <a:pt x="893334" y="2920603"/>
                    </a:cubicBezTo>
                    <a:cubicBezTo>
                      <a:pt x="863238" y="2918710"/>
                      <a:pt x="857607" y="2946912"/>
                      <a:pt x="856687" y="2961243"/>
                    </a:cubicBezTo>
                    <a:cubicBezTo>
                      <a:pt x="855714" y="2975575"/>
                      <a:pt x="851261" y="2979567"/>
                      <a:pt x="839949" y="2996304"/>
                    </a:cubicBezTo>
                    <a:cubicBezTo>
                      <a:pt x="828688" y="3012990"/>
                      <a:pt x="842355" y="3034846"/>
                      <a:pt x="841843" y="3056241"/>
                    </a:cubicBezTo>
                    <a:cubicBezTo>
                      <a:pt x="841331" y="3077635"/>
                      <a:pt x="803762" y="3093400"/>
                      <a:pt x="788970" y="3102562"/>
                    </a:cubicBezTo>
                    <a:cubicBezTo>
                      <a:pt x="774127" y="3111724"/>
                      <a:pt x="767524" y="3141359"/>
                      <a:pt x="764248" y="3170483"/>
                    </a:cubicBezTo>
                    <a:cubicBezTo>
                      <a:pt x="760972" y="3199607"/>
                      <a:pt x="745003" y="3210918"/>
                      <a:pt x="736762" y="3212812"/>
                    </a:cubicBezTo>
                    <a:cubicBezTo>
                      <a:pt x="728522" y="3214655"/>
                      <a:pt x="726628" y="3240349"/>
                      <a:pt x="715828" y="3245058"/>
                    </a:cubicBezTo>
                    <a:cubicBezTo>
                      <a:pt x="705029" y="3249767"/>
                      <a:pt x="709686" y="3222025"/>
                      <a:pt x="707639" y="3204162"/>
                    </a:cubicBezTo>
                    <a:cubicBezTo>
                      <a:pt x="705489" y="3186299"/>
                      <a:pt x="699654" y="3190086"/>
                      <a:pt x="695201" y="3194283"/>
                    </a:cubicBezTo>
                    <a:cubicBezTo>
                      <a:pt x="690748" y="3198532"/>
                      <a:pt x="687421" y="3179492"/>
                      <a:pt x="681074" y="3161116"/>
                    </a:cubicBezTo>
                    <a:cubicBezTo>
                      <a:pt x="674779" y="3142792"/>
                      <a:pt x="662290" y="3169357"/>
                      <a:pt x="654714" y="3178570"/>
                    </a:cubicBezTo>
                    <a:cubicBezTo>
                      <a:pt x="647242" y="3187732"/>
                      <a:pt x="638233" y="3189830"/>
                      <a:pt x="627485" y="3190291"/>
                    </a:cubicBezTo>
                    <a:cubicBezTo>
                      <a:pt x="616685" y="3190752"/>
                      <a:pt x="618835" y="3190752"/>
                      <a:pt x="600204" y="3201347"/>
                    </a:cubicBezTo>
                    <a:cubicBezTo>
                      <a:pt x="581624" y="3211891"/>
                      <a:pt x="569391" y="3208666"/>
                      <a:pt x="556442" y="3206977"/>
                    </a:cubicBezTo>
                    <a:cubicBezTo>
                      <a:pt x="543492" y="3205288"/>
                      <a:pt x="519538" y="3257035"/>
                      <a:pt x="497427" y="3257291"/>
                    </a:cubicBezTo>
                    <a:cubicBezTo>
                      <a:pt x="475315" y="3257496"/>
                      <a:pt x="459346" y="3221974"/>
                      <a:pt x="453204" y="3211072"/>
                    </a:cubicBezTo>
                    <a:cubicBezTo>
                      <a:pt x="447113" y="3200170"/>
                      <a:pt x="449467" y="3172172"/>
                      <a:pt x="452231" y="3151289"/>
                    </a:cubicBezTo>
                    <a:cubicBezTo>
                      <a:pt x="455097" y="3130304"/>
                      <a:pt x="444503" y="3118378"/>
                      <a:pt x="442558" y="3106350"/>
                    </a:cubicBezTo>
                    <a:cubicBezTo>
                      <a:pt x="440715" y="3094321"/>
                      <a:pt x="453204" y="3063560"/>
                      <a:pt x="453664" y="3047539"/>
                    </a:cubicBezTo>
                    <a:cubicBezTo>
                      <a:pt x="454176" y="3031570"/>
                      <a:pt x="462366" y="3024251"/>
                      <a:pt x="463287" y="3015549"/>
                    </a:cubicBezTo>
                    <a:cubicBezTo>
                      <a:pt x="464311" y="3006899"/>
                      <a:pt x="476953" y="2994871"/>
                      <a:pt x="484016" y="2989957"/>
                    </a:cubicBezTo>
                    <a:cubicBezTo>
                      <a:pt x="491029" y="2985044"/>
                      <a:pt x="492717" y="2948345"/>
                      <a:pt x="498143" y="2927667"/>
                    </a:cubicBezTo>
                    <a:cubicBezTo>
                      <a:pt x="503568" y="2906988"/>
                      <a:pt x="467330" y="2894499"/>
                      <a:pt x="458118" y="2886106"/>
                    </a:cubicBezTo>
                    <a:cubicBezTo>
                      <a:pt x="448956" y="2877609"/>
                      <a:pt x="411642" y="2840449"/>
                      <a:pt x="400791" y="2827039"/>
                    </a:cubicBezTo>
                    <a:cubicBezTo>
                      <a:pt x="389992" y="2813680"/>
                      <a:pt x="394445" y="2803751"/>
                      <a:pt x="402225" y="2789214"/>
                    </a:cubicBezTo>
                    <a:cubicBezTo>
                      <a:pt x="410005" y="2774576"/>
                      <a:pt x="410005" y="2754153"/>
                      <a:pt x="410005" y="2739566"/>
                    </a:cubicBezTo>
                    <a:cubicBezTo>
                      <a:pt x="410005" y="2724978"/>
                      <a:pt x="376121" y="2694422"/>
                      <a:pt x="367624" y="2681268"/>
                    </a:cubicBezTo>
                    <a:cubicBezTo>
                      <a:pt x="359179" y="2668062"/>
                      <a:pt x="371156" y="2641242"/>
                      <a:pt x="372128" y="2623634"/>
                    </a:cubicBezTo>
                    <a:cubicBezTo>
                      <a:pt x="373049" y="2605976"/>
                      <a:pt x="365321" y="2589546"/>
                      <a:pt x="358513" y="2580589"/>
                    </a:cubicBezTo>
                    <a:cubicBezTo>
                      <a:pt x="351706" y="2571632"/>
                      <a:pt x="330976" y="2536878"/>
                      <a:pt x="322275" y="2519680"/>
                    </a:cubicBezTo>
                    <a:cubicBezTo>
                      <a:pt x="313625" y="2502534"/>
                      <a:pt x="274111" y="2521318"/>
                      <a:pt x="259933" y="2523468"/>
                    </a:cubicBezTo>
                    <a:cubicBezTo>
                      <a:pt x="245806" y="2525618"/>
                      <a:pt x="255736" y="2483237"/>
                      <a:pt x="256402" y="2472232"/>
                    </a:cubicBezTo>
                    <a:cubicBezTo>
                      <a:pt x="257067" y="2461177"/>
                      <a:pt x="287215" y="2476430"/>
                      <a:pt x="300420" y="2472232"/>
                    </a:cubicBezTo>
                    <a:cubicBezTo>
                      <a:pt x="313574" y="2467984"/>
                      <a:pt x="287931" y="2442341"/>
                      <a:pt x="280663" y="2433640"/>
                    </a:cubicBezTo>
                    <a:cubicBezTo>
                      <a:pt x="273343" y="2424887"/>
                      <a:pt x="272934" y="2418131"/>
                      <a:pt x="269095" y="2404005"/>
                    </a:cubicBezTo>
                    <a:cubicBezTo>
                      <a:pt x="265308" y="2389878"/>
                      <a:pt x="229019" y="2411324"/>
                      <a:pt x="229019" y="2411324"/>
                    </a:cubicBezTo>
                    <a:cubicBezTo>
                      <a:pt x="211308" y="2402878"/>
                      <a:pt x="188634" y="2398170"/>
                      <a:pt x="179114" y="2399091"/>
                    </a:cubicBezTo>
                    <a:cubicBezTo>
                      <a:pt x="165960" y="2400319"/>
                      <a:pt x="154392" y="2406922"/>
                      <a:pt x="145281" y="2395047"/>
                    </a:cubicBezTo>
                    <a:cubicBezTo>
                      <a:pt x="136171" y="2383121"/>
                      <a:pt x="133049" y="2372782"/>
                      <a:pt x="122658" y="2381893"/>
                    </a:cubicBezTo>
                    <a:cubicBezTo>
                      <a:pt x="112319" y="2390953"/>
                      <a:pt x="113241" y="2399142"/>
                      <a:pt x="101059" y="2393768"/>
                    </a:cubicBezTo>
                    <a:cubicBezTo>
                      <a:pt x="88826" y="2388444"/>
                      <a:pt x="73471" y="2389059"/>
                      <a:pt x="71884" y="2371503"/>
                    </a:cubicBezTo>
                    <a:cubicBezTo>
                      <a:pt x="70349" y="2353895"/>
                      <a:pt x="75313" y="2341048"/>
                      <a:pt x="84065" y="2336339"/>
                    </a:cubicBezTo>
                    <a:cubicBezTo>
                      <a:pt x="92869" y="2331630"/>
                      <a:pt x="108890" y="2326615"/>
                      <a:pt x="99728" y="2319449"/>
                    </a:cubicBezTo>
                    <a:cubicBezTo>
                      <a:pt x="90617" y="2312232"/>
                      <a:pt x="74955" y="2294983"/>
                      <a:pt x="87239" y="2289045"/>
                    </a:cubicBezTo>
                    <a:cubicBezTo>
                      <a:pt x="99421" y="2283108"/>
                      <a:pt x="99728" y="2279372"/>
                      <a:pt x="105409" y="2268674"/>
                    </a:cubicBezTo>
                    <a:cubicBezTo>
                      <a:pt x="111091" y="2258028"/>
                      <a:pt x="111961" y="2248354"/>
                      <a:pt x="124193" y="2237350"/>
                    </a:cubicBezTo>
                    <a:cubicBezTo>
                      <a:pt x="136426" y="2226396"/>
                      <a:pt x="144923" y="2214163"/>
                      <a:pt x="138065" y="2206947"/>
                    </a:cubicBezTo>
                    <a:cubicBezTo>
                      <a:pt x="131104" y="2199730"/>
                      <a:pt x="115749" y="2188469"/>
                      <a:pt x="113906" y="2176492"/>
                    </a:cubicBezTo>
                    <a:cubicBezTo>
                      <a:pt x="111961" y="2164617"/>
                      <a:pt x="107610" y="2149211"/>
                      <a:pt x="97220" y="2140152"/>
                    </a:cubicBezTo>
                    <a:cubicBezTo>
                      <a:pt x="86932" y="2131041"/>
                      <a:pt x="70911" y="2119780"/>
                      <a:pt x="62415" y="2104988"/>
                    </a:cubicBezTo>
                    <a:cubicBezTo>
                      <a:pt x="53969" y="2090247"/>
                      <a:pt x="49261" y="2060202"/>
                      <a:pt x="58064" y="2054521"/>
                    </a:cubicBezTo>
                    <a:cubicBezTo>
                      <a:pt x="66817" y="2048891"/>
                      <a:pt x="76234" y="2030362"/>
                      <a:pt x="67124" y="2016594"/>
                    </a:cubicBezTo>
                    <a:cubicBezTo>
                      <a:pt x="58064" y="2002825"/>
                      <a:pt x="37028" y="1983068"/>
                      <a:pt x="31397" y="1980253"/>
                    </a:cubicBezTo>
                    <a:cubicBezTo>
                      <a:pt x="25767" y="1977438"/>
                      <a:pt x="16298" y="1967406"/>
                      <a:pt x="26689" y="1960496"/>
                    </a:cubicBezTo>
                    <a:cubicBezTo>
                      <a:pt x="37028" y="1953586"/>
                      <a:pt x="47725" y="1950464"/>
                      <a:pt x="58985" y="1951693"/>
                    </a:cubicBezTo>
                    <a:cubicBezTo>
                      <a:pt x="70297" y="1952972"/>
                      <a:pt x="95326" y="1949850"/>
                      <a:pt x="96606" y="1930707"/>
                    </a:cubicBezTo>
                    <a:cubicBezTo>
                      <a:pt x="97834" y="1911564"/>
                      <a:pt x="76490" y="1760726"/>
                      <a:pt x="78077" y="1742606"/>
                    </a:cubicBezTo>
                    <a:cubicBezTo>
                      <a:pt x="79664" y="1724436"/>
                      <a:pt x="80278" y="1644487"/>
                      <a:pt x="49568" y="1611217"/>
                    </a:cubicBezTo>
                    <a:cubicBezTo>
                      <a:pt x="18806" y="1577999"/>
                      <a:pt x="-2742" y="1564282"/>
                      <a:pt x="12920" y="1541658"/>
                    </a:cubicBezTo>
                    <a:cubicBezTo>
                      <a:pt x="20188" y="1540891"/>
                      <a:pt x="27814" y="1540891"/>
                      <a:pt x="34673" y="1540532"/>
                    </a:cubicBezTo>
                    <a:cubicBezTo>
                      <a:pt x="52997" y="1539560"/>
                      <a:pt x="72037" y="1536233"/>
                      <a:pt x="86932" y="1524563"/>
                    </a:cubicBezTo>
                    <a:cubicBezTo>
                      <a:pt x="103208" y="1511767"/>
                      <a:pt x="113036" y="1487915"/>
                      <a:pt x="135710" y="1484844"/>
                    </a:cubicBezTo>
                    <a:cubicBezTo>
                      <a:pt x="153574" y="1482490"/>
                      <a:pt x="172869" y="1504601"/>
                      <a:pt x="189351" y="1492061"/>
                    </a:cubicBezTo>
                    <a:cubicBezTo>
                      <a:pt x="207828" y="1477986"/>
                      <a:pt x="192882" y="1446303"/>
                      <a:pt x="194930" y="1427160"/>
                    </a:cubicBezTo>
                    <a:cubicBezTo>
                      <a:pt x="197438" y="1403718"/>
                      <a:pt x="208903" y="1391741"/>
                      <a:pt x="229325" y="1381248"/>
                    </a:cubicBezTo>
                    <a:cubicBezTo>
                      <a:pt x="236389" y="1377614"/>
                      <a:pt x="244885" y="1375055"/>
                      <a:pt x="250874" y="1369629"/>
                    </a:cubicBezTo>
                    <a:cubicBezTo>
                      <a:pt x="258910" y="1362464"/>
                      <a:pt x="258961" y="1352073"/>
                      <a:pt x="259319" y="1342092"/>
                    </a:cubicBezTo>
                    <a:cubicBezTo>
                      <a:pt x="259729" y="1330116"/>
                      <a:pt x="262749" y="1322080"/>
                      <a:pt x="272780" y="1314965"/>
                    </a:cubicBezTo>
                    <a:cubicBezTo>
                      <a:pt x="285833" y="1305598"/>
                      <a:pt x="298526" y="1296641"/>
                      <a:pt x="309633" y="1284971"/>
                    </a:cubicBezTo>
                    <a:cubicBezTo>
                      <a:pt x="321047" y="1272892"/>
                      <a:pt x="340548" y="1259533"/>
                      <a:pt x="345871" y="1243052"/>
                    </a:cubicBezTo>
                    <a:cubicBezTo>
                      <a:pt x="351348" y="1225905"/>
                      <a:pt x="337989" y="1210550"/>
                      <a:pt x="326933" y="1199136"/>
                    </a:cubicBezTo>
                    <a:cubicBezTo>
                      <a:pt x="316697" y="1188541"/>
                      <a:pt x="306972" y="1178816"/>
                      <a:pt x="303235" y="1164126"/>
                    </a:cubicBezTo>
                    <a:cubicBezTo>
                      <a:pt x="298731" y="1146570"/>
                      <a:pt x="301956" y="1127837"/>
                      <a:pt x="296683" y="1110434"/>
                    </a:cubicBezTo>
                    <a:cubicBezTo>
                      <a:pt x="291719" y="1093851"/>
                      <a:pt x="275851" y="1084638"/>
                      <a:pt x="262492" y="1075169"/>
                    </a:cubicBezTo>
                    <a:cubicBezTo>
                      <a:pt x="249696" y="1066109"/>
                      <a:pt x="228762" y="1058994"/>
                      <a:pt x="222774" y="1043332"/>
                    </a:cubicBezTo>
                    <a:cubicBezTo>
                      <a:pt x="217195" y="1029052"/>
                      <a:pt x="215455" y="1013543"/>
                      <a:pt x="209620" y="999109"/>
                    </a:cubicBezTo>
                    <a:cubicBezTo>
                      <a:pt x="206344" y="991125"/>
                      <a:pt x="202454" y="983601"/>
                      <a:pt x="197950" y="976179"/>
                    </a:cubicBezTo>
                    <a:cubicBezTo>
                      <a:pt x="193804" y="969167"/>
                      <a:pt x="188225" y="961387"/>
                      <a:pt x="188787" y="952890"/>
                    </a:cubicBezTo>
                    <a:cubicBezTo>
                      <a:pt x="189709" y="937893"/>
                      <a:pt x="205115" y="930216"/>
                      <a:pt x="196926" y="914195"/>
                    </a:cubicBezTo>
                    <a:cubicBezTo>
                      <a:pt x="193292" y="907132"/>
                      <a:pt x="188737" y="900580"/>
                      <a:pt x="183618" y="894490"/>
                    </a:cubicBezTo>
                    <a:cubicBezTo>
                      <a:pt x="179472" y="889627"/>
                      <a:pt x="174149" y="886300"/>
                      <a:pt x="173023" y="879953"/>
                    </a:cubicBezTo>
                    <a:cubicBezTo>
                      <a:pt x="171743" y="872992"/>
                      <a:pt x="171897" y="865366"/>
                      <a:pt x="172306" y="857944"/>
                    </a:cubicBezTo>
                    <a:cubicBezTo>
                      <a:pt x="179780" y="853082"/>
                      <a:pt x="189351" y="847861"/>
                      <a:pt x="190272" y="838750"/>
                    </a:cubicBezTo>
                    <a:cubicBezTo>
                      <a:pt x="190682" y="835730"/>
                      <a:pt x="189812" y="833222"/>
                      <a:pt x="188327" y="831073"/>
                    </a:cubicBezTo>
                    <a:lnTo>
                      <a:pt x="204706" y="813209"/>
                    </a:lnTo>
                    <a:cubicBezTo>
                      <a:pt x="206651" y="815103"/>
                      <a:pt x="209261" y="816485"/>
                      <a:pt x="212691" y="817100"/>
                    </a:cubicBezTo>
                    <a:cubicBezTo>
                      <a:pt x="220061" y="818481"/>
                      <a:pt x="227125" y="817407"/>
                      <a:pt x="234495" y="819607"/>
                    </a:cubicBezTo>
                    <a:cubicBezTo>
                      <a:pt x="241507" y="821757"/>
                      <a:pt x="246267" y="823088"/>
                      <a:pt x="253638" y="823037"/>
                    </a:cubicBezTo>
                    <a:cubicBezTo>
                      <a:pt x="266587" y="822986"/>
                      <a:pt x="283990" y="822115"/>
                      <a:pt x="275851" y="803894"/>
                    </a:cubicBezTo>
                    <a:cubicBezTo>
                      <a:pt x="272934" y="797342"/>
                      <a:pt x="262595" y="768628"/>
                      <a:pt x="279486" y="771341"/>
                    </a:cubicBezTo>
                    <a:cubicBezTo>
                      <a:pt x="293305" y="773542"/>
                      <a:pt x="290541" y="796575"/>
                      <a:pt x="296786" y="805583"/>
                    </a:cubicBezTo>
                    <a:cubicBezTo>
                      <a:pt x="300778" y="811418"/>
                      <a:pt x="306204" y="815564"/>
                      <a:pt x="308405" y="822679"/>
                    </a:cubicBezTo>
                    <a:cubicBezTo>
                      <a:pt x="311015" y="831073"/>
                      <a:pt x="307534" y="833785"/>
                      <a:pt x="303696" y="840490"/>
                    </a:cubicBezTo>
                    <a:cubicBezTo>
                      <a:pt x="300317" y="846274"/>
                      <a:pt x="299089" y="853338"/>
                      <a:pt x="299448" y="859940"/>
                    </a:cubicBezTo>
                    <a:cubicBezTo>
                      <a:pt x="300420" y="877189"/>
                      <a:pt x="311015" y="877701"/>
                      <a:pt x="323811" y="882717"/>
                    </a:cubicBezTo>
                    <a:cubicBezTo>
                      <a:pt x="330260" y="885225"/>
                      <a:pt x="350682" y="893056"/>
                      <a:pt x="347662" y="878264"/>
                    </a:cubicBezTo>
                    <a:cubicBezTo>
                      <a:pt x="345411" y="867413"/>
                      <a:pt x="318027" y="851751"/>
                      <a:pt x="329953" y="840695"/>
                    </a:cubicBezTo>
                    <a:cubicBezTo>
                      <a:pt x="340753" y="830714"/>
                      <a:pt x="361482" y="835475"/>
                      <a:pt x="373664" y="825954"/>
                    </a:cubicBezTo>
                    <a:cubicBezTo>
                      <a:pt x="386716" y="815871"/>
                      <a:pt x="393472" y="799799"/>
                      <a:pt x="408366" y="791559"/>
                    </a:cubicBezTo>
                    <a:cubicBezTo>
                      <a:pt x="424336" y="782806"/>
                      <a:pt x="440613" y="788488"/>
                      <a:pt x="457196" y="791763"/>
                    </a:cubicBezTo>
                    <a:cubicBezTo>
                      <a:pt x="473523" y="794988"/>
                      <a:pt x="487650" y="790740"/>
                      <a:pt x="503466" y="786747"/>
                    </a:cubicBezTo>
                    <a:cubicBezTo>
                      <a:pt x="511246" y="784751"/>
                      <a:pt x="519231" y="783830"/>
                      <a:pt x="527267" y="783523"/>
                    </a:cubicBezTo>
                    <a:cubicBezTo>
                      <a:pt x="539142" y="783011"/>
                      <a:pt x="560178" y="781987"/>
                      <a:pt x="567804" y="794067"/>
                    </a:cubicBezTo>
                    <a:cubicBezTo>
                      <a:pt x="572206" y="801028"/>
                      <a:pt x="566985" y="807477"/>
                      <a:pt x="565091" y="814489"/>
                    </a:cubicBezTo>
                    <a:cubicBezTo>
                      <a:pt x="562277" y="825084"/>
                      <a:pt x="567036" y="833529"/>
                      <a:pt x="577018" y="838443"/>
                    </a:cubicBezTo>
                    <a:cubicBezTo>
                      <a:pt x="593499" y="846479"/>
                      <a:pt x="609929" y="845558"/>
                      <a:pt x="627689" y="845558"/>
                    </a:cubicBezTo>
                    <a:cubicBezTo>
                      <a:pt x="636083" y="845558"/>
                      <a:pt x="644478" y="846172"/>
                      <a:pt x="652155" y="849908"/>
                    </a:cubicBezTo>
                    <a:cubicBezTo>
                      <a:pt x="658195" y="852826"/>
                      <a:pt x="662853" y="858507"/>
                      <a:pt x="669046" y="860862"/>
                    </a:cubicBezTo>
                    <a:cubicBezTo>
                      <a:pt x="683838" y="866441"/>
                      <a:pt x="695252" y="849908"/>
                      <a:pt x="705796" y="842333"/>
                    </a:cubicBezTo>
                    <a:cubicBezTo>
                      <a:pt x="719462" y="832557"/>
                      <a:pt x="737120" y="830356"/>
                      <a:pt x="752374" y="823907"/>
                    </a:cubicBezTo>
                    <a:cubicBezTo>
                      <a:pt x="767933" y="817355"/>
                      <a:pt x="785182" y="812237"/>
                      <a:pt x="799974" y="804406"/>
                    </a:cubicBezTo>
                    <a:cubicBezTo>
                      <a:pt x="818964" y="794425"/>
                      <a:pt x="814767" y="781015"/>
                      <a:pt x="803455" y="766428"/>
                    </a:cubicBezTo>
                    <a:cubicBezTo>
                      <a:pt x="793525" y="753529"/>
                      <a:pt x="790557" y="741245"/>
                      <a:pt x="784568" y="726504"/>
                    </a:cubicBezTo>
                    <a:cubicBezTo>
                      <a:pt x="779297" y="713452"/>
                      <a:pt x="770237" y="701987"/>
                      <a:pt x="781906" y="689703"/>
                    </a:cubicBezTo>
                    <a:cubicBezTo>
                      <a:pt x="789635" y="681616"/>
                      <a:pt x="800589" y="675371"/>
                      <a:pt x="809853" y="669178"/>
                    </a:cubicBezTo>
                    <a:cubicBezTo>
                      <a:pt x="816097" y="664981"/>
                      <a:pt x="824747" y="655103"/>
                      <a:pt x="832732" y="657150"/>
                    </a:cubicBezTo>
                    <a:cubicBezTo>
                      <a:pt x="841433" y="659453"/>
                      <a:pt x="846757" y="671277"/>
                      <a:pt x="854076" y="675986"/>
                    </a:cubicBezTo>
                    <a:cubicBezTo>
                      <a:pt x="865336" y="683202"/>
                      <a:pt x="884428" y="678545"/>
                      <a:pt x="897224" y="677367"/>
                    </a:cubicBezTo>
                    <a:cubicBezTo>
                      <a:pt x="911044" y="676139"/>
                      <a:pt x="929316" y="681769"/>
                      <a:pt x="936942" y="667438"/>
                    </a:cubicBezTo>
                    <a:cubicBezTo>
                      <a:pt x="945900" y="650394"/>
                      <a:pt x="951735" y="634783"/>
                      <a:pt x="973130" y="629664"/>
                    </a:cubicBezTo>
                    <a:cubicBezTo>
                      <a:pt x="982496" y="627463"/>
                      <a:pt x="988792" y="631558"/>
                      <a:pt x="996777" y="635806"/>
                    </a:cubicBezTo>
                    <a:cubicBezTo>
                      <a:pt x="1004761" y="640055"/>
                      <a:pt x="1013770" y="641641"/>
                      <a:pt x="1021652" y="645941"/>
                    </a:cubicBezTo>
                    <a:cubicBezTo>
                      <a:pt x="1031121" y="650957"/>
                      <a:pt x="1035420" y="659863"/>
                      <a:pt x="1042177" y="667540"/>
                    </a:cubicBezTo>
                    <a:cubicBezTo>
                      <a:pt x="1048319" y="674552"/>
                      <a:pt x="1054973" y="675320"/>
                      <a:pt x="1062957" y="679210"/>
                    </a:cubicBezTo>
                    <a:cubicBezTo>
                      <a:pt x="1071556" y="683407"/>
                      <a:pt x="1074678" y="690010"/>
                      <a:pt x="1078364" y="698302"/>
                    </a:cubicBezTo>
                    <a:cubicBezTo>
                      <a:pt x="1082151" y="706645"/>
                      <a:pt x="1086912" y="710995"/>
                      <a:pt x="1093565" y="717137"/>
                    </a:cubicBezTo>
                    <a:cubicBezTo>
                      <a:pt x="1100219" y="723279"/>
                      <a:pt x="1108920" y="731929"/>
                      <a:pt x="1104058" y="741603"/>
                    </a:cubicBezTo>
                    <a:cubicBezTo>
                      <a:pt x="1100885" y="748052"/>
                      <a:pt x="1086809" y="751635"/>
                      <a:pt x="1086246" y="758852"/>
                    </a:cubicBezTo>
                    <a:cubicBezTo>
                      <a:pt x="1085171" y="773440"/>
                      <a:pt x="1120232" y="765148"/>
                      <a:pt x="1127654" y="772979"/>
                    </a:cubicBezTo>
                    <a:cubicBezTo>
                      <a:pt x="1137942" y="783830"/>
                      <a:pt x="1141115" y="798213"/>
                      <a:pt x="1137379" y="812339"/>
                    </a:cubicBezTo>
                    <a:cubicBezTo>
                      <a:pt x="1133284" y="827899"/>
                      <a:pt x="1124941" y="826466"/>
                      <a:pt x="1110405" y="828872"/>
                    </a:cubicBezTo>
                    <a:cubicBezTo>
                      <a:pt x="1100833" y="830407"/>
                      <a:pt x="1091774" y="835475"/>
                      <a:pt x="1092285" y="846735"/>
                    </a:cubicBezTo>
                    <a:cubicBezTo>
                      <a:pt x="1092747" y="857381"/>
                      <a:pt x="1104570" y="863728"/>
                      <a:pt x="1111479" y="870331"/>
                    </a:cubicBezTo>
                    <a:cubicBezTo>
                      <a:pt x="1118390" y="876831"/>
                      <a:pt x="1137071" y="889371"/>
                      <a:pt x="1134768" y="870587"/>
                    </a:cubicBezTo>
                    <a:cubicBezTo>
                      <a:pt x="1134052" y="864445"/>
                      <a:pt x="1128677" y="855487"/>
                      <a:pt x="1132926" y="849806"/>
                    </a:cubicBezTo>
                    <a:cubicBezTo>
                      <a:pt x="1138761" y="841872"/>
                      <a:pt x="1150840" y="850523"/>
                      <a:pt x="1158108" y="851290"/>
                    </a:cubicBezTo>
                    <a:cubicBezTo>
                      <a:pt x="1166809" y="852212"/>
                      <a:pt x="1173310" y="853389"/>
                      <a:pt x="1181499" y="856153"/>
                    </a:cubicBezTo>
                    <a:cubicBezTo>
                      <a:pt x="1182267" y="872788"/>
                      <a:pt x="1163687" y="885993"/>
                      <a:pt x="1166247" y="901450"/>
                    </a:cubicBezTo>
                    <a:cubicBezTo>
                      <a:pt x="1168192" y="913376"/>
                      <a:pt x="1187078" y="916857"/>
                      <a:pt x="1195472" y="923460"/>
                    </a:cubicBezTo>
                    <a:cubicBezTo>
                      <a:pt x="1206579" y="932161"/>
                      <a:pt x="1216509" y="941988"/>
                      <a:pt x="1228281" y="950024"/>
                    </a:cubicBezTo>
                    <a:cubicBezTo>
                      <a:pt x="1239900" y="957957"/>
                      <a:pt x="1252286" y="962052"/>
                      <a:pt x="1264827" y="968143"/>
                    </a:cubicBezTo>
                    <a:cubicBezTo>
                      <a:pt x="1275831" y="973569"/>
                      <a:pt x="1284379" y="981349"/>
                      <a:pt x="1297175" y="981860"/>
                    </a:cubicBezTo>
                    <a:cubicBezTo>
                      <a:pt x="1297738" y="977919"/>
                      <a:pt x="1298608" y="973517"/>
                      <a:pt x="1300911" y="970242"/>
                    </a:cubicBezTo>
                    <a:cubicBezTo>
                      <a:pt x="1316522" y="947874"/>
                      <a:pt x="1328602" y="981400"/>
                      <a:pt x="1340783" y="986006"/>
                    </a:cubicBezTo>
                    <a:cubicBezTo>
                      <a:pt x="1349587" y="989384"/>
                      <a:pt x="1355115" y="982219"/>
                      <a:pt x="1355422" y="973825"/>
                    </a:cubicBezTo>
                    <a:cubicBezTo>
                      <a:pt x="1355780" y="964458"/>
                      <a:pt x="1349638" y="957139"/>
                      <a:pt x="1344776" y="949871"/>
                    </a:cubicBezTo>
                    <a:cubicBezTo>
                      <a:pt x="1334897" y="935078"/>
                      <a:pt x="1334795" y="917317"/>
                      <a:pt x="1335511" y="899966"/>
                    </a:cubicBezTo>
                    <a:cubicBezTo>
                      <a:pt x="1335870" y="892186"/>
                      <a:pt x="1338941" y="884406"/>
                      <a:pt x="1338429" y="876626"/>
                    </a:cubicBezTo>
                    <a:cubicBezTo>
                      <a:pt x="1337917" y="867976"/>
                      <a:pt x="1332850" y="862755"/>
                      <a:pt x="1327987" y="856204"/>
                    </a:cubicBezTo>
                    <a:cubicBezTo>
                      <a:pt x="1316727" y="840746"/>
                      <a:pt x="1320054" y="821296"/>
                      <a:pt x="1316112" y="803433"/>
                    </a:cubicBezTo>
                    <a:cubicBezTo>
                      <a:pt x="1314475" y="796063"/>
                      <a:pt x="1308435" y="779275"/>
                      <a:pt x="1315908" y="773235"/>
                    </a:cubicBezTo>
                    <a:cubicBezTo>
                      <a:pt x="1322101" y="768168"/>
                      <a:pt x="1331877" y="775538"/>
                      <a:pt x="1337047" y="779121"/>
                    </a:cubicBezTo>
                    <a:cubicBezTo>
                      <a:pt x="1349126" y="787362"/>
                      <a:pt x="1356241" y="800772"/>
                      <a:pt x="1369805" y="806658"/>
                    </a:cubicBezTo>
                    <a:cubicBezTo>
                      <a:pt x="1386849" y="814028"/>
                      <a:pt x="1399491" y="817816"/>
                      <a:pt x="1418122" y="815513"/>
                    </a:cubicBezTo>
                    <a:cubicBezTo>
                      <a:pt x="1437214" y="813158"/>
                      <a:pt x="1444584" y="803433"/>
                      <a:pt x="1449344" y="785110"/>
                    </a:cubicBezTo>
                    <a:cubicBezTo>
                      <a:pt x="1451801" y="775743"/>
                      <a:pt x="1454616" y="768577"/>
                      <a:pt x="1460451" y="760644"/>
                    </a:cubicBezTo>
                    <a:cubicBezTo>
                      <a:pt x="1469767" y="747950"/>
                      <a:pt x="1480720" y="716881"/>
                      <a:pt x="1499658" y="718622"/>
                    </a:cubicBezTo>
                    <a:cubicBezTo>
                      <a:pt x="1513683" y="719850"/>
                      <a:pt x="1522895" y="731111"/>
                      <a:pt x="1537432" y="731929"/>
                    </a:cubicBezTo>
                    <a:cubicBezTo>
                      <a:pt x="1553453" y="732851"/>
                      <a:pt x="1563382" y="730445"/>
                      <a:pt x="1577100" y="739658"/>
                    </a:cubicBezTo>
                    <a:cubicBezTo>
                      <a:pt x="1589281" y="747848"/>
                      <a:pt x="1603869" y="744623"/>
                      <a:pt x="1615846" y="737816"/>
                    </a:cubicBezTo>
                    <a:cubicBezTo>
                      <a:pt x="1621886" y="734335"/>
                      <a:pt x="1627106" y="729933"/>
                      <a:pt x="1632122" y="725173"/>
                    </a:cubicBezTo>
                    <a:cubicBezTo>
                      <a:pt x="1633760" y="723586"/>
                      <a:pt x="1637445" y="720720"/>
                      <a:pt x="1638469" y="718622"/>
                    </a:cubicBezTo>
                    <a:cubicBezTo>
                      <a:pt x="1638878" y="717700"/>
                      <a:pt x="1639236" y="709102"/>
                      <a:pt x="1638520" y="709511"/>
                    </a:cubicBezTo>
                    <a:cubicBezTo>
                      <a:pt x="1634835" y="711456"/>
                      <a:pt x="1631661" y="714015"/>
                      <a:pt x="1628130" y="716216"/>
                    </a:cubicBezTo>
                    <a:cubicBezTo>
                      <a:pt x="1607861" y="728705"/>
                      <a:pt x="1596344" y="703522"/>
                      <a:pt x="1596395" y="686120"/>
                    </a:cubicBezTo>
                    <a:cubicBezTo>
                      <a:pt x="1596395" y="676804"/>
                      <a:pt x="1597112" y="666209"/>
                      <a:pt x="1606428" y="661859"/>
                    </a:cubicBezTo>
                    <a:cubicBezTo>
                      <a:pt x="1614259" y="658225"/>
                      <a:pt x="1627464" y="655154"/>
                      <a:pt x="1636012" y="653618"/>
                    </a:cubicBezTo>
                    <a:cubicBezTo>
                      <a:pt x="1647170" y="651622"/>
                      <a:pt x="1653108" y="662626"/>
                      <a:pt x="1663498" y="662473"/>
                    </a:cubicBezTo>
                    <a:cubicBezTo>
                      <a:pt x="1675116" y="662319"/>
                      <a:pt x="1677983" y="648705"/>
                      <a:pt x="1675577" y="639696"/>
                    </a:cubicBezTo>
                    <a:cubicBezTo>
                      <a:pt x="1673427" y="631507"/>
                      <a:pt x="1668565" y="616766"/>
                      <a:pt x="1661655" y="611494"/>
                    </a:cubicBezTo>
                    <a:cubicBezTo>
                      <a:pt x="1653363" y="605045"/>
                      <a:pt x="1641079" y="607399"/>
                      <a:pt x="1632480" y="600489"/>
                    </a:cubicBezTo>
                    <a:cubicBezTo>
                      <a:pt x="1608168" y="580937"/>
                      <a:pt x="1646965" y="560617"/>
                      <a:pt x="1637701" y="539120"/>
                    </a:cubicBezTo>
                    <a:cubicBezTo>
                      <a:pt x="1625826" y="511276"/>
                      <a:pt x="1602896" y="556369"/>
                      <a:pt x="1591841" y="559849"/>
                    </a:cubicBezTo>
                    <a:cubicBezTo>
                      <a:pt x="1579761" y="563637"/>
                      <a:pt x="1578277" y="549408"/>
                      <a:pt x="1580938" y="540860"/>
                    </a:cubicBezTo>
                    <a:cubicBezTo>
                      <a:pt x="1584214" y="530470"/>
                      <a:pt x="1589742" y="524840"/>
                      <a:pt x="1588462" y="513118"/>
                    </a:cubicBezTo>
                    <a:cubicBezTo>
                      <a:pt x="1587029" y="500374"/>
                      <a:pt x="1587541" y="496484"/>
                      <a:pt x="1598340" y="488345"/>
                    </a:cubicBezTo>
                    <a:cubicBezTo>
                      <a:pt x="1605404" y="483073"/>
                      <a:pt x="1614771" y="478109"/>
                      <a:pt x="1619736" y="470585"/>
                    </a:cubicBezTo>
                    <a:cubicBezTo>
                      <a:pt x="1629153" y="456407"/>
                      <a:pt x="1623831" y="431634"/>
                      <a:pt x="1609806" y="422523"/>
                    </a:cubicBezTo>
                    <a:cubicBezTo>
                      <a:pt x="1604380" y="419042"/>
                      <a:pt x="1588718" y="415153"/>
                      <a:pt x="1588974" y="406758"/>
                    </a:cubicBezTo>
                    <a:cubicBezTo>
                      <a:pt x="1589230" y="397904"/>
                      <a:pt x="1601924" y="400207"/>
                      <a:pt x="1607451" y="401231"/>
                    </a:cubicBezTo>
                    <a:cubicBezTo>
                      <a:pt x="1618610" y="403227"/>
                      <a:pt x="1629819" y="406195"/>
                      <a:pt x="1641335" y="403790"/>
                    </a:cubicBezTo>
                    <a:cubicBezTo>
                      <a:pt x="1652698" y="401435"/>
                      <a:pt x="1663037" y="391608"/>
                      <a:pt x="1673888" y="387564"/>
                    </a:cubicBezTo>
                    <a:cubicBezTo>
                      <a:pt x="1686326" y="382907"/>
                      <a:pt x="1696716" y="377942"/>
                      <a:pt x="1708130" y="371083"/>
                    </a:cubicBezTo>
                    <a:cubicBezTo>
                      <a:pt x="1718930" y="364583"/>
                      <a:pt x="1730651" y="359106"/>
                      <a:pt x="1741911" y="353476"/>
                    </a:cubicBezTo>
                    <a:cubicBezTo>
                      <a:pt x="1751175" y="348818"/>
                      <a:pt x="1759468" y="342420"/>
                      <a:pt x="1768834" y="337711"/>
                    </a:cubicBezTo>
                    <a:cubicBezTo>
                      <a:pt x="1777791" y="333156"/>
                      <a:pt x="1787004" y="333258"/>
                      <a:pt x="1795859" y="328652"/>
                    </a:cubicBezTo>
                    <a:cubicBezTo>
                      <a:pt x="1819506" y="316214"/>
                      <a:pt x="1846122" y="302292"/>
                      <a:pt x="1873659" y="304186"/>
                    </a:cubicBezTo>
                    <a:cubicBezTo>
                      <a:pt x="1869717" y="314269"/>
                      <a:pt x="1864344" y="323380"/>
                      <a:pt x="1854465" y="328601"/>
                    </a:cubicBezTo>
                    <a:cubicBezTo>
                      <a:pt x="1843665" y="334333"/>
                      <a:pt x="1827593" y="332746"/>
                      <a:pt x="1819301" y="342778"/>
                    </a:cubicBezTo>
                    <a:cubicBezTo>
                      <a:pt x="1812903" y="350507"/>
                      <a:pt x="1814900" y="362075"/>
                      <a:pt x="1810396" y="370878"/>
                    </a:cubicBezTo>
                    <a:cubicBezTo>
                      <a:pt x="1807273" y="377123"/>
                      <a:pt x="1794119" y="387820"/>
                      <a:pt x="1798982" y="395498"/>
                    </a:cubicBezTo>
                    <a:cubicBezTo>
                      <a:pt x="1804254" y="403892"/>
                      <a:pt x="1822526" y="398108"/>
                      <a:pt x="1828566" y="393758"/>
                    </a:cubicBezTo>
                    <a:cubicBezTo>
                      <a:pt x="1836294" y="388179"/>
                      <a:pt x="1839775" y="378095"/>
                      <a:pt x="1845405" y="370674"/>
                    </a:cubicBezTo>
                    <a:cubicBezTo>
                      <a:pt x="1851649" y="362484"/>
                      <a:pt x="1858611" y="355267"/>
                      <a:pt x="1863985" y="346464"/>
                    </a:cubicBezTo>
                    <a:cubicBezTo>
                      <a:pt x="1869052" y="338223"/>
                      <a:pt x="1875092" y="326400"/>
                      <a:pt x="1885483" y="323994"/>
                    </a:cubicBezTo>
                    <a:cubicBezTo>
                      <a:pt x="1900633" y="320411"/>
                      <a:pt x="1898944" y="341141"/>
                      <a:pt x="1898329" y="349995"/>
                    </a:cubicBezTo>
                    <a:cubicBezTo>
                      <a:pt x="1897971" y="354909"/>
                      <a:pt x="1895309" y="387667"/>
                      <a:pt x="1887734" y="370213"/>
                    </a:cubicBezTo>
                    <a:cubicBezTo>
                      <a:pt x="1885687" y="365402"/>
                      <a:pt x="1885175" y="358799"/>
                      <a:pt x="1881694" y="354704"/>
                    </a:cubicBezTo>
                    <a:cubicBezTo>
                      <a:pt x="1876167" y="348511"/>
                      <a:pt x="1872072" y="350405"/>
                      <a:pt x="1871970" y="358236"/>
                    </a:cubicBezTo>
                    <a:cubicBezTo>
                      <a:pt x="1871611" y="373949"/>
                      <a:pt x="1887069" y="385005"/>
                      <a:pt x="1877549" y="400667"/>
                    </a:cubicBezTo>
                    <a:cubicBezTo>
                      <a:pt x="1872277" y="409369"/>
                      <a:pt x="1859020" y="417098"/>
                      <a:pt x="1868131" y="426874"/>
                    </a:cubicBezTo>
                    <a:cubicBezTo>
                      <a:pt x="1871714" y="430815"/>
                      <a:pt x="1877241" y="433169"/>
                      <a:pt x="1881080" y="437110"/>
                    </a:cubicBezTo>
                    <a:cubicBezTo>
                      <a:pt x="1883998" y="440130"/>
                      <a:pt x="1886506" y="446119"/>
                      <a:pt x="1890191" y="448166"/>
                    </a:cubicBezTo>
                    <a:cubicBezTo>
                      <a:pt x="1911023" y="460143"/>
                      <a:pt x="1918445" y="406502"/>
                      <a:pt x="1920492" y="395242"/>
                    </a:cubicBezTo>
                    <a:cubicBezTo>
                      <a:pt x="1923307" y="379989"/>
                      <a:pt x="1925815" y="365351"/>
                      <a:pt x="1921977" y="349995"/>
                    </a:cubicBezTo>
                    <a:cubicBezTo>
                      <a:pt x="1919161" y="338837"/>
                      <a:pt x="1915476" y="328191"/>
                      <a:pt x="1913224" y="316828"/>
                    </a:cubicBezTo>
                    <a:cubicBezTo>
                      <a:pt x="1911228" y="306796"/>
                      <a:pt x="1906263" y="294870"/>
                      <a:pt x="1910255" y="284838"/>
                    </a:cubicBezTo>
                    <a:cubicBezTo>
                      <a:pt x="1914452" y="274294"/>
                      <a:pt x="1926788" y="265849"/>
                      <a:pt x="1936052" y="260014"/>
                    </a:cubicBezTo>
                    <a:cubicBezTo>
                      <a:pt x="1954990" y="248037"/>
                      <a:pt x="1980070" y="240155"/>
                      <a:pt x="2001516" y="234064"/>
                    </a:cubicBezTo>
                    <a:cubicBezTo>
                      <a:pt x="2019072" y="229099"/>
                      <a:pt x="2049885" y="216150"/>
                      <a:pt x="2065956" y="230942"/>
                    </a:cubicBezTo>
                    <a:cubicBezTo>
                      <a:pt x="2074965" y="239234"/>
                      <a:pt x="2070307" y="252030"/>
                      <a:pt x="2063193" y="260014"/>
                    </a:cubicBezTo>
                    <a:cubicBezTo>
                      <a:pt x="2055618" y="268562"/>
                      <a:pt x="2043385" y="269534"/>
                      <a:pt x="2035656" y="277468"/>
                    </a:cubicBezTo>
                    <a:cubicBezTo>
                      <a:pt x="2027620" y="285708"/>
                      <a:pt x="2030640" y="299426"/>
                      <a:pt x="2042873" y="301422"/>
                    </a:cubicBezTo>
                    <a:cubicBezTo>
                      <a:pt x="2054901" y="303367"/>
                      <a:pt x="2062374" y="291083"/>
                      <a:pt x="2072815" y="287705"/>
                    </a:cubicBezTo>
                    <a:cubicBezTo>
                      <a:pt x="2083103" y="284429"/>
                      <a:pt x="2094006" y="287807"/>
                      <a:pt x="2104447" y="283815"/>
                    </a:cubicBezTo>
                    <a:cubicBezTo>
                      <a:pt x="2115246" y="279618"/>
                      <a:pt x="2123743" y="279208"/>
                      <a:pt x="2134953" y="277621"/>
                    </a:cubicBezTo>
                    <a:cubicBezTo>
                      <a:pt x="2145394" y="276239"/>
                      <a:pt x="2150973" y="268511"/>
                      <a:pt x="2160186" y="264518"/>
                    </a:cubicBezTo>
                    <a:cubicBezTo>
                      <a:pt x="2169655" y="260372"/>
                      <a:pt x="2174210" y="265951"/>
                      <a:pt x="2182349" y="264672"/>
                    </a:cubicBezTo>
                    <a:cubicBezTo>
                      <a:pt x="2186546" y="264007"/>
                      <a:pt x="2187979" y="259656"/>
                      <a:pt x="2193609" y="259656"/>
                    </a:cubicBezTo>
                    <a:cubicBezTo>
                      <a:pt x="2199342" y="259656"/>
                      <a:pt x="2201696" y="262829"/>
                      <a:pt x="2206559" y="265133"/>
                    </a:cubicBezTo>
                    <a:cubicBezTo>
                      <a:pt x="2215823" y="269432"/>
                      <a:pt x="2224012" y="267845"/>
                      <a:pt x="2233584" y="269586"/>
                    </a:cubicBezTo>
                    <a:cubicBezTo>
                      <a:pt x="2243718" y="271377"/>
                      <a:pt x="2243718" y="277417"/>
                      <a:pt x="2248376" y="286016"/>
                    </a:cubicBezTo>
                    <a:cubicBezTo>
                      <a:pt x="2253034" y="284685"/>
                      <a:pt x="2257794" y="283354"/>
                      <a:pt x="2262298" y="281563"/>
                    </a:cubicBezTo>
                    <a:cubicBezTo>
                      <a:pt x="2282516" y="273424"/>
                      <a:pt x="2293264" y="256790"/>
                      <a:pt x="2304627" y="239131"/>
                    </a:cubicBezTo>
                    <a:cubicBezTo>
                      <a:pt x="2314915" y="223059"/>
                      <a:pt x="2326739" y="208114"/>
                      <a:pt x="2334621" y="190609"/>
                    </a:cubicBezTo>
                    <a:cubicBezTo>
                      <a:pt x="2345370" y="166655"/>
                      <a:pt x="2351870" y="140807"/>
                      <a:pt x="2368044" y="119668"/>
                    </a:cubicBezTo>
                    <a:cubicBezTo>
                      <a:pt x="2382017" y="101293"/>
                      <a:pt x="2402030" y="90442"/>
                      <a:pt x="2418460" y="74831"/>
                    </a:cubicBezTo>
                    <a:cubicBezTo>
                      <a:pt x="2431256" y="62598"/>
                      <a:pt x="2439087" y="46168"/>
                      <a:pt x="2453214" y="35163"/>
                    </a:cubicBezTo>
                    <a:cubicBezTo>
                      <a:pt x="2471896" y="20730"/>
                      <a:pt x="2496003" y="15867"/>
                      <a:pt x="2519190" y="14587"/>
                    </a:cubicBezTo>
                    <a:cubicBezTo>
                      <a:pt x="2538589" y="13513"/>
                      <a:pt x="2557731" y="11823"/>
                      <a:pt x="2577181" y="10134"/>
                    </a:cubicBezTo>
                    <a:cubicBezTo>
                      <a:pt x="2596529" y="8394"/>
                      <a:pt x="2618487" y="9162"/>
                      <a:pt x="2628775" y="28305"/>
                    </a:cubicBezTo>
                    <a:cubicBezTo>
                      <a:pt x="2638653" y="46833"/>
                      <a:pt x="2638039" y="68689"/>
                      <a:pt x="2656158" y="82508"/>
                    </a:cubicBezTo>
                    <a:cubicBezTo>
                      <a:pt x="2677860" y="99041"/>
                      <a:pt x="2707854" y="85528"/>
                      <a:pt x="2728225" y="72988"/>
                    </a:cubicBezTo>
                    <a:cubicBezTo>
                      <a:pt x="2741840" y="64645"/>
                      <a:pt x="2751156" y="74524"/>
                      <a:pt x="2765435" y="69559"/>
                    </a:cubicBezTo>
                    <a:cubicBezTo>
                      <a:pt x="2765640" y="65567"/>
                      <a:pt x="2765845" y="59936"/>
                      <a:pt x="2768200" y="56456"/>
                    </a:cubicBezTo>
                    <a:cubicBezTo>
                      <a:pt x="2778846" y="41305"/>
                      <a:pt x="2804694" y="62188"/>
                      <a:pt x="2809863" y="39309"/>
                    </a:cubicBezTo>
                    <a:cubicBezTo>
                      <a:pt x="2813139" y="24978"/>
                      <a:pt x="2805462" y="16891"/>
                      <a:pt x="2799319" y="7678"/>
                    </a:cubicBezTo>
                    <a:cubicBezTo>
                      <a:pt x="2799319" y="7678"/>
                      <a:pt x="2842058" y="33577"/>
                      <a:pt x="2861456" y="47345"/>
                    </a:cubicBezTo>
                    <a:cubicBezTo>
                      <a:pt x="2880855" y="61114"/>
                      <a:pt x="2902506" y="80256"/>
                      <a:pt x="2908750" y="82099"/>
                    </a:cubicBezTo>
                    <a:cubicBezTo>
                      <a:pt x="2915046" y="84044"/>
                      <a:pt x="2942020" y="93052"/>
                      <a:pt x="2934445" y="106258"/>
                    </a:cubicBezTo>
                    <a:cubicBezTo>
                      <a:pt x="2926921" y="119412"/>
                      <a:pt x="2914688" y="136712"/>
                      <a:pt x="2914688" y="152682"/>
                    </a:cubicBezTo>
                    <a:cubicBezTo>
                      <a:pt x="2914688" y="168651"/>
                      <a:pt x="2912180" y="206578"/>
                      <a:pt x="2898462" y="219118"/>
                    </a:cubicBezTo>
                    <a:cubicBezTo>
                      <a:pt x="2884592" y="231658"/>
                      <a:pt x="2857003" y="275881"/>
                      <a:pt x="2844464" y="299067"/>
                    </a:cubicBezTo>
                    <a:cubicBezTo>
                      <a:pt x="2831923" y="322305"/>
                      <a:pt x="2816261" y="360181"/>
                      <a:pt x="2829108" y="362996"/>
                    </a:cubicBezTo>
                    <a:cubicBezTo>
                      <a:pt x="2842007" y="365811"/>
                      <a:pt x="2858232" y="360795"/>
                      <a:pt x="2851988" y="369906"/>
                    </a:cubicBezTo>
                    <a:cubicBezTo>
                      <a:pt x="2845743" y="378965"/>
                      <a:pt x="2848200" y="401896"/>
                      <a:pt x="2857669" y="410341"/>
                    </a:cubicBezTo>
                    <a:cubicBezTo>
                      <a:pt x="2867035" y="418838"/>
                      <a:pt x="2894931" y="432913"/>
                      <a:pt x="2925078" y="432913"/>
                    </a:cubicBezTo>
                    <a:cubicBezTo>
                      <a:pt x="2955226" y="432913"/>
                      <a:pt x="3000267" y="424110"/>
                      <a:pt x="3012193" y="450418"/>
                    </a:cubicBezTo>
                    <a:cubicBezTo>
                      <a:pt x="3024068" y="476778"/>
                      <a:pt x="3040088" y="508410"/>
                      <a:pt x="3059845" y="519721"/>
                    </a:cubicBezTo>
                    <a:cubicBezTo>
                      <a:pt x="3058719" y="521359"/>
                      <a:pt x="3057746" y="523048"/>
                      <a:pt x="3056826" y="52484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77"/>
              <p:cNvSpPr/>
              <p:nvPr/>
            </p:nvSpPr>
            <p:spPr>
              <a:xfrm>
                <a:off x="9582085" y="1485957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7505" y="14280"/>
                    </a:moveTo>
                    <a:cubicBezTo>
                      <a:pt x="17505" y="17914"/>
                      <a:pt x="15355" y="20883"/>
                      <a:pt x="12642" y="20883"/>
                    </a:cubicBezTo>
                    <a:cubicBezTo>
                      <a:pt x="9929" y="20883"/>
                      <a:pt x="7678" y="17914"/>
                      <a:pt x="7678" y="14280"/>
                    </a:cubicBezTo>
                    <a:cubicBezTo>
                      <a:pt x="7678" y="10646"/>
                      <a:pt x="9879" y="7678"/>
                      <a:pt x="12642" y="7678"/>
                    </a:cubicBezTo>
                    <a:cubicBezTo>
                      <a:pt x="15406" y="7678"/>
                      <a:pt x="17505" y="10646"/>
                      <a:pt x="17505" y="1428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77"/>
              <p:cNvSpPr/>
              <p:nvPr/>
            </p:nvSpPr>
            <p:spPr>
              <a:xfrm>
                <a:off x="9570773" y="1505714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8989" y="12847"/>
                    </a:moveTo>
                    <a:cubicBezTo>
                      <a:pt x="18989" y="15713"/>
                      <a:pt x="16430" y="18017"/>
                      <a:pt x="13308" y="18017"/>
                    </a:cubicBezTo>
                    <a:cubicBezTo>
                      <a:pt x="10186" y="18017"/>
                      <a:pt x="7678" y="15713"/>
                      <a:pt x="7678" y="12847"/>
                    </a:cubicBezTo>
                    <a:cubicBezTo>
                      <a:pt x="7678" y="9981"/>
                      <a:pt x="10237" y="7678"/>
                      <a:pt x="13308" y="7678"/>
                    </a:cubicBezTo>
                    <a:cubicBezTo>
                      <a:pt x="16379" y="7678"/>
                      <a:pt x="18989" y="9981"/>
                      <a:pt x="18989" y="1284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77"/>
              <p:cNvSpPr/>
              <p:nvPr/>
            </p:nvSpPr>
            <p:spPr>
              <a:xfrm>
                <a:off x="9474394" y="1367978"/>
                <a:ext cx="20473" cy="30710"/>
              </a:xfrm>
              <a:custGeom>
                <a:rect b="b" l="l" r="r" t="t"/>
                <a:pathLst>
                  <a:path extrusionOk="0" h="30710" w="20473">
                    <a:moveTo>
                      <a:pt x="16584" y="15406"/>
                    </a:moveTo>
                    <a:cubicBezTo>
                      <a:pt x="16584" y="19706"/>
                      <a:pt x="14639" y="23186"/>
                      <a:pt x="12131" y="23186"/>
                    </a:cubicBezTo>
                    <a:cubicBezTo>
                      <a:pt x="9623" y="23186"/>
                      <a:pt x="7678" y="19706"/>
                      <a:pt x="7678" y="15406"/>
                    </a:cubicBezTo>
                    <a:cubicBezTo>
                      <a:pt x="7678" y="11107"/>
                      <a:pt x="9674" y="7678"/>
                      <a:pt x="12131" y="7678"/>
                    </a:cubicBezTo>
                    <a:cubicBezTo>
                      <a:pt x="14588" y="7678"/>
                      <a:pt x="16584" y="11158"/>
                      <a:pt x="16584" y="1540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77"/>
              <p:cNvSpPr/>
              <p:nvPr/>
            </p:nvSpPr>
            <p:spPr>
              <a:xfrm>
                <a:off x="9434880" y="1402732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7095" y="14280"/>
                    </a:moveTo>
                    <a:cubicBezTo>
                      <a:pt x="17095" y="17914"/>
                      <a:pt x="14997" y="20883"/>
                      <a:pt x="12387" y="20883"/>
                    </a:cubicBezTo>
                    <a:cubicBezTo>
                      <a:pt x="9776" y="20883"/>
                      <a:pt x="7678" y="17914"/>
                      <a:pt x="7678" y="14280"/>
                    </a:cubicBezTo>
                    <a:cubicBezTo>
                      <a:pt x="7678" y="10646"/>
                      <a:pt x="9776" y="7678"/>
                      <a:pt x="12387" y="7678"/>
                    </a:cubicBezTo>
                    <a:cubicBezTo>
                      <a:pt x="14997" y="7678"/>
                      <a:pt x="17095" y="10646"/>
                      <a:pt x="17095" y="1428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77"/>
              <p:cNvSpPr/>
              <p:nvPr/>
            </p:nvSpPr>
            <p:spPr>
              <a:xfrm>
                <a:off x="9396338" y="1389066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21293" y="13103"/>
                    </a:moveTo>
                    <a:cubicBezTo>
                      <a:pt x="21293" y="16072"/>
                      <a:pt x="18222" y="18529"/>
                      <a:pt x="14485" y="18529"/>
                    </a:cubicBezTo>
                    <a:cubicBezTo>
                      <a:pt x="10749" y="18529"/>
                      <a:pt x="7678" y="16072"/>
                      <a:pt x="7678" y="13103"/>
                    </a:cubicBezTo>
                    <a:cubicBezTo>
                      <a:pt x="7678" y="10134"/>
                      <a:pt x="10698" y="7678"/>
                      <a:pt x="14485" y="7678"/>
                    </a:cubicBezTo>
                    <a:cubicBezTo>
                      <a:pt x="18273" y="7678"/>
                      <a:pt x="21293" y="10134"/>
                      <a:pt x="21293" y="1310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77"/>
              <p:cNvSpPr/>
              <p:nvPr/>
            </p:nvSpPr>
            <p:spPr>
              <a:xfrm>
                <a:off x="9378936" y="1430474"/>
                <a:ext cx="30710" cy="30710"/>
              </a:xfrm>
              <a:custGeom>
                <a:rect b="b" l="l" r="r" t="t"/>
                <a:pathLst>
                  <a:path extrusionOk="0" h="30710" w="30710">
                    <a:moveTo>
                      <a:pt x="25080" y="15458"/>
                    </a:moveTo>
                    <a:cubicBezTo>
                      <a:pt x="25080" y="19757"/>
                      <a:pt x="21190" y="23238"/>
                      <a:pt x="16379" y="23238"/>
                    </a:cubicBezTo>
                    <a:cubicBezTo>
                      <a:pt x="11567" y="23238"/>
                      <a:pt x="7678" y="19757"/>
                      <a:pt x="7678" y="15458"/>
                    </a:cubicBezTo>
                    <a:cubicBezTo>
                      <a:pt x="7678" y="11158"/>
                      <a:pt x="11567" y="7678"/>
                      <a:pt x="16379" y="7678"/>
                    </a:cubicBezTo>
                    <a:cubicBezTo>
                      <a:pt x="21190" y="7678"/>
                      <a:pt x="25080" y="11158"/>
                      <a:pt x="25080" y="1545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77"/>
              <p:cNvSpPr/>
              <p:nvPr/>
            </p:nvSpPr>
            <p:spPr>
              <a:xfrm>
                <a:off x="8260644" y="1711681"/>
                <a:ext cx="61420" cy="66539"/>
              </a:xfrm>
              <a:custGeom>
                <a:rect b="b" l="l" r="r" t="t"/>
                <a:pathLst>
                  <a:path extrusionOk="0" h="66539" w="61420">
                    <a:moveTo>
                      <a:pt x="13488" y="48264"/>
                    </a:moveTo>
                    <a:cubicBezTo>
                      <a:pt x="7961" y="38794"/>
                      <a:pt x="5555" y="30451"/>
                      <a:pt x="9957" y="19754"/>
                    </a:cubicBezTo>
                    <a:cubicBezTo>
                      <a:pt x="14615" y="8340"/>
                      <a:pt x="22804" y="6651"/>
                      <a:pt x="34167" y="8135"/>
                    </a:cubicBezTo>
                    <a:cubicBezTo>
                      <a:pt x="47423" y="9876"/>
                      <a:pt x="53668" y="14943"/>
                      <a:pt x="55869" y="28097"/>
                    </a:cubicBezTo>
                    <a:cubicBezTo>
                      <a:pt x="57456" y="37720"/>
                      <a:pt x="59810" y="48110"/>
                      <a:pt x="56227" y="57630"/>
                    </a:cubicBezTo>
                    <a:cubicBezTo>
                      <a:pt x="53668" y="64335"/>
                      <a:pt x="43226" y="64489"/>
                      <a:pt x="37033" y="63567"/>
                    </a:cubicBezTo>
                    <a:cubicBezTo>
                      <a:pt x="25977" y="61930"/>
                      <a:pt x="19119" y="57886"/>
                      <a:pt x="13488" y="48212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77"/>
              <p:cNvSpPr/>
              <p:nvPr/>
            </p:nvSpPr>
            <p:spPr>
              <a:xfrm>
                <a:off x="8317615" y="1723199"/>
                <a:ext cx="184261" cy="143314"/>
              </a:xfrm>
              <a:custGeom>
                <a:rect b="b" l="l" r="r" t="t"/>
                <a:pathLst>
                  <a:path extrusionOk="0" h="143314" w="184261">
                    <a:moveTo>
                      <a:pt x="25206" y="138499"/>
                    </a:moveTo>
                    <a:cubicBezTo>
                      <a:pt x="19269" y="139778"/>
                      <a:pt x="9749" y="139062"/>
                      <a:pt x="7957" y="131896"/>
                    </a:cubicBezTo>
                    <a:cubicBezTo>
                      <a:pt x="6166" y="124833"/>
                      <a:pt x="13434" y="117616"/>
                      <a:pt x="16863" y="112293"/>
                    </a:cubicBezTo>
                    <a:cubicBezTo>
                      <a:pt x="22033" y="104410"/>
                      <a:pt x="24438" y="96272"/>
                      <a:pt x="23875" y="86854"/>
                    </a:cubicBezTo>
                    <a:cubicBezTo>
                      <a:pt x="23415" y="78306"/>
                      <a:pt x="20856" y="69963"/>
                      <a:pt x="20548" y="61416"/>
                    </a:cubicBezTo>
                    <a:cubicBezTo>
                      <a:pt x="20344" y="54404"/>
                      <a:pt x="22340" y="47750"/>
                      <a:pt x="24387" y="41096"/>
                    </a:cubicBezTo>
                    <a:cubicBezTo>
                      <a:pt x="26946" y="32804"/>
                      <a:pt x="29250" y="23181"/>
                      <a:pt x="34778" y="16272"/>
                    </a:cubicBezTo>
                    <a:cubicBezTo>
                      <a:pt x="40152" y="9567"/>
                      <a:pt x="47522" y="9106"/>
                      <a:pt x="55559" y="9311"/>
                    </a:cubicBezTo>
                    <a:cubicBezTo>
                      <a:pt x="70914" y="9567"/>
                      <a:pt x="86832" y="3732"/>
                      <a:pt x="100446" y="12689"/>
                    </a:cubicBezTo>
                    <a:cubicBezTo>
                      <a:pt x="108431" y="17961"/>
                      <a:pt x="115904" y="23386"/>
                      <a:pt x="125117" y="26304"/>
                    </a:cubicBezTo>
                    <a:cubicBezTo>
                      <a:pt x="131976" y="28453"/>
                      <a:pt x="140012" y="28556"/>
                      <a:pt x="146154" y="32446"/>
                    </a:cubicBezTo>
                    <a:cubicBezTo>
                      <a:pt x="152142" y="36233"/>
                      <a:pt x="156186" y="42990"/>
                      <a:pt x="161201" y="47903"/>
                    </a:cubicBezTo>
                    <a:cubicBezTo>
                      <a:pt x="167037" y="53687"/>
                      <a:pt x="175226" y="58345"/>
                      <a:pt x="179628" y="65459"/>
                    </a:cubicBezTo>
                    <a:cubicBezTo>
                      <a:pt x="183620" y="71908"/>
                      <a:pt x="181419" y="78614"/>
                      <a:pt x="175277" y="82708"/>
                    </a:cubicBezTo>
                    <a:cubicBezTo>
                      <a:pt x="168316" y="87315"/>
                      <a:pt x="159871" y="86752"/>
                      <a:pt x="151989" y="86342"/>
                    </a:cubicBezTo>
                    <a:cubicBezTo>
                      <a:pt x="133972" y="85472"/>
                      <a:pt x="122148" y="96989"/>
                      <a:pt x="109608" y="108658"/>
                    </a:cubicBezTo>
                    <a:cubicBezTo>
                      <a:pt x="101009" y="116643"/>
                      <a:pt x="91234" y="130770"/>
                      <a:pt x="77670" y="125396"/>
                    </a:cubicBezTo>
                    <a:cubicBezTo>
                      <a:pt x="71732" y="123041"/>
                      <a:pt x="68712" y="117565"/>
                      <a:pt x="61803" y="119100"/>
                    </a:cubicBezTo>
                    <a:cubicBezTo>
                      <a:pt x="54534" y="120635"/>
                      <a:pt x="46294" y="124423"/>
                      <a:pt x="40459" y="129030"/>
                    </a:cubicBezTo>
                    <a:cubicBezTo>
                      <a:pt x="35494" y="132971"/>
                      <a:pt x="31962" y="137117"/>
                      <a:pt x="25257" y="138601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77"/>
              <p:cNvSpPr/>
              <p:nvPr/>
            </p:nvSpPr>
            <p:spPr>
              <a:xfrm>
                <a:off x="7932102" y="1610981"/>
                <a:ext cx="66539" cy="92130"/>
              </a:xfrm>
              <a:custGeom>
                <a:rect b="b" l="l" r="r" t="t"/>
                <a:pathLst>
                  <a:path extrusionOk="0" h="92130" w="66539">
                    <a:moveTo>
                      <a:pt x="14453" y="37997"/>
                    </a:moveTo>
                    <a:cubicBezTo>
                      <a:pt x="12764" y="33186"/>
                      <a:pt x="1964" y="9795"/>
                      <a:pt x="11689" y="7747"/>
                    </a:cubicBezTo>
                    <a:cubicBezTo>
                      <a:pt x="16807" y="6672"/>
                      <a:pt x="22079" y="18342"/>
                      <a:pt x="25202" y="21157"/>
                    </a:cubicBezTo>
                    <a:cubicBezTo>
                      <a:pt x="29705" y="25355"/>
                      <a:pt x="36411" y="24024"/>
                      <a:pt x="40659" y="27863"/>
                    </a:cubicBezTo>
                    <a:cubicBezTo>
                      <a:pt x="45317" y="31957"/>
                      <a:pt x="43883" y="40300"/>
                      <a:pt x="43934" y="45777"/>
                    </a:cubicBezTo>
                    <a:cubicBezTo>
                      <a:pt x="44037" y="52124"/>
                      <a:pt x="45368" y="57754"/>
                      <a:pt x="49514" y="62667"/>
                    </a:cubicBezTo>
                    <a:cubicBezTo>
                      <a:pt x="53302" y="67172"/>
                      <a:pt x="61183" y="70959"/>
                      <a:pt x="60928" y="77716"/>
                    </a:cubicBezTo>
                    <a:cubicBezTo>
                      <a:pt x="60672" y="84881"/>
                      <a:pt x="50691" y="85803"/>
                      <a:pt x="45112" y="84728"/>
                    </a:cubicBezTo>
                    <a:cubicBezTo>
                      <a:pt x="40301" y="83755"/>
                      <a:pt x="37332" y="79661"/>
                      <a:pt x="34926" y="75719"/>
                    </a:cubicBezTo>
                    <a:cubicBezTo>
                      <a:pt x="32418" y="71676"/>
                      <a:pt x="29808" y="69014"/>
                      <a:pt x="26788" y="65431"/>
                    </a:cubicBezTo>
                    <a:cubicBezTo>
                      <a:pt x="20185" y="57600"/>
                      <a:pt x="17831" y="47364"/>
                      <a:pt x="14504" y="37946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77"/>
              <p:cNvSpPr/>
              <p:nvPr/>
            </p:nvSpPr>
            <p:spPr>
              <a:xfrm>
                <a:off x="8072079" y="1852277"/>
                <a:ext cx="66539" cy="40947"/>
              </a:xfrm>
              <a:custGeom>
                <a:rect b="b" l="l" r="r" t="t"/>
                <a:pathLst>
                  <a:path extrusionOk="0" h="40947" w="66539">
                    <a:moveTo>
                      <a:pt x="10421" y="9114"/>
                    </a:moveTo>
                    <a:cubicBezTo>
                      <a:pt x="18662" y="5071"/>
                      <a:pt x="28438" y="10598"/>
                      <a:pt x="36269" y="13004"/>
                    </a:cubicBezTo>
                    <a:cubicBezTo>
                      <a:pt x="43179" y="15154"/>
                      <a:pt x="53006" y="14796"/>
                      <a:pt x="58687" y="19658"/>
                    </a:cubicBezTo>
                    <a:cubicBezTo>
                      <a:pt x="64010" y="24316"/>
                      <a:pt x="64881" y="34962"/>
                      <a:pt x="56179" y="34706"/>
                    </a:cubicBezTo>
                    <a:cubicBezTo>
                      <a:pt x="44919" y="34399"/>
                      <a:pt x="32379" y="33273"/>
                      <a:pt x="23320" y="25954"/>
                    </a:cubicBezTo>
                    <a:cubicBezTo>
                      <a:pt x="19532" y="22985"/>
                      <a:pt x="798" y="13721"/>
                      <a:pt x="10370" y="906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77"/>
              <p:cNvSpPr/>
              <p:nvPr/>
            </p:nvSpPr>
            <p:spPr>
              <a:xfrm>
                <a:off x="8000986" y="1411553"/>
                <a:ext cx="348050" cy="312221"/>
              </a:xfrm>
              <a:custGeom>
                <a:rect b="b" l="l" r="r" t="t"/>
                <a:pathLst>
                  <a:path extrusionOk="0" h="312221" w="348050">
                    <a:moveTo>
                      <a:pt x="180196" y="265883"/>
                    </a:moveTo>
                    <a:cubicBezTo>
                      <a:pt x="182857" y="273304"/>
                      <a:pt x="185315" y="281187"/>
                      <a:pt x="183830" y="288404"/>
                    </a:cubicBezTo>
                    <a:cubicBezTo>
                      <a:pt x="181731" y="298538"/>
                      <a:pt x="175794" y="298743"/>
                      <a:pt x="167195" y="299050"/>
                    </a:cubicBezTo>
                    <a:cubicBezTo>
                      <a:pt x="161104" y="299255"/>
                      <a:pt x="155628" y="300585"/>
                      <a:pt x="150356" y="303605"/>
                    </a:cubicBezTo>
                    <a:cubicBezTo>
                      <a:pt x="146875" y="305653"/>
                      <a:pt x="143497" y="308724"/>
                      <a:pt x="139095" y="308416"/>
                    </a:cubicBezTo>
                    <a:cubicBezTo>
                      <a:pt x="128347" y="307649"/>
                      <a:pt x="122461" y="293061"/>
                      <a:pt x="114681" y="287278"/>
                    </a:cubicBezTo>
                    <a:cubicBezTo>
                      <a:pt x="105007" y="280061"/>
                      <a:pt x="90368" y="284514"/>
                      <a:pt x="79210" y="283951"/>
                    </a:cubicBezTo>
                    <a:cubicBezTo>
                      <a:pt x="66465" y="283285"/>
                      <a:pt x="55000" y="278883"/>
                      <a:pt x="45480" y="270387"/>
                    </a:cubicBezTo>
                    <a:cubicBezTo>
                      <a:pt x="36420" y="262249"/>
                      <a:pt x="33657" y="253701"/>
                      <a:pt x="37905" y="242185"/>
                    </a:cubicBezTo>
                    <a:cubicBezTo>
                      <a:pt x="39645" y="237476"/>
                      <a:pt x="42972" y="231948"/>
                      <a:pt x="41846" y="226727"/>
                    </a:cubicBezTo>
                    <a:cubicBezTo>
                      <a:pt x="40618" y="221046"/>
                      <a:pt x="34424" y="218435"/>
                      <a:pt x="29715" y="216132"/>
                    </a:cubicBezTo>
                    <a:cubicBezTo>
                      <a:pt x="24853" y="213777"/>
                      <a:pt x="17329" y="211423"/>
                      <a:pt x="15077" y="205946"/>
                    </a:cubicBezTo>
                    <a:cubicBezTo>
                      <a:pt x="12824" y="200623"/>
                      <a:pt x="16971" y="195147"/>
                      <a:pt x="19888" y="191001"/>
                    </a:cubicBezTo>
                    <a:cubicBezTo>
                      <a:pt x="22089" y="187827"/>
                      <a:pt x="27310" y="182606"/>
                      <a:pt x="25774" y="178256"/>
                    </a:cubicBezTo>
                    <a:cubicBezTo>
                      <a:pt x="24392" y="174264"/>
                      <a:pt x="17994" y="172933"/>
                      <a:pt x="14667" y="171295"/>
                    </a:cubicBezTo>
                    <a:cubicBezTo>
                      <a:pt x="2588" y="165306"/>
                      <a:pt x="8628" y="157014"/>
                      <a:pt x="14463" y="148313"/>
                    </a:cubicBezTo>
                    <a:cubicBezTo>
                      <a:pt x="18813" y="141864"/>
                      <a:pt x="20963" y="134545"/>
                      <a:pt x="20707" y="126765"/>
                    </a:cubicBezTo>
                    <a:cubicBezTo>
                      <a:pt x="20605" y="121749"/>
                      <a:pt x="19069" y="116221"/>
                      <a:pt x="21577" y="111563"/>
                    </a:cubicBezTo>
                    <a:cubicBezTo>
                      <a:pt x="23317" y="108339"/>
                      <a:pt x="26593" y="106189"/>
                      <a:pt x="28691" y="103220"/>
                    </a:cubicBezTo>
                    <a:cubicBezTo>
                      <a:pt x="34578" y="94724"/>
                      <a:pt x="28282" y="80904"/>
                      <a:pt x="43228" y="83156"/>
                    </a:cubicBezTo>
                    <a:cubicBezTo>
                      <a:pt x="49114" y="84077"/>
                      <a:pt x="54539" y="84231"/>
                      <a:pt x="58071" y="89554"/>
                    </a:cubicBezTo>
                    <a:cubicBezTo>
                      <a:pt x="61040" y="94007"/>
                      <a:pt x="62524" y="96157"/>
                      <a:pt x="68052" y="97590"/>
                    </a:cubicBezTo>
                    <a:cubicBezTo>
                      <a:pt x="76753" y="99791"/>
                      <a:pt x="85506" y="96669"/>
                      <a:pt x="94258" y="97641"/>
                    </a:cubicBezTo>
                    <a:cubicBezTo>
                      <a:pt x="105672" y="98921"/>
                      <a:pt x="114322" y="107110"/>
                      <a:pt x="122665" y="114123"/>
                    </a:cubicBezTo>
                    <a:cubicBezTo>
                      <a:pt x="127579" y="118268"/>
                      <a:pt x="131315" y="125127"/>
                      <a:pt x="136792" y="128300"/>
                    </a:cubicBezTo>
                    <a:cubicBezTo>
                      <a:pt x="142627" y="131627"/>
                      <a:pt x="156037" y="132753"/>
                      <a:pt x="160951" y="127174"/>
                    </a:cubicBezTo>
                    <a:cubicBezTo>
                      <a:pt x="165148" y="122414"/>
                      <a:pt x="168372" y="111922"/>
                      <a:pt x="167144" y="105677"/>
                    </a:cubicBezTo>
                    <a:cubicBezTo>
                      <a:pt x="165762" y="98716"/>
                      <a:pt x="157675" y="95389"/>
                      <a:pt x="151686" y="93342"/>
                    </a:cubicBezTo>
                    <a:cubicBezTo>
                      <a:pt x="146568" y="91602"/>
                      <a:pt x="136843" y="90680"/>
                      <a:pt x="134437" y="85357"/>
                    </a:cubicBezTo>
                    <a:cubicBezTo>
                      <a:pt x="131469" y="78857"/>
                      <a:pt x="134591" y="71640"/>
                      <a:pt x="133823" y="64832"/>
                    </a:cubicBezTo>
                    <a:cubicBezTo>
                      <a:pt x="133107" y="58690"/>
                      <a:pt x="128756" y="54954"/>
                      <a:pt x="128500" y="48249"/>
                    </a:cubicBezTo>
                    <a:cubicBezTo>
                      <a:pt x="127937" y="35811"/>
                      <a:pt x="140272" y="37756"/>
                      <a:pt x="148872" y="39803"/>
                    </a:cubicBezTo>
                    <a:cubicBezTo>
                      <a:pt x="164124" y="43489"/>
                      <a:pt x="179121" y="49221"/>
                      <a:pt x="195090" y="48095"/>
                    </a:cubicBezTo>
                    <a:cubicBezTo>
                      <a:pt x="209063" y="47123"/>
                      <a:pt x="219761" y="40162"/>
                      <a:pt x="229947" y="31102"/>
                    </a:cubicBezTo>
                    <a:cubicBezTo>
                      <a:pt x="234911" y="26700"/>
                      <a:pt x="240183" y="23220"/>
                      <a:pt x="245814" y="19637"/>
                    </a:cubicBezTo>
                    <a:cubicBezTo>
                      <a:pt x="249857" y="17027"/>
                      <a:pt x="254259" y="12676"/>
                      <a:pt x="259531" y="14775"/>
                    </a:cubicBezTo>
                    <a:cubicBezTo>
                      <a:pt x="263319" y="16310"/>
                      <a:pt x="267464" y="18920"/>
                      <a:pt x="270843" y="21275"/>
                    </a:cubicBezTo>
                    <a:cubicBezTo>
                      <a:pt x="285021" y="31205"/>
                      <a:pt x="293005" y="14109"/>
                      <a:pt x="305084" y="9093"/>
                    </a:cubicBezTo>
                    <a:cubicBezTo>
                      <a:pt x="326172" y="392"/>
                      <a:pt x="320338" y="34224"/>
                      <a:pt x="321156" y="44717"/>
                    </a:cubicBezTo>
                    <a:cubicBezTo>
                      <a:pt x="321719" y="51729"/>
                      <a:pt x="327862" y="56797"/>
                      <a:pt x="331854" y="62478"/>
                    </a:cubicBezTo>
                    <a:cubicBezTo>
                      <a:pt x="334259" y="65907"/>
                      <a:pt x="333850" y="70667"/>
                      <a:pt x="333645" y="74660"/>
                    </a:cubicBezTo>
                    <a:cubicBezTo>
                      <a:pt x="333235" y="82133"/>
                      <a:pt x="332314" y="87302"/>
                      <a:pt x="335897" y="94161"/>
                    </a:cubicBezTo>
                    <a:cubicBezTo>
                      <a:pt x="339122" y="100405"/>
                      <a:pt x="343114" y="106803"/>
                      <a:pt x="344906" y="113662"/>
                    </a:cubicBezTo>
                    <a:cubicBezTo>
                      <a:pt x="347721" y="124206"/>
                      <a:pt x="334669" y="132037"/>
                      <a:pt x="325814" y="132907"/>
                    </a:cubicBezTo>
                    <a:cubicBezTo>
                      <a:pt x="312609" y="134238"/>
                      <a:pt x="297970" y="132805"/>
                      <a:pt x="284918" y="130860"/>
                    </a:cubicBezTo>
                    <a:cubicBezTo>
                      <a:pt x="273607" y="129119"/>
                      <a:pt x="260657" y="128044"/>
                      <a:pt x="250215" y="123131"/>
                    </a:cubicBezTo>
                    <a:cubicBezTo>
                      <a:pt x="241053" y="118831"/>
                      <a:pt x="237676" y="109721"/>
                      <a:pt x="234297" y="100866"/>
                    </a:cubicBezTo>
                    <a:cubicBezTo>
                      <a:pt x="231789" y="94417"/>
                      <a:pt x="227439" y="87046"/>
                      <a:pt x="229435" y="80443"/>
                    </a:cubicBezTo>
                    <a:cubicBezTo>
                      <a:pt x="230561" y="76656"/>
                      <a:pt x="232813" y="68211"/>
                      <a:pt x="228360" y="65600"/>
                    </a:cubicBezTo>
                    <a:cubicBezTo>
                      <a:pt x="226671" y="64628"/>
                      <a:pt x="220222" y="65958"/>
                      <a:pt x="218328" y="66624"/>
                    </a:cubicBezTo>
                    <a:cubicBezTo>
                      <a:pt x="199492" y="73022"/>
                      <a:pt x="208654" y="105882"/>
                      <a:pt x="214182" y="118319"/>
                    </a:cubicBezTo>
                    <a:cubicBezTo>
                      <a:pt x="218482" y="127840"/>
                      <a:pt x="228053" y="132907"/>
                      <a:pt x="236600" y="138025"/>
                    </a:cubicBezTo>
                    <a:cubicBezTo>
                      <a:pt x="241872" y="141199"/>
                      <a:pt x="246172" y="144475"/>
                      <a:pt x="250932" y="148109"/>
                    </a:cubicBezTo>
                    <a:cubicBezTo>
                      <a:pt x="256050" y="151999"/>
                      <a:pt x="266953" y="149490"/>
                      <a:pt x="273248" y="149337"/>
                    </a:cubicBezTo>
                    <a:cubicBezTo>
                      <a:pt x="284918" y="149030"/>
                      <a:pt x="302218" y="147853"/>
                      <a:pt x="312353" y="155070"/>
                    </a:cubicBezTo>
                    <a:cubicBezTo>
                      <a:pt x="316908" y="158345"/>
                      <a:pt x="316345" y="162747"/>
                      <a:pt x="314093" y="167456"/>
                    </a:cubicBezTo>
                    <a:cubicBezTo>
                      <a:pt x="312148" y="171602"/>
                      <a:pt x="309282" y="175389"/>
                      <a:pt x="306466" y="179024"/>
                    </a:cubicBezTo>
                    <a:cubicBezTo>
                      <a:pt x="303395" y="183067"/>
                      <a:pt x="299199" y="190694"/>
                      <a:pt x="294899" y="193355"/>
                    </a:cubicBezTo>
                    <a:cubicBezTo>
                      <a:pt x="292391" y="194891"/>
                      <a:pt x="290958" y="194328"/>
                      <a:pt x="288143" y="194123"/>
                    </a:cubicBezTo>
                    <a:cubicBezTo>
                      <a:pt x="282410" y="193765"/>
                      <a:pt x="278469" y="194328"/>
                      <a:pt x="273607" y="191052"/>
                    </a:cubicBezTo>
                    <a:cubicBezTo>
                      <a:pt x="268335" y="187520"/>
                      <a:pt x="261988" y="177283"/>
                      <a:pt x="255744" y="183937"/>
                    </a:cubicBezTo>
                    <a:cubicBezTo>
                      <a:pt x="250778" y="189312"/>
                      <a:pt x="251034" y="197808"/>
                      <a:pt x="248219" y="204309"/>
                    </a:cubicBezTo>
                    <a:cubicBezTo>
                      <a:pt x="244841" y="212088"/>
                      <a:pt x="237982" y="213624"/>
                      <a:pt x="231124" y="217514"/>
                    </a:cubicBezTo>
                    <a:cubicBezTo>
                      <a:pt x="226415" y="220175"/>
                      <a:pt x="222781" y="224424"/>
                      <a:pt x="220068" y="229081"/>
                    </a:cubicBezTo>
                    <a:cubicBezTo>
                      <a:pt x="217611" y="233330"/>
                      <a:pt x="216792" y="238602"/>
                      <a:pt x="213875" y="242492"/>
                    </a:cubicBezTo>
                    <a:cubicBezTo>
                      <a:pt x="211521" y="245716"/>
                      <a:pt x="207989" y="248224"/>
                      <a:pt x="205378" y="251346"/>
                    </a:cubicBezTo>
                    <a:cubicBezTo>
                      <a:pt x="202921" y="254366"/>
                      <a:pt x="200567" y="258563"/>
                      <a:pt x="195961" y="256874"/>
                    </a:cubicBezTo>
                    <a:cubicBezTo>
                      <a:pt x="193555" y="256004"/>
                      <a:pt x="190945" y="254059"/>
                      <a:pt x="189205" y="252165"/>
                    </a:cubicBezTo>
                    <a:cubicBezTo>
                      <a:pt x="184086" y="246638"/>
                      <a:pt x="182397" y="242133"/>
                      <a:pt x="182039" y="234712"/>
                    </a:cubicBezTo>
                    <a:cubicBezTo>
                      <a:pt x="181936" y="232255"/>
                      <a:pt x="182499" y="226010"/>
                      <a:pt x="179018" y="225652"/>
                    </a:cubicBezTo>
                    <a:cubicBezTo>
                      <a:pt x="176767" y="225447"/>
                      <a:pt x="174514" y="229286"/>
                      <a:pt x="173440" y="230719"/>
                    </a:cubicBezTo>
                    <a:cubicBezTo>
                      <a:pt x="169959" y="235172"/>
                      <a:pt x="166172" y="238704"/>
                      <a:pt x="169601" y="244283"/>
                    </a:cubicBezTo>
                    <a:cubicBezTo>
                      <a:pt x="172211" y="248583"/>
                      <a:pt x="175333" y="251807"/>
                      <a:pt x="176920" y="256670"/>
                    </a:cubicBezTo>
                    <a:cubicBezTo>
                      <a:pt x="177892" y="259587"/>
                      <a:pt x="179018" y="262709"/>
                      <a:pt x="180196" y="265883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77"/>
              <p:cNvSpPr/>
              <p:nvPr/>
            </p:nvSpPr>
            <p:spPr>
              <a:xfrm>
                <a:off x="8351664" y="1321417"/>
                <a:ext cx="214972" cy="133078"/>
              </a:xfrm>
              <a:custGeom>
                <a:rect b="b" l="l" r="r" t="t"/>
                <a:pathLst>
                  <a:path extrusionOk="0" h="133078" w="214972">
                    <a:moveTo>
                      <a:pt x="55751" y="50144"/>
                    </a:moveTo>
                    <a:cubicBezTo>
                      <a:pt x="63479" y="40726"/>
                      <a:pt x="73000" y="39089"/>
                      <a:pt x="84107" y="43286"/>
                    </a:cubicBezTo>
                    <a:cubicBezTo>
                      <a:pt x="95469" y="47534"/>
                      <a:pt x="109750" y="57822"/>
                      <a:pt x="121419" y="48916"/>
                    </a:cubicBezTo>
                    <a:cubicBezTo>
                      <a:pt x="131759" y="40982"/>
                      <a:pt x="134574" y="25013"/>
                      <a:pt x="148035" y="20867"/>
                    </a:cubicBezTo>
                    <a:cubicBezTo>
                      <a:pt x="159500" y="17335"/>
                      <a:pt x="171119" y="22454"/>
                      <a:pt x="182431" y="16824"/>
                    </a:cubicBezTo>
                    <a:cubicBezTo>
                      <a:pt x="189545" y="13292"/>
                      <a:pt x="200499" y="1673"/>
                      <a:pt x="207204" y="11603"/>
                    </a:cubicBezTo>
                    <a:cubicBezTo>
                      <a:pt x="215086" y="23068"/>
                      <a:pt x="211145" y="43030"/>
                      <a:pt x="206436" y="54904"/>
                    </a:cubicBezTo>
                    <a:cubicBezTo>
                      <a:pt x="202341" y="65397"/>
                      <a:pt x="194305" y="73279"/>
                      <a:pt x="185655" y="80240"/>
                    </a:cubicBezTo>
                    <a:cubicBezTo>
                      <a:pt x="176289" y="87816"/>
                      <a:pt x="170095" y="98667"/>
                      <a:pt x="161548" y="107368"/>
                    </a:cubicBezTo>
                    <a:cubicBezTo>
                      <a:pt x="156992" y="112026"/>
                      <a:pt x="151925" y="118372"/>
                      <a:pt x="145732" y="120778"/>
                    </a:cubicBezTo>
                    <a:cubicBezTo>
                      <a:pt x="139487" y="123235"/>
                      <a:pt x="133243" y="120625"/>
                      <a:pt x="127715" y="117656"/>
                    </a:cubicBezTo>
                    <a:cubicBezTo>
                      <a:pt x="120908" y="113919"/>
                      <a:pt x="115073" y="110951"/>
                      <a:pt x="106986" y="111616"/>
                    </a:cubicBezTo>
                    <a:cubicBezTo>
                      <a:pt x="89328" y="113152"/>
                      <a:pt x="74433" y="124463"/>
                      <a:pt x="56825" y="126459"/>
                    </a:cubicBezTo>
                    <a:cubicBezTo>
                      <a:pt x="39116" y="128456"/>
                      <a:pt x="26320" y="124054"/>
                      <a:pt x="15725" y="109620"/>
                    </a:cubicBezTo>
                    <a:cubicBezTo>
                      <a:pt x="11733" y="104246"/>
                      <a:pt x="6870" y="96926"/>
                      <a:pt x="7791" y="89812"/>
                    </a:cubicBezTo>
                    <a:cubicBezTo>
                      <a:pt x="8662" y="83260"/>
                      <a:pt x="15060" y="82032"/>
                      <a:pt x="20587" y="82646"/>
                    </a:cubicBezTo>
                    <a:cubicBezTo>
                      <a:pt x="25501" y="83158"/>
                      <a:pt x="31285" y="87867"/>
                      <a:pt x="36045" y="87304"/>
                    </a:cubicBezTo>
                    <a:cubicBezTo>
                      <a:pt x="42340" y="86536"/>
                      <a:pt x="44439" y="76197"/>
                      <a:pt x="45974" y="71386"/>
                    </a:cubicBezTo>
                    <a:cubicBezTo>
                      <a:pt x="48329" y="63913"/>
                      <a:pt x="50581" y="56338"/>
                      <a:pt x="55699" y="50093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77"/>
              <p:cNvSpPr/>
              <p:nvPr/>
            </p:nvSpPr>
            <p:spPr>
              <a:xfrm>
                <a:off x="7557865" y="2285552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9911" y="12182"/>
                    </a:moveTo>
                    <a:cubicBezTo>
                      <a:pt x="19911" y="14690"/>
                      <a:pt x="17095" y="16737"/>
                      <a:pt x="13768" y="16737"/>
                    </a:cubicBezTo>
                    <a:cubicBezTo>
                      <a:pt x="10442" y="16737"/>
                      <a:pt x="7678" y="14690"/>
                      <a:pt x="7678" y="12182"/>
                    </a:cubicBezTo>
                    <a:cubicBezTo>
                      <a:pt x="7678" y="9674"/>
                      <a:pt x="10442" y="7678"/>
                      <a:pt x="13768" y="7678"/>
                    </a:cubicBezTo>
                    <a:cubicBezTo>
                      <a:pt x="17095" y="7678"/>
                      <a:pt x="19911" y="9725"/>
                      <a:pt x="19911" y="1218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77"/>
              <p:cNvSpPr/>
              <p:nvPr/>
            </p:nvSpPr>
            <p:spPr>
              <a:xfrm>
                <a:off x="7577264" y="2276441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4229" y="12233"/>
                    </a:moveTo>
                    <a:cubicBezTo>
                      <a:pt x="14229" y="14741"/>
                      <a:pt x="12796" y="16788"/>
                      <a:pt x="10953" y="16788"/>
                    </a:cubicBezTo>
                    <a:cubicBezTo>
                      <a:pt x="9110" y="16788"/>
                      <a:pt x="7678" y="14792"/>
                      <a:pt x="7678" y="12233"/>
                    </a:cubicBezTo>
                    <a:cubicBezTo>
                      <a:pt x="7678" y="9674"/>
                      <a:pt x="9110" y="7678"/>
                      <a:pt x="10953" y="7678"/>
                    </a:cubicBezTo>
                    <a:cubicBezTo>
                      <a:pt x="12796" y="7678"/>
                      <a:pt x="14229" y="9725"/>
                      <a:pt x="14229" y="1223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77"/>
              <p:cNvSpPr/>
              <p:nvPr/>
            </p:nvSpPr>
            <p:spPr>
              <a:xfrm>
                <a:off x="7568511" y="2195263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6430" y="11926"/>
                    </a:moveTo>
                    <a:cubicBezTo>
                      <a:pt x="16430" y="14280"/>
                      <a:pt x="14485" y="16174"/>
                      <a:pt x="12028" y="16174"/>
                    </a:cubicBezTo>
                    <a:cubicBezTo>
                      <a:pt x="9571" y="16174"/>
                      <a:pt x="7678" y="14280"/>
                      <a:pt x="7678" y="11926"/>
                    </a:cubicBezTo>
                    <a:cubicBezTo>
                      <a:pt x="7678" y="9571"/>
                      <a:pt x="9623" y="7678"/>
                      <a:pt x="12028" y="7678"/>
                    </a:cubicBezTo>
                    <a:cubicBezTo>
                      <a:pt x="14434" y="7678"/>
                      <a:pt x="16430" y="9571"/>
                      <a:pt x="16430" y="1192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77"/>
              <p:cNvSpPr/>
              <p:nvPr/>
            </p:nvSpPr>
            <p:spPr>
              <a:xfrm>
                <a:off x="7570098" y="2163580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6686" y="12694"/>
                    </a:moveTo>
                    <a:cubicBezTo>
                      <a:pt x="16686" y="15458"/>
                      <a:pt x="14639" y="17710"/>
                      <a:pt x="12182" y="17710"/>
                    </a:cubicBezTo>
                    <a:cubicBezTo>
                      <a:pt x="9725" y="17710"/>
                      <a:pt x="7678" y="15458"/>
                      <a:pt x="7678" y="12694"/>
                    </a:cubicBezTo>
                    <a:cubicBezTo>
                      <a:pt x="7678" y="9930"/>
                      <a:pt x="9674" y="7678"/>
                      <a:pt x="12182" y="7678"/>
                    </a:cubicBezTo>
                    <a:cubicBezTo>
                      <a:pt x="14690" y="7678"/>
                      <a:pt x="16686" y="9930"/>
                      <a:pt x="16686" y="1269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77"/>
              <p:cNvSpPr/>
              <p:nvPr/>
            </p:nvSpPr>
            <p:spPr>
              <a:xfrm>
                <a:off x="7593233" y="2158923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3000" y="10800"/>
                    </a:moveTo>
                    <a:cubicBezTo>
                      <a:pt x="13000" y="12540"/>
                      <a:pt x="11772" y="13922"/>
                      <a:pt x="10339" y="13922"/>
                    </a:cubicBezTo>
                    <a:cubicBezTo>
                      <a:pt x="8906" y="13922"/>
                      <a:pt x="7678" y="12540"/>
                      <a:pt x="7678" y="10800"/>
                    </a:cubicBezTo>
                    <a:cubicBezTo>
                      <a:pt x="7678" y="9060"/>
                      <a:pt x="8855" y="7678"/>
                      <a:pt x="10339" y="7678"/>
                    </a:cubicBezTo>
                    <a:cubicBezTo>
                      <a:pt x="11823" y="7678"/>
                      <a:pt x="13000" y="9060"/>
                      <a:pt x="130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77"/>
              <p:cNvSpPr/>
              <p:nvPr/>
            </p:nvSpPr>
            <p:spPr>
              <a:xfrm>
                <a:off x="7604851" y="2148532"/>
                <a:ext cx="15355" cy="20473"/>
              </a:xfrm>
              <a:custGeom>
                <a:rect b="b" l="l" r="r" t="t"/>
                <a:pathLst>
                  <a:path extrusionOk="0" h="20473" w="15355">
                    <a:moveTo>
                      <a:pt x="12387" y="11005"/>
                    </a:moveTo>
                    <a:cubicBezTo>
                      <a:pt x="12387" y="12847"/>
                      <a:pt x="11312" y="14280"/>
                      <a:pt x="10032" y="14280"/>
                    </a:cubicBezTo>
                    <a:cubicBezTo>
                      <a:pt x="8753" y="14280"/>
                      <a:pt x="7678" y="12796"/>
                      <a:pt x="7678" y="11005"/>
                    </a:cubicBezTo>
                    <a:cubicBezTo>
                      <a:pt x="7678" y="9213"/>
                      <a:pt x="8753" y="7678"/>
                      <a:pt x="10032" y="7678"/>
                    </a:cubicBezTo>
                    <a:cubicBezTo>
                      <a:pt x="11312" y="7678"/>
                      <a:pt x="12387" y="9162"/>
                      <a:pt x="12387" y="1100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77"/>
              <p:cNvSpPr/>
              <p:nvPr/>
            </p:nvSpPr>
            <p:spPr>
              <a:xfrm>
                <a:off x="7583866" y="2143824"/>
                <a:ext cx="20473" cy="15355"/>
              </a:xfrm>
              <a:custGeom>
                <a:rect b="b" l="l" r="r" t="t"/>
                <a:pathLst>
                  <a:path extrusionOk="0" h="15355" w="20473">
                    <a:moveTo>
                      <a:pt x="13922" y="10032"/>
                    </a:moveTo>
                    <a:cubicBezTo>
                      <a:pt x="13922" y="11312"/>
                      <a:pt x="12540" y="12386"/>
                      <a:pt x="10800" y="12386"/>
                    </a:cubicBezTo>
                    <a:cubicBezTo>
                      <a:pt x="9060" y="12386"/>
                      <a:pt x="7678" y="11312"/>
                      <a:pt x="7678" y="10032"/>
                    </a:cubicBezTo>
                    <a:cubicBezTo>
                      <a:pt x="7678" y="8752"/>
                      <a:pt x="9111" y="7678"/>
                      <a:pt x="10800" y="7678"/>
                    </a:cubicBezTo>
                    <a:cubicBezTo>
                      <a:pt x="12489" y="7678"/>
                      <a:pt x="13922" y="8752"/>
                      <a:pt x="13922" y="1003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77"/>
              <p:cNvSpPr/>
              <p:nvPr/>
            </p:nvSpPr>
            <p:spPr>
              <a:xfrm>
                <a:off x="7547782" y="2125346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20883" y="11261"/>
                    </a:moveTo>
                    <a:cubicBezTo>
                      <a:pt x="20883" y="13257"/>
                      <a:pt x="17914" y="14895"/>
                      <a:pt x="14280" y="14895"/>
                    </a:cubicBezTo>
                    <a:cubicBezTo>
                      <a:pt x="10646" y="14895"/>
                      <a:pt x="7678" y="13257"/>
                      <a:pt x="7678" y="11261"/>
                    </a:cubicBezTo>
                    <a:cubicBezTo>
                      <a:pt x="7678" y="9264"/>
                      <a:pt x="10646" y="7678"/>
                      <a:pt x="14280" y="7678"/>
                    </a:cubicBezTo>
                    <a:cubicBezTo>
                      <a:pt x="17914" y="7678"/>
                      <a:pt x="20883" y="9264"/>
                      <a:pt x="20883" y="1126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77"/>
              <p:cNvSpPr/>
              <p:nvPr/>
            </p:nvSpPr>
            <p:spPr>
              <a:xfrm>
                <a:off x="7612068" y="2113113"/>
                <a:ext cx="30710" cy="30710"/>
              </a:xfrm>
              <a:custGeom>
                <a:rect b="b" l="l" r="r" t="t"/>
                <a:pathLst>
                  <a:path extrusionOk="0" h="30710" w="30710">
                    <a:moveTo>
                      <a:pt x="26206" y="16788"/>
                    </a:moveTo>
                    <a:cubicBezTo>
                      <a:pt x="26206" y="21804"/>
                      <a:pt x="22009" y="25899"/>
                      <a:pt x="16942" y="25899"/>
                    </a:cubicBezTo>
                    <a:cubicBezTo>
                      <a:pt x="11875" y="25899"/>
                      <a:pt x="7678" y="21804"/>
                      <a:pt x="7678" y="16788"/>
                    </a:cubicBezTo>
                    <a:cubicBezTo>
                      <a:pt x="7678" y="11772"/>
                      <a:pt x="11824" y="7678"/>
                      <a:pt x="16942" y="7678"/>
                    </a:cubicBezTo>
                    <a:cubicBezTo>
                      <a:pt x="22061" y="7678"/>
                      <a:pt x="26206" y="11721"/>
                      <a:pt x="26206" y="1678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77"/>
              <p:cNvSpPr/>
              <p:nvPr/>
            </p:nvSpPr>
            <p:spPr>
              <a:xfrm>
                <a:off x="7644058" y="2110298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7659" y="12694"/>
                    </a:moveTo>
                    <a:cubicBezTo>
                      <a:pt x="17659" y="15458"/>
                      <a:pt x="15406" y="17710"/>
                      <a:pt x="12642" y="17710"/>
                    </a:cubicBezTo>
                    <a:cubicBezTo>
                      <a:pt x="9879" y="17710"/>
                      <a:pt x="7678" y="15458"/>
                      <a:pt x="7678" y="12694"/>
                    </a:cubicBezTo>
                    <a:cubicBezTo>
                      <a:pt x="7678" y="9930"/>
                      <a:pt x="9879" y="7678"/>
                      <a:pt x="12642" y="7678"/>
                    </a:cubicBezTo>
                    <a:cubicBezTo>
                      <a:pt x="15406" y="7678"/>
                      <a:pt x="17659" y="9879"/>
                      <a:pt x="17659" y="1269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77"/>
              <p:cNvSpPr/>
              <p:nvPr/>
            </p:nvSpPr>
            <p:spPr>
              <a:xfrm>
                <a:off x="7473463" y="2313140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8989" y="12489"/>
                    </a:moveTo>
                    <a:cubicBezTo>
                      <a:pt x="18989" y="15202"/>
                      <a:pt x="16430" y="17351"/>
                      <a:pt x="13359" y="17351"/>
                    </a:cubicBezTo>
                    <a:cubicBezTo>
                      <a:pt x="10288" y="17351"/>
                      <a:pt x="7678" y="15202"/>
                      <a:pt x="7678" y="12489"/>
                    </a:cubicBezTo>
                    <a:cubicBezTo>
                      <a:pt x="7678" y="9776"/>
                      <a:pt x="10237" y="7678"/>
                      <a:pt x="13359" y="7678"/>
                    </a:cubicBezTo>
                    <a:cubicBezTo>
                      <a:pt x="16481" y="7678"/>
                      <a:pt x="18989" y="9827"/>
                      <a:pt x="18989" y="1248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77"/>
              <p:cNvSpPr/>
              <p:nvPr/>
            </p:nvSpPr>
            <p:spPr>
              <a:xfrm>
                <a:off x="7453655" y="2313140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6481" y="11107"/>
                    </a:moveTo>
                    <a:cubicBezTo>
                      <a:pt x="16481" y="13001"/>
                      <a:pt x="14536" y="14485"/>
                      <a:pt x="12079" y="14485"/>
                    </a:cubicBezTo>
                    <a:cubicBezTo>
                      <a:pt x="9623" y="14485"/>
                      <a:pt x="7678" y="12950"/>
                      <a:pt x="7678" y="11107"/>
                    </a:cubicBezTo>
                    <a:cubicBezTo>
                      <a:pt x="7678" y="9264"/>
                      <a:pt x="9623" y="7678"/>
                      <a:pt x="12079" y="7678"/>
                    </a:cubicBezTo>
                    <a:cubicBezTo>
                      <a:pt x="14536" y="7678"/>
                      <a:pt x="16481" y="9213"/>
                      <a:pt x="16481" y="1110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77"/>
              <p:cNvSpPr/>
              <p:nvPr/>
            </p:nvSpPr>
            <p:spPr>
              <a:xfrm>
                <a:off x="7433949" y="2301828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9450" y="14383"/>
                    </a:moveTo>
                    <a:cubicBezTo>
                      <a:pt x="19450" y="18068"/>
                      <a:pt x="16839" y="21088"/>
                      <a:pt x="13563" y="21088"/>
                    </a:cubicBezTo>
                    <a:cubicBezTo>
                      <a:pt x="10287" y="21088"/>
                      <a:pt x="7678" y="18068"/>
                      <a:pt x="7678" y="14383"/>
                    </a:cubicBezTo>
                    <a:cubicBezTo>
                      <a:pt x="7678" y="10697"/>
                      <a:pt x="10287" y="7678"/>
                      <a:pt x="13563" y="7678"/>
                    </a:cubicBezTo>
                    <a:cubicBezTo>
                      <a:pt x="16839" y="7678"/>
                      <a:pt x="19450" y="10697"/>
                      <a:pt x="19450" y="1438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77"/>
              <p:cNvSpPr/>
              <p:nvPr/>
            </p:nvSpPr>
            <p:spPr>
              <a:xfrm>
                <a:off x="7415215" y="2286319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7966" y="12284"/>
                    </a:moveTo>
                    <a:cubicBezTo>
                      <a:pt x="17966" y="14843"/>
                      <a:pt x="15662" y="16840"/>
                      <a:pt x="12847" y="16840"/>
                    </a:cubicBezTo>
                    <a:cubicBezTo>
                      <a:pt x="10032" y="16840"/>
                      <a:pt x="7678" y="14792"/>
                      <a:pt x="7678" y="12284"/>
                    </a:cubicBezTo>
                    <a:cubicBezTo>
                      <a:pt x="7678" y="9776"/>
                      <a:pt x="9981" y="7678"/>
                      <a:pt x="12847" y="7678"/>
                    </a:cubicBezTo>
                    <a:cubicBezTo>
                      <a:pt x="15713" y="7678"/>
                      <a:pt x="17966" y="9725"/>
                      <a:pt x="17966" y="1228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77"/>
              <p:cNvSpPr/>
              <p:nvPr/>
            </p:nvSpPr>
            <p:spPr>
              <a:xfrm>
                <a:off x="7417775" y="2317951"/>
                <a:ext cx="20473" cy="15355"/>
              </a:xfrm>
              <a:custGeom>
                <a:rect b="b" l="l" r="r" t="t"/>
                <a:pathLst>
                  <a:path extrusionOk="0" h="15355" w="20473">
                    <a:moveTo>
                      <a:pt x="17044" y="10134"/>
                    </a:moveTo>
                    <a:cubicBezTo>
                      <a:pt x="17044" y="11414"/>
                      <a:pt x="14945" y="12540"/>
                      <a:pt x="12386" y="12540"/>
                    </a:cubicBezTo>
                    <a:cubicBezTo>
                      <a:pt x="9827" y="12540"/>
                      <a:pt x="7678" y="11465"/>
                      <a:pt x="7678" y="10134"/>
                    </a:cubicBezTo>
                    <a:cubicBezTo>
                      <a:pt x="7678" y="8804"/>
                      <a:pt x="9776" y="7678"/>
                      <a:pt x="12386" y="7678"/>
                    </a:cubicBezTo>
                    <a:cubicBezTo>
                      <a:pt x="14997" y="7678"/>
                      <a:pt x="17044" y="8804"/>
                      <a:pt x="17044" y="1013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77"/>
              <p:cNvSpPr/>
              <p:nvPr/>
            </p:nvSpPr>
            <p:spPr>
              <a:xfrm>
                <a:off x="7392336" y="2303722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21292" y="12387"/>
                    </a:moveTo>
                    <a:cubicBezTo>
                      <a:pt x="21292" y="14997"/>
                      <a:pt x="18272" y="17095"/>
                      <a:pt x="14536" y="17095"/>
                    </a:cubicBezTo>
                    <a:cubicBezTo>
                      <a:pt x="10800" y="17095"/>
                      <a:pt x="7678" y="14997"/>
                      <a:pt x="7678" y="12387"/>
                    </a:cubicBezTo>
                    <a:cubicBezTo>
                      <a:pt x="7678" y="9776"/>
                      <a:pt x="10748" y="7678"/>
                      <a:pt x="14536" y="7678"/>
                    </a:cubicBezTo>
                    <a:cubicBezTo>
                      <a:pt x="18324" y="7678"/>
                      <a:pt x="21292" y="9776"/>
                      <a:pt x="21292" y="1238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77"/>
              <p:cNvSpPr/>
              <p:nvPr/>
            </p:nvSpPr>
            <p:spPr>
              <a:xfrm>
                <a:off x="7199475" y="2172384"/>
                <a:ext cx="25591" cy="35828"/>
              </a:xfrm>
              <a:custGeom>
                <a:rect b="b" l="l" r="r" t="t"/>
                <a:pathLst>
                  <a:path extrusionOk="0" h="35828" w="25591">
                    <a:moveTo>
                      <a:pt x="22111" y="18785"/>
                    </a:moveTo>
                    <a:cubicBezTo>
                      <a:pt x="22111" y="24927"/>
                      <a:pt x="18887" y="29943"/>
                      <a:pt x="14895" y="29943"/>
                    </a:cubicBezTo>
                    <a:cubicBezTo>
                      <a:pt x="10902" y="29943"/>
                      <a:pt x="7678" y="24978"/>
                      <a:pt x="7678" y="18785"/>
                    </a:cubicBezTo>
                    <a:cubicBezTo>
                      <a:pt x="7678" y="12591"/>
                      <a:pt x="10902" y="7678"/>
                      <a:pt x="14895" y="7678"/>
                    </a:cubicBezTo>
                    <a:cubicBezTo>
                      <a:pt x="18887" y="7678"/>
                      <a:pt x="22111" y="12642"/>
                      <a:pt x="22111" y="1878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77"/>
              <p:cNvSpPr/>
              <p:nvPr/>
            </p:nvSpPr>
            <p:spPr>
              <a:xfrm>
                <a:off x="7018842" y="2171343"/>
                <a:ext cx="102367" cy="87012"/>
              </a:xfrm>
              <a:custGeom>
                <a:rect b="b" l="l" r="r" t="t"/>
                <a:pathLst>
                  <a:path extrusionOk="0" h="87012" w="102367">
                    <a:moveTo>
                      <a:pt x="7836" y="58521"/>
                    </a:moveTo>
                    <a:cubicBezTo>
                      <a:pt x="6915" y="56064"/>
                      <a:pt x="10242" y="52993"/>
                      <a:pt x="11624" y="51406"/>
                    </a:cubicBezTo>
                    <a:cubicBezTo>
                      <a:pt x="16282" y="46134"/>
                      <a:pt x="24574" y="39736"/>
                      <a:pt x="19506" y="32263"/>
                    </a:cubicBezTo>
                    <a:cubicBezTo>
                      <a:pt x="15258" y="26121"/>
                      <a:pt x="9218" y="17011"/>
                      <a:pt x="16947" y="10613"/>
                    </a:cubicBezTo>
                    <a:cubicBezTo>
                      <a:pt x="24266" y="4471"/>
                      <a:pt x="32865" y="13325"/>
                      <a:pt x="40031" y="15014"/>
                    </a:cubicBezTo>
                    <a:cubicBezTo>
                      <a:pt x="49193" y="17215"/>
                      <a:pt x="56768" y="9691"/>
                      <a:pt x="65367" y="8002"/>
                    </a:cubicBezTo>
                    <a:cubicBezTo>
                      <a:pt x="74785" y="6160"/>
                      <a:pt x="83691" y="12455"/>
                      <a:pt x="89424" y="19416"/>
                    </a:cubicBezTo>
                    <a:cubicBezTo>
                      <a:pt x="95668" y="26991"/>
                      <a:pt x="96282" y="35079"/>
                      <a:pt x="92290" y="43933"/>
                    </a:cubicBezTo>
                    <a:cubicBezTo>
                      <a:pt x="88349" y="52686"/>
                      <a:pt x="84049" y="61899"/>
                      <a:pt x="78880" y="69986"/>
                    </a:cubicBezTo>
                    <a:cubicBezTo>
                      <a:pt x="74375" y="76896"/>
                      <a:pt x="68489" y="80581"/>
                      <a:pt x="60146" y="79301"/>
                    </a:cubicBezTo>
                    <a:cubicBezTo>
                      <a:pt x="56359" y="78738"/>
                      <a:pt x="53185" y="78943"/>
                      <a:pt x="49500" y="76947"/>
                    </a:cubicBezTo>
                    <a:cubicBezTo>
                      <a:pt x="46685" y="75411"/>
                      <a:pt x="44638" y="73057"/>
                      <a:pt x="42079" y="71214"/>
                    </a:cubicBezTo>
                    <a:cubicBezTo>
                      <a:pt x="39263" y="69218"/>
                      <a:pt x="37574" y="66813"/>
                      <a:pt x="34196" y="65584"/>
                    </a:cubicBezTo>
                    <a:cubicBezTo>
                      <a:pt x="32354" y="64919"/>
                      <a:pt x="30460" y="64100"/>
                      <a:pt x="28566" y="63537"/>
                    </a:cubicBezTo>
                    <a:cubicBezTo>
                      <a:pt x="24625" y="62411"/>
                      <a:pt x="20735" y="62718"/>
                      <a:pt x="16742" y="62462"/>
                    </a:cubicBezTo>
                    <a:cubicBezTo>
                      <a:pt x="14337" y="62308"/>
                      <a:pt x="8860" y="61131"/>
                      <a:pt x="7888" y="58572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77"/>
              <p:cNvSpPr/>
              <p:nvPr/>
            </p:nvSpPr>
            <p:spPr>
              <a:xfrm>
                <a:off x="3934009" y="2156278"/>
                <a:ext cx="1535516" cy="1996171"/>
              </a:xfrm>
              <a:custGeom>
                <a:rect b="b" l="l" r="r" t="t"/>
                <a:pathLst>
                  <a:path extrusionOk="0" h="1996171" w="1535516">
                    <a:moveTo>
                      <a:pt x="1510320" y="1698469"/>
                    </a:moveTo>
                    <a:cubicBezTo>
                      <a:pt x="1515950" y="1714745"/>
                      <a:pt x="1467070" y="1722935"/>
                      <a:pt x="1450742" y="1727899"/>
                    </a:cubicBezTo>
                    <a:cubicBezTo>
                      <a:pt x="1434466" y="1732966"/>
                      <a:pt x="1433800" y="1747349"/>
                      <a:pt x="1427556" y="1762397"/>
                    </a:cubicBezTo>
                    <a:cubicBezTo>
                      <a:pt x="1421311" y="1777445"/>
                      <a:pt x="1439430" y="1795615"/>
                      <a:pt x="1452635" y="1810101"/>
                    </a:cubicBezTo>
                    <a:cubicBezTo>
                      <a:pt x="1465841" y="1824483"/>
                      <a:pt x="1441375" y="1860210"/>
                      <a:pt x="1423768" y="1869627"/>
                    </a:cubicBezTo>
                    <a:cubicBezTo>
                      <a:pt x="1406263" y="1879045"/>
                      <a:pt x="1417523" y="1885341"/>
                      <a:pt x="1417523" y="1893428"/>
                    </a:cubicBezTo>
                    <a:cubicBezTo>
                      <a:pt x="1417523" y="1901515"/>
                      <a:pt x="1397408" y="1917280"/>
                      <a:pt x="1394952" y="1930434"/>
                    </a:cubicBezTo>
                    <a:cubicBezTo>
                      <a:pt x="1392393" y="1943588"/>
                      <a:pt x="1364856" y="1956128"/>
                      <a:pt x="1348528" y="1965546"/>
                    </a:cubicBezTo>
                    <a:cubicBezTo>
                      <a:pt x="1341976" y="1969283"/>
                      <a:pt x="1336653" y="1979366"/>
                      <a:pt x="1332558" y="1991189"/>
                    </a:cubicBezTo>
                    <a:cubicBezTo>
                      <a:pt x="1329744" y="1986378"/>
                      <a:pt x="1323652" y="1974503"/>
                      <a:pt x="1323192" y="1959250"/>
                    </a:cubicBezTo>
                    <a:cubicBezTo>
                      <a:pt x="1322578" y="1939186"/>
                      <a:pt x="1315361" y="1897830"/>
                      <a:pt x="1294682" y="1901566"/>
                    </a:cubicBezTo>
                    <a:cubicBezTo>
                      <a:pt x="1273953" y="1905354"/>
                      <a:pt x="1240427" y="1931048"/>
                      <a:pt x="1239199" y="1915386"/>
                    </a:cubicBezTo>
                    <a:cubicBezTo>
                      <a:pt x="1237971" y="1899672"/>
                      <a:pt x="1210331" y="1841118"/>
                      <a:pt x="1192161" y="1839173"/>
                    </a:cubicBezTo>
                    <a:cubicBezTo>
                      <a:pt x="1173991" y="1837330"/>
                      <a:pt x="1171738" y="1854528"/>
                      <a:pt x="1154592" y="1828834"/>
                    </a:cubicBezTo>
                    <a:cubicBezTo>
                      <a:pt x="1137343" y="1803140"/>
                      <a:pt x="1136422" y="1771150"/>
                      <a:pt x="1125110" y="1769563"/>
                    </a:cubicBezTo>
                    <a:cubicBezTo>
                      <a:pt x="1113798" y="1767976"/>
                      <a:pt x="1088104" y="1767362"/>
                      <a:pt x="1078379" y="1773965"/>
                    </a:cubicBezTo>
                    <a:cubicBezTo>
                      <a:pt x="1068655" y="1780567"/>
                      <a:pt x="999351" y="1822589"/>
                      <a:pt x="979594" y="1812865"/>
                    </a:cubicBezTo>
                    <a:cubicBezTo>
                      <a:pt x="959837" y="1803140"/>
                      <a:pt x="935064" y="1784969"/>
                      <a:pt x="905941" y="1784969"/>
                    </a:cubicBezTo>
                    <a:cubicBezTo>
                      <a:pt x="876817" y="1784969"/>
                      <a:pt x="862025" y="1786812"/>
                      <a:pt x="856088" y="1762090"/>
                    </a:cubicBezTo>
                    <a:cubicBezTo>
                      <a:pt x="850099" y="1737317"/>
                      <a:pt x="850099" y="1685570"/>
                      <a:pt x="818774" y="1687464"/>
                    </a:cubicBezTo>
                    <a:cubicBezTo>
                      <a:pt x="787399" y="1689358"/>
                      <a:pt x="768614" y="1694067"/>
                      <a:pt x="769228" y="1679326"/>
                    </a:cubicBezTo>
                    <a:cubicBezTo>
                      <a:pt x="769843" y="1664585"/>
                      <a:pt x="774552" y="1614732"/>
                      <a:pt x="732223" y="1607873"/>
                    </a:cubicBezTo>
                    <a:cubicBezTo>
                      <a:pt x="689893" y="1600963"/>
                      <a:pt x="704327" y="1626044"/>
                      <a:pt x="680476" y="1607873"/>
                    </a:cubicBezTo>
                    <a:cubicBezTo>
                      <a:pt x="656675" y="1589652"/>
                      <a:pt x="630367" y="1577470"/>
                      <a:pt x="615882" y="1562729"/>
                    </a:cubicBezTo>
                    <a:cubicBezTo>
                      <a:pt x="601499" y="1547988"/>
                      <a:pt x="584864" y="1519786"/>
                      <a:pt x="557276" y="1517227"/>
                    </a:cubicBezTo>
                    <a:cubicBezTo>
                      <a:pt x="529688" y="1514770"/>
                      <a:pt x="498312" y="1524495"/>
                      <a:pt x="492989" y="1505915"/>
                    </a:cubicBezTo>
                    <a:cubicBezTo>
                      <a:pt x="487666" y="1487438"/>
                      <a:pt x="498619" y="1468653"/>
                      <a:pt x="486386" y="1457034"/>
                    </a:cubicBezTo>
                    <a:cubicBezTo>
                      <a:pt x="474154" y="1445467"/>
                      <a:pt x="446565" y="1415063"/>
                      <a:pt x="446258" y="1393720"/>
                    </a:cubicBezTo>
                    <a:cubicBezTo>
                      <a:pt x="445951" y="1372376"/>
                      <a:pt x="466988" y="1321295"/>
                      <a:pt x="458184" y="1309727"/>
                    </a:cubicBezTo>
                    <a:cubicBezTo>
                      <a:pt x="449380" y="1298108"/>
                      <a:pt x="411146" y="1273079"/>
                      <a:pt x="411760" y="1257110"/>
                    </a:cubicBezTo>
                    <a:cubicBezTo>
                      <a:pt x="412426" y="1241090"/>
                      <a:pt x="403622" y="1201882"/>
                      <a:pt x="391082" y="1207206"/>
                    </a:cubicBezTo>
                    <a:cubicBezTo>
                      <a:pt x="378542" y="1212529"/>
                      <a:pt x="376648" y="1257673"/>
                      <a:pt x="363494" y="1248613"/>
                    </a:cubicBezTo>
                    <a:cubicBezTo>
                      <a:pt x="350340" y="1239503"/>
                      <a:pt x="339028" y="1234129"/>
                      <a:pt x="333705" y="1240731"/>
                    </a:cubicBezTo>
                    <a:cubicBezTo>
                      <a:pt x="328433" y="1247334"/>
                      <a:pt x="318350" y="1277430"/>
                      <a:pt x="307089" y="1269241"/>
                    </a:cubicBezTo>
                    <a:cubicBezTo>
                      <a:pt x="295778" y="1261102"/>
                      <a:pt x="279808" y="1251685"/>
                      <a:pt x="276686" y="1241960"/>
                    </a:cubicBezTo>
                    <a:cubicBezTo>
                      <a:pt x="273513" y="1232235"/>
                      <a:pt x="273257" y="1226911"/>
                      <a:pt x="264146" y="1222203"/>
                    </a:cubicBezTo>
                    <a:cubicBezTo>
                      <a:pt x="255086" y="1217494"/>
                      <a:pt x="224990" y="1195843"/>
                      <a:pt x="228420" y="1182074"/>
                    </a:cubicBezTo>
                    <a:cubicBezTo>
                      <a:pt x="231900" y="1168255"/>
                      <a:pt x="262611" y="1173936"/>
                      <a:pt x="264146" y="1158837"/>
                    </a:cubicBezTo>
                    <a:cubicBezTo>
                      <a:pt x="265733" y="1143789"/>
                      <a:pt x="209277" y="1086105"/>
                      <a:pt x="172629" y="1082061"/>
                    </a:cubicBezTo>
                    <a:cubicBezTo>
                      <a:pt x="135930" y="1077967"/>
                      <a:pt x="111209" y="1092400"/>
                      <a:pt x="92373" y="1082061"/>
                    </a:cubicBezTo>
                    <a:cubicBezTo>
                      <a:pt x="73537" y="1071722"/>
                      <a:pt x="64733" y="1080167"/>
                      <a:pt x="59462" y="1061639"/>
                    </a:cubicBezTo>
                    <a:cubicBezTo>
                      <a:pt x="54139" y="1043162"/>
                      <a:pt x="50044" y="1030928"/>
                      <a:pt x="37504" y="1025605"/>
                    </a:cubicBezTo>
                    <a:cubicBezTo>
                      <a:pt x="24964" y="1020282"/>
                      <a:pt x="-5439" y="1013372"/>
                      <a:pt x="14010" y="999553"/>
                    </a:cubicBezTo>
                    <a:cubicBezTo>
                      <a:pt x="33409" y="985733"/>
                      <a:pt x="40319" y="979796"/>
                      <a:pt x="51323" y="964441"/>
                    </a:cubicBezTo>
                    <a:cubicBezTo>
                      <a:pt x="62328" y="949034"/>
                      <a:pt x="87050" y="927435"/>
                      <a:pt x="87664" y="905170"/>
                    </a:cubicBezTo>
                    <a:cubicBezTo>
                      <a:pt x="88227" y="885822"/>
                      <a:pt x="80294" y="830390"/>
                      <a:pt x="78246" y="816263"/>
                    </a:cubicBezTo>
                    <a:cubicBezTo>
                      <a:pt x="101228" y="818310"/>
                      <a:pt x="128713" y="820665"/>
                      <a:pt x="135930" y="813550"/>
                    </a:cubicBezTo>
                    <a:cubicBezTo>
                      <a:pt x="147191" y="802546"/>
                      <a:pt x="187882" y="751004"/>
                      <a:pt x="207639" y="748905"/>
                    </a:cubicBezTo>
                    <a:cubicBezTo>
                      <a:pt x="227396" y="746756"/>
                      <a:pt x="257902" y="744350"/>
                      <a:pt x="277659" y="751260"/>
                    </a:cubicBezTo>
                    <a:cubicBezTo>
                      <a:pt x="297416" y="758118"/>
                      <a:pt x="323724" y="765387"/>
                      <a:pt x="340052" y="752846"/>
                    </a:cubicBezTo>
                    <a:cubicBezTo>
                      <a:pt x="356328" y="740306"/>
                      <a:pt x="372349" y="721215"/>
                      <a:pt x="384889" y="721829"/>
                    </a:cubicBezTo>
                    <a:cubicBezTo>
                      <a:pt x="397429" y="722443"/>
                      <a:pt x="445081" y="724644"/>
                      <a:pt x="454806" y="713026"/>
                    </a:cubicBezTo>
                    <a:cubicBezTo>
                      <a:pt x="464531" y="701458"/>
                      <a:pt x="456034" y="692296"/>
                      <a:pt x="472055" y="692296"/>
                    </a:cubicBezTo>
                    <a:cubicBezTo>
                      <a:pt x="488075" y="692296"/>
                      <a:pt x="502151" y="667830"/>
                      <a:pt x="486489" y="651861"/>
                    </a:cubicBezTo>
                    <a:cubicBezTo>
                      <a:pt x="471031" y="636096"/>
                      <a:pt x="436687" y="593767"/>
                      <a:pt x="495702" y="542276"/>
                    </a:cubicBezTo>
                    <a:cubicBezTo>
                      <a:pt x="502151" y="540638"/>
                      <a:pt x="508907" y="532500"/>
                      <a:pt x="511825" y="527791"/>
                    </a:cubicBezTo>
                    <a:cubicBezTo>
                      <a:pt x="515817" y="521444"/>
                      <a:pt x="520526" y="513255"/>
                      <a:pt x="522625" y="506089"/>
                    </a:cubicBezTo>
                    <a:cubicBezTo>
                      <a:pt x="525184" y="497644"/>
                      <a:pt x="524979" y="486178"/>
                      <a:pt x="529739" y="478603"/>
                    </a:cubicBezTo>
                    <a:cubicBezTo>
                      <a:pt x="532810" y="473741"/>
                      <a:pt x="538491" y="472973"/>
                      <a:pt x="543917" y="472308"/>
                    </a:cubicBezTo>
                    <a:cubicBezTo>
                      <a:pt x="544787" y="472205"/>
                      <a:pt x="549803" y="472052"/>
                      <a:pt x="555331" y="472154"/>
                    </a:cubicBezTo>
                    <a:cubicBezTo>
                      <a:pt x="556508" y="478347"/>
                      <a:pt x="557839" y="484592"/>
                      <a:pt x="560603" y="490836"/>
                    </a:cubicBezTo>
                    <a:cubicBezTo>
                      <a:pt x="567359" y="506294"/>
                      <a:pt x="580053" y="517042"/>
                      <a:pt x="588191" y="531476"/>
                    </a:cubicBezTo>
                    <a:cubicBezTo>
                      <a:pt x="595920" y="545245"/>
                      <a:pt x="598735" y="561060"/>
                      <a:pt x="604621" y="575597"/>
                    </a:cubicBezTo>
                    <a:cubicBezTo>
                      <a:pt x="609944" y="588700"/>
                      <a:pt x="616138" y="600574"/>
                      <a:pt x="618799" y="614701"/>
                    </a:cubicBezTo>
                    <a:cubicBezTo>
                      <a:pt x="621358" y="628009"/>
                      <a:pt x="620488" y="650581"/>
                      <a:pt x="633131" y="659129"/>
                    </a:cubicBezTo>
                    <a:cubicBezTo>
                      <a:pt x="645415" y="667472"/>
                      <a:pt x="664302" y="657952"/>
                      <a:pt x="674999" y="650939"/>
                    </a:cubicBezTo>
                    <a:cubicBezTo>
                      <a:pt x="690201" y="641061"/>
                      <a:pt x="703406" y="625501"/>
                      <a:pt x="708934" y="608098"/>
                    </a:cubicBezTo>
                    <a:cubicBezTo>
                      <a:pt x="711237" y="600779"/>
                      <a:pt x="711852" y="593102"/>
                      <a:pt x="709497" y="585731"/>
                    </a:cubicBezTo>
                    <a:cubicBezTo>
                      <a:pt x="707194" y="578412"/>
                      <a:pt x="701871" y="573498"/>
                      <a:pt x="698595" y="566947"/>
                    </a:cubicBezTo>
                    <a:cubicBezTo>
                      <a:pt x="695575" y="560753"/>
                      <a:pt x="696854" y="550517"/>
                      <a:pt x="696445" y="543351"/>
                    </a:cubicBezTo>
                    <a:cubicBezTo>
                      <a:pt x="695984" y="534650"/>
                      <a:pt x="695831" y="525692"/>
                      <a:pt x="699465" y="517605"/>
                    </a:cubicBezTo>
                    <a:cubicBezTo>
                      <a:pt x="702689" y="510440"/>
                      <a:pt x="709702" y="506191"/>
                      <a:pt x="714104" y="500049"/>
                    </a:cubicBezTo>
                    <a:cubicBezTo>
                      <a:pt x="717430" y="495392"/>
                      <a:pt x="723163" y="483875"/>
                      <a:pt x="720706" y="477938"/>
                    </a:cubicBezTo>
                    <a:cubicBezTo>
                      <a:pt x="715485" y="464988"/>
                      <a:pt x="692965" y="479269"/>
                      <a:pt x="690815" y="464221"/>
                    </a:cubicBezTo>
                    <a:cubicBezTo>
                      <a:pt x="688768" y="449428"/>
                      <a:pt x="689331" y="436325"/>
                      <a:pt x="680220" y="423632"/>
                    </a:cubicBezTo>
                    <a:cubicBezTo>
                      <a:pt x="676688" y="418769"/>
                      <a:pt x="673515" y="415596"/>
                      <a:pt x="673975" y="409505"/>
                    </a:cubicBezTo>
                    <a:cubicBezTo>
                      <a:pt x="674385" y="403312"/>
                      <a:pt x="676023" y="396658"/>
                      <a:pt x="679350" y="391335"/>
                    </a:cubicBezTo>
                    <a:cubicBezTo>
                      <a:pt x="683751" y="384374"/>
                      <a:pt x="690968" y="382070"/>
                      <a:pt x="698083" y="378590"/>
                    </a:cubicBezTo>
                    <a:cubicBezTo>
                      <a:pt x="706579" y="374495"/>
                      <a:pt x="717175" y="372090"/>
                      <a:pt x="724289" y="365692"/>
                    </a:cubicBezTo>
                    <a:cubicBezTo>
                      <a:pt x="729766" y="360727"/>
                      <a:pt x="735959" y="352230"/>
                      <a:pt x="738518" y="345269"/>
                    </a:cubicBezTo>
                    <a:cubicBezTo>
                      <a:pt x="741845" y="336210"/>
                      <a:pt x="738876" y="326638"/>
                      <a:pt x="742920" y="317579"/>
                    </a:cubicBezTo>
                    <a:cubicBezTo>
                      <a:pt x="746503" y="309645"/>
                      <a:pt x="751007" y="303247"/>
                      <a:pt x="757047" y="297054"/>
                    </a:cubicBezTo>
                    <a:cubicBezTo>
                      <a:pt x="763496" y="290400"/>
                      <a:pt x="767130" y="282518"/>
                      <a:pt x="766413" y="272946"/>
                    </a:cubicBezTo>
                    <a:cubicBezTo>
                      <a:pt x="766004" y="267982"/>
                      <a:pt x="764059" y="265269"/>
                      <a:pt x="760169" y="262300"/>
                    </a:cubicBezTo>
                    <a:cubicBezTo>
                      <a:pt x="757354" y="260150"/>
                      <a:pt x="752082" y="258308"/>
                      <a:pt x="752133" y="254111"/>
                    </a:cubicBezTo>
                    <a:cubicBezTo>
                      <a:pt x="752184" y="246228"/>
                      <a:pt x="766260" y="245512"/>
                      <a:pt x="767642" y="236810"/>
                    </a:cubicBezTo>
                    <a:cubicBezTo>
                      <a:pt x="769126" y="227495"/>
                      <a:pt x="756177" y="221865"/>
                      <a:pt x="762933" y="213061"/>
                    </a:cubicBezTo>
                    <a:cubicBezTo>
                      <a:pt x="769433" y="204718"/>
                      <a:pt x="781154" y="201698"/>
                      <a:pt x="790930" y="199651"/>
                    </a:cubicBezTo>
                    <a:cubicBezTo>
                      <a:pt x="829472" y="191615"/>
                      <a:pt x="869395" y="183375"/>
                      <a:pt x="895755" y="151948"/>
                    </a:cubicBezTo>
                    <a:cubicBezTo>
                      <a:pt x="908142" y="137207"/>
                      <a:pt x="919044" y="124052"/>
                      <a:pt x="935525" y="113662"/>
                    </a:cubicBezTo>
                    <a:cubicBezTo>
                      <a:pt x="950624" y="104091"/>
                      <a:pt x="963523" y="91807"/>
                      <a:pt x="974066" y="77373"/>
                    </a:cubicBezTo>
                    <a:cubicBezTo>
                      <a:pt x="979338" y="70105"/>
                      <a:pt x="983945" y="62529"/>
                      <a:pt x="989524" y="55517"/>
                    </a:cubicBezTo>
                    <a:cubicBezTo>
                      <a:pt x="992032" y="52344"/>
                      <a:pt x="994591" y="49580"/>
                      <a:pt x="997509" y="46816"/>
                    </a:cubicBezTo>
                    <a:cubicBezTo>
                      <a:pt x="1001450" y="43028"/>
                      <a:pt x="1006056" y="40418"/>
                      <a:pt x="1010254" y="36886"/>
                    </a:cubicBezTo>
                    <a:cubicBezTo>
                      <a:pt x="1013171" y="34481"/>
                      <a:pt x="1015372" y="31461"/>
                      <a:pt x="1018699" y="29567"/>
                    </a:cubicBezTo>
                    <a:cubicBezTo>
                      <a:pt x="1021207" y="28134"/>
                      <a:pt x="1023817" y="27622"/>
                      <a:pt x="1026428" y="26547"/>
                    </a:cubicBezTo>
                    <a:cubicBezTo>
                      <a:pt x="1033030" y="23783"/>
                      <a:pt x="1037739" y="16515"/>
                      <a:pt x="1043421" y="12318"/>
                    </a:cubicBezTo>
                    <a:cubicBezTo>
                      <a:pt x="1046031" y="10322"/>
                      <a:pt x="1052429" y="6125"/>
                      <a:pt x="1055705" y="8275"/>
                    </a:cubicBezTo>
                    <a:cubicBezTo>
                      <a:pt x="1058673" y="10220"/>
                      <a:pt x="1058418" y="16055"/>
                      <a:pt x="1059287" y="19023"/>
                    </a:cubicBezTo>
                    <a:cubicBezTo>
                      <a:pt x="1060363" y="22555"/>
                      <a:pt x="1062000" y="25319"/>
                      <a:pt x="1064918" y="27571"/>
                    </a:cubicBezTo>
                    <a:cubicBezTo>
                      <a:pt x="1072493" y="33508"/>
                      <a:pt x="1080375" y="38678"/>
                      <a:pt x="1089537" y="41698"/>
                    </a:cubicBezTo>
                    <a:cubicBezTo>
                      <a:pt x="1094758" y="43438"/>
                      <a:pt x="1100235" y="44513"/>
                      <a:pt x="1105712" y="45178"/>
                    </a:cubicBezTo>
                    <a:cubicBezTo>
                      <a:pt x="1118149" y="46560"/>
                      <a:pt x="1132634" y="45536"/>
                      <a:pt x="1143229" y="53265"/>
                    </a:cubicBezTo>
                    <a:cubicBezTo>
                      <a:pt x="1165085" y="69030"/>
                      <a:pt x="1161963" y="111205"/>
                      <a:pt x="1157407" y="134085"/>
                    </a:cubicBezTo>
                    <a:cubicBezTo>
                      <a:pt x="1153312" y="154302"/>
                      <a:pt x="1144611" y="173138"/>
                      <a:pt x="1135091" y="191308"/>
                    </a:cubicBezTo>
                    <a:cubicBezTo>
                      <a:pt x="1126288" y="208148"/>
                      <a:pt x="1114156" y="223247"/>
                      <a:pt x="1106223" y="240342"/>
                    </a:cubicBezTo>
                    <a:cubicBezTo>
                      <a:pt x="1100388" y="252882"/>
                      <a:pt x="1092097" y="266037"/>
                      <a:pt x="1078226" y="270592"/>
                    </a:cubicBezTo>
                    <a:cubicBezTo>
                      <a:pt x="1064560" y="275045"/>
                      <a:pt x="1044700" y="273151"/>
                      <a:pt x="1041169" y="291424"/>
                    </a:cubicBezTo>
                    <a:cubicBezTo>
                      <a:pt x="1039019" y="302787"/>
                      <a:pt x="1043523" y="316657"/>
                      <a:pt x="1046799" y="327252"/>
                    </a:cubicBezTo>
                    <a:cubicBezTo>
                      <a:pt x="1052736" y="346446"/>
                      <a:pt x="1054220" y="361597"/>
                      <a:pt x="1053504" y="381661"/>
                    </a:cubicBezTo>
                    <a:cubicBezTo>
                      <a:pt x="1052889" y="400241"/>
                      <a:pt x="1054015" y="422864"/>
                      <a:pt x="1038507" y="436069"/>
                    </a:cubicBezTo>
                    <a:cubicBezTo>
                      <a:pt x="1024892" y="447739"/>
                      <a:pt x="1012250" y="450094"/>
                      <a:pt x="1008667" y="469902"/>
                    </a:cubicBezTo>
                    <a:cubicBezTo>
                      <a:pt x="1004981" y="490120"/>
                      <a:pt x="1006824" y="510747"/>
                      <a:pt x="993568" y="527996"/>
                    </a:cubicBezTo>
                    <a:cubicBezTo>
                      <a:pt x="982051" y="542993"/>
                      <a:pt x="972787" y="552615"/>
                      <a:pt x="968027" y="571707"/>
                    </a:cubicBezTo>
                    <a:cubicBezTo>
                      <a:pt x="962960" y="592078"/>
                      <a:pt x="957790" y="609992"/>
                      <a:pt x="945250" y="627036"/>
                    </a:cubicBezTo>
                    <a:cubicBezTo>
                      <a:pt x="934859" y="641214"/>
                      <a:pt x="928718" y="653703"/>
                      <a:pt x="930048" y="671771"/>
                    </a:cubicBezTo>
                    <a:cubicBezTo>
                      <a:pt x="932403" y="704017"/>
                      <a:pt x="971046" y="749827"/>
                      <a:pt x="933580" y="773627"/>
                    </a:cubicBezTo>
                    <a:cubicBezTo>
                      <a:pt x="917918" y="783608"/>
                      <a:pt x="898417" y="785706"/>
                      <a:pt x="891251" y="805105"/>
                    </a:cubicBezTo>
                    <a:cubicBezTo>
                      <a:pt x="884085" y="824401"/>
                      <a:pt x="888845" y="848867"/>
                      <a:pt x="876663" y="866372"/>
                    </a:cubicBezTo>
                    <a:cubicBezTo>
                      <a:pt x="867143" y="880039"/>
                      <a:pt x="849485" y="876148"/>
                      <a:pt x="835665" y="881676"/>
                    </a:cubicBezTo>
                    <a:cubicBezTo>
                      <a:pt x="816011" y="889559"/>
                      <a:pt x="807258" y="909623"/>
                      <a:pt x="796510" y="926309"/>
                    </a:cubicBezTo>
                    <a:cubicBezTo>
                      <a:pt x="785403" y="943711"/>
                      <a:pt x="772453" y="950723"/>
                      <a:pt x="751980" y="951184"/>
                    </a:cubicBezTo>
                    <a:cubicBezTo>
                      <a:pt x="735652" y="951542"/>
                      <a:pt x="726900" y="951440"/>
                      <a:pt x="721218" y="968126"/>
                    </a:cubicBezTo>
                    <a:cubicBezTo>
                      <a:pt x="715127" y="985938"/>
                      <a:pt x="706426" y="999911"/>
                      <a:pt x="685287" y="998580"/>
                    </a:cubicBezTo>
                    <a:cubicBezTo>
                      <a:pt x="665888" y="997454"/>
                      <a:pt x="647616" y="985733"/>
                      <a:pt x="630981" y="976571"/>
                    </a:cubicBezTo>
                    <a:cubicBezTo>
                      <a:pt x="615114" y="967921"/>
                      <a:pt x="604621" y="957633"/>
                      <a:pt x="595562" y="941868"/>
                    </a:cubicBezTo>
                    <a:cubicBezTo>
                      <a:pt x="590187" y="932451"/>
                      <a:pt x="580258" y="906552"/>
                      <a:pt x="565568" y="916532"/>
                    </a:cubicBezTo>
                    <a:cubicBezTo>
                      <a:pt x="551799" y="925848"/>
                      <a:pt x="554615" y="947959"/>
                      <a:pt x="562395" y="959834"/>
                    </a:cubicBezTo>
                    <a:cubicBezTo>
                      <a:pt x="570277" y="971811"/>
                      <a:pt x="580872" y="981945"/>
                      <a:pt x="589932" y="993052"/>
                    </a:cubicBezTo>
                    <a:cubicBezTo>
                      <a:pt x="599247" y="1004364"/>
                      <a:pt x="607027" y="1015880"/>
                      <a:pt x="619362" y="1024275"/>
                    </a:cubicBezTo>
                    <a:cubicBezTo>
                      <a:pt x="626221" y="1028932"/>
                      <a:pt x="634359" y="1028728"/>
                      <a:pt x="642139" y="1030570"/>
                    </a:cubicBezTo>
                    <a:cubicBezTo>
                      <a:pt x="650277" y="1032515"/>
                      <a:pt x="657545" y="1036559"/>
                      <a:pt x="665018" y="1040142"/>
                    </a:cubicBezTo>
                    <a:cubicBezTo>
                      <a:pt x="680118" y="1047410"/>
                      <a:pt x="697981" y="1061895"/>
                      <a:pt x="715485" y="1059847"/>
                    </a:cubicBezTo>
                    <a:cubicBezTo>
                      <a:pt x="731148" y="1058005"/>
                      <a:pt x="745991" y="1044697"/>
                      <a:pt x="760937" y="1039374"/>
                    </a:cubicBezTo>
                    <a:cubicBezTo>
                      <a:pt x="802652" y="1024479"/>
                      <a:pt x="851891" y="1023404"/>
                      <a:pt x="880758" y="984863"/>
                    </a:cubicBezTo>
                    <a:cubicBezTo>
                      <a:pt x="895141" y="965669"/>
                      <a:pt x="905122" y="941817"/>
                      <a:pt x="925339" y="927639"/>
                    </a:cubicBezTo>
                    <a:cubicBezTo>
                      <a:pt x="941821" y="915918"/>
                      <a:pt x="964188" y="914536"/>
                      <a:pt x="978827" y="899949"/>
                    </a:cubicBezTo>
                    <a:cubicBezTo>
                      <a:pt x="995769" y="883058"/>
                      <a:pt x="994438" y="857569"/>
                      <a:pt x="992442" y="835611"/>
                    </a:cubicBezTo>
                    <a:cubicBezTo>
                      <a:pt x="990445" y="814216"/>
                      <a:pt x="989626" y="794561"/>
                      <a:pt x="1001654" y="775777"/>
                    </a:cubicBezTo>
                    <a:cubicBezTo>
                      <a:pt x="1010919" y="761138"/>
                      <a:pt x="1024687" y="748393"/>
                      <a:pt x="1042499" y="746858"/>
                    </a:cubicBezTo>
                    <a:cubicBezTo>
                      <a:pt x="1062666" y="745066"/>
                      <a:pt x="1085136" y="749161"/>
                      <a:pt x="1105199" y="751311"/>
                    </a:cubicBezTo>
                    <a:cubicBezTo>
                      <a:pt x="1125571" y="753512"/>
                      <a:pt x="1138008" y="759040"/>
                      <a:pt x="1140721" y="780690"/>
                    </a:cubicBezTo>
                    <a:cubicBezTo>
                      <a:pt x="1143280" y="801727"/>
                      <a:pt x="1145532" y="820921"/>
                      <a:pt x="1151675" y="841343"/>
                    </a:cubicBezTo>
                    <a:cubicBezTo>
                      <a:pt x="1160324" y="870262"/>
                      <a:pt x="1146096" y="891401"/>
                      <a:pt x="1129359" y="913410"/>
                    </a:cubicBezTo>
                    <a:cubicBezTo>
                      <a:pt x="1121016" y="924415"/>
                      <a:pt x="1108783" y="933577"/>
                      <a:pt x="1109960" y="949034"/>
                    </a:cubicBezTo>
                    <a:cubicBezTo>
                      <a:pt x="1111086" y="964134"/>
                      <a:pt x="1110471" y="982099"/>
                      <a:pt x="1118508" y="995458"/>
                    </a:cubicBezTo>
                    <a:cubicBezTo>
                      <a:pt x="1126492" y="1008766"/>
                      <a:pt x="1144560" y="1013321"/>
                      <a:pt x="1158226" y="1018388"/>
                    </a:cubicBezTo>
                    <a:cubicBezTo>
                      <a:pt x="1194516" y="1031747"/>
                      <a:pt x="1201272" y="1071773"/>
                      <a:pt x="1220927" y="1100487"/>
                    </a:cubicBezTo>
                    <a:cubicBezTo>
                      <a:pt x="1243089" y="1103814"/>
                      <a:pt x="1227580" y="1064351"/>
                      <a:pt x="1222769" y="1054831"/>
                    </a:cubicBezTo>
                    <a:cubicBezTo>
                      <a:pt x="1219186" y="1047666"/>
                      <a:pt x="1215040" y="1041114"/>
                      <a:pt x="1210536" y="1034562"/>
                    </a:cubicBezTo>
                    <a:cubicBezTo>
                      <a:pt x="1204650" y="1025963"/>
                      <a:pt x="1207158" y="1020385"/>
                      <a:pt x="1204241" y="1011479"/>
                    </a:cubicBezTo>
                    <a:cubicBezTo>
                      <a:pt x="1198252" y="992848"/>
                      <a:pt x="1168309" y="1000679"/>
                      <a:pt x="1154694" y="990442"/>
                    </a:cubicBezTo>
                    <a:cubicBezTo>
                      <a:pt x="1146249" y="984146"/>
                      <a:pt x="1147528" y="977493"/>
                      <a:pt x="1149730" y="968382"/>
                    </a:cubicBezTo>
                    <a:cubicBezTo>
                      <a:pt x="1151930" y="959015"/>
                      <a:pt x="1149627" y="950826"/>
                      <a:pt x="1149832" y="941357"/>
                    </a:cubicBezTo>
                    <a:cubicBezTo>
                      <a:pt x="1150036" y="931888"/>
                      <a:pt x="1150088" y="920064"/>
                      <a:pt x="1154746" y="911568"/>
                    </a:cubicBezTo>
                    <a:cubicBezTo>
                      <a:pt x="1162116" y="898311"/>
                      <a:pt x="1171432" y="912898"/>
                      <a:pt x="1180337" y="903173"/>
                    </a:cubicBezTo>
                    <a:cubicBezTo>
                      <a:pt x="1186735" y="896212"/>
                      <a:pt x="1188527" y="884850"/>
                      <a:pt x="1192519" y="876456"/>
                    </a:cubicBezTo>
                    <a:cubicBezTo>
                      <a:pt x="1196921" y="867140"/>
                      <a:pt x="1200760" y="859872"/>
                      <a:pt x="1199992" y="849328"/>
                    </a:cubicBezTo>
                    <a:cubicBezTo>
                      <a:pt x="1199122" y="838221"/>
                      <a:pt x="1199583" y="831311"/>
                      <a:pt x="1204087" y="820870"/>
                    </a:cubicBezTo>
                    <a:cubicBezTo>
                      <a:pt x="1209154" y="809097"/>
                      <a:pt x="1211508" y="799066"/>
                      <a:pt x="1201425" y="789136"/>
                    </a:cubicBezTo>
                    <a:cubicBezTo>
                      <a:pt x="1192622" y="780435"/>
                      <a:pt x="1179365" y="777210"/>
                      <a:pt x="1172353" y="766615"/>
                    </a:cubicBezTo>
                    <a:cubicBezTo>
                      <a:pt x="1166057" y="757197"/>
                      <a:pt x="1165443" y="745271"/>
                      <a:pt x="1157816" y="736519"/>
                    </a:cubicBezTo>
                    <a:cubicBezTo>
                      <a:pt x="1151060" y="728739"/>
                      <a:pt x="1141284" y="726794"/>
                      <a:pt x="1133350" y="720856"/>
                    </a:cubicBezTo>
                    <a:cubicBezTo>
                      <a:pt x="1125059" y="714663"/>
                      <a:pt x="1121476" y="704119"/>
                      <a:pt x="1113235" y="697875"/>
                    </a:cubicBezTo>
                    <a:cubicBezTo>
                      <a:pt x="1102385" y="689583"/>
                      <a:pt x="1090459" y="694957"/>
                      <a:pt x="1079147" y="699359"/>
                    </a:cubicBezTo>
                    <a:cubicBezTo>
                      <a:pt x="1067989" y="703710"/>
                      <a:pt x="1058878" y="707088"/>
                      <a:pt x="1050126" y="697158"/>
                    </a:cubicBezTo>
                    <a:cubicBezTo>
                      <a:pt x="1041834" y="687741"/>
                      <a:pt x="1038251" y="681343"/>
                      <a:pt x="1024687" y="679909"/>
                    </a:cubicBezTo>
                    <a:cubicBezTo>
                      <a:pt x="1015986" y="678988"/>
                      <a:pt x="998942" y="681701"/>
                      <a:pt x="997458" y="669570"/>
                    </a:cubicBezTo>
                    <a:cubicBezTo>
                      <a:pt x="996075" y="658310"/>
                      <a:pt x="1010202" y="647254"/>
                      <a:pt x="1015065" y="638297"/>
                    </a:cubicBezTo>
                    <a:cubicBezTo>
                      <a:pt x="1020797" y="627804"/>
                      <a:pt x="1018340" y="618540"/>
                      <a:pt x="1017522" y="607279"/>
                    </a:cubicBezTo>
                    <a:cubicBezTo>
                      <a:pt x="1016703" y="596019"/>
                      <a:pt x="1020337" y="588904"/>
                      <a:pt x="1027502" y="580357"/>
                    </a:cubicBezTo>
                    <a:cubicBezTo>
                      <a:pt x="1034975" y="571502"/>
                      <a:pt x="1042755" y="563057"/>
                      <a:pt x="1047106" y="552103"/>
                    </a:cubicBezTo>
                    <a:cubicBezTo>
                      <a:pt x="1051047" y="542225"/>
                      <a:pt x="1051969" y="531374"/>
                      <a:pt x="1056114" y="521495"/>
                    </a:cubicBezTo>
                    <a:cubicBezTo>
                      <a:pt x="1064918" y="500356"/>
                      <a:pt x="1088309" y="495340"/>
                      <a:pt x="1103869" y="481009"/>
                    </a:cubicBezTo>
                    <a:cubicBezTo>
                      <a:pt x="1119787" y="466421"/>
                      <a:pt x="1122961" y="429262"/>
                      <a:pt x="1120401" y="408993"/>
                    </a:cubicBezTo>
                    <a:cubicBezTo>
                      <a:pt x="1119531" y="402442"/>
                      <a:pt x="1116460" y="396299"/>
                      <a:pt x="1116358" y="389594"/>
                    </a:cubicBezTo>
                    <a:cubicBezTo>
                      <a:pt x="1116255" y="382480"/>
                      <a:pt x="1119582" y="376645"/>
                      <a:pt x="1121630" y="370042"/>
                    </a:cubicBezTo>
                    <a:cubicBezTo>
                      <a:pt x="1125571" y="357246"/>
                      <a:pt x="1124240" y="341789"/>
                      <a:pt x="1114822" y="331705"/>
                    </a:cubicBezTo>
                    <a:cubicBezTo>
                      <a:pt x="1105712" y="321929"/>
                      <a:pt x="1093990" y="313484"/>
                      <a:pt x="1110728" y="302991"/>
                    </a:cubicBezTo>
                    <a:cubicBezTo>
                      <a:pt x="1120913" y="296644"/>
                      <a:pt x="1132276" y="295058"/>
                      <a:pt x="1138725" y="284667"/>
                    </a:cubicBezTo>
                    <a:cubicBezTo>
                      <a:pt x="1144406" y="275557"/>
                      <a:pt x="1148962" y="264655"/>
                      <a:pt x="1159403" y="259843"/>
                    </a:cubicBezTo>
                    <a:cubicBezTo>
                      <a:pt x="1177420" y="251551"/>
                      <a:pt x="1197638" y="259843"/>
                      <a:pt x="1216012" y="249606"/>
                    </a:cubicBezTo>
                    <a:cubicBezTo>
                      <a:pt x="1223946" y="245153"/>
                      <a:pt x="1229679" y="238346"/>
                      <a:pt x="1236384" y="232306"/>
                    </a:cubicBezTo>
                    <a:cubicBezTo>
                      <a:pt x="1247696" y="222274"/>
                      <a:pt x="1260389" y="210604"/>
                      <a:pt x="1265559" y="195966"/>
                    </a:cubicBezTo>
                    <a:cubicBezTo>
                      <a:pt x="1270575" y="181686"/>
                      <a:pt x="1265149" y="167354"/>
                      <a:pt x="1275335" y="154763"/>
                    </a:cubicBezTo>
                    <a:cubicBezTo>
                      <a:pt x="1281169" y="147597"/>
                      <a:pt x="1292686" y="130553"/>
                      <a:pt x="1302513" y="132140"/>
                    </a:cubicBezTo>
                    <a:cubicBezTo>
                      <a:pt x="1308605" y="153125"/>
                      <a:pt x="1301234" y="168327"/>
                      <a:pt x="1295143" y="187930"/>
                    </a:cubicBezTo>
                    <a:cubicBezTo>
                      <a:pt x="1290127" y="204104"/>
                      <a:pt x="1301029" y="229389"/>
                      <a:pt x="1285008" y="241008"/>
                    </a:cubicBezTo>
                    <a:cubicBezTo>
                      <a:pt x="1271086" y="251193"/>
                      <a:pt x="1249947" y="258257"/>
                      <a:pt x="1244625" y="276990"/>
                    </a:cubicBezTo>
                    <a:cubicBezTo>
                      <a:pt x="1240837" y="290298"/>
                      <a:pt x="1247747" y="302735"/>
                      <a:pt x="1248565" y="315890"/>
                    </a:cubicBezTo>
                    <a:cubicBezTo>
                      <a:pt x="1250204" y="343273"/>
                      <a:pt x="1215961" y="355813"/>
                      <a:pt x="1238534" y="383145"/>
                    </a:cubicBezTo>
                    <a:cubicBezTo>
                      <a:pt x="1246416" y="392717"/>
                      <a:pt x="1254452" y="401725"/>
                      <a:pt x="1262078" y="411501"/>
                    </a:cubicBezTo>
                    <a:cubicBezTo>
                      <a:pt x="1270267" y="422045"/>
                      <a:pt x="1280863" y="425730"/>
                      <a:pt x="1293505" y="429364"/>
                    </a:cubicBezTo>
                    <a:cubicBezTo>
                      <a:pt x="1306301" y="433050"/>
                      <a:pt x="1319609" y="435762"/>
                      <a:pt x="1325392" y="449070"/>
                    </a:cubicBezTo>
                    <a:cubicBezTo>
                      <a:pt x="1331637" y="463504"/>
                      <a:pt x="1333429" y="475686"/>
                      <a:pt x="1347913" y="484848"/>
                    </a:cubicBezTo>
                    <a:cubicBezTo>
                      <a:pt x="1353032" y="488072"/>
                      <a:pt x="1380927" y="501124"/>
                      <a:pt x="1385227" y="491041"/>
                    </a:cubicBezTo>
                    <a:cubicBezTo>
                      <a:pt x="1387888" y="484848"/>
                      <a:pt x="1368438" y="469032"/>
                      <a:pt x="1365265" y="464169"/>
                    </a:cubicBezTo>
                    <a:cubicBezTo>
                      <a:pt x="1358150" y="453216"/>
                      <a:pt x="1358048" y="440011"/>
                      <a:pt x="1351855" y="428853"/>
                    </a:cubicBezTo>
                    <a:cubicBezTo>
                      <a:pt x="1344843" y="416159"/>
                      <a:pt x="1330460" y="410119"/>
                      <a:pt x="1319097" y="402135"/>
                    </a:cubicBezTo>
                    <a:cubicBezTo>
                      <a:pt x="1299340" y="388212"/>
                      <a:pt x="1286953" y="362723"/>
                      <a:pt x="1283063" y="339281"/>
                    </a:cubicBezTo>
                    <a:cubicBezTo>
                      <a:pt x="1281374" y="329249"/>
                      <a:pt x="1280351" y="315941"/>
                      <a:pt x="1283882" y="306165"/>
                    </a:cubicBezTo>
                    <a:cubicBezTo>
                      <a:pt x="1289206" y="291373"/>
                      <a:pt x="1299647" y="297412"/>
                      <a:pt x="1311368" y="294495"/>
                    </a:cubicBezTo>
                    <a:cubicBezTo>
                      <a:pt x="1318585" y="292652"/>
                      <a:pt x="1329282" y="285231"/>
                      <a:pt x="1336858" y="287841"/>
                    </a:cubicBezTo>
                    <a:cubicBezTo>
                      <a:pt x="1343870" y="290195"/>
                      <a:pt x="1344945" y="302991"/>
                      <a:pt x="1348988" y="309082"/>
                    </a:cubicBezTo>
                    <a:cubicBezTo>
                      <a:pt x="1358201" y="322953"/>
                      <a:pt x="1369411" y="346446"/>
                      <a:pt x="1389935" y="340048"/>
                    </a:cubicBezTo>
                    <a:cubicBezTo>
                      <a:pt x="1421976" y="330068"/>
                      <a:pt x="1376474" y="288762"/>
                      <a:pt x="1383026" y="273202"/>
                    </a:cubicBezTo>
                    <a:cubicBezTo>
                      <a:pt x="1386967" y="263887"/>
                      <a:pt x="1407134" y="262044"/>
                      <a:pt x="1415425" y="260918"/>
                    </a:cubicBezTo>
                    <a:cubicBezTo>
                      <a:pt x="1418394" y="260509"/>
                      <a:pt x="1421362" y="260253"/>
                      <a:pt x="1424280" y="260150"/>
                    </a:cubicBezTo>
                    <a:cubicBezTo>
                      <a:pt x="1422181" y="278372"/>
                      <a:pt x="1438765" y="298794"/>
                      <a:pt x="1456167" y="300995"/>
                    </a:cubicBezTo>
                    <a:cubicBezTo>
                      <a:pt x="1462361" y="301814"/>
                      <a:pt x="1470192" y="302019"/>
                      <a:pt x="1474184" y="307751"/>
                    </a:cubicBezTo>
                    <a:cubicBezTo>
                      <a:pt x="1477562" y="312614"/>
                      <a:pt x="1476999" y="320650"/>
                      <a:pt x="1476641" y="326280"/>
                    </a:cubicBezTo>
                    <a:cubicBezTo>
                      <a:pt x="1475668" y="341840"/>
                      <a:pt x="1469424" y="355148"/>
                      <a:pt x="1459955" y="367278"/>
                    </a:cubicBezTo>
                    <a:cubicBezTo>
                      <a:pt x="1452380" y="377054"/>
                      <a:pt x="1441580" y="381610"/>
                      <a:pt x="1429808" y="384476"/>
                    </a:cubicBezTo>
                    <a:cubicBezTo>
                      <a:pt x="1418650" y="387240"/>
                      <a:pt x="1402219" y="390772"/>
                      <a:pt x="1410102" y="405769"/>
                    </a:cubicBezTo>
                    <a:cubicBezTo>
                      <a:pt x="1416654" y="418155"/>
                      <a:pt x="1427505" y="427778"/>
                      <a:pt x="1432264" y="441137"/>
                    </a:cubicBezTo>
                    <a:cubicBezTo>
                      <a:pt x="1437485" y="456133"/>
                      <a:pt x="1447005" y="467496"/>
                      <a:pt x="1454274" y="481316"/>
                    </a:cubicBezTo>
                    <a:cubicBezTo>
                      <a:pt x="1461644" y="495392"/>
                      <a:pt x="1459341" y="513664"/>
                      <a:pt x="1458573" y="528866"/>
                    </a:cubicBezTo>
                    <a:cubicBezTo>
                      <a:pt x="1457652" y="545603"/>
                      <a:pt x="1456372" y="563415"/>
                      <a:pt x="1451458" y="579487"/>
                    </a:cubicBezTo>
                    <a:cubicBezTo>
                      <a:pt x="1447005" y="593972"/>
                      <a:pt x="1431497" y="594330"/>
                      <a:pt x="1418905" y="595047"/>
                    </a:cubicBezTo>
                    <a:cubicBezTo>
                      <a:pt x="1403550" y="595968"/>
                      <a:pt x="1398534" y="602724"/>
                      <a:pt x="1392341" y="615981"/>
                    </a:cubicBezTo>
                    <a:cubicBezTo>
                      <a:pt x="1385533" y="630722"/>
                      <a:pt x="1375962" y="640600"/>
                      <a:pt x="1359532" y="643927"/>
                    </a:cubicBezTo>
                    <a:cubicBezTo>
                      <a:pt x="1346225" y="646589"/>
                      <a:pt x="1331023" y="644900"/>
                      <a:pt x="1320377" y="654932"/>
                    </a:cubicBezTo>
                    <a:cubicBezTo>
                      <a:pt x="1311010" y="663838"/>
                      <a:pt x="1307120" y="678681"/>
                      <a:pt x="1310293" y="691067"/>
                    </a:cubicBezTo>
                    <a:cubicBezTo>
                      <a:pt x="1313569" y="704068"/>
                      <a:pt x="1323499" y="714510"/>
                      <a:pt x="1328617" y="726692"/>
                    </a:cubicBezTo>
                    <a:cubicBezTo>
                      <a:pt x="1333838" y="739078"/>
                      <a:pt x="1334401" y="752846"/>
                      <a:pt x="1339468" y="765233"/>
                    </a:cubicBezTo>
                    <a:cubicBezTo>
                      <a:pt x="1344228" y="776800"/>
                      <a:pt x="1354311" y="785604"/>
                      <a:pt x="1365060" y="791541"/>
                    </a:cubicBezTo>
                    <a:cubicBezTo>
                      <a:pt x="1380466" y="800191"/>
                      <a:pt x="1397920" y="797786"/>
                      <a:pt x="1414094" y="793128"/>
                    </a:cubicBezTo>
                    <a:cubicBezTo>
                      <a:pt x="1422386" y="790723"/>
                      <a:pt x="1430473" y="787754"/>
                      <a:pt x="1438816" y="785348"/>
                    </a:cubicBezTo>
                    <a:cubicBezTo>
                      <a:pt x="1441222" y="784683"/>
                      <a:pt x="1447876" y="781612"/>
                      <a:pt x="1450230" y="782584"/>
                    </a:cubicBezTo>
                    <a:cubicBezTo>
                      <a:pt x="1452994" y="783659"/>
                      <a:pt x="1453250" y="789187"/>
                      <a:pt x="1453352" y="791951"/>
                    </a:cubicBezTo>
                    <a:cubicBezTo>
                      <a:pt x="1453813" y="804286"/>
                      <a:pt x="1452277" y="814728"/>
                      <a:pt x="1463333" y="822713"/>
                    </a:cubicBezTo>
                    <a:cubicBezTo>
                      <a:pt x="1470806" y="828138"/>
                      <a:pt x="1477613" y="830441"/>
                      <a:pt x="1477613" y="840831"/>
                    </a:cubicBezTo>
                    <a:cubicBezTo>
                      <a:pt x="1477511" y="856903"/>
                      <a:pt x="1471881" y="873948"/>
                      <a:pt x="1477869" y="889610"/>
                    </a:cubicBezTo>
                    <a:cubicBezTo>
                      <a:pt x="1480787" y="897287"/>
                      <a:pt x="1486417" y="903839"/>
                      <a:pt x="1486724" y="912438"/>
                    </a:cubicBezTo>
                    <a:cubicBezTo>
                      <a:pt x="1487032" y="920729"/>
                      <a:pt x="1483448" y="929226"/>
                      <a:pt x="1480275" y="936648"/>
                    </a:cubicBezTo>
                    <a:cubicBezTo>
                      <a:pt x="1476232" y="945861"/>
                      <a:pt x="1466455" y="959066"/>
                      <a:pt x="1466916" y="970532"/>
                    </a:cubicBezTo>
                    <a:cubicBezTo>
                      <a:pt x="1421925" y="969917"/>
                      <a:pt x="1430371" y="995611"/>
                      <a:pt x="1436001" y="1010660"/>
                    </a:cubicBezTo>
                    <a:cubicBezTo>
                      <a:pt x="1441631" y="1025708"/>
                      <a:pt x="1406519" y="1007486"/>
                      <a:pt x="1385892" y="1004364"/>
                    </a:cubicBezTo>
                    <a:cubicBezTo>
                      <a:pt x="1365162" y="1001242"/>
                      <a:pt x="1394644" y="1058261"/>
                      <a:pt x="1400274" y="1073309"/>
                    </a:cubicBezTo>
                    <a:cubicBezTo>
                      <a:pt x="1405956" y="1088357"/>
                      <a:pt x="1389628" y="1100897"/>
                      <a:pt x="1379597" y="1122855"/>
                    </a:cubicBezTo>
                    <a:cubicBezTo>
                      <a:pt x="1369513" y="1144761"/>
                      <a:pt x="1411587" y="1179925"/>
                      <a:pt x="1420339" y="1194973"/>
                    </a:cubicBezTo>
                    <a:cubicBezTo>
                      <a:pt x="1429142" y="1210021"/>
                      <a:pt x="1410358" y="1230750"/>
                      <a:pt x="1398432" y="1244519"/>
                    </a:cubicBezTo>
                    <a:cubicBezTo>
                      <a:pt x="1386506" y="1258338"/>
                      <a:pt x="1397204" y="1270879"/>
                      <a:pt x="1405290" y="1290328"/>
                    </a:cubicBezTo>
                    <a:cubicBezTo>
                      <a:pt x="1413480" y="1309727"/>
                      <a:pt x="1393416" y="1325440"/>
                      <a:pt x="1390857" y="1347399"/>
                    </a:cubicBezTo>
                    <a:cubicBezTo>
                      <a:pt x="1388349" y="1369305"/>
                      <a:pt x="1409027" y="1387527"/>
                      <a:pt x="1429756" y="1398173"/>
                    </a:cubicBezTo>
                    <a:cubicBezTo>
                      <a:pt x="1450435" y="1408819"/>
                      <a:pt x="1445419" y="1437021"/>
                      <a:pt x="1449872" y="1457086"/>
                    </a:cubicBezTo>
                    <a:cubicBezTo>
                      <a:pt x="1454222" y="1477150"/>
                      <a:pt x="1419110" y="1513490"/>
                      <a:pt x="1428528" y="1549882"/>
                    </a:cubicBezTo>
                    <a:cubicBezTo>
                      <a:pt x="1437946" y="1586222"/>
                      <a:pt x="1489949" y="1575576"/>
                      <a:pt x="1517588" y="1579978"/>
                    </a:cubicBezTo>
                    <a:cubicBezTo>
                      <a:pt x="1545125" y="1584380"/>
                      <a:pt x="1516923" y="1640170"/>
                      <a:pt x="1508170" y="1650202"/>
                    </a:cubicBezTo>
                    <a:cubicBezTo>
                      <a:pt x="1499366" y="1660234"/>
                      <a:pt x="1504997" y="1682141"/>
                      <a:pt x="1510678" y="1698469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77"/>
              <p:cNvSpPr/>
              <p:nvPr/>
            </p:nvSpPr>
            <p:spPr>
              <a:xfrm>
                <a:off x="5273426" y="2353674"/>
                <a:ext cx="92130" cy="61420"/>
              </a:xfrm>
              <a:custGeom>
                <a:rect b="b" l="l" r="r" t="t"/>
                <a:pathLst>
                  <a:path extrusionOk="0" h="61420" w="92130">
                    <a:moveTo>
                      <a:pt x="25540" y="50215"/>
                    </a:moveTo>
                    <a:cubicBezTo>
                      <a:pt x="21037" y="50573"/>
                      <a:pt x="13666" y="53030"/>
                      <a:pt x="9622" y="50010"/>
                    </a:cubicBezTo>
                    <a:cubicBezTo>
                      <a:pt x="5272" y="46734"/>
                      <a:pt x="9213" y="41769"/>
                      <a:pt x="11823" y="38801"/>
                    </a:cubicBezTo>
                    <a:cubicBezTo>
                      <a:pt x="15765" y="34399"/>
                      <a:pt x="20524" y="30816"/>
                      <a:pt x="24517" y="26465"/>
                    </a:cubicBezTo>
                    <a:cubicBezTo>
                      <a:pt x="29021" y="21603"/>
                      <a:pt x="32706" y="15717"/>
                      <a:pt x="37825" y="11469"/>
                    </a:cubicBezTo>
                    <a:cubicBezTo>
                      <a:pt x="48061" y="2921"/>
                      <a:pt x="62854" y="10547"/>
                      <a:pt x="72016" y="17457"/>
                    </a:cubicBezTo>
                    <a:cubicBezTo>
                      <a:pt x="77134" y="21296"/>
                      <a:pt x="83276" y="26465"/>
                      <a:pt x="86091" y="32352"/>
                    </a:cubicBezTo>
                    <a:cubicBezTo>
                      <a:pt x="91465" y="43612"/>
                      <a:pt x="74626" y="49601"/>
                      <a:pt x="66846" y="52211"/>
                    </a:cubicBezTo>
                    <a:cubicBezTo>
                      <a:pt x="60551" y="54361"/>
                      <a:pt x="52566" y="56101"/>
                      <a:pt x="46065" y="54002"/>
                    </a:cubicBezTo>
                    <a:cubicBezTo>
                      <a:pt x="39207" y="51750"/>
                      <a:pt x="33065" y="49601"/>
                      <a:pt x="25540" y="5021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77"/>
              <p:cNvSpPr/>
              <p:nvPr/>
            </p:nvSpPr>
            <p:spPr>
              <a:xfrm>
                <a:off x="5288900" y="2252871"/>
                <a:ext cx="35828" cy="25591"/>
              </a:xfrm>
              <a:custGeom>
                <a:rect b="b" l="l" r="r" t="t"/>
                <a:pathLst>
                  <a:path extrusionOk="0" h="25591" w="35828">
                    <a:moveTo>
                      <a:pt x="9197" y="12207"/>
                    </a:moveTo>
                    <a:cubicBezTo>
                      <a:pt x="14315" y="5706"/>
                      <a:pt x="34481" y="5348"/>
                      <a:pt x="29977" y="16813"/>
                    </a:cubicBezTo>
                    <a:cubicBezTo>
                      <a:pt x="28083" y="21625"/>
                      <a:pt x="19536" y="22290"/>
                      <a:pt x="15134" y="22751"/>
                    </a:cubicBezTo>
                    <a:cubicBezTo>
                      <a:pt x="9606" y="23314"/>
                      <a:pt x="5255" y="17172"/>
                      <a:pt x="9197" y="1215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77"/>
              <p:cNvSpPr/>
              <p:nvPr/>
            </p:nvSpPr>
            <p:spPr>
              <a:xfrm>
                <a:off x="5309265" y="2198069"/>
                <a:ext cx="25591" cy="40947"/>
              </a:xfrm>
              <a:custGeom>
                <a:rect b="b" l="l" r="r" t="t"/>
                <a:pathLst>
                  <a:path extrusionOk="0" h="40947" w="25591">
                    <a:moveTo>
                      <a:pt x="15293" y="9273"/>
                    </a:moveTo>
                    <a:cubicBezTo>
                      <a:pt x="20053" y="13010"/>
                      <a:pt x="23892" y="26215"/>
                      <a:pt x="21487" y="31794"/>
                    </a:cubicBezTo>
                    <a:cubicBezTo>
                      <a:pt x="17289" y="41058"/>
                      <a:pt x="10789" y="29849"/>
                      <a:pt x="8793" y="25140"/>
                    </a:cubicBezTo>
                    <a:cubicBezTo>
                      <a:pt x="7001" y="20892"/>
                      <a:pt x="6285" y="2159"/>
                      <a:pt x="15293" y="927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77"/>
              <p:cNvSpPr/>
              <p:nvPr/>
            </p:nvSpPr>
            <p:spPr>
              <a:xfrm>
                <a:off x="5256810" y="2174979"/>
                <a:ext cx="56302" cy="35828"/>
              </a:xfrm>
              <a:custGeom>
                <a:rect b="b" l="l" r="r" t="t"/>
                <a:pathLst>
                  <a:path extrusionOk="0" h="35828" w="56302">
                    <a:moveTo>
                      <a:pt x="8170" y="32927"/>
                    </a:moveTo>
                    <a:cubicBezTo>
                      <a:pt x="5099" y="17776"/>
                      <a:pt x="16871" y="11122"/>
                      <a:pt x="30025" y="8512"/>
                    </a:cubicBezTo>
                    <a:cubicBezTo>
                      <a:pt x="35554" y="7386"/>
                      <a:pt x="42156" y="6567"/>
                      <a:pt x="45330" y="11839"/>
                    </a:cubicBezTo>
                    <a:cubicBezTo>
                      <a:pt x="48298" y="16906"/>
                      <a:pt x="52188" y="26836"/>
                      <a:pt x="43334" y="27092"/>
                    </a:cubicBezTo>
                    <a:cubicBezTo>
                      <a:pt x="36577" y="27296"/>
                      <a:pt x="32687" y="23509"/>
                      <a:pt x="26238" y="26733"/>
                    </a:cubicBezTo>
                    <a:cubicBezTo>
                      <a:pt x="24907" y="27399"/>
                      <a:pt x="8477" y="34718"/>
                      <a:pt x="8119" y="3287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77"/>
              <p:cNvSpPr/>
              <p:nvPr/>
            </p:nvSpPr>
            <p:spPr>
              <a:xfrm>
                <a:off x="5192254" y="2215602"/>
                <a:ext cx="46065" cy="51183"/>
              </a:xfrm>
              <a:custGeom>
                <a:rect b="b" l="l" r="r" t="t"/>
                <a:pathLst>
                  <a:path extrusionOk="0" h="51183" w="46065">
                    <a:moveTo>
                      <a:pt x="8798" y="38676"/>
                    </a:moveTo>
                    <a:cubicBezTo>
                      <a:pt x="4549" y="25112"/>
                      <a:pt x="12892" y="14364"/>
                      <a:pt x="25228" y="8887"/>
                    </a:cubicBezTo>
                    <a:cubicBezTo>
                      <a:pt x="34594" y="4690"/>
                      <a:pt x="42682" y="12061"/>
                      <a:pt x="38126" y="21069"/>
                    </a:cubicBezTo>
                    <a:cubicBezTo>
                      <a:pt x="34697" y="27876"/>
                      <a:pt x="14991" y="58382"/>
                      <a:pt x="8849" y="3867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77"/>
              <p:cNvSpPr/>
              <p:nvPr/>
            </p:nvSpPr>
            <p:spPr>
              <a:xfrm>
                <a:off x="4997780" y="2090476"/>
                <a:ext cx="102367" cy="87012"/>
              </a:xfrm>
              <a:custGeom>
                <a:rect b="b" l="l" r="r" t="t"/>
                <a:pathLst>
                  <a:path extrusionOk="0" h="87012" w="102367">
                    <a:moveTo>
                      <a:pt x="32061" y="70289"/>
                    </a:moveTo>
                    <a:cubicBezTo>
                      <a:pt x="25715" y="72132"/>
                      <a:pt x="17525" y="76687"/>
                      <a:pt x="11947" y="70903"/>
                    </a:cubicBezTo>
                    <a:cubicBezTo>
                      <a:pt x="1965" y="60513"/>
                      <a:pt x="11588" y="44595"/>
                      <a:pt x="19419" y="36405"/>
                    </a:cubicBezTo>
                    <a:cubicBezTo>
                      <a:pt x="31294" y="24070"/>
                      <a:pt x="47622" y="7128"/>
                      <a:pt x="66201" y="7691"/>
                    </a:cubicBezTo>
                    <a:cubicBezTo>
                      <a:pt x="83808" y="8254"/>
                      <a:pt x="99471" y="25708"/>
                      <a:pt x="99163" y="42855"/>
                    </a:cubicBezTo>
                    <a:cubicBezTo>
                      <a:pt x="98959" y="54883"/>
                      <a:pt x="95939" y="71006"/>
                      <a:pt x="85037" y="78069"/>
                    </a:cubicBezTo>
                    <a:cubicBezTo>
                      <a:pt x="79867" y="81447"/>
                      <a:pt x="72497" y="81959"/>
                      <a:pt x="66764" y="79707"/>
                    </a:cubicBezTo>
                    <a:cubicBezTo>
                      <a:pt x="60929" y="77455"/>
                      <a:pt x="57551" y="71057"/>
                      <a:pt x="51921" y="68907"/>
                    </a:cubicBezTo>
                    <a:cubicBezTo>
                      <a:pt x="46188" y="66706"/>
                      <a:pt x="37743" y="68651"/>
                      <a:pt x="32113" y="7028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77"/>
              <p:cNvSpPr/>
              <p:nvPr/>
            </p:nvSpPr>
            <p:spPr>
              <a:xfrm>
                <a:off x="4588944" y="2574894"/>
                <a:ext cx="25591" cy="35828"/>
              </a:xfrm>
              <a:custGeom>
                <a:rect b="b" l="l" r="r" t="t"/>
                <a:pathLst>
                  <a:path extrusionOk="0" h="35828" w="25591">
                    <a:moveTo>
                      <a:pt x="18989" y="20371"/>
                    </a:moveTo>
                    <a:cubicBezTo>
                      <a:pt x="18989" y="27383"/>
                      <a:pt x="16430" y="33116"/>
                      <a:pt x="13308" y="33116"/>
                    </a:cubicBezTo>
                    <a:cubicBezTo>
                      <a:pt x="10186" y="33116"/>
                      <a:pt x="7678" y="27434"/>
                      <a:pt x="7678" y="20371"/>
                    </a:cubicBezTo>
                    <a:cubicBezTo>
                      <a:pt x="7678" y="13308"/>
                      <a:pt x="10186" y="7678"/>
                      <a:pt x="13308" y="7678"/>
                    </a:cubicBezTo>
                    <a:cubicBezTo>
                      <a:pt x="16430" y="7678"/>
                      <a:pt x="18989" y="13359"/>
                      <a:pt x="18989" y="2037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77"/>
              <p:cNvSpPr/>
              <p:nvPr/>
            </p:nvSpPr>
            <p:spPr>
              <a:xfrm>
                <a:off x="3122014" y="1841331"/>
                <a:ext cx="1371727" cy="941783"/>
              </a:xfrm>
              <a:custGeom>
                <a:rect b="b" l="l" r="r" t="t"/>
                <a:pathLst>
                  <a:path extrusionOk="0" h="941783" w="1371727">
                    <a:moveTo>
                      <a:pt x="1367275" y="787306"/>
                    </a:moveTo>
                    <a:cubicBezTo>
                      <a:pt x="1361798" y="787204"/>
                      <a:pt x="1356731" y="787306"/>
                      <a:pt x="1355861" y="787460"/>
                    </a:cubicBezTo>
                    <a:cubicBezTo>
                      <a:pt x="1350487" y="788125"/>
                      <a:pt x="1344805" y="788893"/>
                      <a:pt x="1341683" y="793755"/>
                    </a:cubicBezTo>
                    <a:cubicBezTo>
                      <a:pt x="1336974" y="801330"/>
                      <a:pt x="1337128" y="812796"/>
                      <a:pt x="1334568" y="821241"/>
                    </a:cubicBezTo>
                    <a:cubicBezTo>
                      <a:pt x="1332470" y="828407"/>
                      <a:pt x="1327761" y="836596"/>
                      <a:pt x="1323769" y="842943"/>
                    </a:cubicBezTo>
                    <a:cubicBezTo>
                      <a:pt x="1320851" y="847652"/>
                      <a:pt x="1314095" y="855790"/>
                      <a:pt x="1307646" y="857428"/>
                    </a:cubicBezTo>
                    <a:cubicBezTo>
                      <a:pt x="1306622" y="857735"/>
                      <a:pt x="1305547" y="857786"/>
                      <a:pt x="1304575" y="857684"/>
                    </a:cubicBezTo>
                    <a:cubicBezTo>
                      <a:pt x="1300019" y="857121"/>
                      <a:pt x="1296641" y="852617"/>
                      <a:pt x="1293161" y="850109"/>
                    </a:cubicBezTo>
                    <a:cubicBezTo>
                      <a:pt x="1289066" y="847242"/>
                      <a:pt x="1285637" y="846526"/>
                      <a:pt x="1280723" y="846526"/>
                    </a:cubicBezTo>
                    <a:cubicBezTo>
                      <a:pt x="1268337" y="846372"/>
                      <a:pt x="1256616" y="848215"/>
                      <a:pt x="1244485" y="850058"/>
                    </a:cubicBezTo>
                    <a:cubicBezTo>
                      <a:pt x="1234658" y="851644"/>
                      <a:pt x="1225291" y="850467"/>
                      <a:pt x="1215976" y="854408"/>
                    </a:cubicBezTo>
                    <a:cubicBezTo>
                      <a:pt x="1202412" y="860243"/>
                      <a:pt x="1189565" y="871555"/>
                      <a:pt x="1175080" y="874677"/>
                    </a:cubicBezTo>
                    <a:cubicBezTo>
                      <a:pt x="1166839" y="876468"/>
                      <a:pt x="1153889" y="874523"/>
                      <a:pt x="1146007" y="871964"/>
                    </a:cubicBezTo>
                    <a:cubicBezTo>
                      <a:pt x="1140428" y="870173"/>
                      <a:pt x="1135566" y="866180"/>
                      <a:pt x="1129782" y="865106"/>
                    </a:cubicBezTo>
                    <a:cubicBezTo>
                      <a:pt x="1124510" y="864133"/>
                      <a:pt x="1120517" y="866795"/>
                      <a:pt x="1115706" y="868586"/>
                    </a:cubicBezTo>
                    <a:cubicBezTo>
                      <a:pt x="1103371" y="873295"/>
                      <a:pt x="1094977" y="882303"/>
                      <a:pt x="1085303" y="890953"/>
                    </a:cubicBezTo>
                    <a:cubicBezTo>
                      <a:pt x="1075015" y="900166"/>
                      <a:pt x="1065597" y="909840"/>
                      <a:pt x="1055668" y="919412"/>
                    </a:cubicBezTo>
                    <a:cubicBezTo>
                      <a:pt x="1043127" y="931542"/>
                      <a:pt x="1024087" y="934971"/>
                      <a:pt x="1007350" y="935023"/>
                    </a:cubicBezTo>
                    <a:cubicBezTo>
                      <a:pt x="1003767" y="935023"/>
                      <a:pt x="999468" y="935688"/>
                      <a:pt x="995936" y="935074"/>
                    </a:cubicBezTo>
                    <a:cubicBezTo>
                      <a:pt x="990203" y="934153"/>
                      <a:pt x="985853" y="929904"/>
                      <a:pt x="980018" y="929393"/>
                    </a:cubicBezTo>
                    <a:cubicBezTo>
                      <a:pt x="974336" y="928881"/>
                      <a:pt x="970190" y="929393"/>
                      <a:pt x="964663" y="926987"/>
                    </a:cubicBezTo>
                    <a:cubicBezTo>
                      <a:pt x="953402" y="922124"/>
                      <a:pt x="944496" y="913372"/>
                      <a:pt x="934003" y="907230"/>
                    </a:cubicBezTo>
                    <a:cubicBezTo>
                      <a:pt x="913632" y="895253"/>
                      <a:pt x="891675" y="882713"/>
                      <a:pt x="874169" y="866641"/>
                    </a:cubicBezTo>
                    <a:cubicBezTo>
                      <a:pt x="857177" y="850979"/>
                      <a:pt x="835679" y="843352"/>
                      <a:pt x="816741" y="830659"/>
                    </a:cubicBezTo>
                    <a:cubicBezTo>
                      <a:pt x="806863" y="824056"/>
                      <a:pt x="798520" y="815918"/>
                      <a:pt x="789767" y="808087"/>
                    </a:cubicBezTo>
                    <a:cubicBezTo>
                      <a:pt x="780810" y="800000"/>
                      <a:pt x="771341" y="793346"/>
                      <a:pt x="761514" y="786282"/>
                    </a:cubicBezTo>
                    <a:cubicBezTo>
                      <a:pt x="751431" y="779014"/>
                      <a:pt x="739044" y="774050"/>
                      <a:pt x="728039" y="768061"/>
                    </a:cubicBezTo>
                    <a:cubicBezTo>
                      <a:pt x="722307" y="764888"/>
                      <a:pt x="716523" y="761868"/>
                      <a:pt x="710842" y="758541"/>
                    </a:cubicBezTo>
                    <a:cubicBezTo>
                      <a:pt x="697278" y="750607"/>
                      <a:pt x="684124" y="741906"/>
                      <a:pt x="670560" y="733819"/>
                    </a:cubicBezTo>
                    <a:cubicBezTo>
                      <a:pt x="656587" y="725476"/>
                      <a:pt x="642460" y="716672"/>
                      <a:pt x="631302" y="704695"/>
                    </a:cubicBezTo>
                    <a:cubicBezTo>
                      <a:pt x="624802" y="697683"/>
                      <a:pt x="617738" y="691541"/>
                      <a:pt x="610931" y="684887"/>
                    </a:cubicBezTo>
                    <a:cubicBezTo>
                      <a:pt x="604686" y="678745"/>
                      <a:pt x="599671" y="671631"/>
                      <a:pt x="593119" y="665744"/>
                    </a:cubicBezTo>
                    <a:cubicBezTo>
                      <a:pt x="587028" y="660268"/>
                      <a:pt x="581756" y="654740"/>
                      <a:pt x="576279" y="648751"/>
                    </a:cubicBezTo>
                    <a:cubicBezTo>
                      <a:pt x="569830" y="641739"/>
                      <a:pt x="561231" y="637184"/>
                      <a:pt x="553656" y="631605"/>
                    </a:cubicBezTo>
                    <a:cubicBezTo>
                      <a:pt x="543061" y="623825"/>
                      <a:pt x="534718" y="612206"/>
                      <a:pt x="530060" y="600024"/>
                    </a:cubicBezTo>
                    <a:cubicBezTo>
                      <a:pt x="526426" y="590658"/>
                      <a:pt x="518544" y="582059"/>
                      <a:pt x="511122" y="575354"/>
                    </a:cubicBezTo>
                    <a:cubicBezTo>
                      <a:pt x="494283" y="560203"/>
                      <a:pt x="475242" y="566448"/>
                      <a:pt x="454974" y="563223"/>
                    </a:cubicBezTo>
                    <a:cubicBezTo>
                      <a:pt x="439363" y="560715"/>
                      <a:pt x="424622" y="558002"/>
                      <a:pt x="409164" y="554471"/>
                    </a:cubicBezTo>
                    <a:cubicBezTo>
                      <a:pt x="399900" y="552423"/>
                      <a:pt x="390687" y="550018"/>
                      <a:pt x="381525" y="547612"/>
                    </a:cubicBezTo>
                    <a:cubicBezTo>
                      <a:pt x="373233" y="545360"/>
                      <a:pt x="363252" y="540702"/>
                      <a:pt x="354755" y="540037"/>
                    </a:cubicBezTo>
                    <a:cubicBezTo>
                      <a:pt x="347078" y="539474"/>
                      <a:pt x="338735" y="543057"/>
                      <a:pt x="330597" y="542647"/>
                    </a:cubicBezTo>
                    <a:cubicBezTo>
                      <a:pt x="321537" y="542238"/>
                      <a:pt x="312580" y="540446"/>
                      <a:pt x="303572" y="539320"/>
                    </a:cubicBezTo>
                    <a:cubicBezTo>
                      <a:pt x="285350" y="537017"/>
                      <a:pt x="268869" y="528418"/>
                      <a:pt x="250494" y="527804"/>
                    </a:cubicBezTo>
                    <a:cubicBezTo>
                      <a:pt x="248139" y="527804"/>
                      <a:pt x="245785" y="527497"/>
                      <a:pt x="243584" y="527087"/>
                    </a:cubicBezTo>
                    <a:cubicBezTo>
                      <a:pt x="226745" y="524426"/>
                      <a:pt x="213539" y="514701"/>
                      <a:pt x="198491" y="505897"/>
                    </a:cubicBezTo>
                    <a:cubicBezTo>
                      <a:pt x="188715" y="500165"/>
                      <a:pt x="179911" y="493357"/>
                      <a:pt x="170442" y="487317"/>
                    </a:cubicBezTo>
                    <a:cubicBezTo>
                      <a:pt x="162458" y="482301"/>
                      <a:pt x="156520" y="482250"/>
                      <a:pt x="150788" y="490235"/>
                    </a:cubicBezTo>
                    <a:cubicBezTo>
                      <a:pt x="147614" y="494637"/>
                      <a:pt x="144185" y="508252"/>
                      <a:pt x="138606" y="509992"/>
                    </a:cubicBezTo>
                    <a:cubicBezTo>
                      <a:pt x="134409" y="511323"/>
                      <a:pt x="128113" y="505283"/>
                      <a:pt x="124223" y="503952"/>
                    </a:cubicBezTo>
                    <a:cubicBezTo>
                      <a:pt x="118593" y="501956"/>
                      <a:pt x="112246" y="502314"/>
                      <a:pt x="106872" y="499806"/>
                    </a:cubicBezTo>
                    <a:cubicBezTo>
                      <a:pt x="101498" y="497349"/>
                      <a:pt x="96789" y="492385"/>
                      <a:pt x="92950" y="488034"/>
                    </a:cubicBezTo>
                    <a:cubicBezTo>
                      <a:pt x="82508" y="476159"/>
                      <a:pt x="83583" y="459064"/>
                      <a:pt x="80103" y="444374"/>
                    </a:cubicBezTo>
                    <a:cubicBezTo>
                      <a:pt x="77851" y="435007"/>
                      <a:pt x="76162" y="425334"/>
                      <a:pt x="73091" y="416223"/>
                    </a:cubicBezTo>
                    <a:cubicBezTo>
                      <a:pt x="69917" y="407061"/>
                      <a:pt x="64287" y="399537"/>
                      <a:pt x="59271" y="391348"/>
                    </a:cubicBezTo>
                    <a:cubicBezTo>
                      <a:pt x="53948" y="382646"/>
                      <a:pt x="50723" y="372973"/>
                      <a:pt x="46065" y="363862"/>
                    </a:cubicBezTo>
                    <a:cubicBezTo>
                      <a:pt x="41203" y="354290"/>
                      <a:pt x="34396" y="346050"/>
                      <a:pt x="28202" y="337297"/>
                    </a:cubicBezTo>
                    <a:cubicBezTo>
                      <a:pt x="23237" y="330234"/>
                      <a:pt x="18682" y="323324"/>
                      <a:pt x="12847" y="316977"/>
                    </a:cubicBezTo>
                    <a:cubicBezTo>
                      <a:pt x="9827" y="313650"/>
                      <a:pt x="8292" y="310375"/>
                      <a:pt x="7678" y="306945"/>
                    </a:cubicBezTo>
                    <a:cubicBezTo>
                      <a:pt x="8855" y="306587"/>
                      <a:pt x="9930" y="306178"/>
                      <a:pt x="11005" y="305717"/>
                    </a:cubicBezTo>
                    <a:cubicBezTo>
                      <a:pt x="19143" y="301929"/>
                      <a:pt x="23544" y="293586"/>
                      <a:pt x="31171" y="289133"/>
                    </a:cubicBezTo>
                    <a:cubicBezTo>
                      <a:pt x="39207" y="284425"/>
                      <a:pt x="49904" y="285755"/>
                      <a:pt x="57531" y="280483"/>
                    </a:cubicBezTo>
                    <a:cubicBezTo>
                      <a:pt x="64799" y="275519"/>
                      <a:pt x="64236" y="266510"/>
                      <a:pt x="69252" y="260010"/>
                    </a:cubicBezTo>
                    <a:cubicBezTo>
                      <a:pt x="75394" y="251974"/>
                      <a:pt x="85784" y="252281"/>
                      <a:pt x="94434" y="248698"/>
                    </a:cubicBezTo>
                    <a:cubicBezTo>
                      <a:pt x="112144" y="241225"/>
                      <a:pt x="114038" y="216503"/>
                      <a:pt x="114498" y="199562"/>
                    </a:cubicBezTo>
                    <a:cubicBezTo>
                      <a:pt x="114754" y="190041"/>
                      <a:pt x="111888" y="178576"/>
                      <a:pt x="115317" y="169414"/>
                    </a:cubicBezTo>
                    <a:cubicBezTo>
                      <a:pt x="118849" y="160099"/>
                      <a:pt x="127294" y="159075"/>
                      <a:pt x="135791" y="156465"/>
                    </a:cubicBezTo>
                    <a:cubicBezTo>
                      <a:pt x="152375" y="151449"/>
                      <a:pt x="159796" y="132869"/>
                      <a:pt x="178478" y="136042"/>
                    </a:cubicBezTo>
                    <a:cubicBezTo>
                      <a:pt x="187128" y="137476"/>
                      <a:pt x="195420" y="141826"/>
                      <a:pt x="204224" y="138346"/>
                    </a:cubicBezTo>
                    <a:cubicBezTo>
                      <a:pt x="214000" y="134456"/>
                      <a:pt x="220347" y="123298"/>
                      <a:pt x="225670" y="114852"/>
                    </a:cubicBezTo>
                    <a:cubicBezTo>
                      <a:pt x="236163" y="98371"/>
                      <a:pt x="246655" y="86752"/>
                      <a:pt x="260475" y="73189"/>
                    </a:cubicBezTo>
                    <a:cubicBezTo>
                      <a:pt x="277468" y="56554"/>
                      <a:pt x="271019" y="40840"/>
                      <a:pt x="276751" y="20162"/>
                    </a:cubicBezTo>
                    <a:cubicBezTo>
                      <a:pt x="278594" y="13611"/>
                      <a:pt x="283661" y="3630"/>
                      <a:pt x="291441" y="9413"/>
                    </a:cubicBezTo>
                    <a:cubicBezTo>
                      <a:pt x="298658" y="14788"/>
                      <a:pt x="296508" y="29426"/>
                      <a:pt x="297583" y="37002"/>
                    </a:cubicBezTo>
                    <a:cubicBezTo>
                      <a:pt x="299170" y="47955"/>
                      <a:pt x="304902" y="52766"/>
                      <a:pt x="313860" y="58652"/>
                    </a:cubicBezTo>
                    <a:cubicBezTo>
                      <a:pt x="331313" y="70015"/>
                      <a:pt x="363354" y="90591"/>
                      <a:pt x="357724" y="116234"/>
                    </a:cubicBezTo>
                    <a:cubicBezTo>
                      <a:pt x="355011" y="128621"/>
                      <a:pt x="349125" y="139984"/>
                      <a:pt x="347283" y="152575"/>
                    </a:cubicBezTo>
                    <a:cubicBezTo>
                      <a:pt x="345645" y="163579"/>
                      <a:pt x="347283" y="174584"/>
                      <a:pt x="346822" y="185640"/>
                    </a:cubicBezTo>
                    <a:cubicBezTo>
                      <a:pt x="346157" y="200944"/>
                      <a:pt x="337967" y="239332"/>
                      <a:pt x="317238" y="239639"/>
                    </a:cubicBezTo>
                    <a:cubicBezTo>
                      <a:pt x="306540" y="239741"/>
                      <a:pt x="297839" y="227355"/>
                      <a:pt x="291441" y="220445"/>
                    </a:cubicBezTo>
                    <a:cubicBezTo>
                      <a:pt x="283201" y="211436"/>
                      <a:pt x="274858" y="202735"/>
                      <a:pt x="262317" y="200483"/>
                    </a:cubicBezTo>
                    <a:cubicBezTo>
                      <a:pt x="249368" y="198128"/>
                      <a:pt x="234985" y="200944"/>
                      <a:pt x="221984" y="202018"/>
                    </a:cubicBezTo>
                    <a:cubicBezTo>
                      <a:pt x="210366" y="202940"/>
                      <a:pt x="193731" y="202274"/>
                      <a:pt x="184876" y="211283"/>
                    </a:cubicBezTo>
                    <a:cubicBezTo>
                      <a:pt x="167986" y="228327"/>
                      <a:pt x="189176" y="257860"/>
                      <a:pt x="182624" y="278231"/>
                    </a:cubicBezTo>
                    <a:cubicBezTo>
                      <a:pt x="175612" y="299780"/>
                      <a:pt x="159335" y="316005"/>
                      <a:pt x="176226" y="338014"/>
                    </a:cubicBezTo>
                    <a:cubicBezTo>
                      <a:pt x="189278" y="355109"/>
                      <a:pt x="211389" y="377170"/>
                      <a:pt x="233706" y="379268"/>
                    </a:cubicBezTo>
                    <a:cubicBezTo>
                      <a:pt x="256073" y="381418"/>
                      <a:pt x="285299" y="373382"/>
                      <a:pt x="302906" y="359562"/>
                    </a:cubicBezTo>
                    <a:cubicBezTo>
                      <a:pt x="315344" y="349786"/>
                      <a:pt x="328549" y="331309"/>
                      <a:pt x="345798" y="330644"/>
                    </a:cubicBezTo>
                    <a:cubicBezTo>
                      <a:pt x="362280" y="329978"/>
                      <a:pt x="376509" y="345999"/>
                      <a:pt x="389868" y="352653"/>
                    </a:cubicBezTo>
                    <a:cubicBezTo>
                      <a:pt x="404301" y="359869"/>
                      <a:pt x="404455" y="336990"/>
                      <a:pt x="409061" y="329159"/>
                    </a:cubicBezTo>
                    <a:cubicBezTo>
                      <a:pt x="419810" y="310835"/>
                      <a:pt x="431122" y="331872"/>
                      <a:pt x="437162" y="340676"/>
                    </a:cubicBezTo>
                    <a:cubicBezTo>
                      <a:pt x="441205" y="346511"/>
                      <a:pt x="446682" y="353011"/>
                      <a:pt x="452824" y="356440"/>
                    </a:cubicBezTo>
                    <a:cubicBezTo>
                      <a:pt x="460655" y="360842"/>
                      <a:pt x="469663" y="360791"/>
                      <a:pt x="478211" y="362582"/>
                    </a:cubicBezTo>
                    <a:cubicBezTo>
                      <a:pt x="496381" y="366472"/>
                      <a:pt x="510508" y="366984"/>
                      <a:pt x="527757" y="360791"/>
                    </a:cubicBezTo>
                    <a:cubicBezTo>
                      <a:pt x="539632" y="356491"/>
                      <a:pt x="554577" y="355263"/>
                      <a:pt x="566145" y="362019"/>
                    </a:cubicBezTo>
                    <a:cubicBezTo>
                      <a:pt x="574079" y="366626"/>
                      <a:pt x="579657" y="373331"/>
                      <a:pt x="586977" y="378705"/>
                    </a:cubicBezTo>
                    <a:cubicBezTo>
                      <a:pt x="602690" y="390273"/>
                      <a:pt x="627207" y="380087"/>
                      <a:pt x="644968" y="385410"/>
                    </a:cubicBezTo>
                    <a:cubicBezTo>
                      <a:pt x="653977" y="388123"/>
                      <a:pt x="656945" y="394828"/>
                      <a:pt x="659812" y="403120"/>
                    </a:cubicBezTo>
                    <a:cubicBezTo>
                      <a:pt x="660937" y="406396"/>
                      <a:pt x="662422" y="418014"/>
                      <a:pt x="667438" y="416837"/>
                    </a:cubicBezTo>
                    <a:cubicBezTo>
                      <a:pt x="675423" y="415046"/>
                      <a:pt x="672658" y="391962"/>
                      <a:pt x="681821" y="387458"/>
                    </a:cubicBezTo>
                    <a:cubicBezTo>
                      <a:pt x="689907" y="383516"/>
                      <a:pt x="705519" y="387048"/>
                      <a:pt x="713247" y="390478"/>
                    </a:cubicBezTo>
                    <a:cubicBezTo>
                      <a:pt x="724047" y="395289"/>
                      <a:pt x="733312" y="400510"/>
                      <a:pt x="744879" y="403683"/>
                    </a:cubicBezTo>
                    <a:cubicBezTo>
                      <a:pt x="758801" y="407573"/>
                      <a:pt x="770829" y="406089"/>
                      <a:pt x="784854" y="407317"/>
                    </a:cubicBezTo>
                    <a:cubicBezTo>
                      <a:pt x="791661" y="407880"/>
                      <a:pt x="798980" y="409979"/>
                      <a:pt x="802359" y="416479"/>
                    </a:cubicBezTo>
                    <a:cubicBezTo>
                      <a:pt x="804508" y="420676"/>
                      <a:pt x="805174" y="426869"/>
                      <a:pt x="799902" y="428712"/>
                    </a:cubicBezTo>
                    <a:cubicBezTo>
                      <a:pt x="794988" y="430452"/>
                      <a:pt x="788795" y="424003"/>
                      <a:pt x="784393" y="422672"/>
                    </a:cubicBezTo>
                    <a:cubicBezTo>
                      <a:pt x="777585" y="420574"/>
                      <a:pt x="773747" y="422314"/>
                      <a:pt x="768321" y="426716"/>
                    </a:cubicBezTo>
                    <a:cubicBezTo>
                      <a:pt x="762998" y="431015"/>
                      <a:pt x="758955" y="436543"/>
                      <a:pt x="752403" y="439153"/>
                    </a:cubicBezTo>
                    <a:cubicBezTo>
                      <a:pt x="747848" y="440996"/>
                      <a:pt x="742473" y="440228"/>
                      <a:pt x="738276" y="442839"/>
                    </a:cubicBezTo>
                    <a:cubicBezTo>
                      <a:pt x="728552" y="448674"/>
                      <a:pt x="725992" y="465257"/>
                      <a:pt x="722614" y="475238"/>
                    </a:cubicBezTo>
                    <a:cubicBezTo>
                      <a:pt x="717086" y="474163"/>
                      <a:pt x="705007" y="469352"/>
                      <a:pt x="699837" y="472986"/>
                    </a:cubicBezTo>
                    <a:cubicBezTo>
                      <a:pt x="694463" y="476825"/>
                      <a:pt x="696664" y="489262"/>
                      <a:pt x="699735" y="494022"/>
                    </a:cubicBezTo>
                    <a:cubicBezTo>
                      <a:pt x="707464" y="506102"/>
                      <a:pt x="726914" y="499704"/>
                      <a:pt x="734028" y="515571"/>
                    </a:cubicBezTo>
                    <a:cubicBezTo>
                      <a:pt x="737969" y="524426"/>
                      <a:pt x="729626" y="562660"/>
                      <a:pt x="747796" y="552270"/>
                    </a:cubicBezTo>
                    <a:cubicBezTo>
                      <a:pt x="756191" y="547458"/>
                      <a:pt x="756446" y="538501"/>
                      <a:pt x="760029" y="530721"/>
                    </a:cubicBezTo>
                    <a:cubicBezTo>
                      <a:pt x="763152" y="523965"/>
                      <a:pt x="768628" y="520126"/>
                      <a:pt x="775640" y="517669"/>
                    </a:cubicBezTo>
                    <a:cubicBezTo>
                      <a:pt x="799595" y="509275"/>
                      <a:pt x="821245" y="521713"/>
                      <a:pt x="841565" y="531899"/>
                    </a:cubicBezTo>
                    <a:cubicBezTo>
                      <a:pt x="852212" y="537273"/>
                      <a:pt x="861015" y="539832"/>
                      <a:pt x="869973" y="548431"/>
                    </a:cubicBezTo>
                    <a:cubicBezTo>
                      <a:pt x="878111" y="556160"/>
                      <a:pt x="884867" y="565117"/>
                      <a:pt x="892596" y="573153"/>
                    </a:cubicBezTo>
                    <a:cubicBezTo>
                      <a:pt x="900632" y="581496"/>
                      <a:pt x="902525" y="588047"/>
                      <a:pt x="914809" y="585539"/>
                    </a:cubicBezTo>
                    <a:cubicBezTo>
                      <a:pt x="927401" y="582929"/>
                      <a:pt x="940248" y="576992"/>
                      <a:pt x="953095" y="581547"/>
                    </a:cubicBezTo>
                    <a:cubicBezTo>
                      <a:pt x="962564" y="584925"/>
                      <a:pt x="967119" y="592193"/>
                      <a:pt x="977663" y="588047"/>
                    </a:cubicBezTo>
                    <a:cubicBezTo>
                      <a:pt x="986723" y="584413"/>
                      <a:pt x="992199" y="576787"/>
                      <a:pt x="1002692" y="577964"/>
                    </a:cubicBezTo>
                    <a:cubicBezTo>
                      <a:pt x="1010421" y="578834"/>
                      <a:pt x="1031714" y="582519"/>
                      <a:pt x="1037088" y="588098"/>
                    </a:cubicBezTo>
                    <a:cubicBezTo>
                      <a:pt x="1044254" y="595571"/>
                      <a:pt x="1030229" y="600331"/>
                      <a:pt x="1027516" y="607446"/>
                    </a:cubicBezTo>
                    <a:cubicBezTo>
                      <a:pt x="1023985" y="616761"/>
                      <a:pt x="1035245" y="624388"/>
                      <a:pt x="1031406" y="633243"/>
                    </a:cubicBezTo>
                    <a:cubicBezTo>
                      <a:pt x="1026749" y="644042"/>
                      <a:pt x="1005917" y="644605"/>
                      <a:pt x="997216" y="651413"/>
                    </a:cubicBezTo>
                    <a:cubicBezTo>
                      <a:pt x="979813" y="665079"/>
                      <a:pt x="986825" y="706435"/>
                      <a:pt x="1011035" y="687651"/>
                    </a:cubicBezTo>
                    <a:cubicBezTo>
                      <a:pt x="1019890" y="680792"/>
                      <a:pt x="1016614" y="669174"/>
                      <a:pt x="1021938" y="660472"/>
                    </a:cubicBezTo>
                    <a:cubicBezTo>
                      <a:pt x="1027465" y="651515"/>
                      <a:pt x="1042002" y="646192"/>
                      <a:pt x="1052187" y="647369"/>
                    </a:cubicBezTo>
                    <a:cubicBezTo>
                      <a:pt x="1062475" y="648444"/>
                      <a:pt x="1066519" y="657760"/>
                      <a:pt x="1074503" y="663032"/>
                    </a:cubicBezTo>
                    <a:cubicBezTo>
                      <a:pt x="1084791" y="669788"/>
                      <a:pt x="1091496" y="665233"/>
                      <a:pt x="1100044" y="658220"/>
                    </a:cubicBezTo>
                    <a:cubicBezTo>
                      <a:pt x="1110332" y="649826"/>
                      <a:pt x="1130243" y="640511"/>
                      <a:pt x="1136026" y="628278"/>
                    </a:cubicBezTo>
                    <a:cubicBezTo>
                      <a:pt x="1142271" y="615123"/>
                      <a:pt x="1125022" y="613025"/>
                      <a:pt x="1119699" y="604426"/>
                    </a:cubicBezTo>
                    <a:cubicBezTo>
                      <a:pt x="1113966" y="595059"/>
                      <a:pt x="1125431" y="586256"/>
                      <a:pt x="1129628" y="578373"/>
                    </a:cubicBezTo>
                    <a:cubicBezTo>
                      <a:pt x="1134388" y="569314"/>
                      <a:pt x="1135054" y="558361"/>
                      <a:pt x="1143806" y="551809"/>
                    </a:cubicBezTo>
                    <a:cubicBezTo>
                      <a:pt x="1152149" y="545667"/>
                      <a:pt x="1163000" y="546588"/>
                      <a:pt x="1172213" y="542698"/>
                    </a:cubicBezTo>
                    <a:cubicBezTo>
                      <a:pt x="1180147" y="539371"/>
                      <a:pt x="1190844" y="527650"/>
                      <a:pt x="1200109" y="531540"/>
                    </a:cubicBezTo>
                    <a:cubicBezTo>
                      <a:pt x="1209833" y="535635"/>
                      <a:pt x="1214798" y="556416"/>
                      <a:pt x="1221452" y="564400"/>
                    </a:cubicBezTo>
                    <a:cubicBezTo>
                      <a:pt x="1230768" y="575558"/>
                      <a:pt x="1240032" y="586461"/>
                      <a:pt x="1248938" y="597823"/>
                    </a:cubicBezTo>
                    <a:cubicBezTo>
                      <a:pt x="1256104" y="606934"/>
                      <a:pt x="1268849" y="607548"/>
                      <a:pt x="1277959" y="615226"/>
                    </a:cubicBezTo>
                    <a:cubicBezTo>
                      <a:pt x="1286353" y="622289"/>
                      <a:pt x="1296386" y="628738"/>
                      <a:pt x="1303244" y="637184"/>
                    </a:cubicBezTo>
                    <a:cubicBezTo>
                      <a:pt x="1314556" y="651157"/>
                      <a:pt x="1320186" y="666717"/>
                      <a:pt x="1328733" y="682379"/>
                    </a:cubicBezTo>
                    <a:cubicBezTo>
                      <a:pt x="1331088" y="686781"/>
                      <a:pt x="1331753" y="692360"/>
                      <a:pt x="1334876" y="696301"/>
                    </a:cubicBezTo>
                    <a:cubicBezTo>
                      <a:pt x="1337230" y="699321"/>
                      <a:pt x="1341274" y="700549"/>
                      <a:pt x="1343321" y="703620"/>
                    </a:cubicBezTo>
                    <a:cubicBezTo>
                      <a:pt x="1349412" y="712424"/>
                      <a:pt x="1346034" y="728649"/>
                      <a:pt x="1348798" y="739091"/>
                    </a:cubicBezTo>
                    <a:cubicBezTo>
                      <a:pt x="1351715" y="750198"/>
                      <a:pt x="1360263" y="758950"/>
                      <a:pt x="1363539" y="769955"/>
                    </a:cubicBezTo>
                    <a:cubicBezTo>
                      <a:pt x="1365330" y="775841"/>
                      <a:pt x="1366251" y="781676"/>
                      <a:pt x="1367326" y="78751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77"/>
              <p:cNvSpPr/>
              <p:nvPr/>
            </p:nvSpPr>
            <p:spPr>
              <a:xfrm>
                <a:off x="4151168" y="2366729"/>
                <a:ext cx="35828" cy="51183"/>
              </a:xfrm>
              <a:custGeom>
                <a:rect b="b" l="l" r="r" t="t"/>
                <a:pathLst>
                  <a:path extrusionOk="0" h="51183" w="35828">
                    <a:moveTo>
                      <a:pt x="28356" y="26718"/>
                    </a:moveTo>
                    <a:cubicBezTo>
                      <a:pt x="28356" y="37211"/>
                      <a:pt x="23749" y="45758"/>
                      <a:pt x="18017" y="45758"/>
                    </a:cubicBezTo>
                    <a:cubicBezTo>
                      <a:pt x="12284" y="45758"/>
                      <a:pt x="7678" y="37262"/>
                      <a:pt x="7678" y="26718"/>
                    </a:cubicBezTo>
                    <a:cubicBezTo>
                      <a:pt x="7678" y="16174"/>
                      <a:pt x="12284" y="7678"/>
                      <a:pt x="18017" y="7678"/>
                    </a:cubicBezTo>
                    <a:cubicBezTo>
                      <a:pt x="23749" y="7678"/>
                      <a:pt x="28356" y="16225"/>
                      <a:pt x="28356" y="2671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77"/>
              <p:cNvSpPr/>
              <p:nvPr/>
            </p:nvSpPr>
            <p:spPr>
              <a:xfrm>
                <a:off x="4221731" y="2220874"/>
                <a:ext cx="92130" cy="158670"/>
              </a:xfrm>
              <a:custGeom>
                <a:rect b="b" l="l" r="r" t="t"/>
                <a:pathLst>
                  <a:path extrusionOk="0" h="158670" w="92130">
                    <a:moveTo>
                      <a:pt x="25663" y="102605"/>
                    </a:moveTo>
                    <a:cubicBezTo>
                      <a:pt x="22694" y="91651"/>
                      <a:pt x="15324" y="82540"/>
                      <a:pt x="11127" y="71894"/>
                    </a:cubicBezTo>
                    <a:cubicBezTo>
                      <a:pt x="7032" y="61658"/>
                      <a:pt x="5394" y="50653"/>
                      <a:pt x="13020" y="41696"/>
                    </a:cubicBezTo>
                    <a:cubicBezTo>
                      <a:pt x="21210" y="32176"/>
                      <a:pt x="32777" y="25010"/>
                      <a:pt x="42195" y="16718"/>
                    </a:cubicBezTo>
                    <a:cubicBezTo>
                      <a:pt x="46853" y="12623"/>
                      <a:pt x="55810" y="2079"/>
                      <a:pt x="60212" y="11446"/>
                    </a:cubicBezTo>
                    <a:cubicBezTo>
                      <a:pt x="64921" y="21427"/>
                      <a:pt x="65228" y="33506"/>
                      <a:pt x="69374" y="43845"/>
                    </a:cubicBezTo>
                    <a:cubicBezTo>
                      <a:pt x="73315" y="53724"/>
                      <a:pt x="79406" y="62630"/>
                      <a:pt x="82426" y="72867"/>
                    </a:cubicBezTo>
                    <a:cubicBezTo>
                      <a:pt x="85394" y="83001"/>
                      <a:pt x="85292" y="93545"/>
                      <a:pt x="83347" y="103884"/>
                    </a:cubicBezTo>
                    <a:cubicBezTo>
                      <a:pt x="81863" y="111511"/>
                      <a:pt x="79355" y="119137"/>
                      <a:pt x="78177" y="126712"/>
                    </a:cubicBezTo>
                    <a:cubicBezTo>
                      <a:pt x="77052" y="133827"/>
                      <a:pt x="76693" y="140378"/>
                      <a:pt x="70449" y="145190"/>
                    </a:cubicBezTo>
                    <a:cubicBezTo>
                      <a:pt x="65637" y="148926"/>
                      <a:pt x="55913" y="152458"/>
                      <a:pt x="49873" y="152918"/>
                    </a:cubicBezTo>
                    <a:cubicBezTo>
                      <a:pt x="41120" y="153584"/>
                      <a:pt x="28580" y="155170"/>
                      <a:pt x="24588" y="144934"/>
                    </a:cubicBezTo>
                    <a:cubicBezTo>
                      <a:pt x="19981" y="133008"/>
                      <a:pt x="27761" y="121491"/>
                      <a:pt x="26891" y="109719"/>
                    </a:cubicBezTo>
                    <a:cubicBezTo>
                      <a:pt x="26738" y="107262"/>
                      <a:pt x="26277" y="104959"/>
                      <a:pt x="25663" y="10265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77"/>
              <p:cNvSpPr/>
              <p:nvPr/>
            </p:nvSpPr>
            <p:spPr>
              <a:xfrm>
                <a:off x="3698907" y="2184617"/>
                <a:ext cx="40947" cy="25591"/>
              </a:xfrm>
              <a:custGeom>
                <a:rect b="b" l="l" r="r" t="t"/>
                <a:pathLst>
                  <a:path extrusionOk="0" h="25591" w="40947">
                    <a:moveTo>
                      <a:pt x="36545" y="15202"/>
                    </a:moveTo>
                    <a:cubicBezTo>
                      <a:pt x="36545" y="19348"/>
                      <a:pt x="30096" y="22726"/>
                      <a:pt x="22111" y="22726"/>
                    </a:cubicBezTo>
                    <a:cubicBezTo>
                      <a:pt x="14127" y="22726"/>
                      <a:pt x="7678" y="19348"/>
                      <a:pt x="7678" y="15202"/>
                    </a:cubicBezTo>
                    <a:cubicBezTo>
                      <a:pt x="7678" y="11056"/>
                      <a:pt x="14127" y="7678"/>
                      <a:pt x="22111" y="7678"/>
                    </a:cubicBezTo>
                    <a:cubicBezTo>
                      <a:pt x="30096" y="7678"/>
                      <a:pt x="36545" y="11056"/>
                      <a:pt x="36545" y="1520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77"/>
              <p:cNvSpPr/>
              <p:nvPr/>
            </p:nvSpPr>
            <p:spPr>
              <a:xfrm>
                <a:off x="3658779" y="2090234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20269" y="11568"/>
                    </a:moveTo>
                    <a:cubicBezTo>
                      <a:pt x="20269" y="13717"/>
                      <a:pt x="17454" y="15509"/>
                      <a:pt x="13973" y="15509"/>
                    </a:cubicBezTo>
                    <a:cubicBezTo>
                      <a:pt x="10493" y="15509"/>
                      <a:pt x="7678" y="13768"/>
                      <a:pt x="7678" y="11568"/>
                    </a:cubicBezTo>
                    <a:cubicBezTo>
                      <a:pt x="7678" y="9367"/>
                      <a:pt x="10493" y="7678"/>
                      <a:pt x="13973" y="7678"/>
                    </a:cubicBezTo>
                    <a:cubicBezTo>
                      <a:pt x="17454" y="7678"/>
                      <a:pt x="20269" y="9418"/>
                      <a:pt x="20269" y="1156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77"/>
              <p:cNvSpPr/>
              <p:nvPr/>
            </p:nvSpPr>
            <p:spPr>
              <a:xfrm>
                <a:off x="3624947" y="2075800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8324" y="12233"/>
                    </a:moveTo>
                    <a:cubicBezTo>
                      <a:pt x="18324" y="14690"/>
                      <a:pt x="15969" y="16737"/>
                      <a:pt x="13001" y="16737"/>
                    </a:cubicBezTo>
                    <a:cubicBezTo>
                      <a:pt x="10032" y="16737"/>
                      <a:pt x="7678" y="14690"/>
                      <a:pt x="7678" y="12233"/>
                    </a:cubicBezTo>
                    <a:cubicBezTo>
                      <a:pt x="7678" y="9776"/>
                      <a:pt x="10083" y="7678"/>
                      <a:pt x="13001" y="7678"/>
                    </a:cubicBezTo>
                    <a:cubicBezTo>
                      <a:pt x="15918" y="7678"/>
                      <a:pt x="18324" y="9725"/>
                      <a:pt x="18324" y="1223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77"/>
              <p:cNvSpPr/>
              <p:nvPr/>
            </p:nvSpPr>
            <p:spPr>
              <a:xfrm>
                <a:off x="3604831" y="2052000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20269" y="13308"/>
                    </a:moveTo>
                    <a:cubicBezTo>
                      <a:pt x="20269" y="16430"/>
                      <a:pt x="17454" y="18938"/>
                      <a:pt x="13973" y="18938"/>
                    </a:cubicBezTo>
                    <a:cubicBezTo>
                      <a:pt x="10493" y="18938"/>
                      <a:pt x="7678" y="16430"/>
                      <a:pt x="7678" y="13308"/>
                    </a:cubicBezTo>
                    <a:cubicBezTo>
                      <a:pt x="7678" y="10186"/>
                      <a:pt x="10493" y="7678"/>
                      <a:pt x="13973" y="7678"/>
                    </a:cubicBezTo>
                    <a:cubicBezTo>
                      <a:pt x="17454" y="7678"/>
                      <a:pt x="20269" y="10186"/>
                      <a:pt x="20269" y="1330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77"/>
              <p:cNvSpPr/>
              <p:nvPr/>
            </p:nvSpPr>
            <p:spPr>
              <a:xfrm>
                <a:off x="3618017" y="1969562"/>
                <a:ext cx="153551" cy="122841"/>
              </a:xfrm>
              <a:custGeom>
                <a:rect b="b" l="l" r="r" t="t"/>
                <a:pathLst>
                  <a:path extrusionOk="0" h="122841" w="153551">
                    <a:moveTo>
                      <a:pt x="14607" y="59559"/>
                    </a:moveTo>
                    <a:cubicBezTo>
                      <a:pt x="25100" y="50397"/>
                      <a:pt x="38408" y="44613"/>
                      <a:pt x="49515" y="36219"/>
                    </a:cubicBezTo>
                    <a:cubicBezTo>
                      <a:pt x="59751" y="28490"/>
                      <a:pt x="68453" y="17997"/>
                      <a:pt x="79662" y="11753"/>
                    </a:cubicBezTo>
                    <a:cubicBezTo>
                      <a:pt x="95785" y="2693"/>
                      <a:pt x="123424" y="9296"/>
                      <a:pt x="132483" y="26033"/>
                    </a:cubicBezTo>
                    <a:cubicBezTo>
                      <a:pt x="137193" y="34786"/>
                      <a:pt x="137960" y="45534"/>
                      <a:pt x="140161" y="55157"/>
                    </a:cubicBezTo>
                    <a:cubicBezTo>
                      <a:pt x="142464" y="65189"/>
                      <a:pt x="146098" y="74760"/>
                      <a:pt x="148862" y="84639"/>
                    </a:cubicBezTo>
                    <a:cubicBezTo>
                      <a:pt x="150705" y="91293"/>
                      <a:pt x="151217" y="98254"/>
                      <a:pt x="145536" y="103167"/>
                    </a:cubicBezTo>
                    <a:cubicBezTo>
                      <a:pt x="138216" y="109514"/>
                      <a:pt x="126700" y="109770"/>
                      <a:pt x="117538" y="109924"/>
                    </a:cubicBezTo>
                    <a:cubicBezTo>
                      <a:pt x="114109" y="109924"/>
                      <a:pt x="110833" y="109156"/>
                      <a:pt x="107352" y="109565"/>
                    </a:cubicBezTo>
                    <a:cubicBezTo>
                      <a:pt x="103462" y="110077"/>
                      <a:pt x="99726" y="111357"/>
                      <a:pt x="95836" y="111971"/>
                    </a:cubicBezTo>
                    <a:cubicBezTo>
                      <a:pt x="88261" y="113199"/>
                      <a:pt x="80685" y="114069"/>
                      <a:pt x="73213" y="115554"/>
                    </a:cubicBezTo>
                    <a:cubicBezTo>
                      <a:pt x="68350" y="116475"/>
                      <a:pt x="63283" y="117243"/>
                      <a:pt x="58318" y="117396"/>
                    </a:cubicBezTo>
                    <a:cubicBezTo>
                      <a:pt x="52893" y="117550"/>
                      <a:pt x="45164" y="116322"/>
                      <a:pt x="40455" y="113404"/>
                    </a:cubicBezTo>
                    <a:cubicBezTo>
                      <a:pt x="36923" y="111203"/>
                      <a:pt x="34569" y="107569"/>
                      <a:pt x="31191" y="105215"/>
                    </a:cubicBezTo>
                    <a:cubicBezTo>
                      <a:pt x="17729" y="95848"/>
                      <a:pt x="-3307" y="75119"/>
                      <a:pt x="14556" y="5955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77"/>
              <p:cNvSpPr/>
              <p:nvPr/>
            </p:nvSpPr>
            <p:spPr>
              <a:xfrm>
                <a:off x="3113773" y="1999997"/>
                <a:ext cx="30710" cy="30710"/>
              </a:xfrm>
              <a:custGeom>
                <a:rect b="b" l="l" r="r" t="t"/>
                <a:pathLst>
                  <a:path extrusionOk="0" h="30710" w="30710">
                    <a:moveTo>
                      <a:pt x="26513" y="16584"/>
                    </a:moveTo>
                    <a:cubicBezTo>
                      <a:pt x="26513" y="21548"/>
                      <a:pt x="22316" y="25541"/>
                      <a:pt x="17095" y="25541"/>
                    </a:cubicBezTo>
                    <a:cubicBezTo>
                      <a:pt x="11875" y="25541"/>
                      <a:pt x="7678" y="21548"/>
                      <a:pt x="7678" y="16584"/>
                    </a:cubicBezTo>
                    <a:cubicBezTo>
                      <a:pt x="7678" y="11619"/>
                      <a:pt x="11926" y="7678"/>
                      <a:pt x="17095" y="7678"/>
                    </a:cubicBezTo>
                    <a:cubicBezTo>
                      <a:pt x="22265" y="7678"/>
                      <a:pt x="26513" y="11670"/>
                      <a:pt x="26513" y="1658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77"/>
              <p:cNvSpPr/>
              <p:nvPr/>
            </p:nvSpPr>
            <p:spPr>
              <a:xfrm>
                <a:off x="2643086" y="1796797"/>
                <a:ext cx="30710" cy="40947"/>
              </a:xfrm>
              <a:custGeom>
                <a:rect b="b" l="l" r="r" t="t"/>
                <a:pathLst>
                  <a:path extrusionOk="0" h="40947" w="30710">
                    <a:moveTo>
                      <a:pt x="23647" y="21088"/>
                    </a:moveTo>
                    <a:cubicBezTo>
                      <a:pt x="23647" y="28458"/>
                      <a:pt x="20064" y="34498"/>
                      <a:pt x="15662" y="34498"/>
                    </a:cubicBezTo>
                    <a:cubicBezTo>
                      <a:pt x="11261" y="34498"/>
                      <a:pt x="7678" y="28509"/>
                      <a:pt x="7678" y="21088"/>
                    </a:cubicBezTo>
                    <a:cubicBezTo>
                      <a:pt x="7678" y="13666"/>
                      <a:pt x="11261" y="7678"/>
                      <a:pt x="15662" y="7678"/>
                    </a:cubicBezTo>
                    <a:cubicBezTo>
                      <a:pt x="20064" y="7678"/>
                      <a:pt x="23647" y="13666"/>
                      <a:pt x="23647" y="2108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77"/>
              <p:cNvSpPr/>
              <p:nvPr/>
            </p:nvSpPr>
            <p:spPr>
              <a:xfrm>
                <a:off x="2605005" y="1781800"/>
                <a:ext cx="30710" cy="35828"/>
              </a:xfrm>
              <a:custGeom>
                <a:rect b="b" l="l" r="r" t="t"/>
                <a:pathLst>
                  <a:path extrusionOk="0" h="35828" w="30710">
                    <a:moveTo>
                      <a:pt x="24568" y="19399"/>
                    </a:moveTo>
                    <a:cubicBezTo>
                      <a:pt x="24568" y="25899"/>
                      <a:pt x="20781" y="31171"/>
                      <a:pt x="16123" y="31171"/>
                    </a:cubicBezTo>
                    <a:cubicBezTo>
                      <a:pt x="11465" y="31171"/>
                      <a:pt x="7678" y="25899"/>
                      <a:pt x="7678" y="19399"/>
                    </a:cubicBezTo>
                    <a:cubicBezTo>
                      <a:pt x="7678" y="12898"/>
                      <a:pt x="11465" y="7678"/>
                      <a:pt x="16123" y="7678"/>
                    </a:cubicBezTo>
                    <a:cubicBezTo>
                      <a:pt x="20781" y="7678"/>
                      <a:pt x="24568" y="12950"/>
                      <a:pt x="24568" y="1939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77"/>
              <p:cNvSpPr/>
              <p:nvPr/>
            </p:nvSpPr>
            <p:spPr>
              <a:xfrm>
                <a:off x="1834752" y="1277434"/>
                <a:ext cx="926428" cy="1003203"/>
              </a:xfrm>
              <a:custGeom>
                <a:rect b="b" l="l" r="r" t="t"/>
                <a:pathLst>
                  <a:path extrusionOk="0" h="1003203" w="926428">
                    <a:moveTo>
                      <a:pt x="904099" y="204736"/>
                    </a:moveTo>
                    <a:cubicBezTo>
                      <a:pt x="889665" y="217890"/>
                      <a:pt x="857675" y="246143"/>
                      <a:pt x="845135" y="230481"/>
                    </a:cubicBezTo>
                    <a:cubicBezTo>
                      <a:pt x="832595" y="214819"/>
                      <a:pt x="824457" y="191581"/>
                      <a:pt x="843241" y="179707"/>
                    </a:cubicBezTo>
                    <a:cubicBezTo>
                      <a:pt x="862077" y="167781"/>
                      <a:pt x="863305" y="152733"/>
                      <a:pt x="855167" y="140193"/>
                    </a:cubicBezTo>
                    <a:cubicBezTo>
                      <a:pt x="848974" y="130724"/>
                      <a:pt x="800452" y="47857"/>
                      <a:pt x="776907" y="7678"/>
                    </a:cubicBezTo>
                    <a:cubicBezTo>
                      <a:pt x="774348" y="9879"/>
                      <a:pt x="771788" y="12028"/>
                      <a:pt x="769076" y="14076"/>
                    </a:cubicBezTo>
                    <a:cubicBezTo>
                      <a:pt x="762575" y="18989"/>
                      <a:pt x="757048" y="23340"/>
                      <a:pt x="752287" y="29943"/>
                    </a:cubicBezTo>
                    <a:cubicBezTo>
                      <a:pt x="742819" y="43148"/>
                      <a:pt x="742102" y="56046"/>
                      <a:pt x="739952" y="71504"/>
                    </a:cubicBezTo>
                    <a:cubicBezTo>
                      <a:pt x="737751" y="87269"/>
                      <a:pt x="725416" y="97249"/>
                      <a:pt x="715435" y="108305"/>
                    </a:cubicBezTo>
                    <a:cubicBezTo>
                      <a:pt x="704891" y="119975"/>
                      <a:pt x="695115" y="126629"/>
                      <a:pt x="678941" y="128216"/>
                    </a:cubicBezTo>
                    <a:cubicBezTo>
                      <a:pt x="654731" y="130621"/>
                      <a:pt x="636305" y="122483"/>
                      <a:pt x="618493" y="143161"/>
                    </a:cubicBezTo>
                    <a:cubicBezTo>
                      <a:pt x="610918" y="151965"/>
                      <a:pt x="603394" y="149355"/>
                      <a:pt x="594488" y="154780"/>
                    </a:cubicBezTo>
                    <a:cubicBezTo>
                      <a:pt x="584967" y="160564"/>
                      <a:pt x="586196" y="172387"/>
                      <a:pt x="578467" y="177659"/>
                    </a:cubicBezTo>
                    <a:cubicBezTo>
                      <a:pt x="574680" y="180270"/>
                      <a:pt x="568589" y="181549"/>
                      <a:pt x="564033" y="182010"/>
                    </a:cubicBezTo>
                    <a:cubicBezTo>
                      <a:pt x="560195" y="182368"/>
                      <a:pt x="554462" y="182726"/>
                      <a:pt x="550674" y="181907"/>
                    </a:cubicBezTo>
                    <a:cubicBezTo>
                      <a:pt x="545198" y="180833"/>
                      <a:pt x="544635" y="177045"/>
                      <a:pt x="540284" y="174742"/>
                    </a:cubicBezTo>
                    <a:cubicBezTo>
                      <a:pt x="527744" y="168190"/>
                      <a:pt x="529023" y="180628"/>
                      <a:pt x="529638" y="189124"/>
                    </a:cubicBezTo>
                    <a:cubicBezTo>
                      <a:pt x="530508" y="200641"/>
                      <a:pt x="532043" y="212157"/>
                      <a:pt x="533272" y="223674"/>
                    </a:cubicBezTo>
                    <a:cubicBezTo>
                      <a:pt x="534961" y="239899"/>
                      <a:pt x="529996" y="256892"/>
                      <a:pt x="510700" y="256482"/>
                    </a:cubicBezTo>
                    <a:cubicBezTo>
                      <a:pt x="496266" y="256175"/>
                      <a:pt x="473745" y="242714"/>
                      <a:pt x="465453" y="261908"/>
                    </a:cubicBezTo>
                    <a:cubicBezTo>
                      <a:pt x="458594" y="277724"/>
                      <a:pt x="476611" y="295024"/>
                      <a:pt x="459516" y="307769"/>
                    </a:cubicBezTo>
                    <a:cubicBezTo>
                      <a:pt x="443393" y="319746"/>
                      <a:pt x="422049" y="313297"/>
                      <a:pt x="403777" y="315190"/>
                    </a:cubicBezTo>
                    <a:cubicBezTo>
                      <a:pt x="384685" y="317186"/>
                      <a:pt x="380795" y="331108"/>
                      <a:pt x="374653" y="346975"/>
                    </a:cubicBezTo>
                    <a:cubicBezTo>
                      <a:pt x="365184" y="371288"/>
                      <a:pt x="372606" y="394577"/>
                      <a:pt x="369944" y="419861"/>
                    </a:cubicBezTo>
                    <a:cubicBezTo>
                      <a:pt x="367436" y="443457"/>
                      <a:pt x="357148" y="466541"/>
                      <a:pt x="336930" y="479900"/>
                    </a:cubicBezTo>
                    <a:cubicBezTo>
                      <a:pt x="312209" y="496228"/>
                      <a:pt x="283392" y="499196"/>
                      <a:pt x="254627" y="498685"/>
                    </a:cubicBezTo>
                    <a:cubicBezTo>
                      <a:pt x="222637" y="498121"/>
                      <a:pt x="192950" y="493515"/>
                      <a:pt x="161523" y="489625"/>
                    </a:cubicBezTo>
                    <a:cubicBezTo>
                      <a:pt x="149495" y="488141"/>
                      <a:pt x="137774" y="487987"/>
                      <a:pt x="126002" y="484814"/>
                    </a:cubicBezTo>
                    <a:cubicBezTo>
                      <a:pt x="98106" y="477239"/>
                      <a:pt x="71849" y="470994"/>
                      <a:pt x="43135" y="466541"/>
                    </a:cubicBezTo>
                    <a:cubicBezTo>
                      <a:pt x="31874" y="464801"/>
                      <a:pt x="20409" y="463726"/>
                      <a:pt x="8944" y="462600"/>
                    </a:cubicBezTo>
                    <a:cubicBezTo>
                      <a:pt x="6590" y="478365"/>
                      <a:pt x="5975" y="505031"/>
                      <a:pt x="21279" y="527808"/>
                    </a:cubicBezTo>
                    <a:cubicBezTo>
                      <a:pt x="29008" y="523765"/>
                      <a:pt x="41446" y="524584"/>
                      <a:pt x="48560" y="524072"/>
                    </a:cubicBezTo>
                    <a:cubicBezTo>
                      <a:pt x="72822" y="522024"/>
                      <a:pt x="96724" y="513170"/>
                      <a:pt x="117915" y="530163"/>
                    </a:cubicBezTo>
                    <a:cubicBezTo>
                      <a:pt x="126821" y="537277"/>
                      <a:pt x="131785" y="547053"/>
                      <a:pt x="136443" y="557239"/>
                    </a:cubicBezTo>
                    <a:cubicBezTo>
                      <a:pt x="141050" y="567220"/>
                      <a:pt x="147192" y="577559"/>
                      <a:pt x="149137" y="588512"/>
                    </a:cubicBezTo>
                    <a:cubicBezTo>
                      <a:pt x="151389" y="601103"/>
                      <a:pt x="144735" y="610726"/>
                      <a:pt x="137262" y="620144"/>
                    </a:cubicBezTo>
                    <a:cubicBezTo>
                      <a:pt x="129124" y="630381"/>
                      <a:pt x="121497" y="640362"/>
                      <a:pt x="119296" y="653669"/>
                    </a:cubicBezTo>
                    <a:cubicBezTo>
                      <a:pt x="117556" y="664520"/>
                      <a:pt x="118785" y="675525"/>
                      <a:pt x="115304" y="686171"/>
                    </a:cubicBezTo>
                    <a:cubicBezTo>
                      <a:pt x="111158" y="698967"/>
                      <a:pt x="103685" y="710842"/>
                      <a:pt x="97748" y="722819"/>
                    </a:cubicBezTo>
                    <a:cubicBezTo>
                      <a:pt x="86744" y="744879"/>
                      <a:pt x="75022" y="772467"/>
                      <a:pt x="46257" y="770676"/>
                    </a:cubicBezTo>
                    <a:cubicBezTo>
                      <a:pt x="44466" y="770573"/>
                      <a:pt x="42725" y="770522"/>
                      <a:pt x="41036" y="770522"/>
                    </a:cubicBezTo>
                    <a:cubicBezTo>
                      <a:pt x="41958" y="776101"/>
                      <a:pt x="43544" y="779735"/>
                      <a:pt x="45796" y="781117"/>
                    </a:cubicBezTo>
                    <a:cubicBezTo>
                      <a:pt x="65860" y="793043"/>
                      <a:pt x="95905" y="818123"/>
                      <a:pt x="95342" y="788641"/>
                    </a:cubicBezTo>
                    <a:cubicBezTo>
                      <a:pt x="94677" y="759210"/>
                      <a:pt x="98465" y="738481"/>
                      <a:pt x="111005" y="745391"/>
                    </a:cubicBezTo>
                    <a:cubicBezTo>
                      <a:pt x="123545" y="752301"/>
                      <a:pt x="145503" y="801181"/>
                      <a:pt x="154255" y="780503"/>
                    </a:cubicBezTo>
                    <a:cubicBezTo>
                      <a:pt x="163059" y="759773"/>
                      <a:pt x="161779" y="714680"/>
                      <a:pt x="174985" y="735973"/>
                    </a:cubicBezTo>
                    <a:cubicBezTo>
                      <a:pt x="188139" y="757317"/>
                      <a:pt x="178158" y="794937"/>
                      <a:pt x="201958" y="808705"/>
                    </a:cubicBezTo>
                    <a:cubicBezTo>
                      <a:pt x="225759" y="822525"/>
                      <a:pt x="252733" y="828821"/>
                      <a:pt x="254012" y="855129"/>
                    </a:cubicBezTo>
                    <a:cubicBezTo>
                      <a:pt x="254831" y="871866"/>
                      <a:pt x="256111" y="895411"/>
                      <a:pt x="254678" y="908616"/>
                    </a:cubicBezTo>
                    <a:cubicBezTo>
                      <a:pt x="257237" y="908616"/>
                      <a:pt x="260206" y="907951"/>
                      <a:pt x="263533" y="906415"/>
                    </a:cubicBezTo>
                    <a:cubicBezTo>
                      <a:pt x="277967" y="899761"/>
                      <a:pt x="290609" y="880619"/>
                      <a:pt x="285593" y="864752"/>
                    </a:cubicBezTo>
                    <a:cubicBezTo>
                      <a:pt x="278837" y="843357"/>
                      <a:pt x="268753" y="825391"/>
                      <a:pt x="273667" y="801847"/>
                    </a:cubicBezTo>
                    <a:cubicBezTo>
                      <a:pt x="278171" y="780247"/>
                      <a:pt x="296444" y="781015"/>
                      <a:pt x="308830" y="766427"/>
                    </a:cubicBezTo>
                    <a:cubicBezTo>
                      <a:pt x="318453" y="755116"/>
                      <a:pt x="318607" y="732134"/>
                      <a:pt x="334422" y="729524"/>
                    </a:cubicBezTo>
                    <a:cubicBezTo>
                      <a:pt x="335344" y="736383"/>
                      <a:pt x="325107" y="761974"/>
                      <a:pt x="341025" y="754911"/>
                    </a:cubicBezTo>
                    <a:cubicBezTo>
                      <a:pt x="346655" y="752403"/>
                      <a:pt x="351876" y="743599"/>
                      <a:pt x="356175" y="739300"/>
                    </a:cubicBezTo>
                    <a:cubicBezTo>
                      <a:pt x="364621" y="730803"/>
                      <a:pt x="375011" y="725634"/>
                      <a:pt x="385709" y="720823"/>
                    </a:cubicBezTo>
                    <a:cubicBezTo>
                      <a:pt x="392055" y="717956"/>
                      <a:pt x="407411" y="706849"/>
                      <a:pt x="400296" y="721744"/>
                    </a:cubicBezTo>
                    <a:cubicBezTo>
                      <a:pt x="392363" y="738379"/>
                      <a:pt x="380078" y="753580"/>
                      <a:pt x="369330" y="768475"/>
                    </a:cubicBezTo>
                    <a:cubicBezTo>
                      <a:pt x="366771" y="772058"/>
                      <a:pt x="354794" y="784905"/>
                      <a:pt x="359451" y="786696"/>
                    </a:cubicBezTo>
                    <a:cubicBezTo>
                      <a:pt x="364518" y="788641"/>
                      <a:pt x="375318" y="780964"/>
                      <a:pt x="382484" y="782960"/>
                    </a:cubicBezTo>
                    <a:cubicBezTo>
                      <a:pt x="397174" y="787055"/>
                      <a:pt x="397942" y="809780"/>
                      <a:pt x="411659" y="790433"/>
                    </a:cubicBezTo>
                    <a:cubicBezTo>
                      <a:pt x="425990" y="770061"/>
                      <a:pt x="430136" y="749895"/>
                      <a:pt x="425939" y="725941"/>
                    </a:cubicBezTo>
                    <a:cubicBezTo>
                      <a:pt x="424301" y="716318"/>
                      <a:pt x="424608" y="673170"/>
                      <a:pt x="445031" y="684277"/>
                    </a:cubicBezTo>
                    <a:cubicBezTo>
                      <a:pt x="462791" y="694002"/>
                      <a:pt x="456240" y="737867"/>
                      <a:pt x="455421" y="753887"/>
                    </a:cubicBezTo>
                    <a:cubicBezTo>
                      <a:pt x="454705" y="770164"/>
                      <a:pt x="455882" y="789665"/>
                      <a:pt x="446413" y="803843"/>
                    </a:cubicBezTo>
                    <a:cubicBezTo>
                      <a:pt x="435920" y="819505"/>
                      <a:pt x="415139" y="822167"/>
                      <a:pt x="399989" y="831482"/>
                    </a:cubicBezTo>
                    <a:cubicBezTo>
                      <a:pt x="384173" y="841156"/>
                      <a:pt x="381767" y="853849"/>
                      <a:pt x="375421" y="869819"/>
                    </a:cubicBezTo>
                    <a:cubicBezTo>
                      <a:pt x="369688" y="884202"/>
                      <a:pt x="357353" y="891674"/>
                      <a:pt x="348088" y="903293"/>
                    </a:cubicBezTo>
                    <a:cubicBezTo>
                      <a:pt x="343738" y="908770"/>
                      <a:pt x="340667" y="915321"/>
                      <a:pt x="337135" y="921463"/>
                    </a:cubicBezTo>
                    <a:cubicBezTo>
                      <a:pt x="354026" y="934106"/>
                      <a:pt x="384685" y="961847"/>
                      <a:pt x="383508" y="995629"/>
                    </a:cubicBezTo>
                    <a:cubicBezTo>
                      <a:pt x="385146" y="995629"/>
                      <a:pt x="430341" y="995629"/>
                      <a:pt x="452043" y="971112"/>
                    </a:cubicBezTo>
                    <a:cubicBezTo>
                      <a:pt x="474154" y="946185"/>
                      <a:pt x="475587" y="928271"/>
                      <a:pt x="485466" y="918904"/>
                    </a:cubicBezTo>
                    <a:cubicBezTo>
                      <a:pt x="495345" y="909538"/>
                      <a:pt x="541410" y="893568"/>
                      <a:pt x="549446" y="874733"/>
                    </a:cubicBezTo>
                    <a:cubicBezTo>
                      <a:pt x="557431" y="855948"/>
                      <a:pt x="558352" y="848834"/>
                      <a:pt x="539567" y="839927"/>
                    </a:cubicBezTo>
                    <a:cubicBezTo>
                      <a:pt x="520732" y="830970"/>
                      <a:pt x="501947" y="816895"/>
                      <a:pt x="516074" y="790535"/>
                    </a:cubicBezTo>
                    <a:cubicBezTo>
                      <a:pt x="530201" y="764175"/>
                      <a:pt x="544276" y="743497"/>
                      <a:pt x="559785" y="727528"/>
                    </a:cubicBezTo>
                    <a:cubicBezTo>
                      <a:pt x="575345" y="711558"/>
                      <a:pt x="577188" y="714834"/>
                      <a:pt x="581896" y="700247"/>
                    </a:cubicBezTo>
                    <a:cubicBezTo>
                      <a:pt x="586605" y="685659"/>
                      <a:pt x="589421" y="662627"/>
                      <a:pt x="598838" y="676241"/>
                    </a:cubicBezTo>
                    <a:cubicBezTo>
                      <a:pt x="607642" y="688986"/>
                      <a:pt x="635793" y="732646"/>
                      <a:pt x="677457" y="688935"/>
                    </a:cubicBezTo>
                    <a:cubicBezTo>
                      <a:pt x="677303" y="688679"/>
                      <a:pt x="676996" y="688474"/>
                      <a:pt x="676740" y="688167"/>
                    </a:cubicBezTo>
                    <a:cubicBezTo>
                      <a:pt x="670393" y="682281"/>
                      <a:pt x="663125" y="678084"/>
                      <a:pt x="668704" y="669025"/>
                    </a:cubicBezTo>
                    <a:cubicBezTo>
                      <a:pt x="673823" y="660682"/>
                      <a:pt x="683803" y="656791"/>
                      <a:pt x="688308" y="647578"/>
                    </a:cubicBezTo>
                    <a:cubicBezTo>
                      <a:pt x="695729" y="632479"/>
                      <a:pt x="700899" y="611289"/>
                      <a:pt x="691788" y="596497"/>
                    </a:cubicBezTo>
                    <a:cubicBezTo>
                      <a:pt x="687233" y="589024"/>
                      <a:pt x="681603" y="583394"/>
                      <a:pt x="683701" y="574232"/>
                    </a:cubicBezTo>
                    <a:cubicBezTo>
                      <a:pt x="685902" y="564456"/>
                      <a:pt x="689280" y="557955"/>
                      <a:pt x="688615" y="547412"/>
                    </a:cubicBezTo>
                    <a:cubicBezTo>
                      <a:pt x="688001" y="537482"/>
                      <a:pt x="686158" y="529190"/>
                      <a:pt x="696599" y="524481"/>
                    </a:cubicBezTo>
                    <a:cubicBezTo>
                      <a:pt x="706580" y="519926"/>
                      <a:pt x="718506" y="519772"/>
                      <a:pt x="728794" y="515524"/>
                    </a:cubicBezTo>
                    <a:cubicBezTo>
                      <a:pt x="746197" y="508409"/>
                      <a:pt x="764674" y="498173"/>
                      <a:pt x="767182" y="477801"/>
                    </a:cubicBezTo>
                    <a:cubicBezTo>
                      <a:pt x="769076" y="462446"/>
                      <a:pt x="764776" y="431941"/>
                      <a:pt x="788935" y="434756"/>
                    </a:cubicBezTo>
                    <a:cubicBezTo>
                      <a:pt x="799428" y="436035"/>
                      <a:pt x="809716" y="443406"/>
                      <a:pt x="820618" y="440642"/>
                    </a:cubicBezTo>
                    <a:cubicBezTo>
                      <a:pt x="828859" y="438544"/>
                      <a:pt x="832339" y="430763"/>
                      <a:pt x="839198" y="426567"/>
                    </a:cubicBezTo>
                    <a:cubicBezTo>
                      <a:pt x="854502" y="417200"/>
                      <a:pt x="869959" y="422881"/>
                      <a:pt x="876408" y="401845"/>
                    </a:cubicBezTo>
                    <a:cubicBezTo>
                      <a:pt x="887515" y="365709"/>
                      <a:pt x="872570" y="324045"/>
                      <a:pt x="892378" y="290110"/>
                    </a:cubicBezTo>
                    <a:cubicBezTo>
                      <a:pt x="903536" y="271070"/>
                      <a:pt x="915257" y="255254"/>
                      <a:pt x="920887" y="233398"/>
                    </a:cubicBezTo>
                    <a:cubicBezTo>
                      <a:pt x="921758" y="230072"/>
                      <a:pt x="922576" y="226693"/>
                      <a:pt x="923446" y="223366"/>
                    </a:cubicBezTo>
                    <a:cubicBezTo>
                      <a:pt x="917458" y="209649"/>
                      <a:pt x="910395" y="199156"/>
                      <a:pt x="904201" y="204838"/>
                    </a:cubicBezTo>
                    <a:close/>
                    <a:moveTo>
                      <a:pt x="590700" y="607655"/>
                    </a:moveTo>
                    <a:cubicBezTo>
                      <a:pt x="585121" y="617789"/>
                      <a:pt x="579081" y="621065"/>
                      <a:pt x="569561" y="626337"/>
                    </a:cubicBezTo>
                    <a:cubicBezTo>
                      <a:pt x="557431" y="633093"/>
                      <a:pt x="562395" y="645787"/>
                      <a:pt x="565006" y="657355"/>
                    </a:cubicBezTo>
                    <a:cubicBezTo>
                      <a:pt x="566900" y="665953"/>
                      <a:pt x="567565" y="673887"/>
                      <a:pt x="558864" y="678340"/>
                    </a:cubicBezTo>
                    <a:cubicBezTo>
                      <a:pt x="549804" y="682998"/>
                      <a:pt x="543509" y="676804"/>
                      <a:pt x="541819" y="668257"/>
                    </a:cubicBezTo>
                    <a:cubicBezTo>
                      <a:pt x="540079" y="659402"/>
                      <a:pt x="540898" y="651776"/>
                      <a:pt x="537622" y="643125"/>
                    </a:cubicBezTo>
                    <a:cubicBezTo>
                      <a:pt x="534654" y="635397"/>
                      <a:pt x="532555" y="628947"/>
                      <a:pt x="536906" y="621116"/>
                    </a:cubicBezTo>
                    <a:cubicBezTo>
                      <a:pt x="541154" y="613490"/>
                      <a:pt x="549446" y="609139"/>
                      <a:pt x="553797" y="601359"/>
                    </a:cubicBezTo>
                    <a:cubicBezTo>
                      <a:pt x="557635" y="594603"/>
                      <a:pt x="558198" y="583599"/>
                      <a:pt x="564955" y="578992"/>
                    </a:cubicBezTo>
                    <a:cubicBezTo>
                      <a:pt x="570636" y="575153"/>
                      <a:pt x="584558" y="574846"/>
                      <a:pt x="590035" y="578839"/>
                    </a:cubicBezTo>
                    <a:cubicBezTo>
                      <a:pt x="600067" y="586055"/>
                      <a:pt x="595665" y="598749"/>
                      <a:pt x="590700" y="607706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77"/>
              <p:cNvSpPr/>
              <p:nvPr/>
            </p:nvSpPr>
            <p:spPr>
              <a:xfrm>
                <a:off x="2615754" y="1825972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8529" y="11670"/>
                    </a:moveTo>
                    <a:cubicBezTo>
                      <a:pt x="18529" y="13871"/>
                      <a:pt x="16123" y="15662"/>
                      <a:pt x="13103" y="15662"/>
                    </a:cubicBezTo>
                    <a:cubicBezTo>
                      <a:pt x="10083" y="15662"/>
                      <a:pt x="7678" y="13871"/>
                      <a:pt x="7678" y="11670"/>
                    </a:cubicBezTo>
                    <a:cubicBezTo>
                      <a:pt x="7678" y="9469"/>
                      <a:pt x="10083" y="7678"/>
                      <a:pt x="13103" y="7678"/>
                    </a:cubicBezTo>
                    <a:cubicBezTo>
                      <a:pt x="16123" y="7678"/>
                      <a:pt x="18529" y="9469"/>
                      <a:pt x="18529" y="1167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77"/>
              <p:cNvSpPr/>
              <p:nvPr/>
            </p:nvSpPr>
            <p:spPr>
              <a:xfrm>
                <a:off x="2530175" y="1886625"/>
                <a:ext cx="30710" cy="25591"/>
              </a:xfrm>
              <a:custGeom>
                <a:rect b="b" l="l" r="r" t="t"/>
                <a:pathLst>
                  <a:path extrusionOk="0" h="25591" w="30710">
                    <a:moveTo>
                      <a:pt x="23238" y="13103"/>
                    </a:moveTo>
                    <a:cubicBezTo>
                      <a:pt x="23238" y="16072"/>
                      <a:pt x="19757" y="18477"/>
                      <a:pt x="15458" y="18477"/>
                    </a:cubicBezTo>
                    <a:cubicBezTo>
                      <a:pt x="11158" y="18477"/>
                      <a:pt x="7678" y="16072"/>
                      <a:pt x="7678" y="13103"/>
                    </a:cubicBezTo>
                    <a:cubicBezTo>
                      <a:pt x="7678" y="10134"/>
                      <a:pt x="11158" y="7678"/>
                      <a:pt x="15458" y="7678"/>
                    </a:cubicBezTo>
                    <a:cubicBezTo>
                      <a:pt x="19757" y="7678"/>
                      <a:pt x="23238" y="10083"/>
                      <a:pt x="23238" y="1310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77"/>
              <p:cNvSpPr/>
              <p:nvPr/>
            </p:nvSpPr>
            <p:spPr>
              <a:xfrm>
                <a:off x="2552798" y="1818908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7556" y="13206"/>
                    </a:moveTo>
                    <a:cubicBezTo>
                      <a:pt x="17556" y="16225"/>
                      <a:pt x="15304" y="18733"/>
                      <a:pt x="12643" y="18733"/>
                    </a:cubicBezTo>
                    <a:cubicBezTo>
                      <a:pt x="9981" y="18733"/>
                      <a:pt x="7678" y="16225"/>
                      <a:pt x="7678" y="13206"/>
                    </a:cubicBezTo>
                    <a:cubicBezTo>
                      <a:pt x="7678" y="10186"/>
                      <a:pt x="9879" y="7678"/>
                      <a:pt x="12643" y="7678"/>
                    </a:cubicBezTo>
                    <a:cubicBezTo>
                      <a:pt x="15406" y="7678"/>
                      <a:pt x="17556" y="10134"/>
                      <a:pt x="17556" y="1320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77"/>
              <p:cNvSpPr/>
              <p:nvPr/>
            </p:nvSpPr>
            <p:spPr>
              <a:xfrm>
                <a:off x="2575831" y="1793521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7096" y="13564"/>
                    </a:moveTo>
                    <a:cubicBezTo>
                      <a:pt x="17096" y="16788"/>
                      <a:pt x="14997" y="19450"/>
                      <a:pt x="12387" y="19450"/>
                    </a:cubicBezTo>
                    <a:cubicBezTo>
                      <a:pt x="9776" y="19450"/>
                      <a:pt x="7678" y="16840"/>
                      <a:pt x="7678" y="13564"/>
                    </a:cubicBezTo>
                    <a:cubicBezTo>
                      <a:pt x="7678" y="10288"/>
                      <a:pt x="9776" y="7678"/>
                      <a:pt x="12387" y="7678"/>
                    </a:cubicBezTo>
                    <a:cubicBezTo>
                      <a:pt x="14997" y="7678"/>
                      <a:pt x="17096" y="10339"/>
                      <a:pt x="17096" y="1356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77"/>
              <p:cNvSpPr/>
              <p:nvPr/>
            </p:nvSpPr>
            <p:spPr>
              <a:xfrm>
                <a:off x="4059958" y="1973637"/>
                <a:ext cx="25591" cy="30710"/>
              </a:xfrm>
              <a:custGeom>
                <a:rect b="b" l="l" r="r" t="t"/>
                <a:pathLst>
                  <a:path extrusionOk="0" h="30710" w="25591">
                    <a:moveTo>
                      <a:pt x="18017" y="16584"/>
                    </a:moveTo>
                    <a:cubicBezTo>
                      <a:pt x="18017" y="21548"/>
                      <a:pt x="15662" y="25541"/>
                      <a:pt x="12847" y="25541"/>
                    </a:cubicBezTo>
                    <a:cubicBezTo>
                      <a:pt x="10032" y="25541"/>
                      <a:pt x="7678" y="21548"/>
                      <a:pt x="7678" y="16584"/>
                    </a:cubicBezTo>
                    <a:cubicBezTo>
                      <a:pt x="7678" y="11619"/>
                      <a:pt x="9981" y="7678"/>
                      <a:pt x="12847" y="7678"/>
                    </a:cubicBezTo>
                    <a:cubicBezTo>
                      <a:pt x="15713" y="7678"/>
                      <a:pt x="18017" y="11670"/>
                      <a:pt x="18017" y="1658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77"/>
              <p:cNvSpPr/>
              <p:nvPr/>
            </p:nvSpPr>
            <p:spPr>
              <a:xfrm>
                <a:off x="4097988" y="1899318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6174" y="13052"/>
                    </a:moveTo>
                    <a:cubicBezTo>
                      <a:pt x="16174" y="16020"/>
                      <a:pt x="14281" y="18477"/>
                      <a:pt x="11926" y="18477"/>
                    </a:cubicBezTo>
                    <a:cubicBezTo>
                      <a:pt x="9571" y="18477"/>
                      <a:pt x="7678" y="16072"/>
                      <a:pt x="7678" y="13052"/>
                    </a:cubicBezTo>
                    <a:cubicBezTo>
                      <a:pt x="7678" y="10032"/>
                      <a:pt x="9571" y="7678"/>
                      <a:pt x="11926" y="7678"/>
                    </a:cubicBezTo>
                    <a:cubicBezTo>
                      <a:pt x="14281" y="7678"/>
                      <a:pt x="16174" y="10083"/>
                      <a:pt x="16174" y="1305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77"/>
              <p:cNvSpPr/>
              <p:nvPr/>
            </p:nvSpPr>
            <p:spPr>
              <a:xfrm>
                <a:off x="4080637" y="1754468"/>
                <a:ext cx="25591" cy="30710"/>
              </a:xfrm>
              <a:custGeom>
                <a:rect b="b" l="l" r="r" t="t"/>
                <a:pathLst>
                  <a:path extrusionOk="0" h="30710" w="25591">
                    <a:moveTo>
                      <a:pt x="20832" y="15918"/>
                    </a:moveTo>
                    <a:cubicBezTo>
                      <a:pt x="20832" y="20474"/>
                      <a:pt x="17863" y="24108"/>
                      <a:pt x="14229" y="24108"/>
                    </a:cubicBezTo>
                    <a:cubicBezTo>
                      <a:pt x="10595" y="24108"/>
                      <a:pt x="7678" y="20422"/>
                      <a:pt x="7678" y="15918"/>
                    </a:cubicBezTo>
                    <a:cubicBezTo>
                      <a:pt x="7678" y="11414"/>
                      <a:pt x="10595" y="7678"/>
                      <a:pt x="14229" y="7678"/>
                    </a:cubicBezTo>
                    <a:cubicBezTo>
                      <a:pt x="17863" y="7678"/>
                      <a:pt x="20832" y="11312"/>
                      <a:pt x="20832" y="1591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77"/>
              <p:cNvSpPr/>
              <p:nvPr/>
            </p:nvSpPr>
            <p:spPr>
              <a:xfrm>
                <a:off x="4060124" y="1876900"/>
                <a:ext cx="46065" cy="76775"/>
              </a:xfrm>
              <a:custGeom>
                <a:rect b="b" l="l" r="r" t="t"/>
                <a:pathLst>
                  <a:path extrusionOk="0" h="76775" w="46065">
                    <a:moveTo>
                      <a:pt x="11504" y="32962"/>
                    </a:moveTo>
                    <a:cubicBezTo>
                      <a:pt x="9917" y="25693"/>
                      <a:pt x="5618" y="14894"/>
                      <a:pt x="13449" y="9519"/>
                    </a:cubicBezTo>
                    <a:cubicBezTo>
                      <a:pt x="22201" y="3531"/>
                      <a:pt x="32745" y="13409"/>
                      <a:pt x="35867" y="21087"/>
                    </a:cubicBezTo>
                    <a:cubicBezTo>
                      <a:pt x="39297" y="29686"/>
                      <a:pt x="41139" y="40076"/>
                      <a:pt x="36994" y="48624"/>
                    </a:cubicBezTo>
                    <a:cubicBezTo>
                      <a:pt x="32950" y="56967"/>
                      <a:pt x="23430" y="75598"/>
                      <a:pt x="11709" y="68637"/>
                    </a:cubicBezTo>
                    <a:cubicBezTo>
                      <a:pt x="6079" y="65310"/>
                      <a:pt x="7256" y="58195"/>
                      <a:pt x="9764" y="53282"/>
                    </a:cubicBezTo>
                    <a:cubicBezTo>
                      <a:pt x="13193" y="46576"/>
                      <a:pt x="13142" y="40332"/>
                      <a:pt x="11504" y="3291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77"/>
              <p:cNvSpPr/>
              <p:nvPr/>
            </p:nvSpPr>
            <p:spPr>
              <a:xfrm>
                <a:off x="4061862" y="1677546"/>
                <a:ext cx="373642" cy="476010"/>
              </a:xfrm>
              <a:custGeom>
                <a:rect b="b" l="l" r="r" t="t"/>
                <a:pathLst>
                  <a:path extrusionOk="0" h="476010" w="373642">
                    <a:moveTo>
                      <a:pt x="37201" y="188708"/>
                    </a:moveTo>
                    <a:cubicBezTo>
                      <a:pt x="31059" y="188861"/>
                      <a:pt x="25838" y="192956"/>
                      <a:pt x="19440" y="192188"/>
                    </a:cubicBezTo>
                    <a:cubicBezTo>
                      <a:pt x="2344" y="190090"/>
                      <a:pt x="7770" y="169974"/>
                      <a:pt x="11813" y="159379"/>
                    </a:cubicBezTo>
                    <a:cubicBezTo>
                      <a:pt x="18416" y="141926"/>
                      <a:pt x="28141" y="128259"/>
                      <a:pt x="40169" y="114184"/>
                    </a:cubicBezTo>
                    <a:cubicBezTo>
                      <a:pt x="48154" y="104868"/>
                      <a:pt x="58647" y="88694"/>
                      <a:pt x="72364" y="87875"/>
                    </a:cubicBezTo>
                    <a:cubicBezTo>
                      <a:pt x="80656" y="87415"/>
                      <a:pt x="81628" y="96014"/>
                      <a:pt x="83266" y="102258"/>
                    </a:cubicBezTo>
                    <a:cubicBezTo>
                      <a:pt x="85365" y="110345"/>
                      <a:pt x="88794" y="116385"/>
                      <a:pt x="97546" y="115515"/>
                    </a:cubicBezTo>
                    <a:cubicBezTo>
                      <a:pt x="106759" y="114593"/>
                      <a:pt x="116484" y="114952"/>
                      <a:pt x="124520" y="109475"/>
                    </a:cubicBezTo>
                    <a:cubicBezTo>
                      <a:pt x="133580" y="103282"/>
                      <a:pt x="136037" y="90230"/>
                      <a:pt x="146273" y="85572"/>
                    </a:cubicBezTo>
                    <a:cubicBezTo>
                      <a:pt x="155845" y="81273"/>
                      <a:pt x="166286" y="85163"/>
                      <a:pt x="174425" y="76717"/>
                    </a:cubicBezTo>
                    <a:cubicBezTo>
                      <a:pt x="177188" y="73902"/>
                      <a:pt x="179185" y="70473"/>
                      <a:pt x="181948" y="67606"/>
                    </a:cubicBezTo>
                    <a:cubicBezTo>
                      <a:pt x="184917" y="64536"/>
                      <a:pt x="188244" y="61720"/>
                      <a:pt x="189421" y="57370"/>
                    </a:cubicBezTo>
                    <a:cubicBezTo>
                      <a:pt x="192646" y="45649"/>
                      <a:pt x="178263" y="47031"/>
                      <a:pt x="174220" y="39251"/>
                    </a:cubicBezTo>
                    <a:cubicBezTo>
                      <a:pt x="170228" y="31573"/>
                      <a:pt x="178059" y="19084"/>
                      <a:pt x="185583" y="16679"/>
                    </a:cubicBezTo>
                    <a:cubicBezTo>
                      <a:pt x="195973" y="13403"/>
                      <a:pt x="201450" y="24100"/>
                      <a:pt x="208360" y="29526"/>
                    </a:cubicBezTo>
                    <a:cubicBezTo>
                      <a:pt x="216447" y="35821"/>
                      <a:pt x="227656" y="37050"/>
                      <a:pt x="234924" y="28604"/>
                    </a:cubicBezTo>
                    <a:cubicBezTo>
                      <a:pt x="238200" y="24817"/>
                      <a:pt x="239377" y="19596"/>
                      <a:pt x="243062" y="16167"/>
                    </a:cubicBezTo>
                    <a:cubicBezTo>
                      <a:pt x="246440" y="12993"/>
                      <a:pt x="251508" y="11202"/>
                      <a:pt x="255858" y="9615"/>
                    </a:cubicBezTo>
                    <a:cubicBezTo>
                      <a:pt x="265327" y="6135"/>
                      <a:pt x="275871" y="7926"/>
                      <a:pt x="285391" y="10434"/>
                    </a:cubicBezTo>
                    <a:cubicBezTo>
                      <a:pt x="294041" y="12686"/>
                      <a:pt x="301463" y="20773"/>
                      <a:pt x="309141" y="25329"/>
                    </a:cubicBezTo>
                    <a:cubicBezTo>
                      <a:pt x="316818" y="29884"/>
                      <a:pt x="322500" y="36077"/>
                      <a:pt x="328949" y="42168"/>
                    </a:cubicBezTo>
                    <a:cubicBezTo>
                      <a:pt x="344201" y="56397"/>
                      <a:pt x="370356" y="69961"/>
                      <a:pt x="367644" y="94785"/>
                    </a:cubicBezTo>
                    <a:cubicBezTo>
                      <a:pt x="365648" y="113007"/>
                      <a:pt x="339595" y="102514"/>
                      <a:pt x="335091" y="116487"/>
                    </a:cubicBezTo>
                    <a:cubicBezTo>
                      <a:pt x="332685" y="123909"/>
                      <a:pt x="338571" y="135169"/>
                      <a:pt x="333658" y="141772"/>
                    </a:cubicBezTo>
                    <a:cubicBezTo>
                      <a:pt x="329256" y="147658"/>
                      <a:pt x="322090" y="139213"/>
                      <a:pt x="316562" y="139981"/>
                    </a:cubicBezTo>
                    <a:cubicBezTo>
                      <a:pt x="308731" y="141107"/>
                      <a:pt x="306940" y="153595"/>
                      <a:pt x="301156" y="157895"/>
                    </a:cubicBezTo>
                    <a:cubicBezTo>
                      <a:pt x="295270" y="162297"/>
                      <a:pt x="288309" y="157997"/>
                      <a:pt x="282167" y="161171"/>
                    </a:cubicBezTo>
                    <a:cubicBezTo>
                      <a:pt x="276127" y="164242"/>
                      <a:pt x="274079" y="170742"/>
                      <a:pt x="266197" y="168746"/>
                    </a:cubicBezTo>
                    <a:cubicBezTo>
                      <a:pt x="264201" y="168234"/>
                      <a:pt x="260618" y="165624"/>
                      <a:pt x="258520" y="166647"/>
                    </a:cubicBezTo>
                    <a:cubicBezTo>
                      <a:pt x="255653" y="168029"/>
                      <a:pt x="256421" y="173967"/>
                      <a:pt x="256421" y="176423"/>
                    </a:cubicBezTo>
                    <a:cubicBezTo>
                      <a:pt x="256472" y="186200"/>
                      <a:pt x="258622" y="200019"/>
                      <a:pt x="248437" y="205649"/>
                    </a:cubicBezTo>
                    <a:cubicBezTo>
                      <a:pt x="244188" y="208004"/>
                      <a:pt x="239121" y="208874"/>
                      <a:pt x="234617" y="210665"/>
                    </a:cubicBezTo>
                    <a:cubicBezTo>
                      <a:pt x="229294" y="212815"/>
                      <a:pt x="224482" y="215784"/>
                      <a:pt x="219722" y="218906"/>
                    </a:cubicBezTo>
                    <a:cubicBezTo>
                      <a:pt x="212198" y="223973"/>
                      <a:pt x="201501" y="229296"/>
                      <a:pt x="197048" y="237537"/>
                    </a:cubicBezTo>
                    <a:cubicBezTo>
                      <a:pt x="192646" y="245675"/>
                      <a:pt x="195103" y="255247"/>
                      <a:pt x="196331" y="263845"/>
                    </a:cubicBezTo>
                    <a:cubicBezTo>
                      <a:pt x="199197" y="283551"/>
                      <a:pt x="187988" y="303257"/>
                      <a:pt x="179953" y="320506"/>
                    </a:cubicBezTo>
                    <a:cubicBezTo>
                      <a:pt x="174220" y="332893"/>
                      <a:pt x="175960" y="346405"/>
                      <a:pt x="174834" y="359559"/>
                    </a:cubicBezTo>
                    <a:cubicBezTo>
                      <a:pt x="174476" y="364012"/>
                      <a:pt x="172787" y="368158"/>
                      <a:pt x="172428" y="372509"/>
                    </a:cubicBezTo>
                    <a:cubicBezTo>
                      <a:pt x="171968" y="378753"/>
                      <a:pt x="174476" y="385254"/>
                      <a:pt x="175397" y="391447"/>
                    </a:cubicBezTo>
                    <a:cubicBezTo>
                      <a:pt x="176881" y="401633"/>
                      <a:pt x="175602" y="411409"/>
                      <a:pt x="175960" y="421594"/>
                    </a:cubicBezTo>
                    <a:cubicBezTo>
                      <a:pt x="176216" y="429886"/>
                      <a:pt x="178315" y="437973"/>
                      <a:pt x="178366" y="446265"/>
                    </a:cubicBezTo>
                    <a:cubicBezTo>
                      <a:pt x="178366" y="453431"/>
                      <a:pt x="177649" y="461927"/>
                      <a:pt x="171712" y="466738"/>
                    </a:cubicBezTo>
                    <a:cubicBezTo>
                      <a:pt x="164546" y="472420"/>
                      <a:pt x="153849" y="471191"/>
                      <a:pt x="146683" y="466227"/>
                    </a:cubicBezTo>
                    <a:cubicBezTo>
                      <a:pt x="135883" y="458703"/>
                      <a:pt x="133119" y="445344"/>
                      <a:pt x="126158" y="434953"/>
                    </a:cubicBezTo>
                    <a:cubicBezTo>
                      <a:pt x="120221" y="426150"/>
                      <a:pt x="112646" y="427890"/>
                      <a:pt x="103637" y="425228"/>
                    </a:cubicBezTo>
                    <a:cubicBezTo>
                      <a:pt x="93656" y="422311"/>
                      <a:pt x="90688" y="412739"/>
                      <a:pt x="85109" y="405062"/>
                    </a:cubicBezTo>
                    <a:cubicBezTo>
                      <a:pt x="79018" y="396668"/>
                      <a:pt x="71545" y="399432"/>
                      <a:pt x="62741" y="401172"/>
                    </a:cubicBezTo>
                    <a:cubicBezTo>
                      <a:pt x="53938" y="402912"/>
                      <a:pt x="45595" y="401377"/>
                      <a:pt x="46158" y="390679"/>
                    </a:cubicBezTo>
                    <a:cubicBezTo>
                      <a:pt x="46618" y="381671"/>
                      <a:pt x="53426" y="372816"/>
                      <a:pt x="51686" y="363705"/>
                    </a:cubicBezTo>
                    <a:cubicBezTo>
                      <a:pt x="50099" y="355618"/>
                      <a:pt x="41858" y="349476"/>
                      <a:pt x="37508" y="342822"/>
                    </a:cubicBezTo>
                    <a:cubicBezTo>
                      <a:pt x="33106" y="336066"/>
                      <a:pt x="30137" y="328184"/>
                      <a:pt x="29830" y="320045"/>
                    </a:cubicBezTo>
                    <a:cubicBezTo>
                      <a:pt x="29472" y="310679"/>
                      <a:pt x="32492" y="299828"/>
                      <a:pt x="38378" y="292406"/>
                    </a:cubicBezTo>
                    <a:cubicBezTo>
                      <a:pt x="45134" y="283961"/>
                      <a:pt x="52505" y="287595"/>
                      <a:pt x="60080" y="292713"/>
                    </a:cubicBezTo>
                    <a:cubicBezTo>
                      <a:pt x="66222" y="296910"/>
                      <a:pt x="72722" y="299930"/>
                      <a:pt x="67809" y="289796"/>
                    </a:cubicBezTo>
                    <a:cubicBezTo>
                      <a:pt x="64891" y="283756"/>
                      <a:pt x="54194" y="271523"/>
                      <a:pt x="61973" y="265637"/>
                    </a:cubicBezTo>
                    <a:cubicBezTo>
                      <a:pt x="65556" y="262924"/>
                      <a:pt x="81117" y="262720"/>
                      <a:pt x="80809" y="257140"/>
                    </a:cubicBezTo>
                    <a:cubicBezTo>
                      <a:pt x="80656" y="254632"/>
                      <a:pt x="75896" y="251715"/>
                      <a:pt x="74360" y="250128"/>
                    </a:cubicBezTo>
                    <a:cubicBezTo>
                      <a:pt x="71852" y="247569"/>
                      <a:pt x="70009" y="244959"/>
                      <a:pt x="69395" y="241427"/>
                    </a:cubicBezTo>
                    <a:cubicBezTo>
                      <a:pt x="68781" y="238151"/>
                      <a:pt x="69395" y="234824"/>
                      <a:pt x="68423" y="231548"/>
                    </a:cubicBezTo>
                    <a:cubicBezTo>
                      <a:pt x="67194" y="227249"/>
                      <a:pt x="64072" y="223922"/>
                      <a:pt x="60950" y="220800"/>
                    </a:cubicBezTo>
                    <a:cubicBezTo>
                      <a:pt x="58442" y="218241"/>
                      <a:pt x="55832" y="215784"/>
                      <a:pt x="53477" y="213071"/>
                    </a:cubicBezTo>
                    <a:cubicBezTo>
                      <a:pt x="51276" y="210512"/>
                      <a:pt x="49280" y="207594"/>
                      <a:pt x="48205" y="204370"/>
                    </a:cubicBezTo>
                    <a:cubicBezTo>
                      <a:pt x="47898" y="203449"/>
                      <a:pt x="47693" y="202579"/>
                      <a:pt x="47386" y="201657"/>
                    </a:cubicBezTo>
                    <a:cubicBezTo>
                      <a:pt x="46977" y="200429"/>
                      <a:pt x="46209" y="199507"/>
                      <a:pt x="45799" y="198279"/>
                    </a:cubicBezTo>
                    <a:cubicBezTo>
                      <a:pt x="45441" y="197153"/>
                      <a:pt x="45134" y="195976"/>
                      <a:pt x="44725" y="194850"/>
                    </a:cubicBezTo>
                    <a:cubicBezTo>
                      <a:pt x="43906" y="192802"/>
                      <a:pt x="42780" y="190755"/>
                      <a:pt x="40835" y="189578"/>
                    </a:cubicBezTo>
                    <a:cubicBezTo>
                      <a:pt x="39709" y="188912"/>
                      <a:pt x="38378" y="188605"/>
                      <a:pt x="37047" y="18860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77"/>
              <p:cNvSpPr/>
              <p:nvPr/>
            </p:nvSpPr>
            <p:spPr>
              <a:xfrm>
                <a:off x="4380421" y="1475786"/>
                <a:ext cx="854770" cy="307103"/>
              </a:xfrm>
              <a:custGeom>
                <a:rect b="b" l="l" r="r" t="t"/>
                <a:pathLst>
                  <a:path extrusionOk="0" h="307103" w="854770">
                    <a:moveTo>
                      <a:pt x="528780" y="12986"/>
                    </a:moveTo>
                    <a:cubicBezTo>
                      <a:pt x="522996" y="15034"/>
                      <a:pt x="517878" y="18412"/>
                      <a:pt x="512708" y="21636"/>
                    </a:cubicBezTo>
                    <a:cubicBezTo>
                      <a:pt x="508358" y="24298"/>
                      <a:pt x="503905" y="29365"/>
                      <a:pt x="499247" y="31054"/>
                    </a:cubicBezTo>
                    <a:cubicBezTo>
                      <a:pt x="492695" y="33409"/>
                      <a:pt x="488191" y="27574"/>
                      <a:pt x="483124" y="24400"/>
                    </a:cubicBezTo>
                    <a:cubicBezTo>
                      <a:pt x="477596" y="20920"/>
                      <a:pt x="472631" y="20869"/>
                      <a:pt x="466336" y="20766"/>
                    </a:cubicBezTo>
                    <a:cubicBezTo>
                      <a:pt x="453693" y="20766"/>
                      <a:pt x="442382" y="15699"/>
                      <a:pt x="431019" y="10785"/>
                    </a:cubicBezTo>
                    <a:cubicBezTo>
                      <a:pt x="419554" y="5821"/>
                      <a:pt x="407269" y="7766"/>
                      <a:pt x="395241" y="10018"/>
                    </a:cubicBezTo>
                    <a:cubicBezTo>
                      <a:pt x="379886" y="12884"/>
                      <a:pt x="370161" y="24963"/>
                      <a:pt x="353680" y="22199"/>
                    </a:cubicBezTo>
                    <a:cubicBezTo>
                      <a:pt x="347436" y="21227"/>
                      <a:pt x="342573" y="19896"/>
                      <a:pt x="337813" y="24963"/>
                    </a:cubicBezTo>
                    <a:cubicBezTo>
                      <a:pt x="333411" y="29672"/>
                      <a:pt x="331517" y="36070"/>
                      <a:pt x="325426" y="39244"/>
                    </a:cubicBezTo>
                    <a:cubicBezTo>
                      <a:pt x="311198" y="46665"/>
                      <a:pt x="299220" y="28188"/>
                      <a:pt x="285708" y="33562"/>
                    </a:cubicBezTo>
                    <a:cubicBezTo>
                      <a:pt x="278286" y="36531"/>
                      <a:pt x="275881" y="45386"/>
                      <a:pt x="269278" y="49225"/>
                    </a:cubicBezTo>
                    <a:cubicBezTo>
                      <a:pt x="262061" y="53473"/>
                      <a:pt x="257198" y="46102"/>
                      <a:pt x="253462" y="40677"/>
                    </a:cubicBezTo>
                    <a:cubicBezTo>
                      <a:pt x="249367" y="34791"/>
                      <a:pt x="245580" y="26703"/>
                      <a:pt x="237902" y="25014"/>
                    </a:cubicBezTo>
                    <a:cubicBezTo>
                      <a:pt x="231606" y="23633"/>
                      <a:pt x="224236" y="27011"/>
                      <a:pt x="219937" y="31617"/>
                    </a:cubicBezTo>
                    <a:cubicBezTo>
                      <a:pt x="208676" y="43748"/>
                      <a:pt x="221728" y="52551"/>
                      <a:pt x="227460" y="62788"/>
                    </a:cubicBezTo>
                    <a:cubicBezTo>
                      <a:pt x="231453" y="69954"/>
                      <a:pt x="225413" y="73434"/>
                      <a:pt x="219169" y="75021"/>
                    </a:cubicBezTo>
                    <a:cubicBezTo>
                      <a:pt x="211287" y="77017"/>
                      <a:pt x="204735" y="76045"/>
                      <a:pt x="204786" y="86845"/>
                    </a:cubicBezTo>
                    <a:cubicBezTo>
                      <a:pt x="204786" y="90581"/>
                      <a:pt x="210365" y="103633"/>
                      <a:pt x="208113" y="106499"/>
                    </a:cubicBezTo>
                    <a:cubicBezTo>
                      <a:pt x="203506" y="112334"/>
                      <a:pt x="180218" y="83415"/>
                      <a:pt x="170339" y="91502"/>
                    </a:cubicBezTo>
                    <a:cubicBezTo>
                      <a:pt x="162508" y="97849"/>
                      <a:pt x="173820" y="118886"/>
                      <a:pt x="159898" y="117862"/>
                    </a:cubicBezTo>
                    <a:cubicBezTo>
                      <a:pt x="145413" y="116787"/>
                      <a:pt x="132003" y="115712"/>
                      <a:pt x="123916" y="130556"/>
                    </a:cubicBezTo>
                    <a:cubicBezTo>
                      <a:pt x="119309" y="138950"/>
                      <a:pt x="120179" y="154254"/>
                      <a:pt x="107076" y="147753"/>
                    </a:cubicBezTo>
                    <a:cubicBezTo>
                      <a:pt x="100422" y="144426"/>
                      <a:pt x="94741" y="138899"/>
                      <a:pt x="87473" y="136954"/>
                    </a:cubicBezTo>
                    <a:cubicBezTo>
                      <a:pt x="79948" y="134958"/>
                      <a:pt x="74421" y="139103"/>
                      <a:pt x="69098" y="143863"/>
                    </a:cubicBezTo>
                    <a:cubicBezTo>
                      <a:pt x="63826" y="148572"/>
                      <a:pt x="58247" y="154407"/>
                      <a:pt x="50569" y="153793"/>
                    </a:cubicBezTo>
                    <a:cubicBezTo>
                      <a:pt x="43199" y="153230"/>
                      <a:pt x="37364" y="147600"/>
                      <a:pt x="30351" y="145860"/>
                    </a:cubicBezTo>
                    <a:cubicBezTo>
                      <a:pt x="23288" y="144119"/>
                      <a:pt x="16020" y="146781"/>
                      <a:pt x="12693" y="153486"/>
                    </a:cubicBezTo>
                    <a:cubicBezTo>
                      <a:pt x="8803" y="161419"/>
                      <a:pt x="13666" y="168381"/>
                      <a:pt x="20166" y="172834"/>
                    </a:cubicBezTo>
                    <a:cubicBezTo>
                      <a:pt x="26820" y="177440"/>
                      <a:pt x="39206" y="180051"/>
                      <a:pt x="43711" y="187114"/>
                    </a:cubicBezTo>
                    <a:cubicBezTo>
                      <a:pt x="48368" y="194484"/>
                      <a:pt x="36186" y="197862"/>
                      <a:pt x="31119" y="199142"/>
                    </a:cubicBezTo>
                    <a:cubicBezTo>
                      <a:pt x="26564" y="200319"/>
                      <a:pt x="10646" y="200063"/>
                      <a:pt x="8086" y="204721"/>
                    </a:cubicBezTo>
                    <a:cubicBezTo>
                      <a:pt x="5476" y="209379"/>
                      <a:pt x="16122" y="219206"/>
                      <a:pt x="18630" y="222328"/>
                    </a:cubicBezTo>
                    <a:cubicBezTo>
                      <a:pt x="23544" y="228522"/>
                      <a:pt x="27946" y="235175"/>
                      <a:pt x="33269" y="241062"/>
                    </a:cubicBezTo>
                    <a:cubicBezTo>
                      <a:pt x="37517" y="245771"/>
                      <a:pt x="42533" y="249661"/>
                      <a:pt x="46781" y="254318"/>
                    </a:cubicBezTo>
                    <a:cubicBezTo>
                      <a:pt x="53589" y="261893"/>
                      <a:pt x="59168" y="270441"/>
                      <a:pt x="64133" y="279347"/>
                    </a:cubicBezTo>
                    <a:cubicBezTo>
                      <a:pt x="66795" y="284056"/>
                      <a:pt x="68944" y="289584"/>
                      <a:pt x="73653" y="292706"/>
                    </a:cubicBezTo>
                    <a:cubicBezTo>
                      <a:pt x="85169" y="300333"/>
                      <a:pt x="102930" y="305553"/>
                      <a:pt x="108663" y="289226"/>
                    </a:cubicBezTo>
                    <a:cubicBezTo>
                      <a:pt x="112348" y="278835"/>
                      <a:pt x="110454" y="266654"/>
                      <a:pt x="114549" y="256622"/>
                    </a:cubicBezTo>
                    <a:cubicBezTo>
                      <a:pt x="117671" y="248842"/>
                      <a:pt x="123097" y="258515"/>
                      <a:pt x="125912" y="261996"/>
                    </a:cubicBezTo>
                    <a:cubicBezTo>
                      <a:pt x="129699" y="266705"/>
                      <a:pt x="135022" y="273308"/>
                      <a:pt x="139936" y="266295"/>
                    </a:cubicBezTo>
                    <a:cubicBezTo>
                      <a:pt x="143724" y="261023"/>
                      <a:pt x="143775" y="250428"/>
                      <a:pt x="149456" y="246692"/>
                    </a:cubicBezTo>
                    <a:cubicBezTo>
                      <a:pt x="154216" y="243570"/>
                      <a:pt x="160205" y="249558"/>
                      <a:pt x="165119" y="250121"/>
                    </a:cubicBezTo>
                    <a:cubicBezTo>
                      <a:pt x="175151" y="251298"/>
                      <a:pt x="181651" y="240499"/>
                      <a:pt x="186053" y="233179"/>
                    </a:cubicBezTo>
                    <a:cubicBezTo>
                      <a:pt x="188714" y="228777"/>
                      <a:pt x="195061" y="211733"/>
                      <a:pt x="201971" y="212859"/>
                    </a:cubicBezTo>
                    <a:cubicBezTo>
                      <a:pt x="208164" y="213832"/>
                      <a:pt x="212669" y="228163"/>
                      <a:pt x="216047" y="232616"/>
                    </a:cubicBezTo>
                    <a:cubicBezTo>
                      <a:pt x="233244" y="254830"/>
                      <a:pt x="250289" y="216954"/>
                      <a:pt x="255407" y="203697"/>
                    </a:cubicBezTo>
                    <a:cubicBezTo>
                      <a:pt x="256942" y="199807"/>
                      <a:pt x="260730" y="180767"/>
                      <a:pt x="265593" y="179590"/>
                    </a:cubicBezTo>
                    <a:cubicBezTo>
                      <a:pt x="270046" y="178464"/>
                      <a:pt x="274140" y="192437"/>
                      <a:pt x="275573" y="195303"/>
                    </a:cubicBezTo>
                    <a:cubicBezTo>
                      <a:pt x="278696" y="201394"/>
                      <a:pt x="283763" y="209635"/>
                      <a:pt x="290775" y="203186"/>
                    </a:cubicBezTo>
                    <a:cubicBezTo>
                      <a:pt x="296815" y="197607"/>
                      <a:pt x="298709" y="184759"/>
                      <a:pt x="305874" y="180921"/>
                    </a:cubicBezTo>
                    <a:cubicBezTo>
                      <a:pt x="310941" y="178157"/>
                      <a:pt x="314934" y="187267"/>
                      <a:pt x="316572" y="190901"/>
                    </a:cubicBezTo>
                    <a:cubicBezTo>
                      <a:pt x="319029" y="196327"/>
                      <a:pt x="320308" y="201394"/>
                      <a:pt x="327423" y="201445"/>
                    </a:cubicBezTo>
                    <a:cubicBezTo>
                      <a:pt x="335152" y="201445"/>
                      <a:pt x="343290" y="197965"/>
                      <a:pt x="351223" y="197607"/>
                    </a:cubicBezTo>
                    <a:cubicBezTo>
                      <a:pt x="357416" y="197351"/>
                      <a:pt x="367858" y="198886"/>
                      <a:pt x="372055" y="192539"/>
                    </a:cubicBezTo>
                    <a:cubicBezTo>
                      <a:pt x="375075" y="187882"/>
                      <a:pt x="372925" y="177031"/>
                      <a:pt x="372976" y="171656"/>
                    </a:cubicBezTo>
                    <a:cubicBezTo>
                      <a:pt x="373130" y="161522"/>
                      <a:pt x="379784" y="158195"/>
                      <a:pt x="387308" y="164951"/>
                    </a:cubicBezTo>
                    <a:cubicBezTo>
                      <a:pt x="391710" y="168892"/>
                      <a:pt x="399643" y="172270"/>
                      <a:pt x="405939" y="171605"/>
                    </a:cubicBezTo>
                    <a:cubicBezTo>
                      <a:pt x="411057" y="171042"/>
                      <a:pt x="411364" y="166896"/>
                      <a:pt x="415101" y="163723"/>
                    </a:cubicBezTo>
                    <a:cubicBezTo>
                      <a:pt x="421550" y="158348"/>
                      <a:pt x="434039" y="156045"/>
                      <a:pt x="442331" y="155278"/>
                    </a:cubicBezTo>
                    <a:cubicBezTo>
                      <a:pt x="452362" y="154356"/>
                      <a:pt x="451134" y="163262"/>
                      <a:pt x="459016" y="166589"/>
                    </a:cubicBezTo>
                    <a:cubicBezTo>
                      <a:pt x="467513" y="170172"/>
                      <a:pt x="475344" y="159730"/>
                      <a:pt x="482305" y="156506"/>
                    </a:cubicBezTo>
                    <a:cubicBezTo>
                      <a:pt x="486707" y="154510"/>
                      <a:pt x="490546" y="152206"/>
                      <a:pt x="495408" y="153025"/>
                    </a:cubicBezTo>
                    <a:cubicBezTo>
                      <a:pt x="507129" y="155022"/>
                      <a:pt x="518543" y="153025"/>
                      <a:pt x="530315" y="150824"/>
                    </a:cubicBezTo>
                    <a:cubicBezTo>
                      <a:pt x="539478" y="149084"/>
                      <a:pt x="547923" y="148828"/>
                      <a:pt x="556931" y="145655"/>
                    </a:cubicBezTo>
                    <a:cubicBezTo>
                      <a:pt x="567168" y="142072"/>
                      <a:pt x="573054" y="142533"/>
                      <a:pt x="580630" y="150620"/>
                    </a:cubicBezTo>
                    <a:cubicBezTo>
                      <a:pt x="587334" y="157734"/>
                      <a:pt x="596292" y="164746"/>
                      <a:pt x="605044" y="169455"/>
                    </a:cubicBezTo>
                    <a:cubicBezTo>
                      <a:pt x="614616" y="174523"/>
                      <a:pt x="624801" y="172424"/>
                      <a:pt x="633707" y="167766"/>
                    </a:cubicBezTo>
                    <a:cubicBezTo>
                      <a:pt x="643637" y="162546"/>
                      <a:pt x="656126" y="158860"/>
                      <a:pt x="667335" y="159577"/>
                    </a:cubicBezTo>
                    <a:cubicBezTo>
                      <a:pt x="678288" y="160293"/>
                      <a:pt x="688525" y="164849"/>
                      <a:pt x="699427" y="165565"/>
                    </a:cubicBezTo>
                    <a:cubicBezTo>
                      <a:pt x="712684" y="166436"/>
                      <a:pt x="725377" y="161931"/>
                      <a:pt x="738020" y="158348"/>
                    </a:cubicBezTo>
                    <a:cubicBezTo>
                      <a:pt x="752096" y="154356"/>
                      <a:pt x="766017" y="152002"/>
                      <a:pt x="780656" y="152053"/>
                    </a:cubicBezTo>
                    <a:cubicBezTo>
                      <a:pt x="792428" y="152104"/>
                      <a:pt x="804866" y="153486"/>
                      <a:pt x="815563" y="147446"/>
                    </a:cubicBezTo>
                    <a:cubicBezTo>
                      <a:pt x="827745" y="140537"/>
                      <a:pt x="835422" y="126973"/>
                      <a:pt x="841309" y="114842"/>
                    </a:cubicBezTo>
                    <a:cubicBezTo>
                      <a:pt x="852262" y="92321"/>
                      <a:pt x="860708" y="66115"/>
                      <a:pt x="836702" y="49480"/>
                    </a:cubicBezTo>
                    <a:cubicBezTo>
                      <a:pt x="815614" y="34842"/>
                      <a:pt x="786951" y="30031"/>
                      <a:pt x="763561" y="41598"/>
                    </a:cubicBezTo>
                    <a:cubicBezTo>
                      <a:pt x="744008" y="51272"/>
                      <a:pt x="727936" y="61662"/>
                      <a:pt x="705671" y="64784"/>
                    </a:cubicBezTo>
                    <a:cubicBezTo>
                      <a:pt x="695230" y="66269"/>
                      <a:pt x="684635" y="66371"/>
                      <a:pt x="674398" y="63709"/>
                    </a:cubicBezTo>
                    <a:cubicBezTo>
                      <a:pt x="664981" y="61253"/>
                      <a:pt x="656279" y="56800"/>
                      <a:pt x="646861" y="54445"/>
                    </a:cubicBezTo>
                    <a:cubicBezTo>
                      <a:pt x="626848" y="49480"/>
                      <a:pt x="603969" y="56902"/>
                      <a:pt x="586720" y="43082"/>
                    </a:cubicBezTo>
                    <a:cubicBezTo>
                      <a:pt x="568908" y="28802"/>
                      <a:pt x="555601" y="3517"/>
                      <a:pt x="528729" y="1308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77"/>
              <p:cNvSpPr/>
              <p:nvPr/>
            </p:nvSpPr>
            <p:spPr>
              <a:xfrm>
                <a:off x="-339943" y="3363582"/>
                <a:ext cx="358287" cy="435062"/>
              </a:xfrm>
              <a:custGeom>
                <a:rect b="b" l="l" r="r" t="t"/>
                <a:pathLst>
                  <a:path extrusionOk="0" h="435062" w="358287">
                    <a:moveTo>
                      <a:pt x="329043" y="369143"/>
                    </a:moveTo>
                    <a:cubicBezTo>
                      <a:pt x="321570" y="366225"/>
                      <a:pt x="315121" y="362387"/>
                      <a:pt x="311743" y="354862"/>
                    </a:cubicBezTo>
                    <a:cubicBezTo>
                      <a:pt x="308979" y="348669"/>
                      <a:pt x="308877" y="341452"/>
                      <a:pt x="305396" y="335566"/>
                    </a:cubicBezTo>
                    <a:cubicBezTo>
                      <a:pt x="301404" y="328759"/>
                      <a:pt x="294341" y="325892"/>
                      <a:pt x="289478" y="321644"/>
                    </a:cubicBezTo>
                    <a:cubicBezTo>
                      <a:pt x="288454" y="321081"/>
                      <a:pt x="287328" y="320620"/>
                      <a:pt x="286305" y="320057"/>
                    </a:cubicBezTo>
                    <a:cubicBezTo>
                      <a:pt x="282722" y="318727"/>
                      <a:pt x="279037" y="317754"/>
                      <a:pt x="275300" y="317089"/>
                    </a:cubicBezTo>
                    <a:cubicBezTo>
                      <a:pt x="271564" y="316782"/>
                      <a:pt x="267776" y="316730"/>
                      <a:pt x="264040" y="317191"/>
                    </a:cubicBezTo>
                    <a:cubicBezTo>
                      <a:pt x="259228" y="317754"/>
                      <a:pt x="245972" y="316372"/>
                      <a:pt x="243617" y="317140"/>
                    </a:cubicBezTo>
                    <a:cubicBezTo>
                      <a:pt x="234302" y="320109"/>
                      <a:pt x="234865" y="304037"/>
                      <a:pt x="234200" y="298304"/>
                    </a:cubicBezTo>
                    <a:cubicBezTo>
                      <a:pt x="233381" y="291036"/>
                      <a:pt x="229235" y="279878"/>
                      <a:pt x="232664" y="272917"/>
                    </a:cubicBezTo>
                    <a:cubicBezTo>
                      <a:pt x="236759" y="264676"/>
                      <a:pt x="248685" y="262015"/>
                      <a:pt x="256106" y="258023"/>
                    </a:cubicBezTo>
                    <a:cubicBezTo>
                      <a:pt x="266445" y="252443"/>
                      <a:pt x="268032" y="242360"/>
                      <a:pt x="270796" y="231714"/>
                    </a:cubicBezTo>
                    <a:cubicBezTo>
                      <a:pt x="274021" y="219379"/>
                      <a:pt x="279293" y="208272"/>
                      <a:pt x="283541" y="196346"/>
                    </a:cubicBezTo>
                    <a:cubicBezTo>
                      <a:pt x="287328" y="185648"/>
                      <a:pt x="285691" y="173979"/>
                      <a:pt x="284923" y="162923"/>
                    </a:cubicBezTo>
                    <a:cubicBezTo>
                      <a:pt x="284053" y="150281"/>
                      <a:pt x="283899" y="137792"/>
                      <a:pt x="284564" y="125149"/>
                    </a:cubicBezTo>
                    <a:cubicBezTo>
                      <a:pt x="285230" y="112711"/>
                      <a:pt x="285486" y="100325"/>
                      <a:pt x="285691" y="87836"/>
                    </a:cubicBezTo>
                    <a:cubicBezTo>
                      <a:pt x="285844" y="80875"/>
                      <a:pt x="287635" y="71099"/>
                      <a:pt x="282159" y="65673"/>
                    </a:cubicBezTo>
                    <a:cubicBezTo>
                      <a:pt x="275147" y="58661"/>
                      <a:pt x="260559" y="58764"/>
                      <a:pt x="251346" y="57126"/>
                    </a:cubicBezTo>
                    <a:cubicBezTo>
                      <a:pt x="237731" y="54720"/>
                      <a:pt x="238806" y="65315"/>
                      <a:pt x="232869" y="74528"/>
                    </a:cubicBezTo>
                    <a:cubicBezTo>
                      <a:pt x="226317" y="84714"/>
                      <a:pt x="214903" y="89935"/>
                      <a:pt x="203387" y="87171"/>
                    </a:cubicBezTo>
                    <a:cubicBezTo>
                      <a:pt x="191052" y="84253"/>
                      <a:pt x="183067" y="74631"/>
                      <a:pt x="174980" y="65520"/>
                    </a:cubicBezTo>
                    <a:cubicBezTo>
                      <a:pt x="166279" y="55744"/>
                      <a:pt x="157321" y="46070"/>
                      <a:pt x="145447" y="40235"/>
                    </a:cubicBezTo>
                    <a:cubicBezTo>
                      <a:pt x="135824" y="35526"/>
                      <a:pt x="125178" y="33274"/>
                      <a:pt x="115760" y="28002"/>
                    </a:cubicBezTo>
                    <a:cubicBezTo>
                      <a:pt x="103834" y="21348"/>
                      <a:pt x="81518" y="-5728"/>
                      <a:pt x="69899" y="15923"/>
                    </a:cubicBezTo>
                    <a:cubicBezTo>
                      <a:pt x="63962" y="27030"/>
                      <a:pt x="71640" y="37881"/>
                      <a:pt x="79829" y="45149"/>
                    </a:cubicBezTo>
                    <a:cubicBezTo>
                      <a:pt x="86995" y="51496"/>
                      <a:pt x="103834" y="59224"/>
                      <a:pt x="103732" y="70485"/>
                    </a:cubicBezTo>
                    <a:cubicBezTo>
                      <a:pt x="103629" y="80926"/>
                      <a:pt x="90475" y="87836"/>
                      <a:pt x="85306" y="95718"/>
                    </a:cubicBezTo>
                    <a:cubicBezTo>
                      <a:pt x="79368" y="104778"/>
                      <a:pt x="85203" y="110664"/>
                      <a:pt x="90424" y="118342"/>
                    </a:cubicBezTo>
                    <a:cubicBezTo>
                      <a:pt x="102145" y="135488"/>
                      <a:pt x="93853" y="160876"/>
                      <a:pt x="73636" y="167837"/>
                    </a:cubicBezTo>
                    <a:cubicBezTo>
                      <a:pt x="55875" y="173979"/>
                      <a:pt x="36681" y="164458"/>
                      <a:pt x="22094" y="180325"/>
                    </a:cubicBezTo>
                    <a:cubicBezTo>
                      <a:pt x="16412" y="186519"/>
                      <a:pt x="10731" y="195066"/>
                      <a:pt x="8427" y="203205"/>
                    </a:cubicBezTo>
                    <a:cubicBezTo>
                      <a:pt x="5919" y="211957"/>
                      <a:pt x="10065" y="217843"/>
                      <a:pt x="15491" y="224343"/>
                    </a:cubicBezTo>
                    <a:cubicBezTo>
                      <a:pt x="21940" y="232124"/>
                      <a:pt x="26547" y="239392"/>
                      <a:pt x="29771" y="248963"/>
                    </a:cubicBezTo>
                    <a:cubicBezTo>
                      <a:pt x="34019" y="261503"/>
                      <a:pt x="39906" y="270358"/>
                      <a:pt x="52036" y="276602"/>
                    </a:cubicBezTo>
                    <a:cubicBezTo>
                      <a:pt x="58229" y="279827"/>
                      <a:pt x="64986" y="281925"/>
                      <a:pt x="70974" y="285406"/>
                    </a:cubicBezTo>
                    <a:cubicBezTo>
                      <a:pt x="81006" y="291190"/>
                      <a:pt x="90731" y="294312"/>
                      <a:pt x="102247" y="295643"/>
                    </a:cubicBezTo>
                    <a:cubicBezTo>
                      <a:pt x="117449" y="297485"/>
                      <a:pt x="127481" y="303474"/>
                      <a:pt x="139202" y="313148"/>
                    </a:cubicBezTo>
                    <a:cubicBezTo>
                      <a:pt x="149030" y="321183"/>
                      <a:pt x="160341" y="327223"/>
                      <a:pt x="170527" y="334696"/>
                    </a:cubicBezTo>
                    <a:cubicBezTo>
                      <a:pt x="175440" y="338279"/>
                      <a:pt x="178665" y="342886"/>
                      <a:pt x="184909" y="343346"/>
                    </a:cubicBezTo>
                    <a:cubicBezTo>
                      <a:pt x="192587" y="343858"/>
                      <a:pt x="200828" y="342578"/>
                      <a:pt x="208403" y="341657"/>
                    </a:cubicBezTo>
                    <a:cubicBezTo>
                      <a:pt x="215722" y="340838"/>
                      <a:pt x="226266" y="338483"/>
                      <a:pt x="232613" y="343551"/>
                    </a:cubicBezTo>
                    <a:cubicBezTo>
                      <a:pt x="246842" y="354965"/>
                      <a:pt x="231026" y="381324"/>
                      <a:pt x="238601" y="395963"/>
                    </a:cubicBezTo>
                    <a:cubicBezTo>
                      <a:pt x="242031" y="402463"/>
                      <a:pt x="249452" y="404152"/>
                      <a:pt x="255799" y="406558"/>
                    </a:cubicBezTo>
                    <a:cubicBezTo>
                      <a:pt x="264193" y="409732"/>
                      <a:pt x="271513" y="414185"/>
                      <a:pt x="278781" y="419354"/>
                    </a:cubicBezTo>
                    <a:cubicBezTo>
                      <a:pt x="293215" y="429591"/>
                      <a:pt x="306727" y="435375"/>
                      <a:pt x="323106" y="425445"/>
                    </a:cubicBezTo>
                    <a:cubicBezTo>
                      <a:pt x="333957" y="418842"/>
                      <a:pt x="346753" y="408350"/>
                      <a:pt x="352844" y="397089"/>
                    </a:cubicBezTo>
                    <a:cubicBezTo>
                      <a:pt x="362671" y="378970"/>
                      <a:pt x="341737" y="374312"/>
                      <a:pt x="328890" y="369296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77"/>
              <p:cNvSpPr/>
              <p:nvPr/>
            </p:nvSpPr>
            <p:spPr>
              <a:xfrm>
                <a:off x="53486" y="3986270"/>
                <a:ext cx="199617" cy="312221"/>
              </a:xfrm>
              <a:custGeom>
                <a:rect b="b" l="l" r="r" t="t"/>
                <a:pathLst>
                  <a:path extrusionOk="0" h="312221" w="199617">
                    <a:moveTo>
                      <a:pt x="194605" y="213763"/>
                    </a:moveTo>
                    <a:cubicBezTo>
                      <a:pt x="193069" y="227941"/>
                      <a:pt x="186466" y="242631"/>
                      <a:pt x="181041" y="255683"/>
                    </a:cubicBezTo>
                    <a:cubicBezTo>
                      <a:pt x="174182" y="272369"/>
                      <a:pt x="162410" y="288338"/>
                      <a:pt x="143625" y="292075"/>
                    </a:cubicBezTo>
                    <a:cubicBezTo>
                      <a:pt x="137483" y="293303"/>
                      <a:pt x="128987" y="293457"/>
                      <a:pt x="124636" y="288031"/>
                    </a:cubicBezTo>
                    <a:cubicBezTo>
                      <a:pt x="120439" y="282810"/>
                      <a:pt x="122845" y="275389"/>
                      <a:pt x="124994" y="269810"/>
                    </a:cubicBezTo>
                    <a:cubicBezTo>
                      <a:pt x="127195" y="263975"/>
                      <a:pt x="143370" y="237717"/>
                      <a:pt x="133235" y="233111"/>
                    </a:cubicBezTo>
                    <a:cubicBezTo>
                      <a:pt x="122794" y="228351"/>
                      <a:pt x="106671" y="255785"/>
                      <a:pt x="101501" y="261620"/>
                    </a:cubicBezTo>
                    <a:cubicBezTo>
                      <a:pt x="90906" y="273597"/>
                      <a:pt x="77701" y="274263"/>
                      <a:pt x="64239" y="281275"/>
                    </a:cubicBezTo>
                    <a:cubicBezTo>
                      <a:pt x="52467" y="287468"/>
                      <a:pt x="43459" y="300878"/>
                      <a:pt x="30509" y="304615"/>
                    </a:cubicBezTo>
                    <a:cubicBezTo>
                      <a:pt x="19504" y="307839"/>
                      <a:pt x="12390" y="297756"/>
                      <a:pt x="10854" y="288082"/>
                    </a:cubicBezTo>
                    <a:cubicBezTo>
                      <a:pt x="9728" y="280763"/>
                      <a:pt x="12032" y="273495"/>
                      <a:pt x="11264" y="266227"/>
                    </a:cubicBezTo>
                    <a:cubicBezTo>
                      <a:pt x="10803" y="261569"/>
                      <a:pt x="9012" y="256860"/>
                      <a:pt x="8346" y="251998"/>
                    </a:cubicBezTo>
                    <a:cubicBezTo>
                      <a:pt x="7169" y="242887"/>
                      <a:pt x="6555" y="230705"/>
                      <a:pt x="15359" y="225024"/>
                    </a:cubicBezTo>
                    <a:cubicBezTo>
                      <a:pt x="26670" y="217653"/>
                      <a:pt x="43919" y="224666"/>
                      <a:pt x="56613" y="221441"/>
                    </a:cubicBezTo>
                    <a:cubicBezTo>
                      <a:pt x="69665" y="218114"/>
                      <a:pt x="79185" y="207365"/>
                      <a:pt x="90497" y="200609"/>
                    </a:cubicBezTo>
                    <a:cubicBezTo>
                      <a:pt x="104265" y="192419"/>
                      <a:pt x="119518" y="183360"/>
                      <a:pt x="121207" y="165599"/>
                    </a:cubicBezTo>
                    <a:cubicBezTo>
                      <a:pt x="123305" y="144819"/>
                      <a:pt x="104214" y="135657"/>
                      <a:pt x="89882" y="125522"/>
                    </a:cubicBezTo>
                    <a:cubicBezTo>
                      <a:pt x="74169" y="114415"/>
                      <a:pt x="70893" y="98548"/>
                      <a:pt x="65160" y="81351"/>
                    </a:cubicBezTo>
                    <a:cubicBezTo>
                      <a:pt x="61271" y="69681"/>
                      <a:pt x="51648" y="60723"/>
                      <a:pt x="49703" y="48542"/>
                    </a:cubicBezTo>
                    <a:cubicBezTo>
                      <a:pt x="48423" y="40045"/>
                      <a:pt x="49294" y="31088"/>
                      <a:pt x="51136" y="22745"/>
                    </a:cubicBezTo>
                    <a:cubicBezTo>
                      <a:pt x="52057" y="18650"/>
                      <a:pt x="53900" y="8260"/>
                      <a:pt x="59530" y="7697"/>
                    </a:cubicBezTo>
                    <a:cubicBezTo>
                      <a:pt x="65007" y="7185"/>
                      <a:pt x="69972" y="16910"/>
                      <a:pt x="72326" y="20493"/>
                    </a:cubicBezTo>
                    <a:cubicBezTo>
                      <a:pt x="77701" y="28682"/>
                      <a:pt x="82870" y="37077"/>
                      <a:pt x="88244" y="45266"/>
                    </a:cubicBezTo>
                    <a:cubicBezTo>
                      <a:pt x="97611" y="59546"/>
                      <a:pt x="104367" y="75157"/>
                      <a:pt x="113478" y="89438"/>
                    </a:cubicBezTo>
                    <a:cubicBezTo>
                      <a:pt x="123459" y="105049"/>
                      <a:pt x="137995" y="108222"/>
                      <a:pt x="154169" y="114620"/>
                    </a:cubicBezTo>
                    <a:cubicBezTo>
                      <a:pt x="172851" y="121991"/>
                      <a:pt x="178738" y="140621"/>
                      <a:pt x="184061" y="158485"/>
                    </a:cubicBezTo>
                    <a:cubicBezTo>
                      <a:pt x="189230" y="175631"/>
                      <a:pt x="196498" y="195388"/>
                      <a:pt x="194553" y="21361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77"/>
              <p:cNvSpPr/>
              <p:nvPr/>
            </p:nvSpPr>
            <p:spPr>
              <a:xfrm>
                <a:off x="4292538" y="5323966"/>
                <a:ext cx="895717" cy="660272"/>
              </a:xfrm>
              <a:custGeom>
                <a:rect b="b" l="l" r="r" t="t"/>
                <a:pathLst>
                  <a:path extrusionOk="0" h="660272" w="895717">
                    <a:moveTo>
                      <a:pt x="888808" y="302562"/>
                    </a:moveTo>
                    <a:cubicBezTo>
                      <a:pt x="886914" y="315614"/>
                      <a:pt x="839262" y="317661"/>
                      <a:pt x="851137" y="332095"/>
                    </a:cubicBezTo>
                    <a:cubicBezTo>
                      <a:pt x="857177" y="339414"/>
                      <a:pt x="869205" y="344533"/>
                      <a:pt x="868488" y="355639"/>
                    </a:cubicBezTo>
                    <a:cubicBezTo>
                      <a:pt x="867823" y="366490"/>
                      <a:pt x="855948" y="371813"/>
                      <a:pt x="853235" y="381641"/>
                    </a:cubicBezTo>
                    <a:cubicBezTo>
                      <a:pt x="850522" y="391417"/>
                      <a:pt x="874630" y="408615"/>
                      <a:pt x="872020" y="417981"/>
                    </a:cubicBezTo>
                    <a:lnTo>
                      <a:pt x="872020" y="417981"/>
                    </a:lnTo>
                    <a:cubicBezTo>
                      <a:pt x="872020" y="417981"/>
                      <a:pt x="871866" y="418493"/>
                      <a:pt x="871764" y="418749"/>
                    </a:cubicBezTo>
                    <a:cubicBezTo>
                      <a:pt x="871764" y="418749"/>
                      <a:pt x="871764" y="418852"/>
                      <a:pt x="871713" y="418902"/>
                    </a:cubicBezTo>
                    <a:cubicBezTo>
                      <a:pt x="871559" y="419210"/>
                      <a:pt x="871355" y="419466"/>
                      <a:pt x="871201" y="419773"/>
                    </a:cubicBezTo>
                    <a:cubicBezTo>
                      <a:pt x="870996" y="420029"/>
                      <a:pt x="870689" y="420336"/>
                      <a:pt x="870433" y="420592"/>
                    </a:cubicBezTo>
                    <a:cubicBezTo>
                      <a:pt x="870228" y="420746"/>
                      <a:pt x="870075" y="420899"/>
                      <a:pt x="869870" y="421052"/>
                    </a:cubicBezTo>
                    <a:cubicBezTo>
                      <a:pt x="869256" y="421564"/>
                      <a:pt x="868437" y="421974"/>
                      <a:pt x="867516" y="422332"/>
                    </a:cubicBezTo>
                    <a:cubicBezTo>
                      <a:pt x="867260" y="422486"/>
                      <a:pt x="866952" y="422537"/>
                      <a:pt x="866646" y="422639"/>
                    </a:cubicBezTo>
                    <a:cubicBezTo>
                      <a:pt x="865673" y="422997"/>
                      <a:pt x="864598" y="423305"/>
                      <a:pt x="863421" y="423509"/>
                    </a:cubicBezTo>
                    <a:cubicBezTo>
                      <a:pt x="855385" y="425147"/>
                      <a:pt x="844892" y="422895"/>
                      <a:pt x="838904" y="429753"/>
                    </a:cubicBezTo>
                    <a:cubicBezTo>
                      <a:pt x="833018" y="436407"/>
                      <a:pt x="832506" y="446952"/>
                      <a:pt x="828564" y="454680"/>
                    </a:cubicBezTo>
                    <a:cubicBezTo>
                      <a:pt x="819863" y="471827"/>
                      <a:pt x="794323" y="487694"/>
                      <a:pt x="775026" y="486107"/>
                    </a:cubicBezTo>
                    <a:cubicBezTo>
                      <a:pt x="765301" y="485288"/>
                      <a:pt x="756242" y="479709"/>
                      <a:pt x="746415" y="482780"/>
                    </a:cubicBezTo>
                    <a:cubicBezTo>
                      <a:pt x="733925" y="486619"/>
                      <a:pt x="723689" y="498596"/>
                      <a:pt x="715193" y="507911"/>
                    </a:cubicBezTo>
                    <a:cubicBezTo>
                      <a:pt x="707310" y="516562"/>
                      <a:pt x="700707" y="525877"/>
                      <a:pt x="693951" y="535397"/>
                    </a:cubicBezTo>
                    <a:cubicBezTo>
                      <a:pt x="687962" y="543791"/>
                      <a:pt x="680797" y="550701"/>
                      <a:pt x="669894" y="550752"/>
                    </a:cubicBezTo>
                    <a:cubicBezTo>
                      <a:pt x="666158" y="550752"/>
                      <a:pt x="662985" y="549677"/>
                      <a:pt x="659453" y="549166"/>
                    </a:cubicBezTo>
                    <a:cubicBezTo>
                      <a:pt x="656229" y="548705"/>
                      <a:pt x="653669" y="549626"/>
                      <a:pt x="650496" y="550035"/>
                    </a:cubicBezTo>
                    <a:cubicBezTo>
                      <a:pt x="642562" y="551111"/>
                      <a:pt x="634629" y="549626"/>
                      <a:pt x="626695" y="549934"/>
                    </a:cubicBezTo>
                    <a:cubicBezTo>
                      <a:pt x="616407" y="550343"/>
                      <a:pt x="605608" y="551520"/>
                      <a:pt x="596241" y="555973"/>
                    </a:cubicBezTo>
                    <a:cubicBezTo>
                      <a:pt x="587079" y="560375"/>
                      <a:pt x="577457" y="559351"/>
                      <a:pt x="567527" y="559965"/>
                    </a:cubicBezTo>
                    <a:cubicBezTo>
                      <a:pt x="558467" y="560528"/>
                      <a:pt x="549305" y="561962"/>
                      <a:pt x="540400" y="563753"/>
                    </a:cubicBezTo>
                    <a:cubicBezTo>
                      <a:pt x="535025" y="564879"/>
                      <a:pt x="528371" y="565135"/>
                      <a:pt x="526017" y="570714"/>
                    </a:cubicBezTo>
                    <a:cubicBezTo>
                      <a:pt x="523151" y="577419"/>
                      <a:pt x="523918" y="583203"/>
                      <a:pt x="517162" y="587707"/>
                    </a:cubicBezTo>
                    <a:cubicBezTo>
                      <a:pt x="512248" y="590983"/>
                      <a:pt x="509075" y="593030"/>
                      <a:pt x="510406" y="599889"/>
                    </a:cubicBezTo>
                    <a:cubicBezTo>
                      <a:pt x="511890" y="607259"/>
                      <a:pt x="518595" y="610126"/>
                      <a:pt x="524072" y="614067"/>
                    </a:cubicBezTo>
                    <a:cubicBezTo>
                      <a:pt x="529702" y="618110"/>
                      <a:pt x="536202" y="620363"/>
                      <a:pt x="541423" y="625020"/>
                    </a:cubicBezTo>
                    <a:cubicBezTo>
                      <a:pt x="550483" y="633107"/>
                      <a:pt x="547258" y="640785"/>
                      <a:pt x="536407" y="644879"/>
                    </a:cubicBezTo>
                    <a:cubicBezTo>
                      <a:pt x="524072" y="649537"/>
                      <a:pt x="511532" y="650100"/>
                      <a:pt x="499811" y="654553"/>
                    </a:cubicBezTo>
                    <a:cubicBezTo>
                      <a:pt x="496944" y="648411"/>
                      <a:pt x="493669" y="643088"/>
                      <a:pt x="488038" y="637304"/>
                    </a:cubicBezTo>
                    <a:cubicBezTo>
                      <a:pt x="477546" y="626504"/>
                      <a:pt x="465364" y="617701"/>
                      <a:pt x="452977" y="609204"/>
                    </a:cubicBezTo>
                    <a:cubicBezTo>
                      <a:pt x="441717" y="601527"/>
                      <a:pt x="427948" y="601271"/>
                      <a:pt x="416381" y="594054"/>
                    </a:cubicBezTo>
                    <a:cubicBezTo>
                      <a:pt x="409010" y="589447"/>
                      <a:pt x="399644" y="582077"/>
                      <a:pt x="392990" y="591904"/>
                    </a:cubicBezTo>
                    <a:cubicBezTo>
                      <a:pt x="390431" y="595743"/>
                      <a:pt x="389868" y="599377"/>
                      <a:pt x="384391" y="597688"/>
                    </a:cubicBezTo>
                    <a:cubicBezTo>
                      <a:pt x="379784" y="596255"/>
                      <a:pt x="376406" y="591290"/>
                      <a:pt x="372977" y="588322"/>
                    </a:cubicBezTo>
                    <a:cubicBezTo>
                      <a:pt x="361358" y="595948"/>
                      <a:pt x="358441" y="611252"/>
                      <a:pt x="345389" y="617036"/>
                    </a:cubicBezTo>
                    <a:cubicBezTo>
                      <a:pt x="330955" y="623434"/>
                      <a:pt x="314627" y="614323"/>
                      <a:pt x="300552" y="611149"/>
                    </a:cubicBezTo>
                    <a:cubicBezTo>
                      <a:pt x="286579" y="607976"/>
                      <a:pt x="270660" y="611354"/>
                      <a:pt x="257250" y="606696"/>
                    </a:cubicBezTo>
                    <a:cubicBezTo>
                      <a:pt x="246348" y="602909"/>
                      <a:pt x="237186" y="591290"/>
                      <a:pt x="232324" y="581156"/>
                    </a:cubicBezTo>
                    <a:cubicBezTo>
                      <a:pt x="228434" y="573171"/>
                      <a:pt x="230532" y="565391"/>
                      <a:pt x="228843" y="557048"/>
                    </a:cubicBezTo>
                    <a:cubicBezTo>
                      <a:pt x="226335" y="544610"/>
                      <a:pt x="217020" y="538468"/>
                      <a:pt x="210008" y="528897"/>
                    </a:cubicBezTo>
                    <a:cubicBezTo>
                      <a:pt x="202791" y="519018"/>
                      <a:pt x="207909" y="507399"/>
                      <a:pt x="205401" y="496292"/>
                    </a:cubicBezTo>
                    <a:cubicBezTo>
                      <a:pt x="201460" y="478788"/>
                      <a:pt x="182419" y="474335"/>
                      <a:pt x="166655" y="475563"/>
                    </a:cubicBezTo>
                    <a:cubicBezTo>
                      <a:pt x="150992" y="476843"/>
                      <a:pt x="143571" y="482627"/>
                      <a:pt x="145977" y="498442"/>
                    </a:cubicBezTo>
                    <a:cubicBezTo>
                      <a:pt x="148075" y="511904"/>
                      <a:pt x="152375" y="530637"/>
                      <a:pt x="139630" y="540362"/>
                    </a:cubicBezTo>
                    <a:cubicBezTo>
                      <a:pt x="129495" y="548142"/>
                      <a:pt x="114550" y="544610"/>
                      <a:pt x="103187" y="549882"/>
                    </a:cubicBezTo>
                    <a:cubicBezTo>
                      <a:pt x="96789" y="552902"/>
                      <a:pt x="85887" y="566056"/>
                      <a:pt x="80052" y="557918"/>
                    </a:cubicBezTo>
                    <a:cubicBezTo>
                      <a:pt x="76366" y="552851"/>
                      <a:pt x="77544" y="541846"/>
                      <a:pt x="77339" y="536011"/>
                    </a:cubicBezTo>
                    <a:cubicBezTo>
                      <a:pt x="77083" y="525826"/>
                      <a:pt x="77288" y="515589"/>
                      <a:pt x="76878" y="505403"/>
                    </a:cubicBezTo>
                    <a:cubicBezTo>
                      <a:pt x="76008" y="483036"/>
                      <a:pt x="72527" y="460822"/>
                      <a:pt x="71146" y="438557"/>
                    </a:cubicBezTo>
                    <a:cubicBezTo>
                      <a:pt x="69764" y="416702"/>
                      <a:pt x="70736" y="394897"/>
                      <a:pt x="70173" y="373042"/>
                    </a:cubicBezTo>
                    <a:cubicBezTo>
                      <a:pt x="69712" y="355384"/>
                      <a:pt x="66386" y="337879"/>
                      <a:pt x="63417" y="320476"/>
                    </a:cubicBezTo>
                    <a:cubicBezTo>
                      <a:pt x="59015" y="294884"/>
                      <a:pt x="53538" y="269394"/>
                      <a:pt x="48983" y="243803"/>
                    </a:cubicBezTo>
                    <a:cubicBezTo>
                      <a:pt x="46680" y="231109"/>
                      <a:pt x="44633" y="218416"/>
                      <a:pt x="42995" y="205620"/>
                    </a:cubicBezTo>
                    <a:cubicBezTo>
                      <a:pt x="41613" y="194717"/>
                      <a:pt x="42995" y="182331"/>
                      <a:pt x="38235" y="172145"/>
                    </a:cubicBezTo>
                    <a:cubicBezTo>
                      <a:pt x="35573" y="166464"/>
                      <a:pt x="30506" y="162267"/>
                      <a:pt x="27844" y="156585"/>
                    </a:cubicBezTo>
                    <a:cubicBezTo>
                      <a:pt x="24722" y="149931"/>
                      <a:pt x="25029" y="142561"/>
                      <a:pt x="24364" y="135395"/>
                    </a:cubicBezTo>
                    <a:cubicBezTo>
                      <a:pt x="23237" y="123418"/>
                      <a:pt x="20371" y="111748"/>
                      <a:pt x="17249" y="100181"/>
                    </a:cubicBezTo>
                    <a:cubicBezTo>
                      <a:pt x="14434" y="89893"/>
                      <a:pt x="11261" y="79809"/>
                      <a:pt x="7678" y="69880"/>
                    </a:cubicBezTo>
                    <a:cubicBezTo>
                      <a:pt x="8036" y="69522"/>
                      <a:pt x="8445" y="69061"/>
                      <a:pt x="8753" y="68651"/>
                    </a:cubicBezTo>
                    <a:cubicBezTo>
                      <a:pt x="15406" y="59899"/>
                      <a:pt x="4811" y="35075"/>
                      <a:pt x="18989" y="30929"/>
                    </a:cubicBezTo>
                    <a:cubicBezTo>
                      <a:pt x="25029" y="29189"/>
                      <a:pt x="30557" y="37327"/>
                      <a:pt x="34293" y="40859"/>
                    </a:cubicBezTo>
                    <a:cubicBezTo>
                      <a:pt x="39309" y="45567"/>
                      <a:pt x="44786" y="50379"/>
                      <a:pt x="50826" y="53655"/>
                    </a:cubicBezTo>
                    <a:cubicBezTo>
                      <a:pt x="63468" y="60616"/>
                      <a:pt x="88804" y="57493"/>
                      <a:pt x="100935" y="50379"/>
                    </a:cubicBezTo>
                    <a:cubicBezTo>
                      <a:pt x="107128" y="46693"/>
                      <a:pt x="111018" y="39784"/>
                      <a:pt x="117979" y="37480"/>
                    </a:cubicBezTo>
                    <a:cubicBezTo>
                      <a:pt x="125605" y="34921"/>
                      <a:pt x="135330" y="36815"/>
                      <a:pt x="142957" y="38043"/>
                    </a:cubicBezTo>
                    <a:cubicBezTo>
                      <a:pt x="152886" y="39732"/>
                      <a:pt x="162253" y="43520"/>
                      <a:pt x="172183" y="45209"/>
                    </a:cubicBezTo>
                    <a:cubicBezTo>
                      <a:pt x="180526" y="46693"/>
                      <a:pt x="189125" y="45721"/>
                      <a:pt x="197468" y="44544"/>
                    </a:cubicBezTo>
                    <a:cubicBezTo>
                      <a:pt x="206066" y="43264"/>
                      <a:pt x="213897" y="41063"/>
                      <a:pt x="221012" y="36047"/>
                    </a:cubicBezTo>
                    <a:cubicBezTo>
                      <a:pt x="227205" y="31645"/>
                      <a:pt x="232528" y="27653"/>
                      <a:pt x="239899" y="25452"/>
                    </a:cubicBezTo>
                    <a:cubicBezTo>
                      <a:pt x="255664" y="20794"/>
                      <a:pt x="276086" y="19413"/>
                      <a:pt x="291799" y="24940"/>
                    </a:cubicBezTo>
                    <a:cubicBezTo>
                      <a:pt x="298965" y="27448"/>
                      <a:pt x="307155" y="30878"/>
                      <a:pt x="314781" y="28933"/>
                    </a:cubicBezTo>
                    <a:cubicBezTo>
                      <a:pt x="322817" y="26885"/>
                      <a:pt x="329983" y="23046"/>
                      <a:pt x="336124" y="17416"/>
                    </a:cubicBezTo>
                    <a:cubicBezTo>
                      <a:pt x="339298" y="14499"/>
                      <a:pt x="341857" y="11018"/>
                      <a:pt x="345952" y="9227"/>
                    </a:cubicBezTo>
                    <a:cubicBezTo>
                      <a:pt x="351019" y="6975"/>
                      <a:pt x="357929" y="7435"/>
                      <a:pt x="363252" y="8971"/>
                    </a:cubicBezTo>
                    <a:cubicBezTo>
                      <a:pt x="360130" y="24121"/>
                      <a:pt x="355165" y="38607"/>
                      <a:pt x="369855" y="48690"/>
                    </a:cubicBezTo>
                    <a:cubicBezTo>
                      <a:pt x="382190" y="57186"/>
                      <a:pt x="394321" y="63942"/>
                      <a:pt x="405479" y="73924"/>
                    </a:cubicBezTo>
                    <a:cubicBezTo>
                      <a:pt x="411979" y="79809"/>
                      <a:pt x="419247" y="84826"/>
                      <a:pt x="425492" y="90968"/>
                    </a:cubicBezTo>
                    <a:cubicBezTo>
                      <a:pt x="434142" y="99413"/>
                      <a:pt x="436752" y="106886"/>
                      <a:pt x="427846" y="116457"/>
                    </a:cubicBezTo>
                    <a:cubicBezTo>
                      <a:pt x="423444" y="121217"/>
                      <a:pt x="418326" y="125414"/>
                      <a:pt x="416586" y="131863"/>
                    </a:cubicBezTo>
                    <a:cubicBezTo>
                      <a:pt x="414692" y="138927"/>
                      <a:pt x="416483" y="146962"/>
                      <a:pt x="417917" y="153924"/>
                    </a:cubicBezTo>
                    <a:cubicBezTo>
                      <a:pt x="420169" y="164775"/>
                      <a:pt x="425492" y="187551"/>
                      <a:pt x="441205" y="180693"/>
                    </a:cubicBezTo>
                    <a:cubicBezTo>
                      <a:pt x="446938" y="178134"/>
                      <a:pt x="451851" y="173578"/>
                      <a:pt x="457123" y="170303"/>
                    </a:cubicBezTo>
                    <a:cubicBezTo>
                      <a:pt x="462497" y="166924"/>
                      <a:pt x="468384" y="163956"/>
                      <a:pt x="471660" y="158223"/>
                    </a:cubicBezTo>
                    <a:cubicBezTo>
                      <a:pt x="475242" y="151928"/>
                      <a:pt x="474679" y="144557"/>
                      <a:pt x="477238" y="137955"/>
                    </a:cubicBezTo>
                    <a:cubicBezTo>
                      <a:pt x="479849" y="131147"/>
                      <a:pt x="485223" y="131761"/>
                      <a:pt x="491314" y="133603"/>
                    </a:cubicBezTo>
                    <a:cubicBezTo>
                      <a:pt x="497354" y="135395"/>
                      <a:pt x="504980" y="139183"/>
                      <a:pt x="510047" y="133399"/>
                    </a:cubicBezTo>
                    <a:cubicBezTo>
                      <a:pt x="515678" y="126899"/>
                      <a:pt x="515575" y="115229"/>
                      <a:pt x="517264" y="107244"/>
                    </a:cubicBezTo>
                    <a:cubicBezTo>
                      <a:pt x="518186" y="102484"/>
                      <a:pt x="518953" y="96035"/>
                      <a:pt x="524532" y="99464"/>
                    </a:cubicBezTo>
                    <a:cubicBezTo>
                      <a:pt x="530726" y="103354"/>
                      <a:pt x="534257" y="107705"/>
                      <a:pt x="542191" y="108524"/>
                    </a:cubicBezTo>
                    <a:cubicBezTo>
                      <a:pt x="551813" y="109496"/>
                      <a:pt x="561282" y="105094"/>
                      <a:pt x="567834" y="98082"/>
                    </a:cubicBezTo>
                    <a:cubicBezTo>
                      <a:pt x="572287" y="93475"/>
                      <a:pt x="576228" y="85900"/>
                      <a:pt x="582626" y="83750"/>
                    </a:cubicBezTo>
                    <a:cubicBezTo>
                      <a:pt x="596241" y="79093"/>
                      <a:pt x="604226" y="104071"/>
                      <a:pt x="613183" y="110008"/>
                    </a:cubicBezTo>
                    <a:cubicBezTo>
                      <a:pt x="623317" y="116713"/>
                      <a:pt x="633913" y="103405"/>
                      <a:pt x="645019" y="104583"/>
                    </a:cubicBezTo>
                    <a:cubicBezTo>
                      <a:pt x="651724" y="105299"/>
                      <a:pt x="658071" y="108268"/>
                      <a:pt x="664878" y="108370"/>
                    </a:cubicBezTo>
                    <a:cubicBezTo>
                      <a:pt x="672096" y="108524"/>
                      <a:pt x="678545" y="105555"/>
                      <a:pt x="684635" y="102023"/>
                    </a:cubicBezTo>
                    <a:cubicBezTo>
                      <a:pt x="691341" y="98133"/>
                      <a:pt x="697790" y="93732"/>
                      <a:pt x="704239" y="89432"/>
                    </a:cubicBezTo>
                    <a:cubicBezTo>
                      <a:pt x="708846" y="86310"/>
                      <a:pt x="715397" y="80270"/>
                      <a:pt x="721334" y="80270"/>
                    </a:cubicBezTo>
                    <a:cubicBezTo>
                      <a:pt x="727169" y="80270"/>
                      <a:pt x="729012" y="86310"/>
                      <a:pt x="730752" y="90814"/>
                    </a:cubicBezTo>
                    <a:cubicBezTo>
                      <a:pt x="733260" y="97109"/>
                      <a:pt x="735666" y="102944"/>
                      <a:pt x="741552" y="106886"/>
                    </a:cubicBezTo>
                    <a:cubicBezTo>
                      <a:pt x="748052" y="111134"/>
                      <a:pt x="756037" y="112823"/>
                      <a:pt x="762947" y="116406"/>
                    </a:cubicBezTo>
                    <a:cubicBezTo>
                      <a:pt x="770368" y="120245"/>
                      <a:pt x="776818" y="125517"/>
                      <a:pt x="782601" y="131505"/>
                    </a:cubicBezTo>
                    <a:cubicBezTo>
                      <a:pt x="786850" y="135958"/>
                      <a:pt x="791763" y="141128"/>
                      <a:pt x="793504" y="147219"/>
                    </a:cubicBezTo>
                    <a:cubicBezTo>
                      <a:pt x="795039" y="152746"/>
                      <a:pt x="793043" y="157865"/>
                      <a:pt x="791456" y="163085"/>
                    </a:cubicBezTo>
                    <a:cubicBezTo>
                      <a:pt x="789409" y="169740"/>
                      <a:pt x="789102" y="177008"/>
                      <a:pt x="790535" y="183866"/>
                    </a:cubicBezTo>
                    <a:cubicBezTo>
                      <a:pt x="791968" y="190827"/>
                      <a:pt x="794118" y="191595"/>
                      <a:pt x="799902" y="194666"/>
                    </a:cubicBezTo>
                    <a:cubicBezTo>
                      <a:pt x="810292" y="200091"/>
                      <a:pt x="820682" y="206489"/>
                      <a:pt x="828206" y="215600"/>
                    </a:cubicBezTo>
                    <a:cubicBezTo>
                      <a:pt x="832557" y="220821"/>
                      <a:pt x="835730" y="226912"/>
                      <a:pt x="837317" y="233515"/>
                    </a:cubicBezTo>
                    <a:cubicBezTo>
                      <a:pt x="840542" y="247232"/>
                      <a:pt x="834144" y="263867"/>
                      <a:pt x="847605" y="273541"/>
                    </a:cubicBezTo>
                    <a:cubicBezTo>
                      <a:pt x="855180" y="279017"/>
                      <a:pt x="864854" y="280911"/>
                      <a:pt x="873043" y="285210"/>
                    </a:cubicBezTo>
                    <a:cubicBezTo>
                      <a:pt x="878827" y="288230"/>
                      <a:pt x="889883" y="294628"/>
                      <a:pt x="888705" y="30266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77"/>
              <p:cNvSpPr/>
              <p:nvPr/>
            </p:nvSpPr>
            <p:spPr>
              <a:xfrm>
                <a:off x="973110" y="3108742"/>
                <a:ext cx="353168" cy="348050"/>
              </a:xfrm>
              <a:custGeom>
                <a:rect b="b" l="l" r="r" t="t"/>
                <a:pathLst>
                  <a:path extrusionOk="0" h="348050" w="353168">
                    <a:moveTo>
                      <a:pt x="342113" y="146284"/>
                    </a:moveTo>
                    <a:cubicBezTo>
                      <a:pt x="327577" y="137429"/>
                      <a:pt x="323789" y="166194"/>
                      <a:pt x="323329" y="181703"/>
                    </a:cubicBezTo>
                    <a:cubicBezTo>
                      <a:pt x="322868" y="198184"/>
                      <a:pt x="264518" y="202842"/>
                      <a:pt x="238670" y="220756"/>
                    </a:cubicBezTo>
                    <a:cubicBezTo>
                      <a:pt x="212823" y="238568"/>
                      <a:pt x="223111" y="273885"/>
                      <a:pt x="226437" y="298760"/>
                    </a:cubicBezTo>
                    <a:cubicBezTo>
                      <a:pt x="229765" y="323738"/>
                      <a:pt x="189636" y="344314"/>
                      <a:pt x="189636" y="344314"/>
                    </a:cubicBezTo>
                    <a:cubicBezTo>
                      <a:pt x="176636" y="325478"/>
                      <a:pt x="146847" y="298812"/>
                      <a:pt x="138043" y="293898"/>
                    </a:cubicBezTo>
                    <a:cubicBezTo>
                      <a:pt x="125503" y="287039"/>
                      <a:pt x="124838" y="262573"/>
                      <a:pt x="128011" y="246297"/>
                    </a:cubicBezTo>
                    <a:cubicBezTo>
                      <a:pt x="131184" y="229969"/>
                      <a:pt x="100423" y="204275"/>
                      <a:pt x="86654" y="176636"/>
                    </a:cubicBezTo>
                    <a:cubicBezTo>
                      <a:pt x="73193" y="149662"/>
                      <a:pt x="44223" y="148331"/>
                      <a:pt x="42943" y="148280"/>
                    </a:cubicBezTo>
                    <a:cubicBezTo>
                      <a:pt x="40333" y="138196"/>
                      <a:pt x="27127" y="128216"/>
                      <a:pt x="20832" y="123251"/>
                    </a:cubicBezTo>
                    <a:cubicBezTo>
                      <a:pt x="16737" y="120026"/>
                      <a:pt x="12284" y="117058"/>
                      <a:pt x="7678" y="114294"/>
                    </a:cubicBezTo>
                    <a:cubicBezTo>
                      <a:pt x="7678" y="114294"/>
                      <a:pt x="63468" y="92592"/>
                      <a:pt x="72886" y="75087"/>
                    </a:cubicBezTo>
                    <a:cubicBezTo>
                      <a:pt x="82304" y="57531"/>
                      <a:pt x="86040" y="39975"/>
                      <a:pt x="106104" y="29328"/>
                    </a:cubicBezTo>
                    <a:cubicBezTo>
                      <a:pt x="120538" y="21702"/>
                      <a:pt x="145362" y="19501"/>
                      <a:pt x="153245" y="7678"/>
                    </a:cubicBezTo>
                    <a:cubicBezTo>
                      <a:pt x="153245" y="7678"/>
                      <a:pt x="203917" y="90442"/>
                      <a:pt x="220858" y="72579"/>
                    </a:cubicBezTo>
                    <a:cubicBezTo>
                      <a:pt x="237800" y="54716"/>
                      <a:pt x="256278" y="37774"/>
                      <a:pt x="278082" y="34037"/>
                    </a:cubicBezTo>
                    <a:cubicBezTo>
                      <a:pt x="295382" y="31069"/>
                      <a:pt x="302804" y="30710"/>
                      <a:pt x="303725" y="37057"/>
                    </a:cubicBezTo>
                    <a:cubicBezTo>
                      <a:pt x="303981" y="38746"/>
                      <a:pt x="303725" y="40794"/>
                      <a:pt x="303162" y="43404"/>
                    </a:cubicBezTo>
                    <a:cubicBezTo>
                      <a:pt x="300296" y="56098"/>
                      <a:pt x="289035" y="94639"/>
                      <a:pt x="307410" y="98426"/>
                    </a:cubicBezTo>
                    <a:cubicBezTo>
                      <a:pt x="325785" y="102163"/>
                      <a:pt x="357622" y="95663"/>
                      <a:pt x="342164" y="14618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77"/>
              <p:cNvSpPr/>
              <p:nvPr/>
            </p:nvSpPr>
            <p:spPr>
              <a:xfrm>
                <a:off x="10285963" y="1424221"/>
                <a:ext cx="977612" cy="1934750"/>
              </a:xfrm>
              <a:custGeom>
                <a:rect b="b" l="l" r="r" t="t"/>
                <a:pathLst>
                  <a:path extrusionOk="0" h="1934750" w="977612">
                    <a:moveTo>
                      <a:pt x="970705" y="1262203"/>
                    </a:moveTo>
                    <a:cubicBezTo>
                      <a:pt x="969886" y="1262766"/>
                      <a:pt x="969068" y="1263278"/>
                      <a:pt x="968197" y="1263841"/>
                    </a:cubicBezTo>
                    <a:cubicBezTo>
                      <a:pt x="954787" y="1272081"/>
                      <a:pt x="946035" y="1279094"/>
                      <a:pt x="937743" y="1292606"/>
                    </a:cubicBezTo>
                    <a:cubicBezTo>
                      <a:pt x="931652" y="1302382"/>
                      <a:pt x="924844" y="1311646"/>
                      <a:pt x="919572" y="1321781"/>
                    </a:cubicBezTo>
                    <a:cubicBezTo>
                      <a:pt x="913943" y="1332734"/>
                      <a:pt x="909284" y="1344404"/>
                      <a:pt x="898383" y="1351160"/>
                    </a:cubicBezTo>
                    <a:cubicBezTo>
                      <a:pt x="882618" y="1360885"/>
                      <a:pt x="860762" y="1353771"/>
                      <a:pt x="846686" y="1366311"/>
                    </a:cubicBezTo>
                    <a:cubicBezTo>
                      <a:pt x="835272" y="1376548"/>
                      <a:pt x="841619" y="1391954"/>
                      <a:pt x="845612" y="1404289"/>
                    </a:cubicBezTo>
                    <a:cubicBezTo>
                      <a:pt x="848888" y="1414373"/>
                      <a:pt x="857589" y="1421385"/>
                      <a:pt x="862195" y="1430751"/>
                    </a:cubicBezTo>
                    <a:cubicBezTo>
                      <a:pt x="865778" y="1437866"/>
                      <a:pt x="864703" y="1444264"/>
                      <a:pt x="865778" y="1451839"/>
                    </a:cubicBezTo>
                    <a:cubicBezTo>
                      <a:pt x="867262" y="1462537"/>
                      <a:pt x="872534" y="1472927"/>
                      <a:pt x="875350" y="1483368"/>
                    </a:cubicBezTo>
                    <a:cubicBezTo>
                      <a:pt x="878369" y="1494936"/>
                      <a:pt x="880776" y="1506708"/>
                      <a:pt x="883284" y="1518429"/>
                    </a:cubicBezTo>
                    <a:cubicBezTo>
                      <a:pt x="887020" y="1535422"/>
                      <a:pt x="890295" y="1553695"/>
                      <a:pt x="884051" y="1570484"/>
                    </a:cubicBezTo>
                    <a:cubicBezTo>
                      <a:pt x="879956" y="1581437"/>
                      <a:pt x="875401" y="1590138"/>
                      <a:pt x="873763" y="1601910"/>
                    </a:cubicBezTo>
                    <a:cubicBezTo>
                      <a:pt x="872381" y="1611789"/>
                      <a:pt x="870436" y="1622333"/>
                      <a:pt x="858971" y="1624227"/>
                    </a:cubicBezTo>
                    <a:cubicBezTo>
                      <a:pt x="847659" y="1626120"/>
                      <a:pt x="837729" y="1623970"/>
                      <a:pt x="826571" y="1628372"/>
                    </a:cubicBezTo>
                    <a:cubicBezTo>
                      <a:pt x="811932" y="1634105"/>
                      <a:pt x="796680" y="1643984"/>
                      <a:pt x="788491" y="1657803"/>
                    </a:cubicBezTo>
                    <a:cubicBezTo>
                      <a:pt x="775131" y="1680426"/>
                      <a:pt x="780608" y="1711546"/>
                      <a:pt x="807275" y="1719736"/>
                    </a:cubicBezTo>
                    <a:cubicBezTo>
                      <a:pt x="819610" y="1723523"/>
                      <a:pt x="832303" y="1722858"/>
                      <a:pt x="844691" y="1719633"/>
                    </a:cubicBezTo>
                    <a:cubicBezTo>
                      <a:pt x="856566" y="1716511"/>
                      <a:pt x="870231" y="1708731"/>
                      <a:pt x="882822" y="1710369"/>
                    </a:cubicBezTo>
                    <a:cubicBezTo>
                      <a:pt x="897308" y="1712263"/>
                      <a:pt x="900327" y="1729870"/>
                      <a:pt x="900021" y="1741898"/>
                    </a:cubicBezTo>
                    <a:cubicBezTo>
                      <a:pt x="899662" y="1756537"/>
                      <a:pt x="891421" y="1769282"/>
                      <a:pt x="890603" y="1783511"/>
                    </a:cubicBezTo>
                    <a:cubicBezTo>
                      <a:pt x="890141" y="1792007"/>
                      <a:pt x="899611" y="1806441"/>
                      <a:pt x="895055" y="1813863"/>
                    </a:cubicBezTo>
                    <a:cubicBezTo>
                      <a:pt x="890141" y="1821950"/>
                      <a:pt x="871818" y="1818162"/>
                      <a:pt x="863936" y="1821592"/>
                    </a:cubicBezTo>
                    <a:cubicBezTo>
                      <a:pt x="855132" y="1825430"/>
                      <a:pt x="852624" y="1835002"/>
                      <a:pt x="847506" y="1842321"/>
                    </a:cubicBezTo>
                    <a:cubicBezTo>
                      <a:pt x="839777" y="1853377"/>
                      <a:pt x="834300" y="1862846"/>
                      <a:pt x="831587" y="1876205"/>
                    </a:cubicBezTo>
                    <a:cubicBezTo>
                      <a:pt x="828926" y="1889410"/>
                      <a:pt x="827595" y="1903383"/>
                      <a:pt x="817153" y="1913057"/>
                    </a:cubicBezTo>
                    <a:cubicBezTo>
                      <a:pt x="809271" y="1920274"/>
                      <a:pt x="798574" y="1924727"/>
                      <a:pt x="787979" y="1925955"/>
                    </a:cubicBezTo>
                    <a:cubicBezTo>
                      <a:pt x="778714" y="1926928"/>
                      <a:pt x="769502" y="1925444"/>
                      <a:pt x="760697" y="1929027"/>
                    </a:cubicBezTo>
                    <a:cubicBezTo>
                      <a:pt x="759623" y="1929487"/>
                      <a:pt x="758497" y="1929948"/>
                      <a:pt x="757320" y="1930460"/>
                    </a:cubicBezTo>
                    <a:cubicBezTo>
                      <a:pt x="754812" y="1928412"/>
                      <a:pt x="752509" y="1926160"/>
                      <a:pt x="750359" y="1923396"/>
                    </a:cubicBezTo>
                    <a:cubicBezTo>
                      <a:pt x="742272" y="1912699"/>
                      <a:pt x="740429" y="1898572"/>
                      <a:pt x="732700" y="1887465"/>
                    </a:cubicBezTo>
                    <a:cubicBezTo>
                      <a:pt x="717293" y="1865354"/>
                      <a:pt x="703423" y="1842219"/>
                      <a:pt x="685355" y="1822410"/>
                    </a:cubicBezTo>
                    <a:cubicBezTo>
                      <a:pt x="675374" y="1811508"/>
                      <a:pt x="677115" y="1801169"/>
                      <a:pt x="676910" y="1787247"/>
                    </a:cubicBezTo>
                    <a:cubicBezTo>
                      <a:pt x="676602" y="1772762"/>
                      <a:pt x="669948" y="1764470"/>
                      <a:pt x="665189" y="1751572"/>
                    </a:cubicBezTo>
                    <a:cubicBezTo>
                      <a:pt x="660889" y="1740005"/>
                      <a:pt x="665803" y="1728590"/>
                      <a:pt x="663550" y="1716818"/>
                    </a:cubicBezTo>
                    <a:cubicBezTo>
                      <a:pt x="661401" y="1705455"/>
                      <a:pt x="652034" y="1697778"/>
                      <a:pt x="648503" y="1686876"/>
                    </a:cubicBezTo>
                    <a:cubicBezTo>
                      <a:pt x="644817" y="1675410"/>
                      <a:pt x="646813" y="1662000"/>
                      <a:pt x="635042" y="1654886"/>
                    </a:cubicBezTo>
                    <a:cubicBezTo>
                      <a:pt x="623780" y="1648181"/>
                      <a:pt x="608835" y="1652685"/>
                      <a:pt x="598291" y="1643984"/>
                    </a:cubicBezTo>
                    <a:cubicBezTo>
                      <a:pt x="590460" y="1637483"/>
                      <a:pt x="583653" y="1621207"/>
                      <a:pt x="588874" y="1611482"/>
                    </a:cubicBezTo>
                    <a:cubicBezTo>
                      <a:pt x="594606" y="1600938"/>
                      <a:pt x="610678" y="1601143"/>
                      <a:pt x="617895" y="1591571"/>
                    </a:cubicBezTo>
                    <a:cubicBezTo>
                      <a:pt x="626340" y="1580413"/>
                      <a:pt x="619789" y="1566901"/>
                      <a:pt x="622246" y="1554360"/>
                    </a:cubicBezTo>
                    <a:cubicBezTo>
                      <a:pt x="624856" y="1541257"/>
                      <a:pt x="636321" y="1532249"/>
                      <a:pt x="640058" y="1519453"/>
                    </a:cubicBezTo>
                    <a:cubicBezTo>
                      <a:pt x="643487" y="1507630"/>
                      <a:pt x="640364" y="1495192"/>
                      <a:pt x="638932" y="1483266"/>
                    </a:cubicBezTo>
                    <a:cubicBezTo>
                      <a:pt x="636935" y="1466990"/>
                      <a:pt x="633506" y="1451071"/>
                      <a:pt x="630127" y="1435051"/>
                    </a:cubicBezTo>
                    <a:cubicBezTo>
                      <a:pt x="627262" y="1421538"/>
                      <a:pt x="627927" y="1406183"/>
                      <a:pt x="627927" y="1392261"/>
                    </a:cubicBezTo>
                    <a:cubicBezTo>
                      <a:pt x="627927" y="1379721"/>
                      <a:pt x="628490" y="1366004"/>
                      <a:pt x="622501" y="1354590"/>
                    </a:cubicBezTo>
                    <a:cubicBezTo>
                      <a:pt x="612571" y="1335754"/>
                      <a:pt x="595834" y="1325466"/>
                      <a:pt x="581196" y="1310930"/>
                    </a:cubicBezTo>
                    <a:cubicBezTo>
                      <a:pt x="561387" y="1291173"/>
                      <a:pt x="567632" y="1270188"/>
                      <a:pt x="568758" y="1245517"/>
                    </a:cubicBezTo>
                    <a:cubicBezTo>
                      <a:pt x="569834" y="1220488"/>
                      <a:pt x="566046" y="1196227"/>
                      <a:pt x="564868" y="1171710"/>
                    </a:cubicBezTo>
                    <a:cubicBezTo>
                      <a:pt x="564357" y="1159938"/>
                      <a:pt x="565790" y="1147909"/>
                      <a:pt x="565124" y="1136239"/>
                    </a:cubicBezTo>
                    <a:cubicBezTo>
                      <a:pt x="563691" y="1113258"/>
                      <a:pt x="551356" y="1083162"/>
                      <a:pt x="540352" y="1063149"/>
                    </a:cubicBezTo>
                    <a:cubicBezTo>
                      <a:pt x="535642" y="1054601"/>
                      <a:pt x="526736" y="1050404"/>
                      <a:pt x="523051" y="1041600"/>
                    </a:cubicBezTo>
                    <a:cubicBezTo>
                      <a:pt x="514555" y="1021280"/>
                      <a:pt x="513378" y="1002240"/>
                      <a:pt x="516397" y="980743"/>
                    </a:cubicBezTo>
                    <a:cubicBezTo>
                      <a:pt x="520338" y="952848"/>
                      <a:pt x="520032" y="929354"/>
                      <a:pt x="535336" y="905349"/>
                    </a:cubicBezTo>
                    <a:cubicBezTo>
                      <a:pt x="542142" y="894651"/>
                      <a:pt x="551099" y="880422"/>
                      <a:pt x="545776" y="867319"/>
                    </a:cubicBezTo>
                    <a:cubicBezTo>
                      <a:pt x="541221" y="856315"/>
                      <a:pt x="526531" y="851299"/>
                      <a:pt x="515271" y="853193"/>
                    </a:cubicBezTo>
                    <a:cubicBezTo>
                      <a:pt x="515476" y="848842"/>
                      <a:pt x="515681" y="844491"/>
                      <a:pt x="515886" y="840141"/>
                    </a:cubicBezTo>
                    <a:cubicBezTo>
                      <a:pt x="516807" y="821817"/>
                      <a:pt x="515988" y="811631"/>
                      <a:pt x="498279" y="803493"/>
                    </a:cubicBezTo>
                    <a:cubicBezTo>
                      <a:pt x="482770" y="796378"/>
                      <a:pt x="475041" y="787370"/>
                      <a:pt x="463217" y="775393"/>
                    </a:cubicBezTo>
                    <a:cubicBezTo>
                      <a:pt x="451342" y="763314"/>
                      <a:pt x="440031" y="760755"/>
                      <a:pt x="424419" y="756046"/>
                    </a:cubicBezTo>
                    <a:cubicBezTo>
                      <a:pt x="406300" y="750620"/>
                      <a:pt x="398368" y="733115"/>
                      <a:pt x="390229" y="717248"/>
                    </a:cubicBezTo>
                    <a:cubicBezTo>
                      <a:pt x="381477" y="700153"/>
                      <a:pt x="377996" y="681675"/>
                      <a:pt x="378610" y="662430"/>
                    </a:cubicBezTo>
                    <a:cubicBezTo>
                      <a:pt x="379174" y="643953"/>
                      <a:pt x="396576" y="635200"/>
                      <a:pt x="398827" y="617696"/>
                    </a:cubicBezTo>
                    <a:cubicBezTo>
                      <a:pt x="401745" y="595482"/>
                      <a:pt x="382654" y="613038"/>
                      <a:pt x="372519" y="614778"/>
                    </a:cubicBezTo>
                    <a:cubicBezTo>
                      <a:pt x="353734" y="617900"/>
                      <a:pt x="344931" y="611144"/>
                      <a:pt x="338329" y="633870"/>
                    </a:cubicBezTo>
                    <a:cubicBezTo>
                      <a:pt x="333363" y="650914"/>
                      <a:pt x="331162" y="667446"/>
                      <a:pt x="318367" y="680856"/>
                    </a:cubicBezTo>
                    <a:cubicBezTo>
                      <a:pt x="313197" y="686384"/>
                      <a:pt x="304393" y="690786"/>
                      <a:pt x="303830" y="699129"/>
                    </a:cubicBezTo>
                    <a:cubicBezTo>
                      <a:pt x="303063" y="711567"/>
                      <a:pt x="317087" y="726308"/>
                      <a:pt x="327016" y="731989"/>
                    </a:cubicBezTo>
                    <a:cubicBezTo>
                      <a:pt x="341502" y="740281"/>
                      <a:pt x="343856" y="743250"/>
                      <a:pt x="349895" y="759270"/>
                    </a:cubicBezTo>
                    <a:cubicBezTo>
                      <a:pt x="354298" y="770787"/>
                      <a:pt x="360388" y="782610"/>
                      <a:pt x="369294" y="791107"/>
                    </a:cubicBezTo>
                    <a:cubicBezTo>
                      <a:pt x="381067" y="802316"/>
                      <a:pt x="385469" y="804210"/>
                      <a:pt x="401079" y="804773"/>
                    </a:cubicBezTo>
                    <a:cubicBezTo>
                      <a:pt x="408962" y="805080"/>
                      <a:pt x="426927" y="808253"/>
                      <a:pt x="431074" y="816187"/>
                    </a:cubicBezTo>
                    <a:cubicBezTo>
                      <a:pt x="437318" y="828112"/>
                      <a:pt x="424778" y="838810"/>
                      <a:pt x="413875" y="835432"/>
                    </a:cubicBezTo>
                    <a:cubicBezTo>
                      <a:pt x="404918" y="832617"/>
                      <a:pt x="394529" y="811478"/>
                      <a:pt x="387260" y="825041"/>
                    </a:cubicBezTo>
                    <a:cubicBezTo>
                      <a:pt x="383780" y="831593"/>
                      <a:pt x="383012" y="844645"/>
                      <a:pt x="383370" y="854984"/>
                    </a:cubicBezTo>
                    <a:cubicBezTo>
                      <a:pt x="376869" y="853141"/>
                      <a:pt x="370420" y="851145"/>
                      <a:pt x="364893" y="847306"/>
                    </a:cubicBezTo>
                    <a:cubicBezTo>
                      <a:pt x="354093" y="839987"/>
                      <a:pt x="352762" y="829750"/>
                      <a:pt x="348566" y="818439"/>
                    </a:cubicBezTo>
                    <a:cubicBezTo>
                      <a:pt x="340632" y="797044"/>
                      <a:pt x="315705" y="803442"/>
                      <a:pt x="303677" y="785937"/>
                    </a:cubicBezTo>
                    <a:cubicBezTo>
                      <a:pt x="292416" y="769507"/>
                      <a:pt x="298916" y="733627"/>
                      <a:pt x="275270" y="727536"/>
                    </a:cubicBezTo>
                    <a:cubicBezTo>
                      <a:pt x="254592" y="722213"/>
                      <a:pt x="206939" y="751797"/>
                      <a:pt x="191328" y="729788"/>
                    </a:cubicBezTo>
                    <a:cubicBezTo>
                      <a:pt x="177816" y="710697"/>
                      <a:pt x="222807" y="687408"/>
                      <a:pt x="202589" y="665757"/>
                    </a:cubicBezTo>
                    <a:cubicBezTo>
                      <a:pt x="194502" y="657056"/>
                      <a:pt x="180477" y="655930"/>
                      <a:pt x="170702" y="649583"/>
                    </a:cubicBezTo>
                    <a:cubicBezTo>
                      <a:pt x="160925" y="643185"/>
                      <a:pt x="156727" y="633358"/>
                      <a:pt x="149818" y="624401"/>
                    </a:cubicBezTo>
                    <a:cubicBezTo>
                      <a:pt x="136101" y="606384"/>
                      <a:pt x="115064" y="605411"/>
                      <a:pt x="94744" y="599679"/>
                    </a:cubicBezTo>
                    <a:cubicBezTo>
                      <a:pt x="84456" y="596710"/>
                      <a:pt x="69357" y="593793"/>
                      <a:pt x="62754" y="584324"/>
                    </a:cubicBezTo>
                    <a:cubicBezTo>
                      <a:pt x="55179" y="573421"/>
                      <a:pt x="62959" y="566409"/>
                      <a:pt x="66081" y="556275"/>
                    </a:cubicBezTo>
                    <a:cubicBezTo>
                      <a:pt x="73350" y="532884"/>
                      <a:pt x="39722" y="515788"/>
                      <a:pt x="20835" y="513383"/>
                    </a:cubicBezTo>
                    <a:cubicBezTo>
                      <a:pt x="19043" y="513178"/>
                      <a:pt x="17303" y="513076"/>
                      <a:pt x="15666" y="513076"/>
                    </a:cubicBezTo>
                    <a:cubicBezTo>
                      <a:pt x="15153" y="511694"/>
                      <a:pt x="3125" y="478219"/>
                      <a:pt x="9574" y="463939"/>
                    </a:cubicBezTo>
                    <a:cubicBezTo>
                      <a:pt x="16074" y="449403"/>
                      <a:pt x="18020" y="442339"/>
                      <a:pt x="21756" y="432410"/>
                    </a:cubicBezTo>
                    <a:cubicBezTo>
                      <a:pt x="25544" y="422531"/>
                      <a:pt x="36394" y="404668"/>
                      <a:pt x="48576" y="409838"/>
                    </a:cubicBezTo>
                    <a:cubicBezTo>
                      <a:pt x="60758" y="415007"/>
                      <a:pt x="81027" y="422583"/>
                      <a:pt x="78212" y="408916"/>
                    </a:cubicBezTo>
                    <a:cubicBezTo>
                      <a:pt x="75448" y="395250"/>
                      <a:pt x="79645" y="360957"/>
                      <a:pt x="96535" y="366587"/>
                    </a:cubicBezTo>
                    <a:cubicBezTo>
                      <a:pt x="113529" y="372218"/>
                      <a:pt x="124737" y="377490"/>
                      <a:pt x="128475" y="365922"/>
                    </a:cubicBezTo>
                    <a:cubicBezTo>
                      <a:pt x="132263" y="354303"/>
                      <a:pt x="134566" y="338795"/>
                      <a:pt x="144956" y="333625"/>
                    </a:cubicBezTo>
                    <a:cubicBezTo>
                      <a:pt x="155295" y="328455"/>
                      <a:pt x="160465" y="317707"/>
                      <a:pt x="162819" y="310183"/>
                    </a:cubicBezTo>
                    <a:cubicBezTo>
                      <a:pt x="165173" y="302659"/>
                      <a:pt x="170343" y="274405"/>
                      <a:pt x="181603" y="272051"/>
                    </a:cubicBezTo>
                    <a:cubicBezTo>
                      <a:pt x="192864" y="269696"/>
                      <a:pt x="212160" y="268314"/>
                      <a:pt x="222089" y="254597"/>
                    </a:cubicBezTo>
                    <a:cubicBezTo>
                      <a:pt x="231969" y="240982"/>
                      <a:pt x="245583" y="210425"/>
                      <a:pt x="263446" y="214674"/>
                    </a:cubicBezTo>
                    <a:cubicBezTo>
                      <a:pt x="281258" y="218871"/>
                      <a:pt x="305263" y="233919"/>
                      <a:pt x="322205" y="223631"/>
                    </a:cubicBezTo>
                    <a:cubicBezTo>
                      <a:pt x="339147" y="213241"/>
                      <a:pt x="404048" y="176593"/>
                      <a:pt x="403537" y="217028"/>
                    </a:cubicBezTo>
                    <a:cubicBezTo>
                      <a:pt x="403127" y="257515"/>
                      <a:pt x="404969" y="314840"/>
                      <a:pt x="412033" y="324719"/>
                    </a:cubicBezTo>
                    <a:cubicBezTo>
                      <a:pt x="419045" y="334597"/>
                      <a:pt x="431227" y="351539"/>
                      <a:pt x="449193" y="333216"/>
                    </a:cubicBezTo>
                    <a:cubicBezTo>
                      <a:pt x="467056" y="314840"/>
                      <a:pt x="479288" y="304041"/>
                      <a:pt x="496692" y="300304"/>
                    </a:cubicBezTo>
                    <a:cubicBezTo>
                      <a:pt x="514094" y="296517"/>
                      <a:pt x="520645" y="293702"/>
                      <a:pt x="530523" y="286638"/>
                    </a:cubicBezTo>
                    <a:cubicBezTo>
                      <a:pt x="540403" y="279575"/>
                      <a:pt x="559648" y="277220"/>
                      <a:pt x="579917" y="281980"/>
                    </a:cubicBezTo>
                    <a:cubicBezTo>
                      <a:pt x="600134" y="286638"/>
                      <a:pt x="627875" y="305934"/>
                      <a:pt x="636373" y="293241"/>
                    </a:cubicBezTo>
                    <a:cubicBezTo>
                      <a:pt x="644817" y="280496"/>
                      <a:pt x="654696" y="255621"/>
                      <a:pt x="655567" y="240573"/>
                    </a:cubicBezTo>
                    <a:cubicBezTo>
                      <a:pt x="656539" y="225525"/>
                      <a:pt x="656539" y="202441"/>
                      <a:pt x="664984" y="189286"/>
                    </a:cubicBezTo>
                    <a:cubicBezTo>
                      <a:pt x="673481" y="176132"/>
                      <a:pt x="671587" y="169990"/>
                      <a:pt x="674863" y="158269"/>
                    </a:cubicBezTo>
                    <a:cubicBezTo>
                      <a:pt x="678138" y="146548"/>
                      <a:pt x="683820" y="139433"/>
                      <a:pt x="688068" y="131500"/>
                    </a:cubicBezTo>
                    <a:cubicBezTo>
                      <a:pt x="692316" y="123515"/>
                      <a:pt x="701735" y="107495"/>
                      <a:pt x="697997" y="91986"/>
                    </a:cubicBezTo>
                    <a:cubicBezTo>
                      <a:pt x="694261" y="76477"/>
                      <a:pt x="689040" y="60047"/>
                      <a:pt x="696104" y="48224"/>
                    </a:cubicBezTo>
                    <a:cubicBezTo>
                      <a:pt x="703167" y="36451"/>
                      <a:pt x="716834" y="34558"/>
                      <a:pt x="722924" y="21864"/>
                    </a:cubicBezTo>
                    <a:cubicBezTo>
                      <a:pt x="729015" y="9170"/>
                      <a:pt x="737051" y="3540"/>
                      <a:pt x="741759" y="11064"/>
                    </a:cubicBezTo>
                    <a:cubicBezTo>
                      <a:pt x="746469" y="18588"/>
                      <a:pt x="752099" y="44948"/>
                      <a:pt x="762028" y="38806"/>
                    </a:cubicBezTo>
                    <a:cubicBezTo>
                      <a:pt x="771856" y="32664"/>
                      <a:pt x="822681" y="36400"/>
                      <a:pt x="839162" y="53854"/>
                    </a:cubicBezTo>
                    <a:cubicBezTo>
                      <a:pt x="840493" y="59279"/>
                      <a:pt x="843973" y="61992"/>
                      <a:pt x="845202" y="67059"/>
                    </a:cubicBezTo>
                    <a:cubicBezTo>
                      <a:pt x="846994" y="74583"/>
                      <a:pt x="841261" y="87533"/>
                      <a:pt x="839880" y="95313"/>
                    </a:cubicBezTo>
                    <a:cubicBezTo>
                      <a:pt x="838037" y="106113"/>
                      <a:pt x="834556" y="116708"/>
                      <a:pt x="835477" y="127866"/>
                    </a:cubicBezTo>
                    <a:cubicBezTo>
                      <a:pt x="836655" y="142402"/>
                      <a:pt x="846278" y="143426"/>
                      <a:pt x="855951" y="153304"/>
                    </a:cubicBezTo>
                    <a:cubicBezTo>
                      <a:pt x="861837" y="159344"/>
                      <a:pt x="863526" y="160419"/>
                      <a:pt x="861582" y="170092"/>
                    </a:cubicBezTo>
                    <a:cubicBezTo>
                      <a:pt x="860302" y="176286"/>
                      <a:pt x="846278" y="191436"/>
                      <a:pt x="851089" y="196606"/>
                    </a:cubicBezTo>
                    <a:cubicBezTo>
                      <a:pt x="856821" y="202901"/>
                      <a:pt x="870999" y="192818"/>
                      <a:pt x="876629" y="200700"/>
                    </a:cubicBezTo>
                    <a:cubicBezTo>
                      <a:pt x="887582" y="215953"/>
                      <a:pt x="860916" y="237758"/>
                      <a:pt x="865983" y="252755"/>
                    </a:cubicBezTo>
                    <a:cubicBezTo>
                      <a:pt x="870947" y="267547"/>
                      <a:pt x="903501" y="257003"/>
                      <a:pt x="904832" y="273484"/>
                    </a:cubicBezTo>
                    <a:cubicBezTo>
                      <a:pt x="905497" y="281980"/>
                      <a:pt x="895670" y="288174"/>
                      <a:pt x="892649" y="295391"/>
                    </a:cubicBezTo>
                    <a:cubicBezTo>
                      <a:pt x="888248" y="305576"/>
                      <a:pt x="892444" y="311411"/>
                      <a:pt x="895362" y="320675"/>
                    </a:cubicBezTo>
                    <a:cubicBezTo>
                      <a:pt x="899560" y="333932"/>
                      <a:pt x="897462" y="346830"/>
                      <a:pt x="899047" y="360189"/>
                    </a:cubicBezTo>
                    <a:cubicBezTo>
                      <a:pt x="900327" y="370529"/>
                      <a:pt x="905292" y="380663"/>
                      <a:pt x="907800" y="390900"/>
                    </a:cubicBezTo>
                    <a:cubicBezTo>
                      <a:pt x="910769" y="402979"/>
                      <a:pt x="913072" y="415110"/>
                      <a:pt x="919726" y="425807"/>
                    </a:cubicBezTo>
                    <a:cubicBezTo>
                      <a:pt x="930219" y="442544"/>
                      <a:pt x="946239" y="455443"/>
                      <a:pt x="956016" y="472640"/>
                    </a:cubicBezTo>
                    <a:cubicBezTo>
                      <a:pt x="959752" y="479141"/>
                      <a:pt x="963181" y="490145"/>
                      <a:pt x="956783" y="496083"/>
                    </a:cubicBezTo>
                    <a:cubicBezTo>
                      <a:pt x="950129" y="502276"/>
                      <a:pt x="938460" y="497362"/>
                      <a:pt x="930731" y="496697"/>
                    </a:cubicBezTo>
                    <a:cubicBezTo>
                      <a:pt x="903860" y="494394"/>
                      <a:pt x="871716" y="494598"/>
                      <a:pt x="845765" y="502122"/>
                    </a:cubicBezTo>
                    <a:cubicBezTo>
                      <a:pt x="833174" y="505808"/>
                      <a:pt x="823449" y="512973"/>
                      <a:pt x="818996" y="525616"/>
                    </a:cubicBezTo>
                    <a:cubicBezTo>
                      <a:pt x="814850" y="537132"/>
                      <a:pt x="817358" y="550440"/>
                      <a:pt x="809373" y="560472"/>
                    </a:cubicBezTo>
                    <a:cubicBezTo>
                      <a:pt x="800928" y="571118"/>
                      <a:pt x="792279" y="573729"/>
                      <a:pt x="790538" y="588674"/>
                    </a:cubicBezTo>
                    <a:cubicBezTo>
                      <a:pt x="789053" y="601880"/>
                      <a:pt x="789053" y="616314"/>
                      <a:pt x="789822" y="629621"/>
                    </a:cubicBezTo>
                    <a:cubicBezTo>
                      <a:pt x="790589" y="644362"/>
                      <a:pt x="792227" y="655520"/>
                      <a:pt x="783884" y="668316"/>
                    </a:cubicBezTo>
                    <a:cubicBezTo>
                      <a:pt x="776155" y="680140"/>
                      <a:pt x="771856" y="688483"/>
                      <a:pt x="772112" y="703070"/>
                    </a:cubicBezTo>
                    <a:cubicBezTo>
                      <a:pt x="772419" y="717197"/>
                      <a:pt x="773801" y="733985"/>
                      <a:pt x="780660" y="746628"/>
                    </a:cubicBezTo>
                    <a:cubicBezTo>
                      <a:pt x="786750" y="757786"/>
                      <a:pt x="798830" y="765668"/>
                      <a:pt x="803231" y="777901"/>
                    </a:cubicBezTo>
                    <a:cubicBezTo>
                      <a:pt x="807736" y="790543"/>
                      <a:pt x="796425" y="796481"/>
                      <a:pt x="784755" y="791311"/>
                    </a:cubicBezTo>
                    <a:cubicBezTo>
                      <a:pt x="771395" y="785374"/>
                      <a:pt x="777026" y="769712"/>
                      <a:pt x="768938" y="760294"/>
                    </a:cubicBezTo>
                    <a:cubicBezTo>
                      <a:pt x="764895" y="755636"/>
                      <a:pt x="758445" y="754612"/>
                      <a:pt x="753071" y="752207"/>
                    </a:cubicBezTo>
                    <a:cubicBezTo>
                      <a:pt x="747032" y="749545"/>
                      <a:pt x="742169" y="744273"/>
                      <a:pt x="736284" y="741714"/>
                    </a:cubicBezTo>
                    <a:cubicBezTo>
                      <a:pt x="724409" y="736391"/>
                      <a:pt x="722617" y="749801"/>
                      <a:pt x="722668" y="760806"/>
                    </a:cubicBezTo>
                    <a:cubicBezTo>
                      <a:pt x="722668" y="773090"/>
                      <a:pt x="730704" y="783173"/>
                      <a:pt x="730550" y="795508"/>
                    </a:cubicBezTo>
                    <a:cubicBezTo>
                      <a:pt x="730397" y="808048"/>
                      <a:pt x="724101" y="822533"/>
                      <a:pt x="726660" y="834920"/>
                    </a:cubicBezTo>
                    <a:cubicBezTo>
                      <a:pt x="728912" y="845669"/>
                      <a:pt x="738177" y="845822"/>
                      <a:pt x="745598" y="852681"/>
                    </a:cubicBezTo>
                    <a:cubicBezTo>
                      <a:pt x="753020" y="859539"/>
                      <a:pt x="754299" y="878017"/>
                      <a:pt x="749028" y="886462"/>
                    </a:cubicBezTo>
                    <a:cubicBezTo>
                      <a:pt x="734031" y="910211"/>
                      <a:pt x="708182" y="867524"/>
                      <a:pt x="694006" y="887383"/>
                    </a:cubicBezTo>
                    <a:cubicBezTo>
                      <a:pt x="687454" y="896801"/>
                      <a:pt x="695643" y="907038"/>
                      <a:pt x="695285" y="916814"/>
                    </a:cubicBezTo>
                    <a:cubicBezTo>
                      <a:pt x="694773" y="931402"/>
                      <a:pt x="684792" y="927256"/>
                      <a:pt x="674351" y="925720"/>
                    </a:cubicBezTo>
                    <a:cubicBezTo>
                      <a:pt x="647684" y="921830"/>
                      <a:pt x="660634" y="957608"/>
                      <a:pt x="666468" y="971734"/>
                    </a:cubicBezTo>
                    <a:cubicBezTo>
                      <a:pt x="672764" y="987192"/>
                      <a:pt x="678599" y="1002752"/>
                      <a:pt x="687147" y="1017083"/>
                    </a:cubicBezTo>
                    <a:cubicBezTo>
                      <a:pt x="697537" y="1034588"/>
                      <a:pt x="701325" y="1027627"/>
                      <a:pt x="719546" y="1029367"/>
                    </a:cubicBezTo>
                    <a:cubicBezTo>
                      <a:pt x="728861" y="1030289"/>
                      <a:pt x="727991" y="1033513"/>
                      <a:pt x="729886" y="1042419"/>
                    </a:cubicBezTo>
                    <a:cubicBezTo>
                      <a:pt x="731574" y="1050455"/>
                      <a:pt x="731012" y="1050916"/>
                      <a:pt x="738330" y="1054038"/>
                    </a:cubicBezTo>
                    <a:cubicBezTo>
                      <a:pt x="744780" y="1056802"/>
                      <a:pt x="752099" y="1055522"/>
                      <a:pt x="755835" y="1063302"/>
                    </a:cubicBezTo>
                    <a:cubicBezTo>
                      <a:pt x="762694" y="1077224"/>
                      <a:pt x="741862" y="1080807"/>
                      <a:pt x="752252" y="1095651"/>
                    </a:cubicBezTo>
                    <a:cubicBezTo>
                      <a:pt x="755375" y="1100155"/>
                      <a:pt x="760697" y="1101178"/>
                      <a:pt x="765048" y="1104249"/>
                    </a:cubicBezTo>
                    <a:cubicBezTo>
                      <a:pt x="770679" y="1108191"/>
                      <a:pt x="771856" y="1110801"/>
                      <a:pt x="774926" y="1117250"/>
                    </a:cubicBezTo>
                    <a:cubicBezTo>
                      <a:pt x="781018" y="1129944"/>
                      <a:pt x="784857" y="1141102"/>
                      <a:pt x="789258" y="1154359"/>
                    </a:cubicBezTo>
                    <a:cubicBezTo>
                      <a:pt x="794172" y="1168843"/>
                      <a:pt x="798318" y="1183482"/>
                      <a:pt x="802975" y="1198070"/>
                    </a:cubicBezTo>
                    <a:cubicBezTo>
                      <a:pt x="806661" y="1209432"/>
                      <a:pt x="815260" y="1216393"/>
                      <a:pt x="821299" y="1226579"/>
                    </a:cubicBezTo>
                    <a:cubicBezTo>
                      <a:pt x="827646" y="1237225"/>
                      <a:pt x="834044" y="1248690"/>
                      <a:pt x="845049" y="1255549"/>
                    </a:cubicBezTo>
                    <a:cubicBezTo>
                      <a:pt x="854671" y="1261538"/>
                      <a:pt x="863475" y="1257187"/>
                      <a:pt x="873404" y="1255395"/>
                    </a:cubicBezTo>
                    <a:cubicBezTo>
                      <a:pt x="879496" y="1254269"/>
                      <a:pt x="888095" y="1255242"/>
                      <a:pt x="892343" y="1249765"/>
                    </a:cubicBezTo>
                    <a:cubicBezTo>
                      <a:pt x="900072" y="1239733"/>
                      <a:pt x="881850" y="1230776"/>
                      <a:pt x="883027" y="1220334"/>
                    </a:cubicBezTo>
                    <a:cubicBezTo>
                      <a:pt x="884409" y="1207897"/>
                      <a:pt x="901095" y="1206515"/>
                      <a:pt x="910104" y="1203290"/>
                    </a:cubicBezTo>
                    <a:cubicBezTo>
                      <a:pt x="920341" y="1199656"/>
                      <a:pt x="927967" y="1189471"/>
                      <a:pt x="939688" y="1190955"/>
                    </a:cubicBezTo>
                    <a:cubicBezTo>
                      <a:pt x="965381" y="1194128"/>
                      <a:pt x="967839" y="1228677"/>
                      <a:pt x="969425" y="1248486"/>
                    </a:cubicBezTo>
                    <a:cubicBezTo>
                      <a:pt x="969886" y="1253399"/>
                      <a:pt x="970194" y="1258006"/>
                      <a:pt x="970756" y="126235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77"/>
              <p:cNvSpPr/>
              <p:nvPr/>
            </p:nvSpPr>
            <p:spPr>
              <a:xfrm>
                <a:off x="11083285" y="2387199"/>
                <a:ext cx="61420" cy="153551"/>
              </a:xfrm>
              <a:custGeom>
                <a:rect b="b" l="l" r="r" t="t"/>
                <a:pathLst>
                  <a:path extrusionOk="0" h="153551" w="61420">
                    <a:moveTo>
                      <a:pt x="17887" y="96383"/>
                    </a:moveTo>
                    <a:cubicBezTo>
                      <a:pt x="11386" y="89832"/>
                      <a:pt x="5142" y="86044"/>
                      <a:pt x="8725" y="75961"/>
                    </a:cubicBezTo>
                    <a:cubicBezTo>
                      <a:pt x="12410" y="65673"/>
                      <a:pt x="21572" y="55590"/>
                      <a:pt x="21879" y="44278"/>
                    </a:cubicBezTo>
                    <a:cubicBezTo>
                      <a:pt x="22084" y="35321"/>
                      <a:pt x="14048" y="28309"/>
                      <a:pt x="13792" y="19198"/>
                    </a:cubicBezTo>
                    <a:cubicBezTo>
                      <a:pt x="13382" y="7170"/>
                      <a:pt x="24592" y="5993"/>
                      <a:pt x="33702" y="9217"/>
                    </a:cubicBezTo>
                    <a:cubicBezTo>
                      <a:pt x="43581" y="12698"/>
                      <a:pt x="55251" y="19659"/>
                      <a:pt x="56939" y="30919"/>
                    </a:cubicBezTo>
                    <a:cubicBezTo>
                      <a:pt x="57810" y="37163"/>
                      <a:pt x="56223" y="43664"/>
                      <a:pt x="54739" y="49704"/>
                    </a:cubicBezTo>
                    <a:cubicBezTo>
                      <a:pt x="52896" y="57483"/>
                      <a:pt x="50849" y="65263"/>
                      <a:pt x="49774" y="73248"/>
                    </a:cubicBezTo>
                    <a:cubicBezTo>
                      <a:pt x="47829" y="88040"/>
                      <a:pt x="49620" y="102730"/>
                      <a:pt x="53357" y="117113"/>
                    </a:cubicBezTo>
                    <a:cubicBezTo>
                      <a:pt x="54483" y="121412"/>
                      <a:pt x="55814" y="125609"/>
                      <a:pt x="56685" y="129960"/>
                    </a:cubicBezTo>
                    <a:cubicBezTo>
                      <a:pt x="57605" y="134464"/>
                      <a:pt x="59652" y="140504"/>
                      <a:pt x="58424" y="145110"/>
                    </a:cubicBezTo>
                    <a:cubicBezTo>
                      <a:pt x="55865" y="154784"/>
                      <a:pt x="38719" y="150741"/>
                      <a:pt x="35135" y="144035"/>
                    </a:cubicBezTo>
                    <a:cubicBezTo>
                      <a:pt x="30939" y="136307"/>
                      <a:pt x="31347" y="127247"/>
                      <a:pt x="31041" y="118802"/>
                    </a:cubicBezTo>
                    <a:cubicBezTo>
                      <a:pt x="30734" y="111073"/>
                      <a:pt x="23210" y="101758"/>
                      <a:pt x="17938" y="9643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77"/>
              <p:cNvSpPr/>
              <p:nvPr/>
            </p:nvSpPr>
            <p:spPr>
              <a:xfrm>
                <a:off x="1141485" y="3245741"/>
                <a:ext cx="337813" cy="404352"/>
              </a:xfrm>
              <a:custGeom>
                <a:rect b="b" l="l" r="r" t="t"/>
                <a:pathLst>
                  <a:path extrusionOk="0" h="404352" w="337813">
                    <a:moveTo>
                      <a:pt x="332663" y="115747"/>
                    </a:moveTo>
                    <a:cubicBezTo>
                      <a:pt x="332663" y="118767"/>
                      <a:pt x="331691" y="121633"/>
                      <a:pt x="329388" y="124141"/>
                    </a:cubicBezTo>
                    <a:cubicBezTo>
                      <a:pt x="318588" y="136374"/>
                      <a:pt x="305945" y="140162"/>
                      <a:pt x="308709" y="156131"/>
                    </a:cubicBezTo>
                    <a:cubicBezTo>
                      <a:pt x="311576" y="172100"/>
                      <a:pt x="318127" y="216784"/>
                      <a:pt x="302618" y="226713"/>
                    </a:cubicBezTo>
                    <a:cubicBezTo>
                      <a:pt x="287161" y="236592"/>
                      <a:pt x="274416" y="249746"/>
                      <a:pt x="277231" y="266688"/>
                    </a:cubicBezTo>
                    <a:cubicBezTo>
                      <a:pt x="280046" y="283630"/>
                      <a:pt x="293405" y="341365"/>
                      <a:pt x="237820" y="343105"/>
                    </a:cubicBezTo>
                    <a:cubicBezTo>
                      <a:pt x="237461" y="342389"/>
                      <a:pt x="237052" y="341672"/>
                      <a:pt x="236489" y="341058"/>
                    </a:cubicBezTo>
                    <a:cubicBezTo>
                      <a:pt x="231985" y="335940"/>
                      <a:pt x="223795" y="337424"/>
                      <a:pt x="218165" y="339267"/>
                    </a:cubicBezTo>
                    <a:cubicBezTo>
                      <a:pt x="205113" y="343566"/>
                      <a:pt x="197384" y="353240"/>
                      <a:pt x="187096" y="361378"/>
                    </a:cubicBezTo>
                    <a:cubicBezTo>
                      <a:pt x="174044" y="371717"/>
                      <a:pt x="158280" y="375505"/>
                      <a:pt x="142413" y="379088"/>
                    </a:cubicBezTo>
                    <a:cubicBezTo>
                      <a:pt x="130129" y="381852"/>
                      <a:pt x="116156" y="387226"/>
                      <a:pt x="109450" y="398231"/>
                    </a:cubicBezTo>
                    <a:cubicBezTo>
                      <a:pt x="114057" y="364296"/>
                      <a:pt x="35541" y="289311"/>
                      <a:pt x="16091" y="274878"/>
                    </a:cubicBezTo>
                    <a:cubicBezTo>
                      <a:pt x="-3308" y="260444"/>
                      <a:pt x="15477" y="234749"/>
                      <a:pt x="26123" y="224666"/>
                    </a:cubicBezTo>
                    <a:cubicBezTo>
                      <a:pt x="29245" y="221749"/>
                      <a:pt x="26737" y="215248"/>
                      <a:pt x="21312" y="207366"/>
                    </a:cubicBezTo>
                    <a:cubicBezTo>
                      <a:pt x="21312" y="207366"/>
                      <a:pt x="61440" y="186790"/>
                      <a:pt x="58113" y="161812"/>
                    </a:cubicBezTo>
                    <a:cubicBezTo>
                      <a:pt x="54837" y="136886"/>
                      <a:pt x="44498" y="101620"/>
                      <a:pt x="70346" y="83808"/>
                    </a:cubicBezTo>
                    <a:cubicBezTo>
                      <a:pt x="96194" y="65894"/>
                      <a:pt x="154492" y="61236"/>
                      <a:pt x="155004" y="44755"/>
                    </a:cubicBezTo>
                    <a:cubicBezTo>
                      <a:pt x="155465" y="29246"/>
                      <a:pt x="159252" y="481"/>
                      <a:pt x="173789" y="9336"/>
                    </a:cubicBezTo>
                    <a:cubicBezTo>
                      <a:pt x="174710" y="9847"/>
                      <a:pt x="175682" y="10615"/>
                      <a:pt x="176655" y="11383"/>
                    </a:cubicBezTo>
                    <a:cubicBezTo>
                      <a:pt x="193597" y="25919"/>
                      <a:pt x="192624" y="40046"/>
                      <a:pt x="202042" y="34415"/>
                    </a:cubicBezTo>
                    <a:cubicBezTo>
                      <a:pt x="211460" y="28785"/>
                      <a:pt x="254198" y="32522"/>
                      <a:pt x="245293" y="56988"/>
                    </a:cubicBezTo>
                    <a:cubicBezTo>
                      <a:pt x="236386" y="81402"/>
                      <a:pt x="226969" y="95529"/>
                      <a:pt x="252817" y="88005"/>
                    </a:cubicBezTo>
                    <a:cubicBezTo>
                      <a:pt x="278664" y="80481"/>
                      <a:pt x="291819" y="71063"/>
                      <a:pt x="306867" y="81914"/>
                    </a:cubicBezTo>
                    <a:cubicBezTo>
                      <a:pt x="318741" y="90462"/>
                      <a:pt x="332715" y="104282"/>
                      <a:pt x="332715" y="11579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77"/>
              <p:cNvSpPr/>
              <p:nvPr/>
            </p:nvSpPr>
            <p:spPr>
              <a:xfrm>
                <a:off x="836039" y="2852720"/>
                <a:ext cx="296866" cy="373642"/>
              </a:xfrm>
              <a:custGeom>
                <a:rect b="b" l="l" r="r" t="t"/>
                <a:pathLst>
                  <a:path extrusionOk="0" h="373642" w="296866">
                    <a:moveTo>
                      <a:pt x="290264" y="263751"/>
                    </a:moveTo>
                    <a:cubicBezTo>
                      <a:pt x="282382" y="275574"/>
                      <a:pt x="257557" y="277724"/>
                      <a:pt x="243123" y="285401"/>
                    </a:cubicBezTo>
                    <a:cubicBezTo>
                      <a:pt x="223059" y="296048"/>
                      <a:pt x="219323" y="313604"/>
                      <a:pt x="209905" y="331160"/>
                    </a:cubicBezTo>
                    <a:cubicBezTo>
                      <a:pt x="200487" y="348716"/>
                      <a:pt x="144697" y="370367"/>
                      <a:pt x="144697" y="370367"/>
                    </a:cubicBezTo>
                    <a:cubicBezTo>
                      <a:pt x="131338" y="362280"/>
                      <a:pt x="116699" y="355319"/>
                      <a:pt x="106053" y="344519"/>
                    </a:cubicBezTo>
                    <a:cubicBezTo>
                      <a:pt x="92336" y="330546"/>
                      <a:pt x="97045" y="312068"/>
                      <a:pt x="101037" y="294922"/>
                    </a:cubicBezTo>
                    <a:cubicBezTo>
                      <a:pt x="107896" y="266003"/>
                      <a:pt x="127755" y="219630"/>
                      <a:pt x="100065" y="195471"/>
                    </a:cubicBezTo>
                    <a:cubicBezTo>
                      <a:pt x="90442" y="187077"/>
                      <a:pt x="76929" y="184006"/>
                      <a:pt x="65976" y="177455"/>
                    </a:cubicBezTo>
                    <a:cubicBezTo>
                      <a:pt x="53334" y="169879"/>
                      <a:pt x="53999" y="163635"/>
                      <a:pt x="57684" y="150020"/>
                    </a:cubicBezTo>
                    <a:cubicBezTo>
                      <a:pt x="61370" y="136303"/>
                      <a:pt x="61779" y="126015"/>
                      <a:pt x="46321" y="122790"/>
                    </a:cubicBezTo>
                    <a:cubicBezTo>
                      <a:pt x="29431" y="119259"/>
                      <a:pt x="26513" y="116290"/>
                      <a:pt x="15560" y="103340"/>
                    </a:cubicBezTo>
                    <a:cubicBezTo>
                      <a:pt x="12745" y="100065"/>
                      <a:pt x="10237" y="97915"/>
                      <a:pt x="7678" y="96635"/>
                    </a:cubicBezTo>
                    <a:cubicBezTo>
                      <a:pt x="17402" y="61421"/>
                      <a:pt x="36904" y="69764"/>
                      <a:pt x="48164" y="67921"/>
                    </a:cubicBezTo>
                    <a:cubicBezTo>
                      <a:pt x="59476" y="66027"/>
                      <a:pt x="58810" y="59783"/>
                      <a:pt x="60039" y="39053"/>
                    </a:cubicBezTo>
                    <a:cubicBezTo>
                      <a:pt x="61318" y="18375"/>
                      <a:pt x="96430" y="49700"/>
                      <a:pt x="114601" y="51593"/>
                    </a:cubicBezTo>
                    <a:cubicBezTo>
                      <a:pt x="130672" y="53231"/>
                      <a:pt x="141830" y="25029"/>
                      <a:pt x="157646" y="7678"/>
                    </a:cubicBezTo>
                    <a:cubicBezTo>
                      <a:pt x="157646" y="7678"/>
                      <a:pt x="201716" y="29021"/>
                      <a:pt x="213641" y="31581"/>
                    </a:cubicBezTo>
                    <a:cubicBezTo>
                      <a:pt x="225516" y="34089"/>
                      <a:pt x="224288" y="56046"/>
                      <a:pt x="239336" y="66693"/>
                    </a:cubicBezTo>
                    <a:cubicBezTo>
                      <a:pt x="241383" y="68126"/>
                      <a:pt x="242919" y="70429"/>
                      <a:pt x="244045" y="73295"/>
                    </a:cubicBezTo>
                    <a:cubicBezTo>
                      <a:pt x="251006" y="91466"/>
                      <a:pt x="241230" y="134000"/>
                      <a:pt x="241230" y="155087"/>
                    </a:cubicBezTo>
                    <a:cubicBezTo>
                      <a:pt x="241230" y="179553"/>
                      <a:pt x="276956" y="214716"/>
                      <a:pt x="290110" y="244761"/>
                    </a:cubicBezTo>
                    <a:cubicBezTo>
                      <a:pt x="293795" y="253207"/>
                      <a:pt x="293335" y="259298"/>
                      <a:pt x="290213" y="26390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77"/>
              <p:cNvSpPr/>
              <p:nvPr/>
            </p:nvSpPr>
            <p:spPr>
              <a:xfrm>
                <a:off x="1352323" y="3353862"/>
                <a:ext cx="424826" cy="491365"/>
              </a:xfrm>
              <a:custGeom>
                <a:rect b="b" l="l" r="r" t="t"/>
                <a:pathLst>
                  <a:path extrusionOk="0" h="491365" w="424826">
                    <a:moveTo>
                      <a:pt x="393203" y="397443"/>
                    </a:moveTo>
                    <a:cubicBezTo>
                      <a:pt x="396990" y="421448"/>
                      <a:pt x="388545" y="424263"/>
                      <a:pt x="378155" y="435523"/>
                    </a:cubicBezTo>
                    <a:cubicBezTo>
                      <a:pt x="367867" y="446784"/>
                      <a:pt x="355582" y="446375"/>
                      <a:pt x="347137" y="444481"/>
                    </a:cubicBezTo>
                    <a:cubicBezTo>
                      <a:pt x="338641" y="442587"/>
                      <a:pt x="307879" y="488396"/>
                      <a:pt x="307879" y="488396"/>
                    </a:cubicBezTo>
                    <a:cubicBezTo>
                      <a:pt x="306395" y="484660"/>
                      <a:pt x="304808" y="481026"/>
                      <a:pt x="303068" y="477392"/>
                    </a:cubicBezTo>
                    <a:cubicBezTo>
                      <a:pt x="301174" y="473400"/>
                      <a:pt x="299229" y="469151"/>
                      <a:pt x="296670" y="465569"/>
                    </a:cubicBezTo>
                    <a:cubicBezTo>
                      <a:pt x="293445" y="461115"/>
                      <a:pt x="288890" y="458044"/>
                      <a:pt x="285409" y="453899"/>
                    </a:cubicBezTo>
                    <a:cubicBezTo>
                      <a:pt x="279779" y="447194"/>
                      <a:pt x="275940" y="437264"/>
                      <a:pt x="268007" y="432760"/>
                    </a:cubicBezTo>
                    <a:cubicBezTo>
                      <a:pt x="260432" y="428460"/>
                      <a:pt x="246458" y="440591"/>
                      <a:pt x="240214" y="444583"/>
                    </a:cubicBezTo>
                    <a:cubicBezTo>
                      <a:pt x="231308" y="450264"/>
                      <a:pt x="211705" y="448934"/>
                      <a:pt x="207712" y="437213"/>
                    </a:cubicBezTo>
                    <a:cubicBezTo>
                      <a:pt x="205614" y="431020"/>
                      <a:pt x="205358" y="424058"/>
                      <a:pt x="203310" y="417814"/>
                    </a:cubicBezTo>
                    <a:cubicBezTo>
                      <a:pt x="201263" y="411774"/>
                      <a:pt x="196247" y="407372"/>
                      <a:pt x="190873" y="404250"/>
                    </a:cubicBezTo>
                    <a:cubicBezTo>
                      <a:pt x="185396" y="401128"/>
                      <a:pt x="178896" y="398159"/>
                      <a:pt x="172600" y="397136"/>
                    </a:cubicBezTo>
                    <a:cubicBezTo>
                      <a:pt x="165741" y="396010"/>
                      <a:pt x="158524" y="398057"/>
                      <a:pt x="151615" y="397545"/>
                    </a:cubicBezTo>
                    <a:cubicBezTo>
                      <a:pt x="139842" y="396778"/>
                      <a:pt x="132881" y="384289"/>
                      <a:pt x="132318" y="373745"/>
                    </a:cubicBezTo>
                    <a:cubicBezTo>
                      <a:pt x="131960" y="367296"/>
                      <a:pt x="130578" y="359823"/>
                      <a:pt x="127098" y="354193"/>
                    </a:cubicBezTo>
                    <a:cubicBezTo>
                      <a:pt x="123720" y="348869"/>
                      <a:pt x="119318" y="340987"/>
                      <a:pt x="113892" y="337609"/>
                    </a:cubicBezTo>
                    <a:cubicBezTo>
                      <a:pt x="109030" y="334589"/>
                      <a:pt x="103604" y="335869"/>
                      <a:pt x="98588" y="338172"/>
                    </a:cubicBezTo>
                    <a:cubicBezTo>
                      <a:pt x="93521" y="340475"/>
                      <a:pt x="89887" y="340577"/>
                      <a:pt x="84615" y="338325"/>
                    </a:cubicBezTo>
                    <a:cubicBezTo>
                      <a:pt x="71921" y="332746"/>
                      <a:pt x="64244" y="322868"/>
                      <a:pt x="53751" y="314371"/>
                    </a:cubicBezTo>
                    <a:cubicBezTo>
                      <a:pt x="46227" y="308280"/>
                      <a:pt x="38447" y="297020"/>
                      <a:pt x="28825" y="294205"/>
                    </a:cubicBezTo>
                    <a:cubicBezTo>
                      <a:pt x="23246" y="292618"/>
                      <a:pt x="17615" y="297071"/>
                      <a:pt x="12292" y="294563"/>
                    </a:cubicBezTo>
                    <a:cubicBezTo>
                      <a:pt x="7123" y="292106"/>
                      <a:pt x="7020" y="286476"/>
                      <a:pt x="8505" y="281767"/>
                    </a:cubicBezTo>
                    <a:cubicBezTo>
                      <a:pt x="11985" y="271019"/>
                      <a:pt x="19253" y="262880"/>
                      <a:pt x="24167" y="253002"/>
                    </a:cubicBezTo>
                    <a:cubicBezTo>
                      <a:pt x="26675" y="247986"/>
                      <a:pt x="29797" y="240564"/>
                      <a:pt x="27033" y="235036"/>
                    </a:cubicBezTo>
                    <a:cubicBezTo>
                      <a:pt x="82619" y="233347"/>
                      <a:pt x="69311" y="175561"/>
                      <a:pt x="66445" y="158619"/>
                    </a:cubicBezTo>
                    <a:cubicBezTo>
                      <a:pt x="63630" y="141677"/>
                      <a:pt x="76374" y="128523"/>
                      <a:pt x="91832" y="118644"/>
                    </a:cubicBezTo>
                    <a:cubicBezTo>
                      <a:pt x="107341" y="108715"/>
                      <a:pt x="100789" y="64082"/>
                      <a:pt x="97923" y="48062"/>
                    </a:cubicBezTo>
                    <a:cubicBezTo>
                      <a:pt x="95159" y="32092"/>
                      <a:pt x="107801" y="28305"/>
                      <a:pt x="118601" y="16072"/>
                    </a:cubicBezTo>
                    <a:cubicBezTo>
                      <a:pt x="120904" y="13513"/>
                      <a:pt x="121877" y="10646"/>
                      <a:pt x="121877" y="7678"/>
                    </a:cubicBezTo>
                    <a:cubicBezTo>
                      <a:pt x="128172" y="25387"/>
                      <a:pt x="141429" y="38541"/>
                      <a:pt x="154890" y="50467"/>
                    </a:cubicBezTo>
                    <a:cubicBezTo>
                      <a:pt x="162466" y="57224"/>
                      <a:pt x="170092" y="63570"/>
                      <a:pt x="176592" y="70173"/>
                    </a:cubicBezTo>
                    <a:cubicBezTo>
                      <a:pt x="194507" y="88548"/>
                      <a:pt x="216925" y="93206"/>
                      <a:pt x="234840" y="103084"/>
                    </a:cubicBezTo>
                    <a:cubicBezTo>
                      <a:pt x="252703" y="112963"/>
                      <a:pt x="252191" y="144953"/>
                      <a:pt x="252703" y="161383"/>
                    </a:cubicBezTo>
                    <a:cubicBezTo>
                      <a:pt x="253215" y="177813"/>
                      <a:pt x="273893" y="198082"/>
                      <a:pt x="285153" y="204633"/>
                    </a:cubicBezTo>
                    <a:cubicBezTo>
                      <a:pt x="296465" y="211236"/>
                      <a:pt x="298308" y="196597"/>
                      <a:pt x="303938" y="191940"/>
                    </a:cubicBezTo>
                    <a:cubicBezTo>
                      <a:pt x="309568" y="187179"/>
                      <a:pt x="320368" y="194755"/>
                      <a:pt x="329786" y="199003"/>
                    </a:cubicBezTo>
                    <a:cubicBezTo>
                      <a:pt x="339204" y="203251"/>
                      <a:pt x="335928" y="215433"/>
                      <a:pt x="332601" y="232835"/>
                    </a:cubicBezTo>
                    <a:cubicBezTo>
                      <a:pt x="329325" y="250238"/>
                      <a:pt x="329325" y="246501"/>
                      <a:pt x="342940" y="257250"/>
                    </a:cubicBezTo>
                    <a:cubicBezTo>
                      <a:pt x="356606" y="268050"/>
                      <a:pt x="371654" y="262880"/>
                      <a:pt x="386702" y="260577"/>
                    </a:cubicBezTo>
                    <a:cubicBezTo>
                      <a:pt x="387879" y="260372"/>
                      <a:pt x="389108" y="260321"/>
                      <a:pt x="390234" y="260424"/>
                    </a:cubicBezTo>
                    <a:cubicBezTo>
                      <a:pt x="390439" y="260424"/>
                      <a:pt x="390695" y="260424"/>
                      <a:pt x="390899" y="260475"/>
                    </a:cubicBezTo>
                    <a:cubicBezTo>
                      <a:pt x="391206" y="260526"/>
                      <a:pt x="391513" y="260577"/>
                      <a:pt x="391821" y="260628"/>
                    </a:cubicBezTo>
                    <a:cubicBezTo>
                      <a:pt x="392230" y="260731"/>
                      <a:pt x="392640" y="260833"/>
                      <a:pt x="393049" y="260935"/>
                    </a:cubicBezTo>
                    <a:cubicBezTo>
                      <a:pt x="393612" y="261089"/>
                      <a:pt x="394022" y="261294"/>
                      <a:pt x="394533" y="261447"/>
                    </a:cubicBezTo>
                    <a:cubicBezTo>
                      <a:pt x="394994" y="261652"/>
                      <a:pt x="395403" y="261857"/>
                      <a:pt x="395864" y="262062"/>
                    </a:cubicBezTo>
                    <a:cubicBezTo>
                      <a:pt x="396786" y="262522"/>
                      <a:pt x="397656" y="263085"/>
                      <a:pt x="398526" y="263699"/>
                    </a:cubicBezTo>
                    <a:cubicBezTo>
                      <a:pt x="399037" y="264109"/>
                      <a:pt x="399601" y="264569"/>
                      <a:pt x="400164" y="264979"/>
                    </a:cubicBezTo>
                    <a:cubicBezTo>
                      <a:pt x="400675" y="265491"/>
                      <a:pt x="401187" y="265952"/>
                      <a:pt x="401699" y="266463"/>
                    </a:cubicBezTo>
                    <a:cubicBezTo>
                      <a:pt x="402057" y="266822"/>
                      <a:pt x="402416" y="267129"/>
                      <a:pt x="402723" y="267487"/>
                    </a:cubicBezTo>
                    <a:cubicBezTo>
                      <a:pt x="403388" y="268255"/>
                      <a:pt x="404002" y="269022"/>
                      <a:pt x="404668" y="269841"/>
                    </a:cubicBezTo>
                    <a:cubicBezTo>
                      <a:pt x="404975" y="270251"/>
                      <a:pt x="405282" y="270660"/>
                      <a:pt x="405589" y="271070"/>
                    </a:cubicBezTo>
                    <a:cubicBezTo>
                      <a:pt x="406510" y="272400"/>
                      <a:pt x="407380" y="273783"/>
                      <a:pt x="408251" y="275165"/>
                    </a:cubicBezTo>
                    <a:lnTo>
                      <a:pt x="408251" y="275165"/>
                    </a:lnTo>
                    <a:cubicBezTo>
                      <a:pt x="412141" y="281870"/>
                      <a:pt x="415161" y="289803"/>
                      <a:pt x="417310" y="297225"/>
                    </a:cubicBezTo>
                    <a:cubicBezTo>
                      <a:pt x="422480" y="315088"/>
                      <a:pt x="405538" y="313194"/>
                      <a:pt x="390029" y="319336"/>
                    </a:cubicBezTo>
                    <a:cubicBezTo>
                      <a:pt x="374469" y="325478"/>
                      <a:pt x="389517" y="373386"/>
                      <a:pt x="393305" y="397392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77"/>
              <p:cNvSpPr/>
              <p:nvPr/>
            </p:nvSpPr>
            <p:spPr>
              <a:xfrm>
                <a:off x="1069591" y="2860904"/>
                <a:ext cx="296866" cy="327576"/>
              </a:xfrm>
              <a:custGeom>
                <a:rect b="b" l="l" r="r" t="t"/>
                <a:pathLst>
                  <a:path extrusionOk="0" h="327576" w="296866">
                    <a:moveTo>
                      <a:pt x="285452" y="155554"/>
                    </a:moveTo>
                    <a:cubicBezTo>
                      <a:pt x="278492" y="165637"/>
                      <a:pt x="270763" y="173110"/>
                      <a:pt x="264416" y="181453"/>
                    </a:cubicBezTo>
                    <a:cubicBezTo>
                      <a:pt x="260526" y="186571"/>
                      <a:pt x="257148" y="192150"/>
                      <a:pt x="254742" y="198804"/>
                    </a:cubicBezTo>
                    <a:cubicBezTo>
                      <a:pt x="248447" y="216360"/>
                      <a:pt x="230430" y="268261"/>
                      <a:pt x="207141" y="284895"/>
                    </a:cubicBezTo>
                    <a:cubicBezTo>
                      <a:pt x="206220" y="278549"/>
                      <a:pt x="198798" y="278907"/>
                      <a:pt x="181498" y="281876"/>
                    </a:cubicBezTo>
                    <a:cubicBezTo>
                      <a:pt x="159694" y="285612"/>
                      <a:pt x="141216" y="302554"/>
                      <a:pt x="124274" y="320417"/>
                    </a:cubicBezTo>
                    <a:cubicBezTo>
                      <a:pt x="107333" y="338280"/>
                      <a:pt x="56661" y="255516"/>
                      <a:pt x="56661" y="255516"/>
                    </a:cubicBezTo>
                    <a:cubicBezTo>
                      <a:pt x="59732" y="250909"/>
                      <a:pt x="60243" y="244819"/>
                      <a:pt x="56558" y="236373"/>
                    </a:cubicBezTo>
                    <a:cubicBezTo>
                      <a:pt x="43404" y="206277"/>
                      <a:pt x="7678" y="171165"/>
                      <a:pt x="7678" y="146699"/>
                    </a:cubicBezTo>
                    <a:cubicBezTo>
                      <a:pt x="7678" y="125611"/>
                      <a:pt x="17505" y="83077"/>
                      <a:pt x="10493" y="64907"/>
                    </a:cubicBezTo>
                    <a:cubicBezTo>
                      <a:pt x="10493" y="64907"/>
                      <a:pt x="35880" y="25086"/>
                      <a:pt x="54050" y="30716"/>
                    </a:cubicBezTo>
                    <a:cubicBezTo>
                      <a:pt x="72272" y="36346"/>
                      <a:pt x="82253" y="45304"/>
                      <a:pt x="88548" y="30153"/>
                    </a:cubicBezTo>
                    <a:cubicBezTo>
                      <a:pt x="94844" y="15054"/>
                      <a:pt x="97966" y="3128"/>
                      <a:pt x="115522" y="9373"/>
                    </a:cubicBezTo>
                    <a:cubicBezTo>
                      <a:pt x="133027" y="15668"/>
                      <a:pt x="144953" y="11266"/>
                      <a:pt x="165017" y="22527"/>
                    </a:cubicBezTo>
                    <a:cubicBezTo>
                      <a:pt x="185081" y="33787"/>
                      <a:pt x="194499" y="45099"/>
                      <a:pt x="219579" y="45713"/>
                    </a:cubicBezTo>
                    <a:cubicBezTo>
                      <a:pt x="227871" y="45969"/>
                      <a:pt x="236111" y="45713"/>
                      <a:pt x="243175" y="45969"/>
                    </a:cubicBezTo>
                    <a:cubicBezTo>
                      <a:pt x="257608" y="46532"/>
                      <a:pt x="267282" y="48989"/>
                      <a:pt x="262215" y="60761"/>
                    </a:cubicBezTo>
                    <a:cubicBezTo>
                      <a:pt x="254691" y="78317"/>
                      <a:pt x="243379" y="86456"/>
                      <a:pt x="259656" y="94594"/>
                    </a:cubicBezTo>
                    <a:cubicBezTo>
                      <a:pt x="275983" y="102732"/>
                      <a:pt x="289138" y="97102"/>
                      <a:pt x="290417" y="115272"/>
                    </a:cubicBezTo>
                    <a:cubicBezTo>
                      <a:pt x="291646" y="133442"/>
                      <a:pt x="296662" y="139072"/>
                      <a:pt x="285401" y="15540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77"/>
              <p:cNvSpPr/>
              <p:nvPr/>
            </p:nvSpPr>
            <p:spPr>
              <a:xfrm>
                <a:off x="986059" y="2650282"/>
                <a:ext cx="383879" cy="281511"/>
              </a:xfrm>
              <a:custGeom>
                <a:rect b="b" l="l" r="r" t="t"/>
                <a:pathLst>
                  <a:path extrusionOk="0" h="281511" w="383879">
                    <a:moveTo>
                      <a:pt x="376202" y="170858"/>
                    </a:moveTo>
                    <a:cubicBezTo>
                      <a:pt x="359260" y="209399"/>
                      <a:pt x="325785" y="241031"/>
                      <a:pt x="326758" y="256693"/>
                    </a:cubicBezTo>
                    <a:cubicBezTo>
                      <a:pt x="319694" y="256437"/>
                      <a:pt x="311403" y="256693"/>
                      <a:pt x="303162" y="256437"/>
                    </a:cubicBezTo>
                    <a:cubicBezTo>
                      <a:pt x="278133" y="255823"/>
                      <a:pt x="268715" y="244511"/>
                      <a:pt x="248600" y="233251"/>
                    </a:cubicBezTo>
                    <a:cubicBezTo>
                      <a:pt x="228536" y="221990"/>
                      <a:pt x="216610" y="226341"/>
                      <a:pt x="199105" y="220097"/>
                    </a:cubicBezTo>
                    <a:cubicBezTo>
                      <a:pt x="181549" y="213852"/>
                      <a:pt x="178427" y="225727"/>
                      <a:pt x="172131" y="240877"/>
                    </a:cubicBezTo>
                    <a:cubicBezTo>
                      <a:pt x="165836" y="256028"/>
                      <a:pt x="155855" y="247122"/>
                      <a:pt x="137634" y="241441"/>
                    </a:cubicBezTo>
                    <a:cubicBezTo>
                      <a:pt x="119463" y="235810"/>
                      <a:pt x="94076" y="275631"/>
                      <a:pt x="94076" y="275631"/>
                    </a:cubicBezTo>
                    <a:cubicBezTo>
                      <a:pt x="93001" y="272714"/>
                      <a:pt x="91414" y="270462"/>
                      <a:pt x="89367" y="269028"/>
                    </a:cubicBezTo>
                    <a:cubicBezTo>
                      <a:pt x="74319" y="258382"/>
                      <a:pt x="75547" y="236424"/>
                      <a:pt x="63673" y="233916"/>
                    </a:cubicBezTo>
                    <a:cubicBezTo>
                      <a:pt x="51747" y="231357"/>
                      <a:pt x="7678" y="210014"/>
                      <a:pt x="7678" y="210014"/>
                    </a:cubicBezTo>
                    <a:cubicBezTo>
                      <a:pt x="9725" y="207710"/>
                      <a:pt x="11875" y="205612"/>
                      <a:pt x="14127" y="203820"/>
                    </a:cubicBezTo>
                    <a:cubicBezTo>
                      <a:pt x="33577" y="188107"/>
                      <a:pt x="24159" y="180583"/>
                      <a:pt x="12898" y="163692"/>
                    </a:cubicBezTo>
                    <a:cubicBezTo>
                      <a:pt x="1587" y="146750"/>
                      <a:pt x="20422" y="126686"/>
                      <a:pt x="35470" y="109130"/>
                    </a:cubicBezTo>
                    <a:cubicBezTo>
                      <a:pt x="50314" y="91779"/>
                      <a:pt x="28663" y="41311"/>
                      <a:pt x="28151" y="40134"/>
                    </a:cubicBezTo>
                    <a:cubicBezTo>
                      <a:pt x="37979" y="36961"/>
                      <a:pt x="47294" y="31126"/>
                      <a:pt x="57019" y="23960"/>
                    </a:cubicBezTo>
                    <a:cubicBezTo>
                      <a:pt x="65208" y="17920"/>
                      <a:pt x="75599" y="7940"/>
                      <a:pt x="86450" y="7684"/>
                    </a:cubicBezTo>
                    <a:cubicBezTo>
                      <a:pt x="98068" y="7376"/>
                      <a:pt x="105439" y="18995"/>
                      <a:pt x="111376" y="27338"/>
                    </a:cubicBezTo>
                    <a:cubicBezTo>
                      <a:pt x="128216" y="50576"/>
                      <a:pt x="147205" y="78676"/>
                      <a:pt x="179963" y="72841"/>
                    </a:cubicBezTo>
                    <a:cubicBezTo>
                      <a:pt x="191632" y="70793"/>
                      <a:pt x="203712" y="67159"/>
                      <a:pt x="215791" y="62911"/>
                    </a:cubicBezTo>
                    <a:cubicBezTo>
                      <a:pt x="217020" y="62450"/>
                      <a:pt x="214000" y="74939"/>
                      <a:pt x="241281" y="65573"/>
                    </a:cubicBezTo>
                    <a:cubicBezTo>
                      <a:pt x="268511" y="56155"/>
                      <a:pt x="282637" y="40595"/>
                      <a:pt x="302855" y="51906"/>
                    </a:cubicBezTo>
                    <a:cubicBezTo>
                      <a:pt x="323022" y="63167"/>
                      <a:pt x="305210" y="82003"/>
                      <a:pt x="318824" y="97051"/>
                    </a:cubicBezTo>
                    <a:cubicBezTo>
                      <a:pt x="332439" y="112099"/>
                      <a:pt x="393143" y="132316"/>
                      <a:pt x="376202" y="170909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77"/>
              <p:cNvSpPr/>
              <p:nvPr/>
            </p:nvSpPr>
            <p:spPr>
              <a:xfrm>
                <a:off x="1262519" y="3012707"/>
                <a:ext cx="394115" cy="399234"/>
              </a:xfrm>
              <a:custGeom>
                <a:rect b="b" l="l" r="r" t="t"/>
                <a:pathLst>
                  <a:path extrusionOk="0" h="399234" w="394115">
                    <a:moveTo>
                      <a:pt x="387242" y="242523"/>
                    </a:moveTo>
                    <a:cubicBezTo>
                      <a:pt x="387089" y="243342"/>
                      <a:pt x="386833" y="244161"/>
                      <a:pt x="386628" y="244980"/>
                    </a:cubicBezTo>
                    <a:cubicBezTo>
                      <a:pt x="386372" y="245799"/>
                      <a:pt x="386014" y="246618"/>
                      <a:pt x="385758" y="247437"/>
                    </a:cubicBezTo>
                    <a:cubicBezTo>
                      <a:pt x="385092" y="249126"/>
                      <a:pt x="384325" y="250815"/>
                      <a:pt x="383455" y="252556"/>
                    </a:cubicBezTo>
                    <a:cubicBezTo>
                      <a:pt x="383455" y="252556"/>
                      <a:pt x="383455" y="252658"/>
                      <a:pt x="383455" y="252658"/>
                    </a:cubicBezTo>
                    <a:cubicBezTo>
                      <a:pt x="381714" y="255934"/>
                      <a:pt x="379667" y="259261"/>
                      <a:pt x="377313" y="262741"/>
                    </a:cubicBezTo>
                    <a:cubicBezTo>
                      <a:pt x="376596" y="263816"/>
                      <a:pt x="375879" y="264891"/>
                      <a:pt x="375060" y="266017"/>
                    </a:cubicBezTo>
                    <a:cubicBezTo>
                      <a:pt x="374395" y="266887"/>
                      <a:pt x="373781" y="267859"/>
                      <a:pt x="373115" y="268781"/>
                    </a:cubicBezTo>
                    <a:cubicBezTo>
                      <a:pt x="373115" y="268883"/>
                      <a:pt x="373013" y="268934"/>
                      <a:pt x="372962" y="268985"/>
                    </a:cubicBezTo>
                    <a:cubicBezTo>
                      <a:pt x="370352" y="272671"/>
                      <a:pt x="367639" y="276305"/>
                      <a:pt x="364977" y="280092"/>
                    </a:cubicBezTo>
                    <a:cubicBezTo>
                      <a:pt x="351311" y="299389"/>
                      <a:pt x="341484" y="320579"/>
                      <a:pt x="330633" y="328973"/>
                    </a:cubicBezTo>
                    <a:cubicBezTo>
                      <a:pt x="319833" y="337367"/>
                      <a:pt x="301509" y="337009"/>
                      <a:pt x="290709" y="330406"/>
                    </a:cubicBezTo>
                    <a:cubicBezTo>
                      <a:pt x="279910" y="323803"/>
                      <a:pt x="277504" y="340285"/>
                      <a:pt x="287843" y="360502"/>
                    </a:cubicBezTo>
                    <a:cubicBezTo>
                      <a:pt x="298182" y="380720"/>
                      <a:pt x="277965" y="362396"/>
                      <a:pt x="264350" y="353439"/>
                    </a:cubicBezTo>
                    <a:cubicBezTo>
                      <a:pt x="250991" y="344687"/>
                      <a:pt x="244849" y="389882"/>
                      <a:pt x="244644" y="391622"/>
                    </a:cubicBezTo>
                    <a:cubicBezTo>
                      <a:pt x="231183" y="379645"/>
                      <a:pt x="217926" y="366542"/>
                      <a:pt x="211630" y="348832"/>
                    </a:cubicBezTo>
                    <a:cubicBezTo>
                      <a:pt x="211630" y="337316"/>
                      <a:pt x="197708" y="323496"/>
                      <a:pt x="185782" y="314949"/>
                    </a:cubicBezTo>
                    <a:cubicBezTo>
                      <a:pt x="170734" y="304098"/>
                      <a:pt x="157580" y="313515"/>
                      <a:pt x="131732" y="321040"/>
                    </a:cubicBezTo>
                    <a:cubicBezTo>
                      <a:pt x="105884" y="328563"/>
                      <a:pt x="115302" y="314437"/>
                      <a:pt x="124208" y="290022"/>
                    </a:cubicBezTo>
                    <a:cubicBezTo>
                      <a:pt x="133114" y="265556"/>
                      <a:pt x="90376" y="261769"/>
                      <a:pt x="80958" y="267450"/>
                    </a:cubicBezTo>
                    <a:cubicBezTo>
                      <a:pt x="71540" y="273080"/>
                      <a:pt x="72461" y="259005"/>
                      <a:pt x="55571" y="244417"/>
                    </a:cubicBezTo>
                    <a:cubicBezTo>
                      <a:pt x="54598" y="243598"/>
                      <a:pt x="53626" y="242882"/>
                      <a:pt x="52704" y="242370"/>
                    </a:cubicBezTo>
                    <a:cubicBezTo>
                      <a:pt x="68162" y="191852"/>
                      <a:pt x="36326" y="198352"/>
                      <a:pt x="17950" y="194615"/>
                    </a:cubicBezTo>
                    <a:cubicBezTo>
                      <a:pt x="-425" y="190828"/>
                      <a:pt x="10887" y="152235"/>
                      <a:pt x="13702" y="139593"/>
                    </a:cubicBezTo>
                    <a:cubicBezTo>
                      <a:pt x="14265" y="136931"/>
                      <a:pt x="14521" y="134884"/>
                      <a:pt x="14265" y="133246"/>
                    </a:cubicBezTo>
                    <a:cubicBezTo>
                      <a:pt x="37554" y="116560"/>
                      <a:pt x="55571" y="64659"/>
                      <a:pt x="61866" y="47155"/>
                    </a:cubicBezTo>
                    <a:cubicBezTo>
                      <a:pt x="64221" y="40450"/>
                      <a:pt x="67599" y="34922"/>
                      <a:pt x="71540" y="29803"/>
                    </a:cubicBezTo>
                    <a:cubicBezTo>
                      <a:pt x="112436" y="77046"/>
                      <a:pt x="117247" y="27705"/>
                      <a:pt x="126614" y="13117"/>
                    </a:cubicBezTo>
                    <a:cubicBezTo>
                      <a:pt x="136032" y="-1470"/>
                      <a:pt x="161880" y="16393"/>
                      <a:pt x="183479" y="30213"/>
                    </a:cubicBezTo>
                    <a:cubicBezTo>
                      <a:pt x="205130" y="43981"/>
                      <a:pt x="214548" y="47462"/>
                      <a:pt x="231950" y="47922"/>
                    </a:cubicBezTo>
                    <a:cubicBezTo>
                      <a:pt x="249302" y="48383"/>
                      <a:pt x="252629" y="42292"/>
                      <a:pt x="265322" y="32362"/>
                    </a:cubicBezTo>
                    <a:cubicBezTo>
                      <a:pt x="276787" y="23405"/>
                      <a:pt x="287587" y="43776"/>
                      <a:pt x="307702" y="57187"/>
                    </a:cubicBezTo>
                    <a:cubicBezTo>
                      <a:pt x="309750" y="58517"/>
                      <a:pt x="311951" y="59848"/>
                      <a:pt x="314254" y="61076"/>
                    </a:cubicBezTo>
                    <a:cubicBezTo>
                      <a:pt x="338720" y="73770"/>
                      <a:pt x="334932" y="85031"/>
                      <a:pt x="333090" y="102945"/>
                    </a:cubicBezTo>
                    <a:cubicBezTo>
                      <a:pt x="331196" y="120808"/>
                      <a:pt x="345323" y="130226"/>
                      <a:pt x="359859" y="148089"/>
                    </a:cubicBezTo>
                    <a:cubicBezTo>
                      <a:pt x="374395" y="165952"/>
                      <a:pt x="376340" y="165492"/>
                      <a:pt x="376340" y="187142"/>
                    </a:cubicBezTo>
                    <a:cubicBezTo>
                      <a:pt x="376340" y="192875"/>
                      <a:pt x="376340" y="197584"/>
                      <a:pt x="376494" y="201628"/>
                    </a:cubicBezTo>
                    <a:cubicBezTo>
                      <a:pt x="377006" y="212786"/>
                      <a:pt x="378746" y="218979"/>
                      <a:pt x="385297" y="229011"/>
                    </a:cubicBezTo>
                    <a:cubicBezTo>
                      <a:pt x="385656" y="229574"/>
                      <a:pt x="386014" y="230137"/>
                      <a:pt x="386270" y="230751"/>
                    </a:cubicBezTo>
                    <a:cubicBezTo>
                      <a:pt x="386526" y="231263"/>
                      <a:pt x="386782" y="231775"/>
                      <a:pt x="386935" y="232235"/>
                    </a:cubicBezTo>
                    <a:cubicBezTo>
                      <a:pt x="387191" y="233003"/>
                      <a:pt x="387447" y="233771"/>
                      <a:pt x="387600" y="234539"/>
                    </a:cubicBezTo>
                    <a:cubicBezTo>
                      <a:pt x="387703" y="234897"/>
                      <a:pt x="387754" y="235307"/>
                      <a:pt x="387805" y="235665"/>
                    </a:cubicBezTo>
                    <a:cubicBezTo>
                      <a:pt x="388112" y="237917"/>
                      <a:pt x="387959" y="240323"/>
                      <a:pt x="387396" y="242728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77"/>
              <p:cNvSpPr/>
              <p:nvPr/>
            </p:nvSpPr>
            <p:spPr>
              <a:xfrm>
                <a:off x="1194224" y="2590576"/>
                <a:ext cx="450418" cy="486246"/>
              </a:xfrm>
              <a:custGeom>
                <a:rect b="b" l="l" r="r" t="t"/>
                <a:pathLst>
                  <a:path extrusionOk="0" h="486246" w="450418">
                    <a:moveTo>
                      <a:pt x="446016" y="185574"/>
                    </a:moveTo>
                    <a:cubicBezTo>
                      <a:pt x="445914" y="186085"/>
                      <a:pt x="445811" y="186597"/>
                      <a:pt x="445658" y="187160"/>
                    </a:cubicBezTo>
                    <a:cubicBezTo>
                      <a:pt x="445556" y="187621"/>
                      <a:pt x="445402" y="188082"/>
                      <a:pt x="445197" y="188491"/>
                    </a:cubicBezTo>
                    <a:cubicBezTo>
                      <a:pt x="445197" y="188542"/>
                      <a:pt x="445146" y="188696"/>
                      <a:pt x="445095" y="188747"/>
                    </a:cubicBezTo>
                    <a:cubicBezTo>
                      <a:pt x="444839" y="189361"/>
                      <a:pt x="444532" y="190027"/>
                      <a:pt x="444174" y="190692"/>
                    </a:cubicBezTo>
                    <a:cubicBezTo>
                      <a:pt x="443867" y="191255"/>
                      <a:pt x="443508" y="191767"/>
                      <a:pt x="443201" y="192330"/>
                    </a:cubicBezTo>
                    <a:cubicBezTo>
                      <a:pt x="442894" y="192790"/>
                      <a:pt x="442587" y="193251"/>
                      <a:pt x="442280" y="193712"/>
                    </a:cubicBezTo>
                    <a:cubicBezTo>
                      <a:pt x="441819" y="194377"/>
                      <a:pt x="441359" y="194991"/>
                      <a:pt x="440847" y="195657"/>
                    </a:cubicBezTo>
                    <a:cubicBezTo>
                      <a:pt x="439823" y="196885"/>
                      <a:pt x="438799" y="198165"/>
                      <a:pt x="437622" y="199393"/>
                    </a:cubicBezTo>
                    <a:cubicBezTo>
                      <a:pt x="436803" y="200212"/>
                      <a:pt x="436035" y="201082"/>
                      <a:pt x="435217" y="201901"/>
                    </a:cubicBezTo>
                    <a:cubicBezTo>
                      <a:pt x="430200" y="206917"/>
                      <a:pt x="424263" y="211933"/>
                      <a:pt x="418889" y="216540"/>
                    </a:cubicBezTo>
                    <a:cubicBezTo>
                      <a:pt x="416637" y="218434"/>
                      <a:pt x="414487" y="220276"/>
                      <a:pt x="412593" y="222016"/>
                    </a:cubicBezTo>
                    <a:cubicBezTo>
                      <a:pt x="396573" y="236655"/>
                      <a:pt x="392836" y="229540"/>
                      <a:pt x="374973" y="239010"/>
                    </a:cubicBezTo>
                    <a:cubicBezTo>
                      <a:pt x="357110" y="248376"/>
                      <a:pt x="361819" y="261121"/>
                      <a:pt x="365095" y="278063"/>
                    </a:cubicBezTo>
                    <a:cubicBezTo>
                      <a:pt x="368421" y="295005"/>
                      <a:pt x="361819" y="295005"/>
                      <a:pt x="345952" y="307647"/>
                    </a:cubicBezTo>
                    <a:cubicBezTo>
                      <a:pt x="330034" y="320341"/>
                      <a:pt x="334998" y="326943"/>
                      <a:pt x="347743" y="346649"/>
                    </a:cubicBezTo>
                    <a:cubicBezTo>
                      <a:pt x="360437" y="366457"/>
                      <a:pt x="336022" y="373469"/>
                      <a:pt x="351070" y="391793"/>
                    </a:cubicBezTo>
                    <a:cubicBezTo>
                      <a:pt x="366118" y="410168"/>
                      <a:pt x="373130" y="382887"/>
                      <a:pt x="391454" y="382887"/>
                    </a:cubicBezTo>
                    <a:cubicBezTo>
                      <a:pt x="409778" y="382887"/>
                      <a:pt x="396163" y="389900"/>
                      <a:pt x="390994" y="399829"/>
                    </a:cubicBezTo>
                    <a:cubicBezTo>
                      <a:pt x="385824" y="409708"/>
                      <a:pt x="386796" y="409708"/>
                      <a:pt x="392887" y="429669"/>
                    </a:cubicBezTo>
                    <a:cubicBezTo>
                      <a:pt x="397750" y="445690"/>
                      <a:pt x="382292" y="470105"/>
                      <a:pt x="375997" y="479215"/>
                    </a:cubicBezTo>
                    <a:cubicBezTo>
                      <a:pt x="355882" y="465805"/>
                      <a:pt x="345082" y="445434"/>
                      <a:pt x="333617" y="454391"/>
                    </a:cubicBezTo>
                    <a:cubicBezTo>
                      <a:pt x="320923" y="464321"/>
                      <a:pt x="317647" y="470361"/>
                      <a:pt x="300245" y="469951"/>
                    </a:cubicBezTo>
                    <a:cubicBezTo>
                      <a:pt x="282842" y="469439"/>
                      <a:pt x="273424" y="466010"/>
                      <a:pt x="251774" y="452241"/>
                    </a:cubicBezTo>
                    <a:cubicBezTo>
                      <a:pt x="230174" y="438422"/>
                      <a:pt x="204326" y="420559"/>
                      <a:pt x="194908" y="435146"/>
                    </a:cubicBezTo>
                    <a:cubicBezTo>
                      <a:pt x="185490" y="449733"/>
                      <a:pt x="180730" y="499024"/>
                      <a:pt x="139834" y="451832"/>
                    </a:cubicBezTo>
                    <a:cubicBezTo>
                      <a:pt x="146181" y="443489"/>
                      <a:pt x="153910" y="436016"/>
                      <a:pt x="160871" y="425933"/>
                    </a:cubicBezTo>
                    <a:cubicBezTo>
                      <a:pt x="172182" y="409605"/>
                      <a:pt x="167167" y="403975"/>
                      <a:pt x="165887" y="385805"/>
                    </a:cubicBezTo>
                    <a:cubicBezTo>
                      <a:pt x="164607" y="367635"/>
                      <a:pt x="151453" y="373265"/>
                      <a:pt x="135125" y="365127"/>
                    </a:cubicBezTo>
                    <a:cubicBezTo>
                      <a:pt x="118849" y="356988"/>
                      <a:pt x="130161" y="348850"/>
                      <a:pt x="137685" y="331294"/>
                    </a:cubicBezTo>
                    <a:cubicBezTo>
                      <a:pt x="142701" y="319522"/>
                      <a:pt x="133078" y="317014"/>
                      <a:pt x="118644" y="316502"/>
                    </a:cubicBezTo>
                    <a:cubicBezTo>
                      <a:pt x="117672" y="300839"/>
                      <a:pt x="151146" y="269208"/>
                      <a:pt x="168088" y="230667"/>
                    </a:cubicBezTo>
                    <a:cubicBezTo>
                      <a:pt x="185030" y="192125"/>
                      <a:pt x="124326" y="171856"/>
                      <a:pt x="110711" y="156808"/>
                    </a:cubicBezTo>
                    <a:cubicBezTo>
                      <a:pt x="97096" y="141760"/>
                      <a:pt x="114908" y="122924"/>
                      <a:pt x="94741" y="111664"/>
                    </a:cubicBezTo>
                    <a:cubicBezTo>
                      <a:pt x="74524" y="100352"/>
                      <a:pt x="60397" y="115912"/>
                      <a:pt x="33167" y="125330"/>
                    </a:cubicBezTo>
                    <a:cubicBezTo>
                      <a:pt x="5835" y="134697"/>
                      <a:pt x="8906" y="122208"/>
                      <a:pt x="7678" y="122669"/>
                    </a:cubicBezTo>
                    <a:cubicBezTo>
                      <a:pt x="21241" y="117960"/>
                      <a:pt x="34703" y="112432"/>
                      <a:pt x="47192" y="107620"/>
                    </a:cubicBezTo>
                    <a:cubicBezTo>
                      <a:pt x="70685" y="98510"/>
                      <a:pt x="90595" y="82899"/>
                      <a:pt x="113884" y="73378"/>
                    </a:cubicBezTo>
                    <a:cubicBezTo>
                      <a:pt x="134614" y="64933"/>
                      <a:pt x="166450" y="56283"/>
                      <a:pt x="160359" y="27569"/>
                    </a:cubicBezTo>
                    <a:cubicBezTo>
                      <a:pt x="159643" y="24088"/>
                      <a:pt x="158568" y="20710"/>
                      <a:pt x="157186" y="17383"/>
                    </a:cubicBezTo>
                    <a:cubicBezTo>
                      <a:pt x="173411" y="16001"/>
                      <a:pt x="187794" y="26545"/>
                      <a:pt x="201511" y="30793"/>
                    </a:cubicBezTo>
                    <a:cubicBezTo>
                      <a:pt x="216559" y="35554"/>
                      <a:pt x="237749" y="14824"/>
                      <a:pt x="253309" y="8221"/>
                    </a:cubicBezTo>
                    <a:cubicBezTo>
                      <a:pt x="268766" y="1670"/>
                      <a:pt x="254230" y="56232"/>
                      <a:pt x="249572" y="69386"/>
                    </a:cubicBezTo>
                    <a:cubicBezTo>
                      <a:pt x="244812" y="82540"/>
                      <a:pt x="274909" y="94722"/>
                      <a:pt x="290469" y="94261"/>
                    </a:cubicBezTo>
                    <a:cubicBezTo>
                      <a:pt x="306028" y="93801"/>
                      <a:pt x="314423" y="104140"/>
                      <a:pt x="336073" y="117294"/>
                    </a:cubicBezTo>
                    <a:cubicBezTo>
                      <a:pt x="357724" y="130448"/>
                      <a:pt x="362894" y="123436"/>
                      <a:pt x="380296" y="134236"/>
                    </a:cubicBezTo>
                    <a:cubicBezTo>
                      <a:pt x="397750" y="145087"/>
                      <a:pt x="416023" y="164332"/>
                      <a:pt x="438595" y="174722"/>
                    </a:cubicBezTo>
                    <a:cubicBezTo>
                      <a:pt x="441205" y="175900"/>
                      <a:pt x="443048" y="177231"/>
                      <a:pt x="444276" y="178715"/>
                    </a:cubicBezTo>
                    <a:cubicBezTo>
                      <a:pt x="444481" y="178920"/>
                      <a:pt x="444685" y="179227"/>
                      <a:pt x="444839" y="179483"/>
                    </a:cubicBezTo>
                    <a:cubicBezTo>
                      <a:pt x="445044" y="179687"/>
                      <a:pt x="445197" y="179994"/>
                      <a:pt x="445351" y="180250"/>
                    </a:cubicBezTo>
                    <a:cubicBezTo>
                      <a:pt x="445556" y="180660"/>
                      <a:pt x="445760" y="181069"/>
                      <a:pt x="445914" y="181530"/>
                    </a:cubicBezTo>
                    <a:cubicBezTo>
                      <a:pt x="446067" y="181939"/>
                      <a:pt x="446170" y="182400"/>
                      <a:pt x="446272" y="182861"/>
                    </a:cubicBezTo>
                    <a:cubicBezTo>
                      <a:pt x="446426" y="183782"/>
                      <a:pt x="446426" y="184704"/>
                      <a:pt x="446272" y="185727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77"/>
              <p:cNvSpPr/>
              <p:nvPr/>
            </p:nvSpPr>
            <p:spPr>
              <a:xfrm>
                <a:off x="1499434" y="3274015"/>
                <a:ext cx="404352" cy="378760"/>
              </a:xfrm>
              <a:custGeom>
                <a:rect b="b" l="l" r="r" t="t"/>
                <a:pathLst>
                  <a:path extrusionOk="0" h="378760" w="404352">
                    <a:moveTo>
                      <a:pt x="395447" y="270353"/>
                    </a:moveTo>
                    <a:cubicBezTo>
                      <a:pt x="382907" y="294205"/>
                      <a:pt x="384801" y="318262"/>
                      <a:pt x="374154" y="327833"/>
                    </a:cubicBezTo>
                    <a:cubicBezTo>
                      <a:pt x="363457" y="337456"/>
                      <a:pt x="342625" y="353067"/>
                      <a:pt x="339912" y="372209"/>
                    </a:cubicBezTo>
                    <a:cubicBezTo>
                      <a:pt x="309407" y="370674"/>
                      <a:pt x="263290" y="355830"/>
                      <a:pt x="261038" y="355114"/>
                    </a:cubicBezTo>
                    <a:lnTo>
                      <a:pt x="261038" y="355114"/>
                    </a:lnTo>
                    <a:cubicBezTo>
                      <a:pt x="260168" y="353630"/>
                      <a:pt x="259298" y="352299"/>
                      <a:pt x="258376" y="350917"/>
                    </a:cubicBezTo>
                    <a:cubicBezTo>
                      <a:pt x="258069" y="350507"/>
                      <a:pt x="257762" y="350098"/>
                      <a:pt x="257455" y="349688"/>
                    </a:cubicBezTo>
                    <a:cubicBezTo>
                      <a:pt x="256841" y="348869"/>
                      <a:pt x="256227" y="348102"/>
                      <a:pt x="255510" y="347334"/>
                    </a:cubicBezTo>
                    <a:cubicBezTo>
                      <a:pt x="255152" y="346976"/>
                      <a:pt x="254845" y="346617"/>
                      <a:pt x="254486" y="346310"/>
                    </a:cubicBezTo>
                    <a:cubicBezTo>
                      <a:pt x="253975" y="345799"/>
                      <a:pt x="253514" y="345338"/>
                      <a:pt x="252951" y="344826"/>
                    </a:cubicBezTo>
                    <a:cubicBezTo>
                      <a:pt x="252388" y="344365"/>
                      <a:pt x="251876" y="343956"/>
                      <a:pt x="251313" y="343546"/>
                    </a:cubicBezTo>
                    <a:cubicBezTo>
                      <a:pt x="250443" y="342932"/>
                      <a:pt x="249573" y="342369"/>
                      <a:pt x="248651" y="341909"/>
                    </a:cubicBezTo>
                    <a:cubicBezTo>
                      <a:pt x="248242" y="341704"/>
                      <a:pt x="247781" y="341499"/>
                      <a:pt x="247321" y="341294"/>
                    </a:cubicBezTo>
                    <a:cubicBezTo>
                      <a:pt x="246809" y="341141"/>
                      <a:pt x="246399" y="340936"/>
                      <a:pt x="245836" y="340782"/>
                    </a:cubicBezTo>
                    <a:cubicBezTo>
                      <a:pt x="245427" y="340680"/>
                      <a:pt x="245017" y="340578"/>
                      <a:pt x="244608" y="340475"/>
                    </a:cubicBezTo>
                    <a:cubicBezTo>
                      <a:pt x="244301" y="340424"/>
                      <a:pt x="243994" y="340424"/>
                      <a:pt x="243687" y="340322"/>
                    </a:cubicBezTo>
                    <a:cubicBezTo>
                      <a:pt x="243482" y="340322"/>
                      <a:pt x="243226" y="340271"/>
                      <a:pt x="243021" y="340271"/>
                    </a:cubicBezTo>
                    <a:cubicBezTo>
                      <a:pt x="241895" y="340168"/>
                      <a:pt x="240667" y="340168"/>
                      <a:pt x="239489" y="340424"/>
                    </a:cubicBezTo>
                    <a:cubicBezTo>
                      <a:pt x="224441" y="342727"/>
                      <a:pt x="209393" y="347948"/>
                      <a:pt x="195727" y="337097"/>
                    </a:cubicBezTo>
                    <a:cubicBezTo>
                      <a:pt x="182061" y="326297"/>
                      <a:pt x="182061" y="330034"/>
                      <a:pt x="185388" y="312682"/>
                    </a:cubicBezTo>
                    <a:cubicBezTo>
                      <a:pt x="188715" y="295229"/>
                      <a:pt x="191991" y="283098"/>
                      <a:pt x="182573" y="278850"/>
                    </a:cubicBezTo>
                    <a:cubicBezTo>
                      <a:pt x="173155" y="274602"/>
                      <a:pt x="162355" y="267078"/>
                      <a:pt x="156725" y="271787"/>
                    </a:cubicBezTo>
                    <a:cubicBezTo>
                      <a:pt x="151095" y="276444"/>
                      <a:pt x="149201" y="291032"/>
                      <a:pt x="137941" y="284480"/>
                    </a:cubicBezTo>
                    <a:cubicBezTo>
                      <a:pt x="126629" y="277929"/>
                      <a:pt x="105951" y="257660"/>
                      <a:pt x="105490" y="241230"/>
                    </a:cubicBezTo>
                    <a:cubicBezTo>
                      <a:pt x="104978" y="224800"/>
                      <a:pt x="105490" y="192810"/>
                      <a:pt x="87627" y="182931"/>
                    </a:cubicBezTo>
                    <a:cubicBezTo>
                      <a:pt x="69764" y="173053"/>
                      <a:pt x="47345" y="168395"/>
                      <a:pt x="29380" y="150020"/>
                    </a:cubicBezTo>
                    <a:cubicBezTo>
                      <a:pt x="22879" y="143417"/>
                      <a:pt x="15304" y="137071"/>
                      <a:pt x="7678" y="130314"/>
                    </a:cubicBezTo>
                    <a:cubicBezTo>
                      <a:pt x="7934" y="128574"/>
                      <a:pt x="14024" y="83379"/>
                      <a:pt x="27383" y="92131"/>
                    </a:cubicBezTo>
                    <a:cubicBezTo>
                      <a:pt x="40998" y="101088"/>
                      <a:pt x="61216" y="119463"/>
                      <a:pt x="50877" y="99194"/>
                    </a:cubicBezTo>
                    <a:cubicBezTo>
                      <a:pt x="40538" y="78977"/>
                      <a:pt x="42943" y="62496"/>
                      <a:pt x="53743" y="69098"/>
                    </a:cubicBezTo>
                    <a:cubicBezTo>
                      <a:pt x="64543" y="75701"/>
                      <a:pt x="82867" y="76008"/>
                      <a:pt x="93667" y="67665"/>
                    </a:cubicBezTo>
                    <a:cubicBezTo>
                      <a:pt x="104518" y="59271"/>
                      <a:pt x="114345" y="38081"/>
                      <a:pt x="128011" y="18785"/>
                    </a:cubicBezTo>
                    <a:cubicBezTo>
                      <a:pt x="130673" y="14997"/>
                      <a:pt x="133385" y="11363"/>
                      <a:pt x="135996" y="7678"/>
                    </a:cubicBezTo>
                    <a:cubicBezTo>
                      <a:pt x="135996" y="7678"/>
                      <a:pt x="146539" y="56610"/>
                      <a:pt x="166552" y="56610"/>
                    </a:cubicBezTo>
                    <a:cubicBezTo>
                      <a:pt x="186565" y="56610"/>
                      <a:pt x="234934" y="63519"/>
                      <a:pt x="222343" y="79796"/>
                    </a:cubicBezTo>
                    <a:cubicBezTo>
                      <a:pt x="209803" y="96123"/>
                      <a:pt x="204173" y="107998"/>
                      <a:pt x="212362" y="116802"/>
                    </a:cubicBezTo>
                    <a:cubicBezTo>
                      <a:pt x="220449" y="125554"/>
                      <a:pt x="222343" y="141268"/>
                      <a:pt x="219272" y="146847"/>
                    </a:cubicBezTo>
                    <a:cubicBezTo>
                      <a:pt x="216150" y="152528"/>
                      <a:pt x="208933" y="166911"/>
                      <a:pt x="224441" y="178836"/>
                    </a:cubicBezTo>
                    <a:cubicBezTo>
                      <a:pt x="239950" y="190711"/>
                      <a:pt x="223622" y="208984"/>
                      <a:pt x="244915" y="208984"/>
                    </a:cubicBezTo>
                    <a:cubicBezTo>
                      <a:pt x="266207" y="208984"/>
                      <a:pt x="305107" y="220859"/>
                      <a:pt x="323329" y="208984"/>
                    </a:cubicBezTo>
                    <a:cubicBezTo>
                      <a:pt x="341499" y="197007"/>
                      <a:pt x="350251" y="171978"/>
                      <a:pt x="362228" y="186412"/>
                    </a:cubicBezTo>
                    <a:cubicBezTo>
                      <a:pt x="374154" y="200795"/>
                      <a:pt x="350917" y="218402"/>
                      <a:pt x="365351" y="224032"/>
                    </a:cubicBezTo>
                    <a:cubicBezTo>
                      <a:pt x="370827" y="226182"/>
                      <a:pt x="378300" y="229969"/>
                      <a:pt x="384749" y="235088"/>
                    </a:cubicBezTo>
                    <a:cubicBezTo>
                      <a:pt x="395344" y="243482"/>
                      <a:pt x="403227" y="255612"/>
                      <a:pt x="395447" y="27040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77"/>
              <p:cNvSpPr/>
              <p:nvPr/>
            </p:nvSpPr>
            <p:spPr>
              <a:xfrm>
                <a:off x="1652371" y="3602036"/>
                <a:ext cx="460654" cy="363405"/>
              </a:xfrm>
              <a:custGeom>
                <a:rect b="b" l="l" r="r" t="t"/>
                <a:pathLst>
                  <a:path extrusionOk="0" h="363405" w="460654">
                    <a:moveTo>
                      <a:pt x="458045" y="241963"/>
                    </a:moveTo>
                    <a:cubicBezTo>
                      <a:pt x="453131" y="238021"/>
                      <a:pt x="439926" y="266121"/>
                      <a:pt x="424058" y="272826"/>
                    </a:cubicBezTo>
                    <a:cubicBezTo>
                      <a:pt x="406195" y="280351"/>
                      <a:pt x="391761" y="293863"/>
                      <a:pt x="383009" y="307324"/>
                    </a:cubicBezTo>
                    <a:cubicBezTo>
                      <a:pt x="374205" y="320786"/>
                      <a:pt x="348818" y="314848"/>
                      <a:pt x="340322" y="289154"/>
                    </a:cubicBezTo>
                    <a:cubicBezTo>
                      <a:pt x="331876" y="263409"/>
                      <a:pt x="248191" y="264688"/>
                      <a:pt x="290161" y="329589"/>
                    </a:cubicBezTo>
                    <a:cubicBezTo>
                      <a:pt x="332184" y="394490"/>
                      <a:pt x="283866" y="335219"/>
                      <a:pt x="279515" y="344945"/>
                    </a:cubicBezTo>
                    <a:cubicBezTo>
                      <a:pt x="275113" y="354669"/>
                      <a:pt x="282637" y="310140"/>
                      <a:pt x="258172" y="319557"/>
                    </a:cubicBezTo>
                    <a:cubicBezTo>
                      <a:pt x="233706" y="328975"/>
                      <a:pt x="282330" y="275027"/>
                      <a:pt x="297685" y="257164"/>
                    </a:cubicBezTo>
                    <a:cubicBezTo>
                      <a:pt x="313041" y="239301"/>
                      <a:pt x="292362" y="243396"/>
                      <a:pt x="286425" y="243037"/>
                    </a:cubicBezTo>
                    <a:cubicBezTo>
                      <a:pt x="280437" y="242730"/>
                      <a:pt x="272605" y="233005"/>
                      <a:pt x="260731" y="224765"/>
                    </a:cubicBezTo>
                    <a:cubicBezTo>
                      <a:pt x="248805" y="216524"/>
                      <a:pt x="233091" y="236742"/>
                      <a:pt x="229355" y="249947"/>
                    </a:cubicBezTo>
                    <a:cubicBezTo>
                      <a:pt x="225567" y="263102"/>
                      <a:pt x="218402" y="250561"/>
                      <a:pt x="218402" y="238943"/>
                    </a:cubicBezTo>
                    <a:cubicBezTo>
                      <a:pt x="218402" y="227324"/>
                      <a:pt x="210468" y="225686"/>
                      <a:pt x="189329" y="224765"/>
                    </a:cubicBezTo>
                    <a:cubicBezTo>
                      <a:pt x="168139" y="223843"/>
                      <a:pt x="153347" y="264995"/>
                      <a:pt x="151197" y="284957"/>
                    </a:cubicBezTo>
                    <a:cubicBezTo>
                      <a:pt x="149099" y="304970"/>
                      <a:pt x="154985" y="311265"/>
                      <a:pt x="166245" y="318585"/>
                    </a:cubicBezTo>
                    <a:cubicBezTo>
                      <a:pt x="177557" y="325904"/>
                      <a:pt x="163891" y="324676"/>
                      <a:pt x="152170" y="329436"/>
                    </a:cubicBezTo>
                    <a:cubicBezTo>
                      <a:pt x="140449" y="334094"/>
                      <a:pt x="140398" y="340440"/>
                      <a:pt x="140398" y="340440"/>
                    </a:cubicBezTo>
                    <a:cubicBezTo>
                      <a:pt x="140398" y="338239"/>
                      <a:pt x="140141" y="336039"/>
                      <a:pt x="139681" y="333991"/>
                    </a:cubicBezTo>
                    <a:cubicBezTo>
                      <a:pt x="139579" y="333530"/>
                      <a:pt x="139476" y="333019"/>
                      <a:pt x="139323" y="332558"/>
                    </a:cubicBezTo>
                    <a:cubicBezTo>
                      <a:pt x="139169" y="331637"/>
                      <a:pt x="138811" y="330766"/>
                      <a:pt x="138452" y="329948"/>
                    </a:cubicBezTo>
                    <a:cubicBezTo>
                      <a:pt x="138401" y="329692"/>
                      <a:pt x="138299" y="329436"/>
                      <a:pt x="138094" y="329129"/>
                    </a:cubicBezTo>
                    <a:cubicBezTo>
                      <a:pt x="137889" y="328719"/>
                      <a:pt x="137685" y="328310"/>
                      <a:pt x="137429" y="327900"/>
                    </a:cubicBezTo>
                    <a:cubicBezTo>
                      <a:pt x="137224" y="327491"/>
                      <a:pt x="136968" y="327081"/>
                      <a:pt x="136712" y="326723"/>
                    </a:cubicBezTo>
                    <a:cubicBezTo>
                      <a:pt x="136200" y="325853"/>
                      <a:pt x="135586" y="325085"/>
                      <a:pt x="134870" y="324317"/>
                    </a:cubicBezTo>
                    <a:cubicBezTo>
                      <a:pt x="126680" y="315258"/>
                      <a:pt x="112195" y="316538"/>
                      <a:pt x="101651" y="311419"/>
                    </a:cubicBezTo>
                    <a:cubicBezTo>
                      <a:pt x="94588" y="307990"/>
                      <a:pt x="88906" y="303127"/>
                      <a:pt x="85272" y="296064"/>
                    </a:cubicBezTo>
                    <a:cubicBezTo>
                      <a:pt x="82713" y="291150"/>
                      <a:pt x="81075" y="284036"/>
                      <a:pt x="74985" y="282398"/>
                    </a:cubicBezTo>
                    <a:cubicBezTo>
                      <a:pt x="68689" y="280760"/>
                      <a:pt x="62393" y="285571"/>
                      <a:pt x="57019" y="287977"/>
                    </a:cubicBezTo>
                    <a:cubicBezTo>
                      <a:pt x="50570" y="290792"/>
                      <a:pt x="45247" y="290229"/>
                      <a:pt x="39053" y="286953"/>
                    </a:cubicBezTo>
                    <a:cubicBezTo>
                      <a:pt x="30813" y="282654"/>
                      <a:pt x="22930" y="276921"/>
                      <a:pt x="18682" y="268373"/>
                    </a:cubicBezTo>
                    <a:cubicBezTo>
                      <a:pt x="14280" y="259467"/>
                      <a:pt x="11414" y="249486"/>
                      <a:pt x="7678" y="240222"/>
                    </a:cubicBezTo>
                    <a:cubicBezTo>
                      <a:pt x="7678" y="240222"/>
                      <a:pt x="38439" y="194413"/>
                      <a:pt x="46936" y="196306"/>
                    </a:cubicBezTo>
                    <a:cubicBezTo>
                      <a:pt x="55381" y="198200"/>
                      <a:pt x="67665" y="198661"/>
                      <a:pt x="77953" y="187349"/>
                    </a:cubicBezTo>
                    <a:cubicBezTo>
                      <a:pt x="88343" y="176089"/>
                      <a:pt x="96789" y="173274"/>
                      <a:pt x="93001" y="149268"/>
                    </a:cubicBezTo>
                    <a:cubicBezTo>
                      <a:pt x="89265" y="125263"/>
                      <a:pt x="74166" y="77355"/>
                      <a:pt x="89725" y="71213"/>
                    </a:cubicBezTo>
                    <a:cubicBezTo>
                      <a:pt x="105234" y="65071"/>
                      <a:pt x="122176" y="66965"/>
                      <a:pt x="117006" y="49102"/>
                    </a:cubicBezTo>
                    <a:cubicBezTo>
                      <a:pt x="114857" y="41680"/>
                      <a:pt x="111837" y="33747"/>
                      <a:pt x="107947" y="27092"/>
                    </a:cubicBezTo>
                    <a:cubicBezTo>
                      <a:pt x="110199" y="27809"/>
                      <a:pt x="156264" y="42601"/>
                      <a:pt x="186821" y="44188"/>
                    </a:cubicBezTo>
                    <a:cubicBezTo>
                      <a:pt x="197109" y="44751"/>
                      <a:pt x="205657" y="43727"/>
                      <a:pt x="210110" y="40145"/>
                    </a:cubicBezTo>
                    <a:cubicBezTo>
                      <a:pt x="227973" y="25711"/>
                      <a:pt x="250852" y="-6893"/>
                      <a:pt x="254640" y="15064"/>
                    </a:cubicBezTo>
                    <a:cubicBezTo>
                      <a:pt x="256022" y="23203"/>
                      <a:pt x="256278" y="33951"/>
                      <a:pt x="256790" y="44239"/>
                    </a:cubicBezTo>
                    <a:cubicBezTo>
                      <a:pt x="257609" y="61591"/>
                      <a:pt x="259195" y="77713"/>
                      <a:pt x="268460" y="78072"/>
                    </a:cubicBezTo>
                    <a:cubicBezTo>
                      <a:pt x="283201" y="78737"/>
                      <a:pt x="303572" y="77458"/>
                      <a:pt x="307666" y="91277"/>
                    </a:cubicBezTo>
                    <a:cubicBezTo>
                      <a:pt x="311710" y="105097"/>
                      <a:pt x="307308" y="119838"/>
                      <a:pt x="325530" y="119838"/>
                    </a:cubicBezTo>
                    <a:cubicBezTo>
                      <a:pt x="343751" y="119838"/>
                      <a:pt x="352145" y="117023"/>
                      <a:pt x="361563" y="128897"/>
                    </a:cubicBezTo>
                    <a:cubicBezTo>
                      <a:pt x="370981" y="140823"/>
                      <a:pt x="369394" y="159352"/>
                      <a:pt x="384442" y="144918"/>
                    </a:cubicBezTo>
                    <a:cubicBezTo>
                      <a:pt x="399490" y="130484"/>
                      <a:pt x="407321" y="120759"/>
                      <a:pt x="422421" y="117637"/>
                    </a:cubicBezTo>
                    <a:cubicBezTo>
                      <a:pt x="437469" y="114515"/>
                      <a:pt x="414897" y="150906"/>
                      <a:pt x="432146" y="156178"/>
                    </a:cubicBezTo>
                    <a:cubicBezTo>
                      <a:pt x="449395" y="161501"/>
                      <a:pt x="461576" y="172404"/>
                      <a:pt x="450930" y="181207"/>
                    </a:cubicBezTo>
                    <a:cubicBezTo>
                      <a:pt x="440386" y="189960"/>
                      <a:pt x="442843" y="226607"/>
                      <a:pt x="457993" y="24191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77"/>
              <p:cNvSpPr/>
              <p:nvPr/>
            </p:nvSpPr>
            <p:spPr>
              <a:xfrm>
                <a:off x="1831617" y="3404314"/>
                <a:ext cx="296866" cy="255919"/>
              </a:xfrm>
              <a:custGeom>
                <a:rect b="b" l="l" r="r" t="t"/>
                <a:pathLst>
                  <a:path extrusionOk="0" h="255919" w="296866">
                    <a:moveTo>
                      <a:pt x="284019" y="138212"/>
                    </a:moveTo>
                    <a:cubicBezTo>
                      <a:pt x="284838" y="140157"/>
                      <a:pt x="284685" y="141692"/>
                      <a:pt x="283763" y="142972"/>
                    </a:cubicBezTo>
                    <a:cubicBezTo>
                      <a:pt x="277365" y="151724"/>
                      <a:pt x="234269" y="146913"/>
                      <a:pt x="222394" y="151878"/>
                    </a:cubicBezTo>
                    <a:cubicBezTo>
                      <a:pt x="208779" y="157508"/>
                      <a:pt x="202176" y="155614"/>
                      <a:pt x="199822" y="166926"/>
                    </a:cubicBezTo>
                    <a:cubicBezTo>
                      <a:pt x="197467" y="178186"/>
                      <a:pt x="211594" y="186734"/>
                      <a:pt x="213488" y="202652"/>
                    </a:cubicBezTo>
                    <a:cubicBezTo>
                      <a:pt x="215382" y="218673"/>
                      <a:pt x="163174" y="238379"/>
                      <a:pt x="147154" y="249230"/>
                    </a:cubicBezTo>
                    <a:cubicBezTo>
                      <a:pt x="131235" y="260081"/>
                      <a:pt x="130212" y="247336"/>
                      <a:pt x="131645" y="234591"/>
                    </a:cubicBezTo>
                    <a:cubicBezTo>
                      <a:pt x="133078" y="221898"/>
                      <a:pt x="118491" y="226658"/>
                      <a:pt x="104006" y="227272"/>
                    </a:cubicBezTo>
                    <a:cubicBezTo>
                      <a:pt x="89521" y="227886"/>
                      <a:pt x="77646" y="241962"/>
                      <a:pt x="77646" y="241962"/>
                    </a:cubicBezTo>
                    <a:cubicBezTo>
                      <a:pt x="77134" y="231674"/>
                      <a:pt x="76878" y="220976"/>
                      <a:pt x="75496" y="212787"/>
                    </a:cubicBezTo>
                    <a:cubicBezTo>
                      <a:pt x="71709" y="190829"/>
                      <a:pt x="48881" y="223484"/>
                      <a:pt x="30966" y="237867"/>
                    </a:cubicBezTo>
                    <a:cubicBezTo>
                      <a:pt x="26513" y="241450"/>
                      <a:pt x="18017" y="242422"/>
                      <a:pt x="7678" y="241910"/>
                    </a:cubicBezTo>
                    <a:cubicBezTo>
                      <a:pt x="10390" y="222768"/>
                      <a:pt x="31273" y="207157"/>
                      <a:pt x="41920" y="197534"/>
                    </a:cubicBezTo>
                    <a:cubicBezTo>
                      <a:pt x="52566" y="187963"/>
                      <a:pt x="50672" y="163906"/>
                      <a:pt x="63212" y="140054"/>
                    </a:cubicBezTo>
                    <a:cubicBezTo>
                      <a:pt x="70992" y="125262"/>
                      <a:pt x="63110" y="113183"/>
                      <a:pt x="52515" y="104738"/>
                    </a:cubicBezTo>
                    <a:cubicBezTo>
                      <a:pt x="68433" y="78839"/>
                      <a:pt x="89213" y="103356"/>
                      <a:pt x="107128" y="108064"/>
                    </a:cubicBezTo>
                    <a:cubicBezTo>
                      <a:pt x="124991" y="112774"/>
                      <a:pt x="135330" y="80272"/>
                      <a:pt x="141933" y="65275"/>
                    </a:cubicBezTo>
                    <a:cubicBezTo>
                      <a:pt x="148484" y="50227"/>
                      <a:pt x="155599" y="54475"/>
                      <a:pt x="170596" y="49766"/>
                    </a:cubicBezTo>
                    <a:cubicBezTo>
                      <a:pt x="185644" y="45057"/>
                      <a:pt x="193629" y="33285"/>
                      <a:pt x="198338" y="16343"/>
                    </a:cubicBezTo>
                    <a:cubicBezTo>
                      <a:pt x="199157" y="13425"/>
                      <a:pt x="200538" y="11327"/>
                      <a:pt x="202534" y="9945"/>
                    </a:cubicBezTo>
                    <a:cubicBezTo>
                      <a:pt x="211901" y="3394"/>
                      <a:pt x="234013" y="12504"/>
                      <a:pt x="267026" y="18749"/>
                    </a:cubicBezTo>
                    <a:cubicBezTo>
                      <a:pt x="306950" y="26273"/>
                      <a:pt x="285811" y="52120"/>
                      <a:pt x="279106" y="76535"/>
                    </a:cubicBezTo>
                    <a:cubicBezTo>
                      <a:pt x="272452" y="101001"/>
                      <a:pt x="277365" y="123112"/>
                      <a:pt x="283917" y="13816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2" name="Google Shape;662;p77"/>
              <p:cNvSpPr/>
              <p:nvPr/>
            </p:nvSpPr>
            <p:spPr>
              <a:xfrm>
                <a:off x="1627701" y="3062676"/>
                <a:ext cx="696100" cy="455536"/>
              </a:xfrm>
              <a:custGeom>
                <a:rect b="b" l="l" r="r" t="t"/>
                <a:pathLst>
                  <a:path extrusionOk="0" h="455536" w="696100">
                    <a:moveTo>
                      <a:pt x="688526" y="210878"/>
                    </a:moveTo>
                    <a:cubicBezTo>
                      <a:pt x="671942" y="213386"/>
                      <a:pt x="646811" y="219630"/>
                      <a:pt x="640515" y="225004"/>
                    </a:cubicBezTo>
                    <a:cubicBezTo>
                      <a:pt x="634271" y="230327"/>
                      <a:pt x="625825" y="236316"/>
                      <a:pt x="618608" y="228127"/>
                    </a:cubicBezTo>
                    <a:cubicBezTo>
                      <a:pt x="611391" y="219988"/>
                      <a:pt x="605761" y="191121"/>
                      <a:pt x="593221" y="203046"/>
                    </a:cubicBezTo>
                    <a:cubicBezTo>
                      <a:pt x="582421" y="213334"/>
                      <a:pt x="554270" y="247167"/>
                      <a:pt x="536919" y="259861"/>
                    </a:cubicBezTo>
                    <a:cubicBezTo>
                      <a:pt x="534053" y="258479"/>
                      <a:pt x="530879" y="257148"/>
                      <a:pt x="527348" y="256073"/>
                    </a:cubicBezTo>
                    <a:cubicBezTo>
                      <a:pt x="489727" y="243840"/>
                      <a:pt x="450674" y="215126"/>
                      <a:pt x="422932" y="225516"/>
                    </a:cubicBezTo>
                    <a:cubicBezTo>
                      <a:pt x="395191" y="235804"/>
                      <a:pt x="394269" y="260782"/>
                      <a:pt x="396112" y="275318"/>
                    </a:cubicBezTo>
                    <a:cubicBezTo>
                      <a:pt x="398006" y="289957"/>
                      <a:pt x="397033" y="330699"/>
                      <a:pt x="406451" y="351685"/>
                    </a:cubicBezTo>
                    <a:cubicBezTo>
                      <a:pt x="404455" y="353066"/>
                      <a:pt x="403073" y="355165"/>
                      <a:pt x="402254" y="358083"/>
                    </a:cubicBezTo>
                    <a:cubicBezTo>
                      <a:pt x="397545" y="375024"/>
                      <a:pt x="389560" y="386797"/>
                      <a:pt x="374512" y="391505"/>
                    </a:cubicBezTo>
                    <a:cubicBezTo>
                      <a:pt x="359464" y="396215"/>
                      <a:pt x="352401" y="391966"/>
                      <a:pt x="345849" y="407014"/>
                    </a:cubicBezTo>
                    <a:cubicBezTo>
                      <a:pt x="339247" y="422062"/>
                      <a:pt x="328908" y="454513"/>
                      <a:pt x="311044" y="449804"/>
                    </a:cubicBezTo>
                    <a:cubicBezTo>
                      <a:pt x="293181" y="445095"/>
                      <a:pt x="272401" y="420527"/>
                      <a:pt x="256431" y="446477"/>
                    </a:cubicBezTo>
                    <a:cubicBezTo>
                      <a:pt x="249982" y="441358"/>
                      <a:pt x="242509" y="437571"/>
                      <a:pt x="237033" y="435421"/>
                    </a:cubicBezTo>
                    <a:cubicBezTo>
                      <a:pt x="222650" y="429791"/>
                      <a:pt x="245836" y="412184"/>
                      <a:pt x="233910" y="397801"/>
                    </a:cubicBezTo>
                    <a:cubicBezTo>
                      <a:pt x="221984" y="383367"/>
                      <a:pt x="213232" y="408447"/>
                      <a:pt x="195010" y="420373"/>
                    </a:cubicBezTo>
                    <a:cubicBezTo>
                      <a:pt x="176789" y="432248"/>
                      <a:pt x="137940" y="420373"/>
                      <a:pt x="116597" y="420373"/>
                    </a:cubicBezTo>
                    <a:cubicBezTo>
                      <a:pt x="95253" y="420373"/>
                      <a:pt x="111632" y="402152"/>
                      <a:pt x="96123" y="390226"/>
                    </a:cubicBezTo>
                    <a:cubicBezTo>
                      <a:pt x="80615" y="378300"/>
                      <a:pt x="87831" y="363918"/>
                      <a:pt x="90954" y="358236"/>
                    </a:cubicBezTo>
                    <a:cubicBezTo>
                      <a:pt x="94076" y="352606"/>
                      <a:pt x="92182" y="336892"/>
                      <a:pt x="84044" y="328191"/>
                    </a:cubicBezTo>
                    <a:cubicBezTo>
                      <a:pt x="75854" y="319388"/>
                      <a:pt x="81536" y="307513"/>
                      <a:pt x="94025" y="291185"/>
                    </a:cubicBezTo>
                    <a:cubicBezTo>
                      <a:pt x="106565" y="274909"/>
                      <a:pt x="58298" y="267999"/>
                      <a:pt x="38234" y="267999"/>
                    </a:cubicBezTo>
                    <a:cubicBezTo>
                      <a:pt x="18170" y="267999"/>
                      <a:pt x="7678" y="219067"/>
                      <a:pt x="7678" y="219067"/>
                    </a:cubicBezTo>
                    <a:cubicBezTo>
                      <a:pt x="7678" y="219016"/>
                      <a:pt x="7780" y="218914"/>
                      <a:pt x="7831" y="218862"/>
                    </a:cubicBezTo>
                    <a:cubicBezTo>
                      <a:pt x="8496" y="217941"/>
                      <a:pt x="9162" y="216969"/>
                      <a:pt x="9776" y="216098"/>
                    </a:cubicBezTo>
                    <a:cubicBezTo>
                      <a:pt x="10544" y="215024"/>
                      <a:pt x="11260" y="213897"/>
                      <a:pt x="12028" y="212823"/>
                    </a:cubicBezTo>
                    <a:cubicBezTo>
                      <a:pt x="14331" y="209393"/>
                      <a:pt x="16430" y="206015"/>
                      <a:pt x="18170" y="202739"/>
                    </a:cubicBezTo>
                    <a:cubicBezTo>
                      <a:pt x="18170" y="202739"/>
                      <a:pt x="18170" y="202637"/>
                      <a:pt x="18170" y="202637"/>
                    </a:cubicBezTo>
                    <a:cubicBezTo>
                      <a:pt x="19040" y="200897"/>
                      <a:pt x="19808" y="199208"/>
                      <a:pt x="20474" y="197519"/>
                    </a:cubicBezTo>
                    <a:cubicBezTo>
                      <a:pt x="20832" y="196648"/>
                      <a:pt x="21139" y="195881"/>
                      <a:pt x="21344" y="195062"/>
                    </a:cubicBezTo>
                    <a:cubicBezTo>
                      <a:pt x="21600" y="194243"/>
                      <a:pt x="21804" y="193424"/>
                      <a:pt x="21958" y="192605"/>
                    </a:cubicBezTo>
                    <a:cubicBezTo>
                      <a:pt x="22521" y="190199"/>
                      <a:pt x="22725" y="187794"/>
                      <a:pt x="22367" y="185542"/>
                    </a:cubicBezTo>
                    <a:cubicBezTo>
                      <a:pt x="22367" y="185183"/>
                      <a:pt x="22265" y="184774"/>
                      <a:pt x="22163" y="184416"/>
                    </a:cubicBezTo>
                    <a:cubicBezTo>
                      <a:pt x="22009" y="183648"/>
                      <a:pt x="21804" y="182880"/>
                      <a:pt x="21497" y="182112"/>
                    </a:cubicBezTo>
                    <a:cubicBezTo>
                      <a:pt x="21344" y="181652"/>
                      <a:pt x="21088" y="181089"/>
                      <a:pt x="20832" y="180628"/>
                    </a:cubicBezTo>
                    <a:cubicBezTo>
                      <a:pt x="20576" y="180014"/>
                      <a:pt x="20218" y="179502"/>
                      <a:pt x="19859" y="178888"/>
                    </a:cubicBezTo>
                    <a:cubicBezTo>
                      <a:pt x="13308" y="168856"/>
                      <a:pt x="11567" y="162663"/>
                      <a:pt x="11056" y="151504"/>
                    </a:cubicBezTo>
                    <a:cubicBezTo>
                      <a:pt x="31273" y="145823"/>
                      <a:pt x="83839" y="131491"/>
                      <a:pt x="107998" y="127448"/>
                    </a:cubicBezTo>
                    <a:cubicBezTo>
                      <a:pt x="138299" y="122483"/>
                      <a:pt x="145413" y="134972"/>
                      <a:pt x="170545" y="143161"/>
                    </a:cubicBezTo>
                    <a:cubicBezTo>
                      <a:pt x="195574" y="151351"/>
                      <a:pt x="181805" y="136251"/>
                      <a:pt x="207551" y="134358"/>
                    </a:cubicBezTo>
                    <a:cubicBezTo>
                      <a:pt x="233245" y="132515"/>
                      <a:pt x="231351" y="134358"/>
                      <a:pt x="218862" y="112400"/>
                    </a:cubicBezTo>
                    <a:cubicBezTo>
                      <a:pt x="206322" y="90493"/>
                      <a:pt x="220091" y="86706"/>
                      <a:pt x="228894" y="73551"/>
                    </a:cubicBezTo>
                    <a:cubicBezTo>
                      <a:pt x="229099" y="73193"/>
                      <a:pt x="229816" y="72016"/>
                      <a:pt x="230686" y="70532"/>
                    </a:cubicBezTo>
                    <a:cubicBezTo>
                      <a:pt x="260475" y="77953"/>
                      <a:pt x="300756" y="42483"/>
                      <a:pt x="325120" y="32195"/>
                    </a:cubicBezTo>
                    <a:cubicBezTo>
                      <a:pt x="349586" y="21856"/>
                      <a:pt x="388588" y="17147"/>
                      <a:pt x="408396" y="11926"/>
                    </a:cubicBezTo>
                    <a:cubicBezTo>
                      <a:pt x="413207" y="10698"/>
                      <a:pt x="415971" y="9264"/>
                      <a:pt x="417302" y="7678"/>
                    </a:cubicBezTo>
                    <a:cubicBezTo>
                      <a:pt x="418019" y="19194"/>
                      <a:pt x="422011" y="42175"/>
                      <a:pt x="439260" y="44735"/>
                    </a:cubicBezTo>
                    <a:cubicBezTo>
                      <a:pt x="462753" y="48215"/>
                      <a:pt x="461525" y="44735"/>
                      <a:pt x="474986" y="44735"/>
                    </a:cubicBezTo>
                    <a:cubicBezTo>
                      <a:pt x="488448" y="44735"/>
                      <a:pt x="501960" y="47908"/>
                      <a:pt x="515114" y="39412"/>
                    </a:cubicBezTo>
                    <a:cubicBezTo>
                      <a:pt x="528269" y="30966"/>
                      <a:pt x="573413" y="27179"/>
                      <a:pt x="575000" y="44120"/>
                    </a:cubicBezTo>
                    <a:cubicBezTo>
                      <a:pt x="576535" y="61062"/>
                      <a:pt x="567783" y="78925"/>
                      <a:pt x="577508" y="80768"/>
                    </a:cubicBezTo>
                    <a:cubicBezTo>
                      <a:pt x="587284" y="82662"/>
                      <a:pt x="622345" y="82662"/>
                      <a:pt x="635806" y="95458"/>
                    </a:cubicBezTo>
                    <a:cubicBezTo>
                      <a:pt x="636471" y="96072"/>
                      <a:pt x="637035" y="96686"/>
                      <a:pt x="637597" y="97301"/>
                    </a:cubicBezTo>
                    <a:cubicBezTo>
                      <a:pt x="637956" y="97710"/>
                      <a:pt x="638314" y="98068"/>
                      <a:pt x="638621" y="98426"/>
                    </a:cubicBezTo>
                    <a:cubicBezTo>
                      <a:pt x="640054" y="100013"/>
                      <a:pt x="641334" y="101651"/>
                      <a:pt x="642614" y="103391"/>
                    </a:cubicBezTo>
                    <a:cubicBezTo>
                      <a:pt x="642972" y="103852"/>
                      <a:pt x="643330" y="104313"/>
                      <a:pt x="643637" y="104774"/>
                    </a:cubicBezTo>
                    <a:cubicBezTo>
                      <a:pt x="643995" y="105285"/>
                      <a:pt x="644303" y="105695"/>
                      <a:pt x="644610" y="106207"/>
                    </a:cubicBezTo>
                    <a:cubicBezTo>
                      <a:pt x="645019" y="106769"/>
                      <a:pt x="645378" y="107333"/>
                      <a:pt x="645685" y="107896"/>
                    </a:cubicBezTo>
                    <a:cubicBezTo>
                      <a:pt x="646043" y="108459"/>
                      <a:pt x="646401" y="109022"/>
                      <a:pt x="646759" y="109636"/>
                    </a:cubicBezTo>
                    <a:cubicBezTo>
                      <a:pt x="647118" y="110199"/>
                      <a:pt x="647476" y="110762"/>
                      <a:pt x="647732" y="111325"/>
                    </a:cubicBezTo>
                    <a:cubicBezTo>
                      <a:pt x="648295" y="112246"/>
                      <a:pt x="648858" y="113219"/>
                      <a:pt x="649370" y="114191"/>
                    </a:cubicBezTo>
                    <a:cubicBezTo>
                      <a:pt x="649677" y="114652"/>
                      <a:pt x="649933" y="115164"/>
                      <a:pt x="650189" y="115625"/>
                    </a:cubicBezTo>
                    <a:cubicBezTo>
                      <a:pt x="650905" y="116904"/>
                      <a:pt x="651571" y="118184"/>
                      <a:pt x="652236" y="119412"/>
                    </a:cubicBezTo>
                    <a:cubicBezTo>
                      <a:pt x="654232" y="123148"/>
                      <a:pt x="656024" y="126680"/>
                      <a:pt x="657815" y="129905"/>
                    </a:cubicBezTo>
                    <a:cubicBezTo>
                      <a:pt x="658327" y="130826"/>
                      <a:pt x="658890" y="131798"/>
                      <a:pt x="659453" y="132669"/>
                    </a:cubicBezTo>
                    <a:cubicBezTo>
                      <a:pt x="659811" y="133283"/>
                      <a:pt x="660221" y="133897"/>
                      <a:pt x="660579" y="134460"/>
                    </a:cubicBezTo>
                    <a:cubicBezTo>
                      <a:pt x="660579" y="134511"/>
                      <a:pt x="660681" y="134614"/>
                      <a:pt x="660733" y="134665"/>
                    </a:cubicBezTo>
                    <a:cubicBezTo>
                      <a:pt x="661091" y="135177"/>
                      <a:pt x="661449" y="135740"/>
                      <a:pt x="661807" y="136200"/>
                    </a:cubicBezTo>
                    <a:cubicBezTo>
                      <a:pt x="662319" y="136866"/>
                      <a:pt x="662780" y="137480"/>
                      <a:pt x="663292" y="138094"/>
                    </a:cubicBezTo>
                    <a:cubicBezTo>
                      <a:pt x="671430" y="147512"/>
                      <a:pt x="704956" y="208318"/>
                      <a:pt x="688372" y="21082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77"/>
              <p:cNvSpPr/>
              <p:nvPr/>
            </p:nvSpPr>
            <p:spPr>
              <a:xfrm>
                <a:off x="1522315" y="2799387"/>
                <a:ext cx="342931" cy="419707"/>
              </a:xfrm>
              <a:custGeom>
                <a:rect b="b" l="l" r="r" t="t"/>
                <a:pathLst>
                  <a:path extrusionOk="0" h="419707" w="342931">
                    <a:moveTo>
                      <a:pt x="335815" y="333770"/>
                    </a:moveTo>
                    <a:cubicBezTo>
                      <a:pt x="335815" y="333770"/>
                      <a:pt x="336020" y="333770"/>
                      <a:pt x="336122" y="333821"/>
                    </a:cubicBezTo>
                    <a:cubicBezTo>
                      <a:pt x="335252" y="335306"/>
                      <a:pt x="334587" y="336483"/>
                      <a:pt x="334331" y="336841"/>
                    </a:cubicBezTo>
                    <a:cubicBezTo>
                      <a:pt x="325527" y="349995"/>
                      <a:pt x="311759" y="353783"/>
                      <a:pt x="324299" y="375690"/>
                    </a:cubicBezTo>
                    <a:cubicBezTo>
                      <a:pt x="336839" y="397648"/>
                      <a:pt x="338681" y="395805"/>
                      <a:pt x="312987" y="397648"/>
                    </a:cubicBezTo>
                    <a:cubicBezTo>
                      <a:pt x="287293" y="399541"/>
                      <a:pt x="301061" y="414589"/>
                      <a:pt x="275981" y="406451"/>
                    </a:cubicBezTo>
                    <a:cubicBezTo>
                      <a:pt x="250901" y="398262"/>
                      <a:pt x="243735" y="385773"/>
                      <a:pt x="213434" y="390738"/>
                    </a:cubicBezTo>
                    <a:cubicBezTo>
                      <a:pt x="189276" y="394781"/>
                      <a:pt x="136710" y="409113"/>
                      <a:pt x="116492" y="414794"/>
                    </a:cubicBezTo>
                    <a:cubicBezTo>
                      <a:pt x="116339" y="410751"/>
                      <a:pt x="116339" y="406042"/>
                      <a:pt x="116339" y="400309"/>
                    </a:cubicBezTo>
                    <a:cubicBezTo>
                      <a:pt x="116339" y="378658"/>
                      <a:pt x="114394" y="379119"/>
                      <a:pt x="99857" y="361256"/>
                    </a:cubicBezTo>
                    <a:cubicBezTo>
                      <a:pt x="85321" y="343393"/>
                      <a:pt x="71194" y="333975"/>
                      <a:pt x="73088" y="316112"/>
                    </a:cubicBezTo>
                    <a:cubicBezTo>
                      <a:pt x="74931" y="298197"/>
                      <a:pt x="78718" y="286937"/>
                      <a:pt x="54253" y="274243"/>
                    </a:cubicBezTo>
                    <a:cubicBezTo>
                      <a:pt x="51949" y="273066"/>
                      <a:pt x="49748" y="271735"/>
                      <a:pt x="47701" y="270353"/>
                    </a:cubicBezTo>
                    <a:cubicBezTo>
                      <a:pt x="53997" y="261243"/>
                      <a:pt x="69454" y="236777"/>
                      <a:pt x="64592" y="220807"/>
                    </a:cubicBezTo>
                    <a:cubicBezTo>
                      <a:pt x="58501" y="200845"/>
                      <a:pt x="57528" y="200845"/>
                      <a:pt x="62698" y="190967"/>
                    </a:cubicBezTo>
                    <a:cubicBezTo>
                      <a:pt x="67867" y="181089"/>
                      <a:pt x="81534" y="174025"/>
                      <a:pt x="63159" y="174025"/>
                    </a:cubicBezTo>
                    <a:cubicBezTo>
                      <a:pt x="44783" y="174025"/>
                      <a:pt x="37823" y="201306"/>
                      <a:pt x="22774" y="182931"/>
                    </a:cubicBezTo>
                    <a:cubicBezTo>
                      <a:pt x="7726" y="164608"/>
                      <a:pt x="32192" y="157595"/>
                      <a:pt x="19448" y="137787"/>
                    </a:cubicBezTo>
                    <a:cubicBezTo>
                      <a:pt x="6703" y="118081"/>
                      <a:pt x="1789" y="111479"/>
                      <a:pt x="17656" y="98785"/>
                    </a:cubicBezTo>
                    <a:cubicBezTo>
                      <a:pt x="33523" y="86091"/>
                      <a:pt x="40126" y="86091"/>
                      <a:pt x="36799" y="69201"/>
                    </a:cubicBezTo>
                    <a:cubicBezTo>
                      <a:pt x="33523" y="52259"/>
                      <a:pt x="28814" y="39565"/>
                      <a:pt x="46677" y="30147"/>
                    </a:cubicBezTo>
                    <a:cubicBezTo>
                      <a:pt x="64541" y="20729"/>
                      <a:pt x="68328" y="27793"/>
                      <a:pt x="84297" y="13154"/>
                    </a:cubicBezTo>
                    <a:cubicBezTo>
                      <a:pt x="86191" y="11414"/>
                      <a:pt x="88341" y="9571"/>
                      <a:pt x="90593" y="7678"/>
                    </a:cubicBezTo>
                    <a:cubicBezTo>
                      <a:pt x="91412" y="8445"/>
                      <a:pt x="117260" y="33270"/>
                      <a:pt x="127804" y="36955"/>
                    </a:cubicBezTo>
                    <a:cubicBezTo>
                      <a:pt x="136249" y="39923"/>
                      <a:pt x="169621" y="60397"/>
                      <a:pt x="178732" y="77544"/>
                    </a:cubicBezTo>
                    <a:cubicBezTo>
                      <a:pt x="181189" y="82150"/>
                      <a:pt x="181905" y="86501"/>
                      <a:pt x="179909" y="90237"/>
                    </a:cubicBezTo>
                    <a:cubicBezTo>
                      <a:pt x="170491" y="107793"/>
                      <a:pt x="170491" y="141677"/>
                      <a:pt x="189327" y="147307"/>
                    </a:cubicBezTo>
                    <a:cubicBezTo>
                      <a:pt x="208162" y="152937"/>
                      <a:pt x="217529" y="151658"/>
                      <a:pt x="216915" y="168037"/>
                    </a:cubicBezTo>
                    <a:cubicBezTo>
                      <a:pt x="216249" y="184313"/>
                      <a:pt x="210005" y="206988"/>
                      <a:pt x="227561" y="220756"/>
                    </a:cubicBezTo>
                    <a:cubicBezTo>
                      <a:pt x="245117" y="234473"/>
                      <a:pt x="258937" y="235753"/>
                      <a:pt x="250799" y="241434"/>
                    </a:cubicBezTo>
                    <a:cubicBezTo>
                      <a:pt x="242609" y="247065"/>
                      <a:pt x="248086" y="250852"/>
                      <a:pt x="253204" y="252695"/>
                    </a:cubicBezTo>
                    <a:cubicBezTo>
                      <a:pt x="258323" y="254589"/>
                      <a:pt x="261445" y="267743"/>
                      <a:pt x="272705" y="267743"/>
                    </a:cubicBezTo>
                    <a:cubicBezTo>
                      <a:pt x="283966" y="267743"/>
                      <a:pt x="302238" y="265235"/>
                      <a:pt x="296557" y="276495"/>
                    </a:cubicBezTo>
                    <a:cubicBezTo>
                      <a:pt x="290927" y="287807"/>
                      <a:pt x="289647" y="297839"/>
                      <a:pt x="304695" y="303469"/>
                    </a:cubicBezTo>
                    <a:cubicBezTo>
                      <a:pt x="318566" y="308639"/>
                      <a:pt x="339398" y="321333"/>
                      <a:pt x="335662" y="333565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77"/>
              <p:cNvSpPr/>
              <p:nvPr/>
            </p:nvSpPr>
            <p:spPr>
              <a:xfrm>
                <a:off x="2015581" y="3278086"/>
                <a:ext cx="348050" cy="307103"/>
              </a:xfrm>
              <a:custGeom>
                <a:rect b="b" l="l" r="r" t="t"/>
                <a:pathLst>
                  <a:path extrusionOk="0" h="307103" w="348050">
                    <a:moveTo>
                      <a:pt x="342207" y="231016"/>
                    </a:moveTo>
                    <a:cubicBezTo>
                      <a:pt x="342207" y="239973"/>
                      <a:pt x="336064" y="258758"/>
                      <a:pt x="334683" y="276160"/>
                    </a:cubicBezTo>
                    <a:cubicBezTo>
                      <a:pt x="334017" y="283837"/>
                      <a:pt x="328899" y="289212"/>
                      <a:pt x="322194" y="293153"/>
                    </a:cubicBezTo>
                    <a:cubicBezTo>
                      <a:pt x="313697" y="298271"/>
                      <a:pt x="302744" y="301087"/>
                      <a:pt x="295629" y="303441"/>
                    </a:cubicBezTo>
                    <a:cubicBezTo>
                      <a:pt x="282936" y="307638"/>
                      <a:pt x="285290" y="294484"/>
                      <a:pt x="285290" y="283787"/>
                    </a:cubicBezTo>
                    <a:cubicBezTo>
                      <a:pt x="285290" y="273089"/>
                      <a:pt x="271624" y="280869"/>
                      <a:pt x="260824" y="283377"/>
                    </a:cubicBezTo>
                    <a:cubicBezTo>
                      <a:pt x="250024" y="285987"/>
                      <a:pt x="248591" y="274676"/>
                      <a:pt x="244394" y="264797"/>
                    </a:cubicBezTo>
                    <a:cubicBezTo>
                      <a:pt x="240146" y="254919"/>
                      <a:pt x="192187" y="280818"/>
                      <a:pt x="165878" y="283121"/>
                    </a:cubicBezTo>
                    <a:cubicBezTo>
                      <a:pt x="143306" y="285117"/>
                      <a:pt x="109064" y="272628"/>
                      <a:pt x="99749" y="269046"/>
                    </a:cubicBezTo>
                    <a:cubicBezTo>
                      <a:pt x="100670" y="267766"/>
                      <a:pt x="100823" y="266230"/>
                      <a:pt x="100004" y="264285"/>
                    </a:cubicBezTo>
                    <a:cubicBezTo>
                      <a:pt x="93453" y="249237"/>
                      <a:pt x="88539" y="227126"/>
                      <a:pt x="95193" y="202660"/>
                    </a:cubicBezTo>
                    <a:cubicBezTo>
                      <a:pt x="101898" y="178194"/>
                      <a:pt x="123037" y="152346"/>
                      <a:pt x="83114" y="144873"/>
                    </a:cubicBezTo>
                    <a:cubicBezTo>
                      <a:pt x="50100" y="138629"/>
                      <a:pt x="27989" y="129518"/>
                      <a:pt x="18622" y="136070"/>
                    </a:cubicBezTo>
                    <a:cubicBezTo>
                      <a:pt x="9256" y="115084"/>
                      <a:pt x="10177" y="74291"/>
                      <a:pt x="8283" y="59703"/>
                    </a:cubicBezTo>
                    <a:cubicBezTo>
                      <a:pt x="6389" y="45167"/>
                      <a:pt x="7362" y="20190"/>
                      <a:pt x="35103" y="9902"/>
                    </a:cubicBezTo>
                    <a:cubicBezTo>
                      <a:pt x="62845" y="-489"/>
                      <a:pt x="101898" y="28225"/>
                      <a:pt x="139518" y="40458"/>
                    </a:cubicBezTo>
                    <a:cubicBezTo>
                      <a:pt x="142999" y="41584"/>
                      <a:pt x="146172" y="42864"/>
                      <a:pt x="149090" y="44246"/>
                    </a:cubicBezTo>
                    <a:cubicBezTo>
                      <a:pt x="177446" y="58014"/>
                      <a:pt x="179698" y="83913"/>
                      <a:pt x="195514" y="104387"/>
                    </a:cubicBezTo>
                    <a:cubicBezTo>
                      <a:pt x="212916" y="126959"/>
                      <a:pt x="248642" y="139192"/>
                      <a:pt x="266506" y="130747"/>
                    </a:cubicBezTo>
                    <a:cubicBezTo>
                      <a:pt x="284369" y="122301"/>
                      <a:pt x="284829" y="150964"/>
                      <a:pt x="296602" y="163658"/>
                    </a:cubicBezTo>
                    <a:cubicBezTo>
                      <a:pt x="308374" y="176351"/>
                      <a:pt x="317792" y="160843"/>
                      <a:pt x="327159" y="156594"/>
                    </a:cubicBezTo>
                    <a:cubicBezTo>
                      <a:pt x="336577" y="152346"/>
                      <a:pt x="334683" y="166012"/>
                      <a:pt x="328080" y="173025"/>
                    </a:cubicBezTo>
                    <a:cubicBezTo>
                      <a:pt x="321528" y="180037"/>
                      <a:pt x="327159" y="199845"/>
                      <a:pt x="334222" y="206908"/>
                    </a:cubicBezTo>
                    <a:cubicBezTo>
                      <a:pt x="341234" y="213920"/>
                      <a:pt x="342207" y="221956"/>
                      <a:pt x="342207" y="230862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p77"/>
              <p:cNvSpPr/>
              <p:nvPr/>
            </p:nvSpPr>
            <p:spPr>
              <a:xfrm>
                <a:off x="1901637" y="3533071"/>
                <a:ext cx="675627" cy="578377"/>
              </a:xfrm>
              <a:custGeom>
                <a:rect b="b" l="l" r="r" t="t"/>
                <a:pathLst>
                  <a:path extrusionOk="0" h="578377" w="675627">
                    <a:moveTo>
                      <a:pt x="663241" y="247101"/>
                    </a:moveTo>
                    <a:cubicBezTo>
                      <a:pt x="642204" y="258412"/>
                      <a:pt x="603356" y="267779"/>
                      <a:pt x="616510" y="280319"/>
                    </a:cubicBezTo>
                    <a:cubicBezTo>
                      <a:pt x="629715" y="292859"/>
                      <a:pt x="653516" y="300997"/>
                      <a:pt x="635653" y="318554"/>
                    </a:cubicBezTo>
                    <a:cubicBezTo>
                      <a:pt x="617790" y="336110"/>
                      <a:pt x="625313" y="337031"/>
                      <a:pt x="628487" y="349264"/>
                    </a:cubicBezTo>
                    <a:cubicBezTo>
                      <a:pt x="628640" y="349776"/>
                      <a:pt x="628794" y="350441"/>
                      <a:pt x="628948" y="351260"/>
                    </a:cubicBezTo>
                    <a:cubicBezTo>
                      <a:pt x="629152" y="352181"/>
                      <a:pt x="629357" y="353358"/>
                      <a:pt x="629613" y="354638"/>
                    </a:cubicBezTo>
                    <a:cubicBezTo>
                      <a:pt x="629766" y="355611"/>
                      <a:pt x="629920" y="356686"/>
                      <a:pt x="630073" y="357811"/>
                    </a:cubicBezTo>
                    <a:cubicBezTo>
                      <a:pt x="630176" y="358733"/>
                      <a:pt x="630330" y="359654"/>
                      <a:pt x="630432" y="360627"/>
                    </a:cubicBezTo>
                    <a:cubicBezTo>
                      <a:pt x="630534" y="361241"/>
                      <a:pt x="630585" y="361753"/>
                      <a:pt x="630688" y="362367"/>
                    </a:cubicBezTo>
                    <a:cubicBezTo>
                      <a:pt x="630790" y="363339"/>
                      <a:pt x="630944" y="364312"/>
                      <a:pt x="631046" y="365387"/>
                    </a:cubicBezTo>
                    <a:cubicBezTo>
                      <a:pt x="631302" y="367741"/>
                      <a:pt x="631558" y="370300"/>
                      <a:pt x="631763" y="372911"/>
                    </a:cubicBezTo>
                    <a:cubicBezTo>
                      <a:pt x="631814" y="373832"/>
                      <a:pt x="631916" y="374753"/>
                      <a:pt x="631916" y="375675"/>
                    </a:cubicBezTo>
                    <a:cubicBezTo>
                      <a:pt x="631916" y="376084"/>
                      <a:pt x="632018" y="376494"/>
                      <a:pt x="632018" y="376954"/>
                    </a:cubicBezTo>
                    <a:cubicBezTo>
                      <a:pt x="632121" y="378336"/>
                      <a:pt x="632172" y="379820"/>
                      <a:pt x="632223" y="381254"/>
                    </a:cubicBezTo>
                    <a:cubicBezTo>
                      <a:pt x="632326" y="382533"/>
                      <a:pt x="632326" y="383813"/>
                      <a:pt x="632326" y="385093"/>
                    </a:cubicBezTo>
                    <a:cubicBezTo>
                      <a:pt x="632326" y="387293"/>
                      <a:pt x="632326" y="389597"/>
                      <a:pt x="632326" y="391798"/>
                    </a:cubicBezTo>
                    <a:cubicBezTo>
                      <a:pt x="632326" y="392770"/>
                      <a:pt x="632326" y="393743"/>
                      <a:pt x="632223" y="394664"/>
                    </a:cubicBezTo>
                    <a:cubicBezTo>
                      <a:pt x="631814" y="405822"/>
                      <a:pt x="630227" y="416724"/>
                      <a:pt x="626491" y="424760"/>
                    </a:cubicBezTo>
                    <a:cubicBezTo>
                      <a:pt x="626133" y="425528"/>
                      <a:pt x="625774" y="426296"/>
                      <a:pt x="625365" y="427012"/>
                    </a:cubicBezTo>
                    <a:cubicBezTo>
                      <a:pt x="624955" y="427729"/>
                      <a:pt x="624546" y="428496"/>
                      <a:pt x="624085" y="429111"/>
                    </a:cubicBezTo>
                    <a:cubicBezTo>
                      <a:pt x="623625" y="429827"/>
                      <a:pt x="623164" y="430441"/>
                      <a:pt x="622652" y="430953"/>
                    </a:cubicBezTo>
                    <a:cubicBezTo>
                      <a:pt x="622191" y="431568"/>
                      <a:pt x="621628" y="432131"/>
                      <a:pt x="621065" y="432694"/>
                    </a:cubicBezTo>
                    <a:cubicBezTo>
                      <a:pt x="620860" y="432898"/>
                      <a:pt x="620707" y="433052"/>
                      <a:pt x="620502" y="433256"/>
                    </a:cubicBezTo>
                    <a:cubicBezTo>
                      <a:pt x="619223" y="434383"/>
                      <a:pt x="617738" y="435304"/>
                      <a:pt x="616152" y="436021"/>
                    </a:cubicBezTo>
                    <a:cubicBezTo>
                      <a:pt x="615230" y="436430"/>
                      <a:pt x="614258" y="436737"/>
                      <a:pt x="613285" y="436942"/>
                    </a:cubicBezTo>
                    <a:cubicBezTo>
                      <a:pt x="612313" y="437146"/>
                      <a:pt x="611238" y="437300"/>
                      <a:pt x="610112" y="437351"/>
                    </a:cubicBezTo>
                    <a:cubicBezTo>
                      <a:pt x="579043" y="438273"/>
                      <a:pt x="545825" y="459002"/>
                      <a:pt x="533285" y="448919"/>
                    </a:cubicBezTo>
                    <a:cubicBezTo>
                      <a:pt x="520745" y="438938"/>
                      <a:pt x="484404" y="420102"/>
                      <a:pt x="490034" y="442060"/>
                    </a:cubicBezTo>
                    <a:cubicBezTo>
                      <a:pt x="495665" y="463967"/>
                      <a:pt x="513886" y="502918"/>
                      <a:pt x="482511" y="519809"/>
                    </a:cubicBezTo>
                    <a:cubicBezTo>
                      <a:pt x="451135" y="536750"/>
                      <a:pt x="437929" y="543660"/>
                      <a:pt x="413054" y="574217"/>
                    </a:cubicBezTo>
                    <a:cubicBezTo>
                      <a:pt x="410597" y="568996"/>
                      <a:pt x="404199" y="566181"/>
                      <a:pt x="397852" y="562905"/>
                    </a:cubicBezTo>
                    <a:cubicBezTo>
                      <a:pt x="389049" y="558350"/>
                      <a:pt x="383470" y="553180"/>
                      <a:pt x="386797" y="542893"/>
                    </a:cubicBezTo>
                    <a:cubicBezTo>
                      <a:pt x="389305" y="535061"/>
                      <a:pt x="393092" y="530199"/>
                      <a:pt x="385517" y="524057"/>
                    </a:cubicBezTo>
                    <a:cubicBezTo>
                      <a:pt x="376611" y="516891"/>
                      <a:pt x="366118" y="512080"/>
                      <a:pt x="357263" y="504505"/>
                    </a:cubicBezTo>
                    <a:cubicBezTo>
                      <a:pt x="352299" y="500205"/>
                      <a:pt x="348306" y="496980"/>
                      <a:pt x="343597" y="497390"/>
                    </a:cubicBezTo>
                    <a:cubicBezTo>
                      <a:pt x="348613" y="478810"/>
                      <a:pt x="336073" y="467652"/>
                      <a:pt x="325376" y="459565"/>
                    </a:cubicBezTo>
                    <a:cubicBezTo>
                      <a:pt x="314730" y="451376"/>
                      <a:pt x="317238" y="433513"/>
                      <a:pt x="319132" y="422252"/>
                    </a:cubicBezTo>
                    <a:cubicBezTo>
                      <a:pt x="321025" y="410992"/>
                      <a:pt x="316316" y="406590"/>
                      <a:pt x="307820" y="399066"/>
                    </a:cubicBezTo>
                    <a:cubicBezTo>
                      <a:pt x="299374" y="391542"/>
                      <a:pt x="304032" y="387191"/>
                      <a:pt x="298709" y="374293"/>
                    </a:cubicBezTo>
                    <a:cubicBezTo>
                      <a:pt x="293386" y="361446"/>
                      <a:pt x="275830" y="357658"/>
                      <a:pt x="251978" y="358323"/>
                    </a:cubicBezTo>
                    <a:cubicBezTo>
                      <a:pt x="228178" y="358989"/>
                      <a:pt x="213386" y="327920"/>
                      <a:pt x="210263" y="313793"/>
                    </a:cubicBezTo>
                    <a:cubicBezTo>
                      <a:pt x="210007" y="312565"/>
                      <a:pt x="209649" y="311746"/>
                      <a:pt x="209240" y="311234"/>
                    </a:cubicBezTo>
                    <a:cubicBezTo>
                      <a:pt x="209086" y="311081"/>
                      <a:pt x="208984" y="310978"/>
                      <a:pt x="208881" y="310825"/>
                    </a:cubicBezTo>
                    <a:cubicBezTo>
                      <a:pt x="193731" y="295470"/>
                      <a:pt x="191274" y="258822"/>
                      <a:pt x="201818" y="250121"/>
                    </a:cubicBezTo>
                    <a:cubicBezTo>
                      <a:pt x="212464" y="241317"/>
                      <a:pt x="200231" y="230415"/>
                      <a:pt x="183034" y="225092"/>
                    </a:cubicBezTo>
                    <a:cubicBezTo>
                      <a:pt x="165785" y="219769"/>
                      <a:pt x="188357" y="183377"/>
                      <a:pt x="173309" y="186550"/>
                    </a:cubicBezTo>
                    <a:cubicBezTo>
                      <a:pt x="158260" y="189673"/>
                      <a:pt x="150378" y="199397"/>
                      <a:pt x="135330" y="213831"/>
                    </a:cubicBezTo>
                    <a:cubicBezTo>
                      <a:pt x="120282" y="228265"/>
                      <a:pt x="121869" y="209737"/>
                      <a:pt x="112451" y="197811"/>
                    </a:cubicBezTo>
                    <a:cubicBezTo>
                      <a:pt x="103033" y="185936"/>
                      <a:pt x="94588" y="188751"/>
                      <a:pt x="76417" y="188751"/>
                    </a:cubicBezTo>
                    <a:cubicBezTo>
                      <a:pt x="58247" y="188751"/>
                      <a:pt x="62649" y="174010"/>
                      <a:pt x="58554" y="160191"/>
                    </a:cubicBezTo>
                    <a:cubicBezTo>
                      <a:pt x="54460" y="146422"/>
                      <a:pt x="34088" y="147702"/>
                      <a:pt x="19348" y="146985"/>
                    </a:cubicBezTo>
                    <a:cubicBezTo>
                      <a:pt x="10083" y="146627"/>
                      <a:pt x="8497" y="130504"/>
                      <a:pt x="7678" y="113153"/>
                    </a:cubicBezTo>
                    <a:cubicBezTo>
                      <a:pt x="7678" y="113153"/>
                      <a:pt x="19552" y="99026"/>
                      <a:pt x="34037" y="98463"/>
                    </a:cubicBezTo>
                    <a:cubicBezTo>
                      <a:pt x="48522" y="97849"/>
                      <a:pt x="63110" y="93089"/>
                      <a:pt x="61677" y="105782"/>
                    </a:cubicBezTo>
                    <a:cubicBezTo>
                      <a:pt x="60243" y="118527"/>
                      <a:pt x="61216" y="131220"/>
                      <a:pt x="77185" y="120421"/>
                    </a:cubicBezTo>
                    <a:cubicBezTo>
                      <a:pt x="93206" y="109621"/>
                      <a:pt x="145413" y="89864"/>
                      <a:pt x="143520" y="73843"/>
                    </a:cubicBezTo>
                    <a:cubicBezTo>
                      <a:pt x="141626" y="57874"/>
                      <a:pt x="127550" y="49377"/>
                      <a:pt x="129853" y="38117"/>
                    </a:cubicBezTo>
                    <a:cubicBezTo>
                      <a:pt x="132208" y="26857"/>
                      <a:pt x="138811" y="28699"/>
                      <a:pt x="152426" y="23069"/>
                    </a:cubicBezTo>
                    <a:cubicBezTo>
                      <a:pt x="164300" y="18155"/>
                      <a:pt x="207397" y="22915"/>
                      <a:pt x="213795" y="14163"/>
                    </a:cubicBezTo>
                    <a:cubicBezTo>
                      <a:pt x="223059" y="17746"/>
                      <a:pt x="257301" y="30235"/>
                      <a:pt x="279925" y="28238"/>
                    </a:cubicBezTo>
                    <a:cubicBezTo>
                      <a:pt x="306233" y="25935"/>
                      <a:pt x="354193" y="36"/>
                      <a:pt x="358441" y="9915"/>
                    </a:cubicBezTo>
                    <a:cubicBezTo>
                      <a:pt x="362689" y="19793"/>
                      <a:pt x="364071" y="31105"/>
                      <a:pt x="374871" y="28495"/>
                    </a:cubicBezTo>
                    <a:cubicBezTo>
                      <a:pt x="385619" y="25935"/>
                      <a:pt x="399337" y="18207"/>
                      <a:pt x="399337" y="28904"/>
                    </a:cubicBezTo>
                    <a:cubicBezTo>
                      <a:pt x="399337" y="39601"/>
                      <a:pt x="396982" y="52756"/>
                      <a:pt x="409676" y="48559"/>
                    </a:cubicBezTo>
                    <a:cubicBezTo>
                      <a:pt x="416790" y="46204"/>
                      <a:pt x="427744" y="43338"/>
                      <a:pt x="436240" y="38271"/>
                    </a:cubicBezTo>
                    <a:cubicBezTo>
                      <a:pt x="436240" y="38271"/>
                      <a:pt x="463265" y="69083"/>
                      <a:pt x="454154" y="78808"/>
                    </a:cubicBezTo>
                    <a:cubicBezTo>
                      <a:pt x="445095" y="88533"/>
                      <a:pt x="437213" y="96057"/>
                      <a:pt x="440386" y="106703"/>
                    </a:cubicBezTo>
                    <a:cubicBezTo>
                      <a:pt x="443508" y="117401"/>
                      <a:pt x="465415" y="116787"/>
                      <a:pt x="456048" y="130248"/>
                    </a:cubicBezTo>
                    <a:cubicBezTo>
                      <a:pt x="446631" y="143760"/>
                      <a:pt x="434398" y="153486"/>
                      <a:pt x="443201" y="166026"/>
                    </a:cubicBezTo>
                    <a:cubicBezTo>
                      <a:pt x="449906" y="175648"/>
                      <a:pt x="473297" y="184759"/>
                      <a:pt x="478672" y="192283"/>
                    </a:cubicBezTo>
                    <a:cubicBezTo>
                      <a:pt x="480310" y="194535"/>
                      <a:pt x="480258" y="196736"/>
                      <a:pt x="477648" y="198630"/>
                    </a:cubicBezTo>
                    <a:cubicBezTo>
                      <a:pt x="466336" y="207075"/>
                      <a:pt x="457891" y="215879"/>
                      <a:pt x="471403" y="221816"/>
                    </a:cubicBezTo>
                    <a:cubicBezTo>
                      <a:pt x="484865" y="227753"/>
                      <a:pt x="473604" y="259436"/>
                      <a:pt x="487066" y="260050"/>
                    </a:cubicBezTo>
                    <a:cubicBezTo>
                      <a:pt x="500578" y="260665"/>
                      <a:pt x="553247" y="249404"/>
                      <a:pt x="548538" y="264708"/>
                    </a:cubicBezTo>
                    <a:cubicBezTo>
                      <a:pt x="543829" y="280114"/>
                      <a:pt x="551353" y="292654"/>
                      <a:pt x="558570" y="287639"/>
                    </a:cubicBezTo>
                    <a:cubicBezTo>
                      <a:pt x="565787" y="282622"/>
                      <a:pt x="582728" y="282008"/>
                      <a:pt x="578634" y="266909"/>
                    </a:cubicBezTo>
                    <a:cubicBezTo>
                      <a:pt x="574539" y="251861"/>
                      <a:pt x="561692" y="241164"/>
                      <a:pt x="582063" y="239935"/>
                    </a:cubicBezTo>
                    <a:cubicBezTo>
                      <a:pt x="602434" y="238706"/>
                      <a:pt x="609344" y="243416"/>
                      <a:pt x="614002" y="232104"/>
                    </a:cubicBezTo>
                    <a:cubicBezTo>
                      <a:pt x="618711" y="220792"/>
                      <a:pt x="625620" y="202929"/>
                      <a:pt x="640976" y="209839"/>
                    </a:cubicBezTo>
                    <a:cubicBezTo>
                      <a:pt x="656331" y="216749"/>
                      <a:pt x="684226" y="235840"/>
                      <a:pt x="663241" y="24715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p77"/>
              <p:cNvSpPr/>
              <p:nvPr/>
            </p:nvSpPr>
            <p:spPr>
              <a:xfrm>
                <a:off x="1141607" y="2230273"/>
                <a:ext cx="696100" cy="557904"/>
              </a:xfrm>
              <a:custGeom>
                <a:rect b="b" l="l" r="r" t="t"/>
                <a:pathLst>
                  <a:path extrusionOk="0" h="557904" w="696100">
                    <a:moveTo>
                      <a:pt x="684328" y="313450"/>
                    </a:moveTo>
                    <a:cubicBezTo>
                      <a:pt x="683356" y="317289"/>
                      <a:pt x="681872" y="320462"/>
                      <a:pt x="679978" y="323022"/>
                    </a:cubicBezTo>
                    <a:cubicBezTo>
                      <a:pt x="670304" y="336483"/>
                      <a:pt x="650445" y="334896"/>
                      <a:pt x="638212" y="343597"/>
                    </a:cubicBezTo>
                    <a:cubicBezTo>
                      <a:pt x="623675" y="353937"/>
                      <a:pt x="623675" y="359106"/>
                      <a:pt x="609037" y="367961"/>
                    </a:cubicBezTo>
                    <a:cubicBezTo>
                      <a:pt x="594450" y="376816"/>
                      <a:pt x="595883" y="391045"/>
                      <a:pt x="596343" y="408959"/>
                    </a:cubicBezTo>
                    <a:cubicBezTo>
                      <a:pt x="596855" y="426771"/>
                      <a:pt x="583189" y="433835"/>
                      <a:pt x="569574" y="446579"/>
                    </a:cubicBezTo>
                    <a:cubicBezTo>
                      <a:pt x="555959" y="459273"/>
                      <a:pt x="569114" y="463521"/>
                      <a:pt x="567220" y="484200"/>
                    </a:cubicBezTo>
                    <a:cubicBezTo>
                      <a:pt x="565326" y="504878"/>
                      <a:pt x="538557" y="518953"/>
                      <a:pt x="528166" y="533592"/>
                    </a:cubicBezTo>
                    <a:cubicBezTo>
                      <a:pt x="517827" y="548180"/>
                      <a:pt x="496739" y="551097"/>
                      <a:pt x="496739" y="551097"/>
                    </a:cubicBezTo>
                    <a:cubicBezTo>
                      <a:pt x="497098" y="550432"/>
                      <a:pt x="497405" y="549766"/>
                      <a:pt x="497661" y="549152"/>
                    </a:cubicBezTo>
                    <a:cubicBezTo>
                      <a:pt x="497661" y="549101"/>
                      <a:pt x="497712" y="548947"/>
                      <a:pt x="497763" y="548896"/>
                    </a:cubicBezTo>
                    <a:cubicBezTo>
                      <a:pt x="497968" y="548435"/>
                      <a:pt x="498121" y="547975"/>
                      <a:pt x="498224" y="547565"/>
                    </a:cubicBezTo>
                    <a:cubicBezTo>
                      <a:pt x="498377" y="547053"/>
                      <a:pt x="498480" y="546542"/>
                      <a:pt x="498582" y="545978"/>
                    </a:cubicBezTo>
                    <a:cubicBezTo>
                      <a:pt x="498787" y="544955"/>
                      <a:pt x="498787" y="543982"/>
                      <a:pt x="498582" y="543112"/>
                    </a:cubicBezTo>
                    <a:cubicBezTo>
                      <a:pt x="498531" y="542652"/>
                      <a:pt x="498377" y="542242"/>
                      <a:pt x="498224" y="541782"/>
                    </a:cubicBezTo>
                    <a:cubicBezTo>
                      <a:pt x="498070" y="541321"/>
                      <a:pt x="497866" y="540911"/>
                      <a:pt x="497661" y="540502"/>
                    </a:cubicBezTo>
                    <a:cubicBezTo>
                      <a:pt x="497507" y="540246"/>
                      <a:pt x="497354" y="539939"/>
                      <a:pt x="497149" y="539734"/>
                    </a:cubicBezTo>
                    <a:cubicBezTo>
                      <a:pt x="496995" y="539478"/>
                      <a:pt x="496791" y="539222"/>
                      <a:pt x="496586" y="538966"/>
                    </a:cubicBezTo>
                    <a:cubicBezTo>
                      <a:pt x="495358" y="537533"/>
                      <a:pt x="493515" y="536151"/>
                      <a:pt x="490904" y="534974"/>
                    </a:cubicBezTo>
                    <a:cubicBezTo>
                      <a:pt x="468333" y="524584"/>
                      <a:pt x="450009" y="505338"/>
                      <a:pt x="432606" y="494488"/>
                    </a:cubicBezTo>
                    <a:cubicBezTo>
                      <a:pt x="415255" y="483688"/>
                      <a:pt x="410034" y="490751"/>
                      <a:pt x="388383" y="477546"/>
                    </a:cubicBezTo>
                    <a:cubicBezTo>
                      <a:pt x="366784" y="464391"/>
                      <a:pt x="358338" y="454052"/>
                      <a:pt x="342778" y="454513"/>
                    </a:cubicBezTo>
                    <a:cubicBezTo>
                      <a:pt x="327219" y="454974"/>
                      <a:pt x="297122" y="442792"/>
                      <a:pt x="301882" y="429637"/>
                    </a:cubicBezTo>
                    <a:cubicBezTo>
                      <a:pt x="306540" y="416483"/>
                      <a:pt x="321128" y="361921"/>
                      <a:pt x="305619" y="368473"/>
                    </a:cubicBezTo>
                    <a:cubicBezTo>
                      <a:pt x="290059" y="375075"/>
                      <a:pt x="268920" y="395805"/>
                      <a:pt x="253821" y="391045"/>
                    </a:cubicBezTo>
                    <a:cubicBezTo>
                      <a:pt x="240155" y="386797"/>
                      <a:pt x="225721" y="376253"/>
                      <a:pt x="209496" y="377635"/>
                    </a:cubicBezTo>
                    <a:cubicBezTo>
                      <a:pt x="209496" y="377584"/>
                      <a:pt x="209496" y="377481"/>
                      <a:pt x="209393" y="377379"/>
                    </a:cubicBezTo>
                    <a:cubicBezTo>
                      <a:pt x="205298" y="366988"/>
                      <a:pt x="198849" y="357161"/>
                      <a:pt x="193577" y="347641"/>
                    </a:cubicBezTo>
                    <a:cubicBezTo>
                      <a:pt x="186463" y="334947"/>
                      <a:pt x="180116" y="321077"/>
                      <a:pt x="171056" y="309611"/>
                    </a:cubicBezTo>
                    <a:cubicBezTo>
                      <a:pt x="150583" y="283712"/>
                      <a:pt x="116341" y="287295"/>
                      <a:pt x="87627" y="278696"/>
                    </a:cubicBezTo>
                    <a:cubicBezTo>
                      <a:pt x="65259" y="271940"/>
                      <a:pt x="51747" y="254026"/>
                      <a:pt x="43302" y="233194"/>
                    </a:cubicBezTo>
                    <a:cubicBezTo>
                      <a:pt x="39104" y="222906"/>
                      <a:pt x="36750" y="212157"/>
                      <a:pt x="33679" y="201562"/>
                    </a:cubicBezTo>
                    <a:cubicBezTo>
                      <a:pt x="29635" y="187487"/>
                      <a:pt x="21600" y="173769"/>
                      <a:pt x="14587" y="160871"/>
                    </a:cubicBezTo>
                    <a:cubicBezTo>
                      <a:pt x="14076" y="159899"/>
                      <a:pt x="13615" y="158977"/>
                      <a:pt x="13205" y="158056"/>
                    </a:cubicBezTo>
                    <a:cubicBezTo>
                      <a:pt x="12438" y="156572"/>
                      <a:pt x="11823" y="155036"/>
                      <a:pt x="11158" y="153552"/>
                    </a:cubicBezTo>
                    <a:cubicBezTo>
                      <a:pt x="10646" y="152375"/>
                      <a:pt x="10083" y="151146"/>
                      <a:pt x="9520" y="150020"/>
                    </a:cubicBezTo>
                    <a:cubicBezTo>
                      <a:pt x="8957" y="148843"/>
                      <a:pt x="8343" y="147717"/>
                      <a:pt x="7678" y="146591"/>
                    </a:cubicBezTo>
                    <a:cubicBezTo>
                      <a:pt x="7678" y="146591"/>
                      <a:pt x="70378" y="123967"/>
                      <a:pt x="77390" y="103750"/>
                    </a:cubicBezTo>
                    <a:cubicBezTo>
                      <a:pt x="84402" y="83532"/>
                      <a:pt x="92438" y="76008"/>
                      <a:pt x="82508" y="62854"/>
                    </a:cubicBezTo>
                    <a:cubicBezTo>
                      <a:pt x="72630" y="49700"/>
                      <a:pt x="67000" y="50160"/>
                      <a:pt x="75957" y="38388"/>
                    </a:cubicBezTo>
                    <a:cubicBezTo>
                      <a:pt x="84863" y="26616"/>
                      <a:pt x="88139" y="9213"/>
                      <a:pt x="106053" y="9213"/>
                    </a:cubicBezTo>
                    <a:cubicBezTo>
                      <a:pt x="120180" y="9213"/>
                      <a:pt x="127857" y="12745"/>
                      <a:pt x="130621" y="7678"/>
                    </a:cubicBezTo>
                    <a:cubicBezTo>
                      <a:pt x="130621" y="7678"/>
                      <a:pt x="140346" y="19092"/>
                      <a:pt x="153859" y="30915"/>
                    </a:cubicBezTo>
                    <a:cubicBezTo>
                      <a:pt x="167422" y="42636"/>
                      <a:pt x="184006" y="46833"/>
                      <a:pt x="199566" y="44939"/>
                    </a:cubicBezTo>
                    <a:cubicBezTo>
                      <a:pt x="215075" y="43046"/>
                      <a:pt x="228741" y="66130"/>
                      <a:pt x="249419" y="76929"/>
                    </a:cubicBezTo>
                    <a:cubicBezTo>
                      <a:pt x="270097" y="87780"/>
                      <a:pt x="295996" y="76008"/>
                      <a:pt x="306796" y="73654"/>
                    </a:cubicBezTo>
                    <a:cubicBezTo>
                      <a:pt x="317596" y="71299"/>
                      <a:pt x="316214" y="87780"/>
                      <a:pt x="323226" y="90135"/>
                    </a:cubicBezTo>
                    <a:cubicBezTo>
                      <a:pt x="330290" y="92489"/>
                      <a:pt x="331262" y="106155"/>
                      <a:pt x="354295" y="111274"/>
                    </a:cubicBezTo>
                    <a:cubicBezTo>
                      <a:pt x="377328" y="116443"/>
                      <a:pt x="390482" y="103238"/>
                      <a:pt x="408857" y="88702"/>
                    </a:cubicBezTo>
                    <a:cubicBezTo>
                      <a:pt x="427181" y="74166"/>
                      <a:pt x="410239" y="70378"/>
                      <a:pt x="414026" y="56712"/>
                    </a:cubicBezTo>
                    <a:cubicBezTo>
                      <a:pt x="417763" y="43046"/>
                      <a:pt x="443150" y="73654"/>
                      <a:pt x="452107" y="87780"/>
                    </a:cubicBezTo>
                    <a:cubicBezTo>
                      <a:pt x="461013" y="101907"/>
                      <a:pt x="464801" y="96738"/>
                      <a:pt x="478467" y="96226"/>
                    </a:cubicBezTo>
                    <a:cubicBezTo>
                      <a:pt x="492082" y="95714"/>
                      <a:pt x="478006" y="130621"/>
                      <a:pt x="478467" y="155957"/>
                    </a:cubicBezTo>
                    <a:cubicBezTo>
                      <a:pt x="478927" y="181396"/>
                      <a:pt x="488755" y="163481"/>
                      <a:pt x="498428" y="163021"/>
                    </a:cubicBezTo>
                    <a:cubicBezTo>
                      <a:pt x="508000" y="162560"/>
                      <a:pt x="517008" y="176636"/>
                      <a:pt x="527399" y="183289"/>
                    </a:cubicBezTo>
                    <a:cubicBezTo>
                      <a:pt x="537687" y="189841"/>
                      <a:pt x="544340" y="183289"/>
                      <a:pt x="566913" y="183289"/>
                    </a:cubicBezTo>
                    <a:cubicBezTo>
                      <a:pt x="589485" y="183289"/>
                      <a:pt x="597009" y="228843"/>
                      <a:pt x="608320" y="242049"/>
                    </a:cubicBezTo>
                    <a:cubicBezTo>
                      <a:pt x="612620" y="247013"/>
                      <a:pt x="619274" y="248754"/>
                      <a:pt x="627310" y="249163"/>
                    </a:cubicBezTo>
                    <a:cubicBezTo>
                      <a:pt x="640464" y="249726"/>
                      <a:pt x="657099" y="246809"/>
                      <a:pt x="672249" y="249163"/>
                    </a:cubicBezTo>
                    <a:cubicBezTo>
                      <a:pt x="696715" y="252900"/>
                      <a:pt x="690061" y="289547"/>
                      <a:pt x="683970" y="31355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Google Shape;667;p77"/>
              <p:cNvSpPr/>
              <p:nvPr/>
            </p:nvSpPr>
            <p:spPr>
              <a:xfrm>
                <a:off x="1688602" y="2844019"/>
                <a:ext cx="363405" cy="296866"/>
              </a:xfrm>
              <a:custGeom>
                <a:rect b="b" l="l" r="r" t="t"/>
                <a:pathLst>
                  <a:path extrusionOk="0" h="296866" w="363405">
                    <a:moveTo>
                      <a:pt x="357424" y="221984"/>
                    </a:moveTo>
                    <a:cubicBezTo>
                      <a:pt x="357424" y="222292"/>
                      <a:pt x="357373" y="223264"/>
                      <a:pt x="357373" y="224748"/>
                    </a:cubicBezTo>
                    <a:cubicBezTo>
                      <a:pt x="357219" y="225260"/>
                      <a:pt x="356912" y="225721"/>
                      <a:pt x="356503" y="226232"/>
                    </a:cubicBezTo>
                    <a:lnTo>
                      <a:pt x="356503" y="226232"/>
                    </a:lnTo>
                    <a:cubicBezTo>
                      <a:pt x="355172" y="227870"/>
                      <a:pt x="352408" y="229304"/>
                      <a:pt x="347597" y="230532"/>
                    </a:cubicBezTo>
                    <a:cubicBezTo>
                      <a:pt x="327788" y="235753"/>
                      <a:pt x="288786" y="240462"/>
                      <a:pt x="264320" y="250801"/>
                    </a:cubicBezTo>
                    <a:cubicBezTo>
                      <a:pt x="239957" y="261089"/>
                      <a:pt x="199675" y="296559"/>
                      <a:pt x="169886" y="289138"/>
                    </a:cubicBezTo>
                    <a:cubicBezTo>
                      <a:pt x="169784" y="289138"/>
                      <a:pt x="169681" y="289138"/>
                      <a:pt x="169579" y="289086"/>
                    </a:cubicBezTo>
                    <a:cubicBezTo>
                      <a:pt x="173367" y="276802"/>
                      <a:pt x="152484" y="264160"/>
                      <a:pt x="138613" y="258990"/>
                    </a:cubicBezTo>
                    <a:cubicBezTo>
                      <a:pt x="123565" y="253309"/>
                      <a:pt x="124844" y="243277"/>
                      <a:pt x="130475" y="232016"/>
                    </a:cubicBezTo>
                    <a:cubicBezTo>
                      <a:pt x="136156" y="220756"/>
                      <a:pt x="117934" y="223264"/>
                      <a:pt x="106623" y="223264"/>
                    </a:cubicBezTo>
                    <a:cubicBezTo>
                      <a:pt x="95311" y="223264"/>
                      <a:pt x="92240" y="210110"/>
                      <a:pt x="87122" y="208216"/>
                    </a:cubicBezTo>
                    <a:cubicBezTo>
                      <a:pt x="82003" y="206373"/>
                      <a:pt x="76578" y="202586"/>
                      <a:pt x="84716" y="196955"/>
                    </a:cubicBezTo>
                    <a:cubicBezTo>
                      <a:pt x="92854" y="191325"/>
                      <a:pt x="79035" y="190046"/>
                      <a:pt x="61479" y="176277"/>
                    </a:cubicBezTo>
                    <a:cubicBezTo>
                      <a:pt x="43974" y="162509"/>
                      <a:pt x="50218" y="139885"/>
                      <a:pt x="50832" y="123558"/>
                    </a:cubicBezTo>
                    <a:cubicBezTo>
                      <a:pt x="51447" y="107230"/>
                      <a:pt x="42080" y="108510"/>
                      <a:pt x="23244" y="102828"/>
                    </a:cubicBezTo>
                    <a:cubicBezTo>
                      <a:pt x="4460" y="97198"/>
                      <a:pt x="4460" y="63314"/>
                      <a:pt x="13826" y="45758"/>
                    </a:cubicBezTo>
                    <a:cubicBezTo>
                      <a:pt x="15823" y="42022"/>
                      <a:pt x="15106" y="37671"/>
                      <a:pt x="12649" y="33065"/>
                    </a:cubicBezTo>
                    <a:cubicBezTo>
                      <a:pt x="13519" y="32297"/>
                      <a:pt x="41773" y="7678"/>
                      <a:pt x="65420" y="7678"/>
                    </a:cubicBezTo>
                    <a:cubicBezTo>
                      <a:pt x="89067" y="7678"/>
                      <a:pt x="116194" y="29277"/>
                      <a:pt x="126482" y="29738"/>
                    </a:cubicBezTo>
                    <a:cubicBezTo>
                      <a:pt x="127096" y="29738"/>
                      <a:pt x="127659" y="29789"/>
                      <a:pt x="128274" y="29942"/>
                    </a:cubicBezTo>
                    <a:cubicBezTo>
                      <a:pt x="128683" y="29994"/>
                      <a:pt x="129041" y="30045"/>
                      <a:pt x="129400" y="30147"/>
                    </a:cubicBezTo>
                    <a:lnTo>
                      <a:pt x="129400" y="30147"/>
                    </a:lnTo>
                    <a:cubicBezTo>
                      <a:pt x="129400" y="30147"/>
                      <a:pt x="129912" y="30198"/>
                      <a:pt x="130167" y="30301"/>
                    </a:cubicBezTo>
                    <a:lnTo>
                      <a:pt x="130167" y="30301"/>
                    </a:lnTo>
                    <a:cubicBezTo>
                      <a:pt x="130167" y="30301"/>
                      <a:pt x="130372" y="30352"/>
                      <a:pt x="130526" y="30403"/>
                    </a:cubicBezTo>
                    <a:cubicBezTo>
                      <a:pt x="130935" y="30454"/>
                      <a:pt x="131345" y="30608"/>
                      <a:pt x="131754" y="30710"/>
                    </a:cubicBezTo>
                    <a:cubicBezTo>
                      <a:pt x="131856" y="30710"/>
                      <a:pt x="132010" y="30710"/>
                      <a:pt x="132112" y="30812"/>
                    </a:cubicBezTo>
                    <a:cubicBezTo>
                      <a:pt x="132675" y="30966"/>
                      <a:pt x="133290" y="31120"/>
                      <a:pt x="133904" y="31325"/>
                    </a:cubicBezTo>
                    <a:cubicBezTo>
                      <a:pt x="134876" y="31632"/>
                      <a:pt x="135951" y="31990"/>
                      <a:pt x="137026" y="32502"/>
                    </a:cubicBezTo>
                    <a:cubicBezTo>
                      <a:pt x="137538" y="32706"/>
                      <a:pt x="138050" y="32911"/>
                      <a:pt x="138562" y="33167"/>
                    </a:cubicBezTo>
                    <a:cubicBezTo>
                      <a:pt x="139329" y="33525"/>
                      <a:pt x="140046" y="33884"/>
                      <a:pt x="140865" y="34293"/>
                    </a:cubicBezTo>
                    <a:cubicBezTo>
                      <a:pt x="145574" y="36699"/>
                      <a:pt x="150846" y="40077"/>
                      <a:pt x="156322" y="44530"/>
                    </a:cubicBezTo>
                    <a:cubicBezTo>
                      <a:pt x="156732" y="44888"/>
                      <a:pt x="157141" y="45144"/>
                      <a:pt x="157551" y="45502"/>
                    </a:cubicBezTo>
                    <a:cubicBezTo>
                      <a:pt x="157909" y="45809"/>
                      <a:pt x="158319" y="46116"/>
                      <a:pt x="158728" y="46526"/>
                    </a:cubicBezTo>
                    <a:cubicBezTo>
                      <a:pt x="159649" y="47294"/>
                      <a:pt x="160519" y="48061"/>
                      <a:pt x="161492" y="48881"/>
                    </a:cubicBezTo>
                    <a:cubicBezTo>
                      <a:pt x="164205" y="51337"/>
                      <a:pt x="167020" y="54050"/>
                      <a:pt x="169937" y="57070"/>
                    </a:cubicBezTo>
                    <a:cubicBezTo>
                      <a:pt x="187135" y="74933"/>
                      <a:pt x="206431" y="110660"/>
                      <a:pt x="224243" y="102624"/>
                    </a:cubicBezTo>
                    <a:cubicBezTo>
                      <a:pt x="242158" y="94639"/>
                      <a:pt x="250603" y="81485"/>
                      <a:pt x="253879" y="94639"/>
                    </a:cubicBezTo>
                    <a:cubicBezTo>
                      <a:pt x="257206" y="107793"/>
                      <a:pt x="263297" y="125196"/>
                      <a:pt x="273124" y="128932"/>
                    </a:cubicBezTo>
                    <a:cubicBezTo>
                      <a:pt x="283002" y="132720"/>
                      <a:pt x="321134" y="144953"/>
                      <a:pt x="313099" y="157646"/>
                    </a:cubicBezTo>
                    <a:cubicBezTo>
                      <a:pt x="305114" y="170340"/>
                      <a:pt x="300405" y="183955"/>
                      <a:pt x="311717" y="183955"/>
                    </a:cubicBezTo>
                    <a:cubicBezTo>
                      <a:pt x="323028" y="183955"/>
                      <a:pt x="342273" y="183955"/>
                      <a:pt x="347443" y="200897"/>
                    </a:cubicBezTo>
                    <a:cubicBezTo>
                      <a:pt x="350360" y="210519"/>
                      <a:pt x="356298" y="217071"/>
                      <a:pt x="357322" y="22193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77"/>
              <p:cNvSpPr/>
              <p:nvPr/>
            </p:nvSpPr>
            <p:spPr>
              <a:xfrm>
                <a:off x="1811246" y="2727220"/>
                <a:ext cx="685863" cy="460654"/>
              </a:xfrm>
              <a:custGeom>
                <a:rect b="b" l="l" r="r" t="t"/>
                <a:pathLst>
                  <a:path extrusionOk="0" h="460654" w="685863">
                    <a:moveTo>
                      <a:pt x="681565" y="329161"/>
                    </a:moveTo>
                    <a:cubicBezTo>
                      <a:pt x="678903" y="333819"/>
                      <a:pt x="667182" y="336992"/>
                      <a:pt x="657969" y="343083"/>
                    </a:cubicBezTo>
                    <a:cubicBezTo>
                      <a:pt x="645275" y="351426"/>
                      <a:pt x="651878" y="368061"/>
                      <a:pt x="652338" y="382187"/>
                    </a:cubicBezTo>
                    <a:cubicBezTo>
                      <a:pt x="652799" y="396263"/>
                      <a:pt x="645736" y="409929"/>
                      <a:pt x="639594" y="416941"/>
                    </a:cubicBezTo>
                    <a:cubicBezTo>
                      <a:pt x="633503" y="424005"/>
                      <a:pt x="623164" y="417914"/>
                      <a:pt x="618916" y="413205"/>
                    </a:cubicBezTo>
                    <a:cubicBezTo>
                      <a:pt x="614667" y="408547"/>
                      <a:pt x="601974" y="410850"/>
                      <a:pt x="585544" y="410850"/>
                    </a:cubicBezTo>
                    <a:cubicBezTo>
                      <a:pt x="569113" y="410850"/>
                      <a:pt x="571417" y="413666"/>
                      <a:pt x="552172" y="418374"/>
                    </a:cubicBezTo>
                    <a:cubicBezTo>
                      <a:pt x="532875" y="423083"/>
                      <a:pt x="528627" y="412284"/>
                      <a:pt x="521103" y="408035"/>
                    </a:cubicBezTo>
                    <a:cubicBezTo>
                      <a:pt x="513579" y="403787"/>
                      <a:pt x="468844" y="454869"/>
                      <a:pt x="468844" y="454869"/>
                    </a:cubicBezTo>
                    <a:cubicBezTo>
                      <a:pt x="468179" y="453589"/>
                      <a:pt x="467514" y="452309"/>
                      <a:pt x="466797" y="451081"/>
                    </a:cubicBezTo>
                    <a:cubicBezTo>
                      <a:pt x="466541" y="450620"/>
                      <a:pt x="466285" y="450108"/>
                      <a:pt x="465978" y="449648"/>
                    </a:cubicBezTo>
                    <a:cubicBezTo>
                      <a:pt x="465466" y="448726"/>
                      <a:pt x="464903" y="447754"/>
                      <a:pt x="464340" y="446781"/>
                    </a:cubicBezTo>
                    <a:cubicBezTo>
                      <a:pt x="464033" y="446218"/>
                      <a:pt x="463726" y="445656"/>
                      <a:pt x="463368" y="445092"/>
                    </a:cubicBezTo>
                    <a:cubicBezTo>
                      <a:pt x="463009" y="444478"/>
                      <a:pt x="462651" y="443915"/>
                      <a:pt x="462293" y="443352"/>
                    </a:cubicBezTo>
                    <a:cubicBezTo>
                      <a:pt x="461935" y="442789"/>
                      <a:pt x="461627" y="442226"/>
                      <a:pt x="461218" y="441663"/>
                    </a:cubicBezTo>
                    <a:cubicBezTo>
                      <a:pt x="460911" y="441151"/>
                      <a:pt x="460604" y="440691"/>
                      <a:pt x="460246" y="440230"/>
                    </a:cubicBezTo>
                    <a:cubicBezTo>
                      <a:pt x="459938" y="439769"/>
                      <a:pt x="459580" y="439308"/>
                      <a:pt x="459222" y="438848"/>
                    </a:cubicBezTo>
                    <a:cubicBezTo>
                      <a:pt x="457993" y="437159"/>
                      <a:pt x="456663" y="435521"/>
                      <a:pt x="455229" y="433883"/>
                    </a:cubicBezTo>
                    <a:cubicBezTo>
                      <a:pt x="454871" y="433525"/>
                      <a:pt x="454564" y="433115"/>
                      <a:pt x="454206" y="432757"/>
                    </a:cubicBezTo>
                    <a:cubicBezTo>
                      <a:pt x="453643" y="432143"/>
                      <a:pt x="453029" y="431529"/>
                      <a:pt x="452414" y="430915"/>
                    </a:cubicBezTo>
                    <a:cubicBezTo>
                      <a:pt x="438953" y="418067"/>
                      <a:pt x="403841" y="418067"/>
                      <a:pt x="394116" y="416225"/>
                    </a:cubicBezTo>
                    <a:cubicBezTo>
                      <a:pt x="384391" y="414331"/>
                      <a:pt x="393195" y="396519"/>
                      <a:pt x="391608" y="379577"/>
                    </a:cubicBezTo>
                    <a:cubicBezTo>
                      <a:pt x="390021" y="362635"/>
                      <a:pt x="344877" y="366423"/>
                      <a:pt x="331723" y="374868"/>
                    </a:cubicBezTo>
                    <a:cubicBezTo>
                      <a:pt x="318568" y="383365"/>
                      <a:pt x="305107" y="380191"/>
                      <a:pt x="291595" y="380191"/>
                    </a:cubicBezTo>
                    <a:cubicBezTo>
                      <a:pt x="278082" y="380191"/>
                      <a:pt x="279362" y="383672"/>
                      <a:pt x="255868" y="380191"/>
                    </a:cubicBezTo>
                    <a:cubicBezTo>
                      <a:pt x="238619" y="377683"/>
                      <a:pt x="234627" y="354702"/>
                      <a:pt x="233910" y="343134"/>
                    </a:cubicBezTo>
                    <a:lnTo>
                      <a:pt x="233910" y="343134"/>
                    </a:lnTo>
                    <a:cubicBezTo>
                      <a:pt x="234320" y="342571"/>
                      <a:pt x="234627" y="342110"/>
                      <a:pt x="234780" y="341599"/>
                    </a:cubicBezTo>
                    <a:cubicBezTo>
                      <a:pt x="234780" y="340114"/>
                      <a:pt x="234780" y="339142"/>
                      <a:pt x="234832" y="338835"/>
                    </a:cubicBezTo>
                    <a:cubicBezTo>
                      <a:pt x="233859" y="333972"/>
                      <a:pt x="227922" y="327421"/>
                      <a:pt x="224953" y="317798"/>
                    </a:cubicBezTo>
                    <a:cubicBezTo>
                      <a:pt x="219784" y="300856"/>
                      <a:pt x="200487" y="300856"/>
                      <a:pt x="189227" y="300856"/>
                    </a:cubicBezTo>
                    <a:cubicBezTo>
                      <a:pt x="177966" y="300856"/>
                      <a:pt x="182624" y="287190"/>
                      <a:pt x="190609" y="274548"/>
                    </a:cubicBezTo>
                    <a:cubicBezTo>
                      <a:pt x="198645" y="261854"/>
                      <a:pt x="160513" y="249621"/>
                      <a:pt x="150634" y="245833"/>
                    </a:cubicBezTo>
                    <a:cubicBezTo>
                      <a:pt x="140756" y="242046"/>
                      <a:pt x="134716" y="224694"/>
                      <a:pt x="131389" y="211540"/>
                    </a:cubicBezTo>
                    <a:cubicBezTo>
                      <a:pt x="128062" y="198386"/>
                      <a:pt x="119668" y="211540"/>
                      <a:pt x="101754" y="219525"/>
                    </a:cubicBezTo>
                    <a:cubicBezTo>
                      <a:pt x="83942" y="227561"/>
                      <a:pt x="64594" y="191835"/>
                      <a:pt x="47447" y="173971"/>
                    </a:cubicBezTo>
                    <a:cubicBezTo>
                      <a:pt x="44581" y="171003"/>
                      <a:pt x="41766" y="168239"/>
                      <a:pt x="39002" y="165782"/>
                    </a:cubicBezTo>
                    <a:cubicBezTo>
                      <a:pt x="38081" y="164912"/>
                      <a:pt x="37160" y="164144"/>
                      <a:pt x="36238" y="163428"/>
                    </a:cubicBezTo>
                    <a:cubicBezTo>
                      <a:pt x="35829" y="163018"/>
                      <a:pt x="35419" y="162711"/>
                      <a:pt x="35061" y="162404"/>
                    </a:cubicBezTo>
                    <a:cubicBezTo>
                      <a:pt x="34651" y="162045"/>
                      <a:pt x="34242" y="161738"/>
                      <a:pt x="33833" y="161431"/>
                    </a:cubicBezTo>
                    <a:cubicBezTo>
                      <a:pt x="28356" y="156927"/>
                      <a:pt x="23084" y="153549"/>
                      <a:pt x="18375" y="151195"/>
                    </a:cubicBezTo>
                    <a:cubicBezTo>
                      <a:pt x="17556" y="150785"/>
                      <a:pt x="16840" y="150427"/>
                      <a:pt x="16072" y="150069"/>
                    </a:cubicBezTo>
                    <a:cubicBezTo>
                      <a:pt x="15509" y="149812"/>
                      <a:pt x="14997" y="149608"/>
                      <a:pt x="14536" y="149403"/>
                    </a:cubicBezTo>
                    <a:cubicBezTo>
                      <a:pt x="13461" y="148891"/>
                      <a:pt x="12438" y="148533"/>
                      <a:pt x="11414" y="148226"/>
                    </a:cubicBezTo>
                    <a:cubicBezTo>
                      <a:pt x="10800" y="148021"/>
                      <a:pt x="10186" y="147817"/>
                      <a:pt x="9623" y="147714"/>
                    </a:cubicBezTo>
                    <a:cubicBezTo>
                      <a:pt x="9520" y="147663"/>
                      <a:pt x="9418" y="147612"/>
                      <a:pt x="9264" y="147612"/>
                    </a:cubicBezTo>
                    <a:cubicBezTo>
                      <a:pt x="8855" y="147509"/>
                      <a:pt x="8445" y="147407"/>
                      <a:pt x="8036" y="147304"/>
                    </a:cubicBezTo>
                    <a:cubicBezTo>
                      <a:pt x="7933" y="147304"/>
                      <a:pt x="7831" y="147202"/>
                      <a:pt x="7678" y="147202"/>
                    </a:cubicBezTo>
                    <a:cubicBezTo>
                      <a:pt x="61728" y="143005"/>
                      <a:pt x="96021" y="129748"/>
                      <a:pt x="106411" y="124579"/>
                    </a:cubicBezTo>
                    <a:cubicBezTo>
                      <a:pt x="116750" y="119409"/>
                      <a:pt x="112963" y="108098"/>
                      <a:pt x="119105" y="98271"/>
                    </a:cubicBezTo>
                    <a:cubicBezTo>
                      <a:pt x="125247" y="88392"/>
                      <a:pt x="138401" y="85525"/>
                      <a:pt x="150122" y="85986"/>
                    </a:cubicBezTo>
                    <a:cubicBezTo>
                      <a:pt x="161895" y="86498"/>
                      <a:pt x="195266" y="51233"/>
                      <a:pt x="204224" y="48366"/>
                    </a:cubicBezTo>
                    <a:cubicBezTo>
                      <a:pt x="205503" y="47957"/>
                      <a:pt x="206169" y="47343"/>
                      <a:pt x="206373" y="46472"/>
                    </a:cubicBezTo>
                    <a:lnTo>
                      <a:pt x="206373" y="46472"/>
                    </a:lnTo>
                    <a:cubicBezTo>
                      <a:pt x="207909" y="45193"/>
                      <a:pt x="243072" y="17144"/>
                      <a:pt x="260628" y="8852"/>
                    </a:cubicBezTo>
                    <a:cubicBezTo>
                      <a:pt x="278440" y="407"/>
                      <a:pt x="306694" y="39921"/>
                      <a:pt x="320821" y="50260"/>
                    </a:cubicBezTo>
                    <a:cubicBezTo>
                      <a:pt x="334896" y="60650"/>
                      <a:pt x="356086" y="33830"/>
                      <a:pt x="365555" y="29121"/>
                    </a:cubicBezTo>
                    <a:cubicBezTo>
                      <a:pt x="375024" y="24412"/>
                      <a:pt x="369752" y="41354"/>
                      <a:pt x="365965" y="51233"/>
                    </a:cubicBezTo>
                    <a:cubicBezTo>
                      <a:pt x="362177" y="61111"/>
                      <a:pt x="385671" y="68635"/>
                      <a:pt x="405479" y="88853"/>
                    </a:cubicBezTo>
                    <a:cubicBezTo>
                      <a:pt x="425185" y="109070"/>
                      <a:pt x="432709" y="131131"/>
                      <a:pt x="441205" y="156569"/>
                    </a:cubicBezTo>
                    <a:cubicBezTo>
                      <a:pt x="449599" y="181956"/>
                      <a:pt x="463265" y="204068"/>
                      <a:pt x="472222" y="216249"/>
                    </a:cubicBezTo>
                    <a:cubicBezTo>
                      <a:pt x="481180" y="228482"/>
                      <a:pt x="483995" y="232219"/>
                      <a:pt x="497149" y="237900"/>
                    </a:cubicBezTo>
                    <a:cubicBezTo>
                      <a:pt x="510303" y="243530"/>
                      <a:pt x="541372" y="281150"/>
                      <a:pt x="550739" y="293895"/>
                    </a:cubicBezTo>
                    <a:cubicBezTo>
                      <a:pt x="560156" y="306538"/>
                      <a:pt x="586926" y="303262"/>
                      <a:pt x="606222" y="303262"/>
                    </a:cubicBezTo>
                    <a:cubicBezTo>
                      <a:pt x="625518" y="303262"/>
                      <a:pt x="625518" y="275520"/>
                      <a:pt x="634936" y="267024"/>
                    </a:cubicBezTo>
                    <a:cubicBezTo>
                      <a:pt x="644354" y="258578"/>
                      <a:pt x="672096" y="314062"/>
                      <a:pt x="680080" y="322968"/>
                    </a:cubicBezTo>
                    <a:cubicBezTo>
                      <a:pt x="682281" y="325373"/>
                      <a:pt x="682588" y="327421"/>
                      <a:pt x="681565" y="329212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77"/>
              <p:cNvSpPr/>
              <p:nvPr/>
            </p:nvSpPr>
            <p:spPr>
              <a:xfrm>
                <a:off x="1605589" y="2545668"/>
                <a:ext cx="419707" cy="337813"/>
              </a:xfrm>
              <a:custGeom>
                <a:rect b="b" l="l" r="r" t="t"/>
                <a:pathLst>
                  <a:path extrusionOk="0" h="337813" w="419707">
                    <a:moveTo>
                      <a:pt x="412030" y="227922"/>
                    </a:moveTo>
                    <a:lnTo>
                      <a:pt x="412030" y="227922"/>
                    </a:lnTo>
                    <a:cubicBezTo>
                      <a:pt x="411825" y="228843"/>
                      <a:pt x="411160" y="229457"/>
                      <a:pt x="409880" y="229867"/>
                    </a:cubicBezTo>
                    <a:cubicBezTo>
                      <a:pt x="400923" y="232682"/>
                      <a:pt x="367500" y="267948"/>
                      <a:pt x="355779" y="267487"/>
                    </a:cubicBezTo>
                    <a:cubicBezTo>
                      <a:pt x="344007" y="267026"/>
                      <a:pt x="330853" y="269841"/>
                      <a:pt x="324762" y="279771"/>
                    </a:cubicBezTo>
                    <a:cubicBezTo>
                      <a:pt x="318620" y="289650"/>
                      <a:pt x="322407" y="300961"/>
                      <a:pt x="312068" y="306079"/>
                    </a:cubicBezTo>
                    <a:cubicBezTo>
                      <a:pt x="301678" y="311249"/>
                      <a:pt x="267385" y="324506"/>
                      <a:pt x="213334" y="328703"/>
                    </a:cubicBezTo>
                    <a:lnTo>
                      <a:pt x="213334" y="328703"/>
                    </a:lnTo>
                    <a:cubicBezTo>
                      <a:pt x="213334" y="328703"/>
                      <a:pt x="212771" y="328549"/>
                      <a:pt x="212567" y="328549"/>
                    </a:cubicBezTo>
                    <a:lnTo>
                      <a:pt x="212567" y="328549"/>
                    </a:lnTo>
                    <a:cubicBezTo>
                      <a:pt x="212208" y="328498"/>
                      <a:pt x="211799" y="328447"/>
                      <a:pt x="211441" y="328345"/>
                    </a:cubicBezTo>
                    <a:cubicBezTo>
                      <a:pt x="210826" y="328242"/>
                      <a:pt x="210263" y="328191"/>
                      <a:pt x="209649" y="328140"/>
                    </a:cubicBezTo>
                    <a:cubicBezTo>
                      <a:pt x="199361" y="327679"/>
                      <a:pt x="172490" y="306079"/>
                      <a:pt x="148587" y="306079"/>
                    </a:cubicBezTo>
                    <a:cubicBezTo>
                      <a:pt x="124684" y="306079"/>
                      <a:pt x="96686" y="330699"/>
                      <a:pt x="95816" y="331467"/>
                    </a:cubicBezTo>
                    <a:cubicBezTo>
                      <a:pt x="86706" y="314269"/>
                      <a:pt x="53334" y="293847"/>
                      <a:pt x="44888" y="290878"/>
                    </a:cubicBezTo>
                    <a:cubicBezTo>
                      <a:pt x="34344" y="287193"/>
                      <a:pt x="8497" y="262368"/>
                      <a:pt x="7678" y="261601"/>
                    </a:cubicBezTo>
                    <a:cubicBezTo>
                      <a:pt x="13052" y="256994"/>
                      <a:pt x="18989" y="251978"/>
                      <a:pt x="24005" y="246962"/>
                    </a:cubicBezTo>
                    <a:cubicBezTo>
                      <a:pt x="24824" y="246143"/>
                      <a:pt x="25592" y="245273"/>
                      <a:pt x="26411" y="244454"/>
                    </a:cubicBezTo>
                    <a:cubicBezTo>
                      <a:pt x="27588" y="243226"/>
                      <a:pt x="28612" y="241946"/>
                      <a:pt x="29636" y="240718"/>
                    </a:cubicBezTo>
                    <a:cubicBezTo>
                      <a:pt x="30147" y="240052"/>
                      <a:pt x="30608" y="239387"/>
                      <a:pt x="31069" y="238773"/>
                    </a:cubicBezTo>
                    <a:cubicBezTo>
                      <a:pt x="31427" y="238261"/>
                      <a:pt x="31734" y="237851"/>
                      <a:pt x="31990" y="237391"/>
                    </a:cubicBezTo>
                    <a:cubicBezTo>
                      <a:pt x="32297" y="236828"/>
                      <a:pt x="32655" y="236265"/>
                      <a:pt x="32962" y="235753"/>
                    </a:cubicBezTo>
                    <a:cubicBezTo>
                      <a:pt x="32962" y="235753"/>
                      <a:pt x="53999" y="232835"/>
                      <a:pt x="64389" y="218248"/>
                    </a:cubicBezTo>
                    <a:cubicBezTo>
                      <a:pt x="74728" y="203661"/>
                      <a:pt x="101549" y="189585"/>
                      <a:pt x="103443" y="168856"/>
                    </a:cubicBezTo>
                    <a:cubicBezTo>
                      <a:pt x="105336" y="148177"/>
                      <a:pt x="92182" y="143929"/>
                      <a:pt x="105797" y="131235"/>
                    </a:cubicBezTo>
                    <a:cubicBezTo>
                      <a:pt x="119412" y="118542"/>
                      <a:pt x="133078" y="111478"/>
                      <a:pt x="132566" y="93615"/>
                    </a:cubicBezTo>
                    <a:cubicBezTo>
                      <a:pt x="132106" y="75701"/>
                      <a:pt x="130672" y="61472"/>
                      <a:pt x="145260" y="52617"/>
                    </a:cubicBezTo>
                    <a:cubicBezTo>
                      <a:pt x="159847" y="43762"/>
                      <a:pt x="159847" y="38593"/>
                      <a:pt x="174435" y="28253"/>
                    </a:cubicBezTo>
                    <a:cubicBezTo>
                      <a:pt x="186668" y="19552"/>
                      <a:pt x="206527" y="21190"/>
                      <a:pt x="216201" y="7678"/>
                    </a:cubicBezTo>
                    <a:cubicBezTo>
                      <a:pt x="216201" y="7678"/>
                      <a:pt x="292465" y="17863"/>
                      <a:pt x="302804" y="37159"/>
                    </a:cubicBezTo>
                    <a:cubicBezTo>
                      <a:pt x="313143" y="56405"/>
                      <a:pt x="319285" y="80410"/>
                      <a:pt x="335715" y="75240"/>
                    </a:cubicBezTo>
                    <a:cubicBezTo>
                      <a:pt x="352196" y="70020"/>
                      <a:pt x="386489" y="60192"/>
                      <a:pt x="385107" y="88855"/>
                    </a:cubicBezTo>
                    <a:cubicBezTo>
                      <a:pt x="383726" y="117569"/>
                      <a:pt x="377583" y="186207"/>
                      <a:pt x="388383" y="199361"/>
                    </a:cubicBezTo>
                    <a:cubicBezTo>
                      <a:pt x="397648" y="210622"/>
                      <a:pt x="413412" y="222906"/>
                      <a:pt x="412235" y="22797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0" name="Google Shape;670;p77"/>
              <p:cNvSpPr/>
              <p:nvPr/>
            </p:nvSpPr>
            <p:spPr>
              <a:xfrm>
                <a:off x="1264858" y="1978829"/>
                <a:ext cx="516957" cy="506720"/>
              </a:xfrm>
              <a:custGeom>
                <a:rect b="b" l="l" r="r" t="t"/>
                <a:pathLst>
                  <a:path extrusionOk="0" h="506720" w="516957">
                    <a:moveTo>
                      <a:pt x="509331" y="423781"/>
                    </a:moveTo>
                    <a:cubicBezTo>
                      <a:pt x="508154" y="437651"/>
                      <a:pt x="505134" y="481465"/>
                      <a:pt x="504366" y="500454"/>
                    </a:cubicBezTo>
                    <a:cubicBezTo>
                      <a:pt x="496330" y="500044"/>
                      <a:pt x="489676" y="498304"/>
                      <a:pt x="485377" y="493339"/>
                    </a:cubicBezTo>
                    <a:cubicBezTo>
                      <a:pt x="474065" y="480185"/>
                      <a:pt x="466541" y="434580"/>
                      <a:pt x="443969" y="434580"/>
                    </a:cubicBezTo>
                    <a:cubicBezTo>
                      <a:pt x="421397" y="434580"/>
                      <a:pt x="414794" y="441132"/>
                      <a:pt x="404455" y="434580"/>
                    </a:cubicBezTo>
                    <a:cubicBezTo>
                      <a:pt x="394065" y="427926"/>
                      <a:pt x="385107" y="413851"/>
                      <a:pt x="375485" y="414311"/>
                    </a:cubicBezTo>
                    <a:cubicBezTo>
                      <a:pt x="365862" y="414772"/>
                      <a:pt x="355984" y="432686"/>
                      <a:pt x="355523" y="407248"/>
                    </a:cubicBezTo>
                    <a:cubicBezTo>
                      <a:pt x="355063" y="381912"/>
                      <a:pt x="369138" y="347056"/>
                      <a:pt x="355523" y="347517"/>
                    </a:cubicBezTo>
                    <a:cubicBezTo>
                      <a:pt x="341857" y="348028"/>
                      <a:pt x="338121" y="353198"/>
                      <a:pt x="329164" y="339071"/>
                    </a:cubicBezTo>
                    <a:cubicBezTo>
                      <a:pt x="320206" y="324944"/>
                      <a:pt x="294819" y="294388"/>
                      <a:pt x="291083" y="308003"/>
                    </a:cubicBezTo>
                    <a:cubicBezTo>
                      <a:pt x="287295" y="321669"/>
                      <a:pt x="304237" y="325456"/>
                      <a:pt x="285913" y="339993"/>
                    </a:cubicBezTo>
                    <a:cubicBezTo>
                      <a:pt x="267538" y="354529"/>
                      <a:pt x="254384" y="367734"/>
                      <a:pt x="231351" y="362565"/>
                    </a:cubicBezTo>
                    <a:cubicBezTo>
                      <a:pt x="208318" y="357446"/>
                      <a:pt x="207346" y="343729"/>
                      <a:pt x="200283" y="341426"/>
                    </a:cubicBezTo>
                    <a:cubicBezTo>
                      <a:pt x="193219" y="339071"/>
                      <a:pt x="194652" y="322590"/>
                      <a:pt x="183853" y="324944"/>
                    </a:cubicBezTo>
                    <a:cubicBezTo>
                      <a:pt x="173053" y="327299"/>
                      <a:pt x="147154" y="339071"/>
                      <a:pt x="126475" y="328220"/>
                    </a:cubicBezTo>
                    <a:cubicBezTo>
                      <a:pt x="105797" y="317420"/>
                      <a:pt x="92182" y="294388"/>
                      <a:pt x="76622" y="296230"/>
                    </a:cubicBezTo>
                    <a:cubicBezTo>
                      <a:pt x="61062" y="298124"/>
                      <a:pt x="44479" y="293927"/>
                      <a:pt x="30915" y="282206"/>
                    </a:cubicBezTo>
                    <a:cubicBezTo>
                      <a:pt x="17351" y="270434"/>
                      <a:pt x="7678" y="258968"/>
                      <a:pt x="7678" y="258968"/>
                    </a:cubicBezTo>
                    <a:cubicBezTo>
                      <a:pt x="8445" y="257638"/>
                      <a:pt x="8804" y="255693"/>
                      <a:pt x="8906" y="252980"/>
                    </a:cubicBezTo>
                    <a:cubicBezTo>
                      <a:pt x="9418" y="239826"/>
                      <a:pt x="4658" y="227132"/>
                      <a:pt x="16891" y="214438"/>
                    </a:cubicBezTo>
                    <a:cubicBezTo>
                      <a:pt x="29072" y="201745"/>
                      <a:pt x="37108" y="206914"/>
                      <a:pt x="35215" y="194221"/>
                    </a:cubicBezTo>
                    <a:cubicBezTo>
                      <a:pt x="33321" y="181527"/>
                      <a:pt x="26309" y="176358"/>
                      <a:pt x="38951" y="172109"/>
                    </a:cubicBezTo>
                    <a:cubicBezTo>
                      <a:pt x="51645" y="167861"/>
                      <a:pt x="68126" y="175846"/>
                      <a:pt x="74217" y="159416"/>
                    </a:cubicBezTo>
                    <a:cubicBezTo>
                      <a:pt x="80359" y="142986"/>
                      <a:pt x="77032" y="142986"/>
                      <a:pt x="91619" y="134950"/>
                    </a:cubicBezTo>
                    <a:cubicBezTo>
                      <a:pt x="106155" y="126914"/>
                      <a:pt x="116546" y="132135"/>
                      <a:pt x="118900" y="106236"/>
                    </a:cubicBezTo>
                    <a:cubicBezTo>
                      <a:pt x="121255" y="80388"/>
                      <a:pt x="103852" y="38059"/>
                      <a:pt x="114191" y="23932"/>
                    </a:cubicBezTo>
                    <a:cubicBezTo>
                      <a:pt x="124530" y="9857"/>
                      <a:pt x="126885" y="4636"/>
                      <a:pt x="137224" y="9396"/>
                    </a:cubicBezTo>
                    <a:cubicBezTo>
                      <a:pt x="147512" y="14054"/>
                      <a:pt x="162969" y="28232"/>
                      <a:pt x="177096" y="14821"/>
                    </a:cubicBezTo>
                    <a:cubicBezTo>
                      <a:pt x="181805" y="29613"/>
                      <a:pt x="238107" y="38059"/>
                      <a:pt x="245529" y="38059"/>
                    </a:cubicBezTo>
                    <a:cubicBezTo>
                      <a:pt x="253667" y="38059"/>
                      <a:pt x="271223" y="40618"/>
                      <a:pt x="279976" y="48705"/>
                    </a:cubicBezTo>
                    <a:cubicBezTo>
                      <a:pt x="288780" y="56895"/>
                      <a:pt x="297532" y="48705"/>
                      <a:pt x="325120" y="40567"/>
                    </a:cubicBezTo>
                    <a:cubicBezTo>
                      <a:pt x="352759" y="32429"/>
                      <a:pt x="341499" y="54949"/>
                      <a:pt x="339605" y="76907"/>
                    </a:cubicBezTo>
                    <a:cubicBezTo>
                      <a:pt x="337711" y="98865"/>
                      <a:pt x="392273" y="71891"/>
                      <a:pt x="400412" y="69383"/>
                    </a:cubicBezTo>
                    <a:cubicBezTo>
                      <a:pt x="408601" y="66927"/>
                      <a:pt x="414180" y="125225"/>
                      <a:pt x="410444" y="146517"/>
                    </a:cubicBezTo>
                    <a:cubicBezTo>
                      <a:pt x="406707" y="167861"/>
                      <a:pt x="420476" y="167196"/>
                      <a:pt x="432350" y="167861"/>
                    </a:cubicBezTo>
                    <a:cubicBezTo>
                      <a:pt x="444276" y="168527"/>
                      <a:pt x="450572" y="189768"/>
                      <a:pt x="448678" y="202973"/>
                    </a:cubicBezTo>
                    <a:cubicBezTo>
                      <a:pt x="446784" y="216127"/>
                      <a:pt x="458096" y="219301"/>
                      <a:pt x="474372" y="237471"/>
                    </a:cubicBezTo>
                    <a:cubicBezTo>
                      <a:pt x="490649" y="255641"/>
                      <a:pt x="483790" y="260709"/>
                      <a:pt x="478774" y="286403"/>
                    </a:cubicBezTo>
                    <a:cubicBezTo>
                      <a:pt x="473758" y="312097"/>
                      <a:pt x="486912" y="308975"/>
                      <a:pt x="491928" y="326531"/>
                    </a:cubicBezTo>
                    <a:cubicBezTo>
                      <a:pt x="492645" y="328937"/>
                      <a:pt x="493464" y="330779"/>
                      <a:pt x="494436" y="332059"/>
                    </a:cubicBezTo>
                    <a:cubicBezTo>
                      <a:pt x="494539" y="332212"/>
                      <a:pt x="494590" y="332264"/>
                      <a:pt x="494641" y="332315"/>
                    </a:cubicBezTo>
                    <a:cubicBezTo>
                      <a:pt x="485684" y="344957"/>
                      <a:pt x="469919" y="369986"/>
                      <a:pt x="475754" y="381349"/>
                    </a:cubicBezTo>
                    <a:cubicBezTo>
                      <a:pt x="483739" y="396858"/>
                      <a:pt x="510508" y="407658"/>
                      <a:pt x="509126" y="423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77"/>
              <p:cNvSpPr/>
              <p:nvPr/>
            </p:nvSpPr>
            <p:spPr>
              <a:xfrm>
                <a:off x="1731961" y="2167172"/>
                <a:ext cx="921309" cy="895717"/>
              </a:xfrm>
              <a:custGeom>
                <a:rect b="b" l="l" r="r" t="t"/>
                <a:pathLst>
                  <a:path extrusionOk="0" h="895717" w="921309">
                    <a:moveTo>
                      <a:pt x="914094" y="728594"/>
                    </a:moveTo>
                    <a:cubicBezTo>
                      <a:pt x="905904" y="741748"/>
                      <a:pt x="897510" y="747736"/>
                      <a:pt x="886198" y="751780"/>
                    </a:cubicBezTo>
                    <a:cubicBezTo>
                      <a:pt x="874938" y="755875"/>
                      <a:pt x="829179" y="772509"/>
                      <a:pt x="817561" y="771537"/>
                    </a:cubicBezTo>
                    <a:cubicBezTo>
                      <a:pt x="805942" y="770616"/>
                      <a:pt x="762692" y="756489"/>
                      <a:pt x="767400" y="775939"/>
                    </a:cubicBezTo>
                    <a:cubicBezTo>
                      <a:pt x="772110" y="795388"/>
                      <a:pt x="804714" y="809464"/>
                      <a:pt x="788079" y="824870"/>
                    </a:cubicBezTo>
                    <a:cubicBezTo>
                      <a:pt x="771444" y="840226"/>
                      <a:pt x="773031" y="845549"/>
                      <a:pt x="775846" y="853380"/>
                    </a:cubicBezTo>
                    <a:cubicBezTo>
                      <a:pt x="778661" y="861211"/>
                      <a:pt x="792788" y="875286"/>
                      <a:pt x="760900" y="889209"/>
                    </a:cubicBezTo>
                    <a:cubicBezTo>
                      <a:pt x="761924" y="887468"/>
                      <a:pt x="761617" y="885421"/>
                      <a:pt x="759416" y="882964"/>
                    </a:cubicBezTo>
                    <a:cubicBezTo>
                      <a:pt x="751431" y="874058"/>
                      <a:pt x="723689" y="818524"/>
                      <a:pt x="714272" y="827020"/>
                    </a:cubicBezTo>
                    <a:cubicBezTo>
                      <a:pt x="704854" y="835517"/>
                      <a:pt x="704854" y="863258"/>
                      <a:pt x="685557" y="863258"/>
                    </a:cubicBezTo>
                    <a:cubicBezTo>
                      <a:pt x="666261" y="863258"/>
                      <a:pt x="639492" y="866534"/>
                      <a:pt x="630074" y="853892"/>
                    </a:cubicBezTo>
                    <a:cubicBezTo>
                      <a:pt x="620656" y="841147"/>
                      <a:pt x="589639" y="803527"/>
                      <a:pt x="576485" y="797896"/>
                    </a:cubicBezTo>
                    <a:cubicBezTo>
                      <a:pt x="563330" y="792266"/>
                      <a:pt x="560515" y="788479"/>
                      <a:pt x="551558" y="776246"/>
                    </a:cubicBezTo>
                    <a:cubicBezTo>
                      <a:pt x="542652" y="764064"/>
                      <a:pt x="528986" y="741952"/>
                      <a:pt x="520541" y="716565"/>
                    </a:cubicBezTo>
                    <a:cubicBezTo>
                      <a:pt x="512044" y="691127"/>
                      <a:pt x="504520" y="669067"/>
                      <a:pt x="484814" y="648849"/>
                    </a:cubicBezTo>
                    <a:cubicBezTo>
                      <a:pt x="465006" y="628631"/>
                      <a:pt x="441564" y="621056"/>
                      <a:pt x="445300" y="611229"/>
                    </a:cubicBezTo>
                    <a:cubicBezTo>
                      <a:pt x="449037" y="601350"/>
                      <a:pt x="454360" y="584408"/>
                      <a:pt x="444891" y="589117"/>
                    </a:cubicBezTo>
                    <a:cubicBezTo>
                      <a:pt x="435422" y="593826"/>
                      <a:pt x="414232" y="620647"/>
                      <a:pt x="400156" y="610256"/>
                    </a:cubicBezTo>
                    <a:cubicBezTo>
                      <a:pt x="386029" y="599917"/>
                      <a:pt x="357776" y="560403"/>
                      <a:pt x="339964" y="568849"/>
                    </a:cubicBezTo>
                    <a:cubicBezTo>
                      <a:pt x="322408" y="577192"/>
                      <a:pt x="287245" y="605189"/>
                      <a:pt x="285709" y="606418"/>
                    </a:cubicBezTo>
                    <a:cubicBezTo>
                      <a:pt x="286938" y="601350"/>
                      <a:pt x="271122" y="589066"/>
                      <a:pt x="261857" y="577806"/>
                    </a:cubicBezTo>
                    <a:cubicBezTo>
                      <a:pt x="251058" y="564652"/>
                      <a:pt x="257200" y="496014"/>
                      <a:pt x="258582" y="467300"/>
                    </a:cubicBezTo>
                    <a:cubicBezTo>
                      <a:pt x="259963" y="438637"/>
                      <a:pt x="225670" y="448464"/>
                      <a:pt x="209189" y="453685"/>
                    </a:cubicBezTo>
                    <a:cubicBezTo>
                      <a:pt x="192759" y="458906"/>
                      <a:pt x="186617" y="434900"/>
                      <a:pt x="176278" y="415604"/>
                    </a:cubicBezTo>
                    <a:cubicBezTo>
                      <a:pt x="165939" y="396308"/>
                      <a:pt x="89675" y="386122"/>
                      <a:pt x="89675" y="386122"/>
                    </a:cubicBezTo>
                    <a:cubicBezTo>
                      <a:pt x="91569" y="383563"/>
                      <a:pt x="93053" y="380390"/>
                      <a:pt x="94025" y="376551"/>
                    </a:cubicBezTo>
                    <a:cubicBezTo>
                      <a:pt x="100116" y="352546"/>
                      <a:pt x="106770" y="315949"/>
                      <a:pt x="82304" y="312161"/>
                    </a:cubicBezTo>
                    <a:cubicBezTo>
                      <a:pt x="67103" y="309807"/>
                      <a:pt x="50468" y="312725"/>
                      <a:pt x="37365" y="312161"/>
                    </a:cubicBezTo>
                    <a:cubicBezTo>
                      <a:pt x="38133" y="293121"/>
                      <a:pt x="41152" y="249359"/>
                      <a:pt x="42330" y="235488"/>
                    </a:cubicBezTo>
                    <a:cubicBezTo>
                      <a:pt x="43712" y="219519"/>
                      <a:pt x="16943" y="208719"/>
                      <a:pt x="8958" y="193159"/>
                    </a:cubicBezTo>
                    <a:cubicBezTo>
                      <a:pt x="3072" y="181796"/>
                      <a:pt x="18888" y="156767"/>
                      <a:pt x="27845" y="144125"/>
                    </a:cubicBezTo>
                    <a:cubicBezTo>
                      <a:pt x="33884" y="151905"/>
                      <a:pt x="44684" y="141310"/>
                      <a:pt x="56456" y="137010"/>
                    </a:cubicBezTo>
                    <a:cubicBezTo>
                      <a:pt x="70225" y="131994"/>
                      <a:pt x="70890" y="151444"/>
                      <a:pt x="84659" y="163984"/>
                    </a:cubicBezTo>
                    <a:cubicBezTo>
                      <a:pt x="98478" y="176524"/>
                      <a:pt x="106002" y="149550"/>
                      <a:pt x="111019" y="138904"/>
                    </a:cubicBezTo>
                    <a:cubicBezTo>
                      <a:pt x="116034" y="128258"/>
                      <a:pt x="132925" y="138290"/>
                      <a:pt x="144237" y="148936"/>
                    </a:cubicBezTo>
                    <a:cubicBezTo>
                      <a:pt x="155548" y="159582"/>
                      <a:pt x="153655" y="142026"/>
                      <a:pt x="149304" y="126313"/>
                    </a:cubicBezTo>
                    <a:cubicBezTo>
                      <a:pt x="144902" y="110599"/>
                      <a:pt x="168089" y="68014"/>
                      <a:pt x="176227" y="53581"/>
                    </a:cubicBezTo>
                    <a:cubicBezTo>
                      <a:pt x="184365" y="39147"/>
                      <a:pt x="217583" y="32237"/>
                      <a:pt x="242715" y="37253"/>
                    </a:cubicBezTo>
                    <a:cubicBezTo>
                      <a:pt x="267795" y="42269"/>
                      <a:pt x="262165" y="24713"/>
                      <a:pt x="265901" y="12787"/>
                    </a:cubicBezTo>
                    <a:cubicBezTo>
                      <a:pt x="269637" y="912"/>
                      <a:pt x="297225" y="14067"/>
                      <a:pt x="307258" y="9665"/>
                    </a:cubicBezTo>
                    <a:cubicBezTo>
                      <a:pt x="311813" y="7669"/>
                      <a:pt x="319644" y="9818"/>
                      <a:pt x="327629" y="13452"/>
                    </a:cubicBezTo>
                    <a:lnTo>
                      <a:pt x="327629" y="13452"/>
                    </a:lnTo>
                    <a:cubicBezTo>
                      <a:pt x="329215" y="15960"/>
                      <a:pt x="330597" y="18417"/>
                      <a:pt x="331621" y="20925"/>
                    </a:cubicBezTo>
                    <a:cubicBezTo>
                      <a:pt x="341244" y="44879"/>
                      <a:pt x="363355" y="67093"/>
                      <a:pt x="391711" y="61053"/>
                    </a:cubicBezTo>
                    <a:cubicBezTo>
                      <a:pt x="403586" y="58494"/>
                      <a:pt x="418326" y="53683"/>
                      <a:pt x="428103" y="46159"/>
                    </a:cubicBezTo>
                    <a:cubicBezTo>
                      <a:pt x="433272" y="42218"/>
                      <a:pt x="436753" y="36997"/>
                      <a:pt x="439926" y="31469"/>
                    </a:cubicBezTo>
                    <a:cubicBezTo>
                      <a:pt x="456817" y="44111"/>
                      <a:pt x="487476" y="71853"/>
                      <a:pt x="486299" y="105634"/>
                    </a:cubicBezTo>
                    <a:cubicBezTo>
                      <a:pt x="486196" y="108910"/>
                      <a:pt x="485736" y="112237"/>
                      <a:pt x="484968" y="115615"/>
                    </a:cubicBezTo>
                    <a:cubicBezTo>
                      <a:pt x="473349" y="167004"/>
                      <a:pt x="441052" y="202730"/>
                      <a:pt x="442946" y="219058"/>
                    </a:cubicBezTo>
                    <a:cubicBezTo>
                      <a:pt x="444840" y="235335"/>
                      <a:pt x="442076" y="257599"/>
                      <a:pt x="457738" y="265738"/>
                    </a:cubicBezTo>
                    <a:cubicBezTo>
                      <a:pt x="473349" y="273927"/>
                      <a:pt x="479338" y="285188"/>
                      <a:pt x="484303" y="294605"/>
                    </a:cubicBezTo>
                    <a:cubicBezTo>
                      <a:pt x="489319" y="304023"/>
                      <a:pt x="500016" y="343844"/>
                      <a:pt x="514706" y="349167"/>
                    </a:cubicBezTo>
                    <a:cubicBezTo>
                      <a:pt x="529447" y="354491"/>
                      <a:pt x="531341" y="360735"/>
                      <a:pt x="540758" y="376448"/>
                    </a:cubicBezTo>
                    <a:cubicBezTo>
                      <a:pt x="550176" y="392111"/>
                      <a:pt x="543881" y="398355"/>
                      <a:pt x="563637" y="398713"/>
                    </a:cubicBezTo>
                    <a:cubicBezTo>
                      <a:pt x="583395" y="399020"/>
                      <a:pt x="617893" y="402143"/>
                      <a:pt x="621987" y="421593"/>
                    </a:cubicBezTo>
                    <a:cubicBezTo>
                      <a:pt x="626082" y="441043"/>
                      <a:pt x="622601" y="455169"/>
                      <a:pt x="637035" y="463922"/>
                    </a:cubicBezTo>
                    <a:cubicBezTo>
                      <a:pt x="651469" y="472674"/>
                      <a:pt x="659914" y="466430"/>
                      <a:pt x="661501" y="481785"/>
                    </a:cubicBezTo>
                    <a:cubicBezTo>
                      <a:pt x="663088" y="497089"/>
                      <a:pt x="658072" y="503384"/>
                      <a:pt x="675628" y="513109"/>
                    </a:cubicBezTo>
                    <a:cubicBezTo>
                      <a:pt x="693184" y="522834"/>
                      <a:pt x="702295" y="529079"/>
                      <a:pt x="716984" y="530665"/>
                    </a:cubicBezTo>
                    <a:cubicBezTo>
                      <a:pt x="731725" y="532252"/>
                      <a:pt x="752096" y="522476"/>
                      <a:pt x="750561" y="542591"/>
                    </a:cubicBezTo>
                    <a:cubicBezTo>
                      <a:pt x="748974" y="562655"/>
                      <a:pt x="754604" y="582719"/>
                      <a:pt x="776614" y="596181"/>
                    </a:cubicBezTo>
                    <a:cubicBezTo>
                      <a:pt x="798572" y="609642"/>
                      <a:pt x="802308" y="627198"/>
                      <a:pt x="814541" y="619674"/>
                    </a:cubicBezTo>
                    <a:cubicBezTo>
                      <a:pt x="826774" y="612150"/>
                      <a:pt x="841157" y="604626"/>
                      <a:pt x="851854" y="616859"/>
                    </a:cubicBezTo>
                    <a:cubicBezTo>
                      <a:pt x="862500" y="629092"/>
                      <a:pt x="872839" y="647569"/>
                      <a:pt x="863114" y="651971"/>
                    </a:cubicBezTo>
                    <a:cubicBezTo>
                      <a:pt x="853390" y="656373"/>
                      <a:pt x="840542" y="667326"/>
                      <a:pt x="855898" y="679252"/>
                    </a:cubicBezTo>
                    <a:cubicBezTo>
                      <a:pt x="867567" y="688312"/>
                      <a:pt x="899864" y="704435"/>
                      <a:pt x="911125" y="717384"/>
                    </a:cubicBezTo>
                    <a:cubicBezTo>
                      <a:pt x="914708" y="721479"/>
                      <a:pt x="916192" y="725266"/>
                      <a:pt x="914196" y="72844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77"/>
              <p:cNvSpPr/>
              <p:nvPr/>
            </p:nvSpPr>
            <p:spPr>
              <a:xfrm>
                <a:off x="2267400" y="3866568"/>
                <a:ext cx="665390" cy="865007"/>
              </a:xfrm>
              <a:custGeom>
                <a:rect b="b" l="l" r="r" t="t"/>
                <a:pathLst>
                  <a:path extrusionOk="0" h="865007" w="665390">
                    <a:moveTo>
                      <a:pt x="662060" y="334591"/>
                    </a:moveTo>
                    <a:cubicBezTo>
                      <a:pt x="661753" y="351226"/>
                      <a:pt x="631657" y="343702"/>
                      <a:pt x="623826" y="358085"/>
                    </a:cubicBezTo>
                    <a:cubicBezTo>
                      <a:pt x="615995" y="372519"/>
                      <a:pt x="639488" y="383779"/>
                      <a:pt x="644197" y="401335"/>
                    </a:cubicBezTo>
                    <a:cubicBezTo>
                      <a:pt x="648906" y="418891"/>
                      <a:pt x="617837" y="412596"/>
                      <a:pt x="607498" y="403843"/>
                    </a:cubicBezTo>
                    <a:cubicBezTo>
                      <a:pt x="597159" y="395091"/>
                      <a:pt x="578989" y="415411"/>
                      <a:pt x="568650" y="424214"/>
                    </a:cubicBezTo>
                    <a:cubicBezTo>
                      <a:pt x="558310" y="432967"/>
                      <a:pt x="546385" y="413875"/>
                      <a:pt x="546385" y="400670"/>
                    </a:cubicBezTo>
                    <a:cubicBezTo>
                      <a:pt x="546385" y="387464"/>
                      <a:pt x="514139" y="396575"/>
                      <a:pt x="509686" y="409422"/>
                    </a:cubicBezTo>
                    <a:cubicBezTo>
                      <a:pt x="505335" y="422269"/>
                      <a:pt x="502827" y="401284"/>
                      <a:pt x="494331" y="389051"/>
                    </a:cubicBezTo>
                    <a:cubicBezTo>
                      <a:pt x="485885" y="376818"/>
                      <a:pt x="467357" y="396882"/>
                      <a:pt x="462392" y="392173"/>
                    </a:cubicBezTo>
                    <a:cubicBezTo>
                      <a:pt x="457376" y="387464"/>
                      <a:pt x="476160" y="367708"/>
                      <a:pt x="487779" y="348923"/>
                    </a:cubicBezTo>
                    <a:cubicBezTo>
                      <a:pt x="499398" y="330138"/>
                      <a:pt x="461419" y="315039"/>
                      <a:pt x="440485" y="303472"/>
                    </a:cubicBezTo>
                    <a:cubicBezTo>
                      <a:pt x="419449" y="291853"/>
                      <a:pt x="405322" y="332288"/>
                      <a:pt x="397798" y="353018"/>
                    </a:cubicBezTo>
                    <a:cubicBezTo>
                      <a:pt x="390274" y="373696"/>
                      <a:pt x="382136" y="384086"/>
                      <a:pt x="376505" y="407273"/>
                    </a:cubicBezTo>
                    <a:cubicBezTo>
                      <a:pt x="370875" y="430408"/>
                      <a:pt x="393754" y="454259"/>
                      <a:pt x="402865" y="462756"/>
                    </a:cubicBezTo>
                    <a:cubicBezTo>
                      <a:pt x="411925" y="471201"/>
                      <a:pt x="419141" y="463677"/>
                      <a:pt x="424823" y="458354"/>
                    </a:cubicBezTo>
                    <a:cubicBezTo>
                      <a:pt x="430453" y="452980"/>
                      <a:pt x="438335" y="451751"/>
                      <a:pt x="452411" y="476473"/>
                    </a:cubicBezTo>
                    <a:cubicBezTo>
                      <a:pt x="466538" y="501297"/>
                      <a:pt x="479385" y="492494"/>
                      <a:pt x="491004" y="492801"/>
                    </a:cubicBezTo>
                    <a:cubicBezTo>
                      <a:pt x="502622" y="493108"/>
                      <a:pt x="511682" y="498738"/>
                      <a:pt x="529289" y="507491"/>
                    </a:cubicBezTo>
                    <a:cubicBezTo>
                      <a:pt x="546845" y="516294"/>
                      <a:pt x="546231" y="508412"/>
                      <a:pt x="556570" y="495565"/>
                    </a:cubicBezTo>
                    <a:cubicBezTo>
                      <a:pt x="566909" y="482718"/>
                      <a:pt x="580729" y="502167"/>
                      <a:pt x="591990" y="509692"/>
                    </a:cubicBezTo>
                    <a:cubicBezTo>
                      <a:pt x="603301" y="517215"/>
                      <a:pt x="585694" y="535079"/>
                      <a:pt x="558413" y="543575"/>
                    </a:cubicBezTo>
                    <a:cubicBezTo>
                      <a:pt x="531132" y="552021"/>
                      <a:pt x="547152" y="559545"/>
                      <a:pt x="545873" y="578380"/>
                    </a:cubicBezTo>
                    <a:cubicBezTo>
                      <a:pt x="544593" y="597165"/>
                      <a:pt x="519820" y="579916"/>
                      <a:pt x="508560" y="569884"/>
                    </a:cubicBezTo>
                    <a:cubicBezTo>
                      <a:pt x="497299" y="559852"/>
                      <a:pt x="477542" y="568604"/>
                      <a:pt x="455226" y="560466"/>
                    </a:cubicBezTo>
                    <a:cubicBezTo>
                      <a:pt x="433012" y="552328"/>
                      <a:pt x="434906" y="582117"/>
                      <a:pt x="430760" y="599366"/>
                    </a:cubicBezTo>
                    <a:cubicBezTo>
                      <a:pt x="426666" y="616615"/>
                      <a:pt x="397542" y="634478"/>
                      <a:pt x="388431" y="644203"/>
                    </a:cubicBezTo>
                    <a:cubicBezTo>
                      <a:pt x="379372" y="653876"/>
                      <a:pt x="367139" y="673940"/>
                      <a:pt x="363351" y="690882"/>
                    </a:cubicBezTo>
                    <a:cubicBezTo>
                      <a:pt x="359564" y="707824"/>
                      <a:pt x="328546" y="726967"/>
                      <a:pt x="312884" y="738535"/>
                    </a:cubicBezTo>
                    <a:cubicBezTo>
                      <a:pt x="297170" y="750102"/>
                      <a:pt x="294048" y="772060"/>
                      <a:pt x="295021" y="784293"/>
                    </a:cubicBezTo>
                    <a:cubicBezTo>
                      <a:pt x="295942" y="796526"/>
                      <a:pt x="290772" y="801696"/>
                      <a:pt x="290772" y="801696"/>
                    </a:cubicBezTo>
                    <a:cubicBezTo>
                      <a:pt x="287497" y="798625"/>
                      <a:pt x="283453" y="800723"/>
                      <a:pt x="279665" y="801849"/>
                    </a:cubicBezTo>
                    <a:cubicBezTo>
                      <a:pt x="273984" y="803589"/>
                      <a:pt x="268559" y="804818"/>
                      <a:pt x="262570" y="804357"/>
                    </a:cubicBezTo>
                    <a:cubicBezTo>
                      <a:pt x="249928" y="803385"/>
                      <a:pt x="242557" y="801030"/>
                      <a:pt x="234572" y="813212"/>
                    </a:cubicBezTo>
                    <a:cubicBezTo>
                      <a:pt x="228123" y="823039"/>
                      <a:pt x="225206" y="834146"/>
                      <a:pt x="215993" y="842028"/>
                    </a:cubicBezTo>
                    <a:cubicBezTo>
                      <a:pt x="210107" y="847044"/>
                      <a:pt x="193062" y="862553"/>
                      <a:pt x="184822" y="856411"/>
                    </a:cubicBezTo>
                    <a:cubicBezTo>
                      <a:pt x="174073" y="848324"/>
                      <a:pt x="185487" y="826469"/>
                      <a:pt x="174995" y="817921"/>
                    </a:cubicBezTo>
                    <a:cubicBezTo>
                      <a:pt x="170439" y="814236"/>
                      <a:pt x="163376" y="816897"/>
                      <a:pt x="158309" y="817819"/>
                    </a:cubicBezTo>
                    <a:cubicBezTo>
                      <a:pt x="151347" y="819149"/>
                      <a:pt x="144642" y="819559"/>
                      <a:pt x="137784" y="817307"/>
                    </a:cubicBezTo>
                    <a:cubicBezTo>
                      <a:pt x="131846" y="815413"/>
                      <a:pt x="126523" y="811881"/>
                      <a:pt x="120381" y="810397"/>
                    </a:cubicBezTo>
                    <a:cubicBezTo>
                      <a:pt x="114444" y="808964"/>
                      <a:pt x="108302" y="809987"/>
                      <a:pt x="102416" y="808656"/>
                    </a:cubicBezTo>
                    <a:cubicBezTo>
                      <a:pt x="84911" y="804562"/>
                      <a:pt x="90029" y="783474"/>
                      <a:pt x="81840" y="772009"/>
                    </a:cubicBezTo>
                    <a:cubicBezTo>
                      <a:pt x="74009" y="761004"/>
                      <a:pt x="57220" y="782860"/>
                      <a:pt x="47700" y="783986"/>
                    </a:cubicBezTo>
                    <a:cubicBezTo>
                      <a:pt x="35365" y="785419"/>
                      <a:pt x="33932" y="767607"/>
                      <a:pt x="36900" y="759162"/>
                    </a:cubicBezTo>
                    <a:cubicBezTo>
                      <a:pt x="40330" y="749283"/>
                      <a:pt x="51744" y="743551"/>
                      <a:pt x="59831" y="737972"/>
                    </a:cubicBezTo>
                    <a:cubicBezTo>
                      <a:pt x="70477" y="730601"/>
                      <a:pt x="80509" y="723128"/>
                      <a:pt x="75442" y="708950"/>
                    </a:cubicBezTo>
                    <a:cubicBezTo>
                      <a:pt x="72012" y="699379"/>
                      <a:pt x="55531" y="684280"/>
                      <a:pt x="60547" y="673633"/>
                    </a:cubicBezTo>
                    <a:cubicBezTo>
                      <a:pt x="65154" y="663909"/>
                      <a:pt x="81533" y="660786"/>
                      <a:pt x="88954" y="653109"/>
                    </a:cubicBezTo>
                    <a:cubicBezTo>
                      <a:pt x="97860" y="643896"/>
                      <a:pt x="104770" y="626749"/>
                      <a:pt x="101597" y="613902"/>
                    </a:cubicBezTo>
                    <a:cubicBezTo>
                      <a:pt x="97502" y="597523"/>
                      <a:pt x="79537" y="602846"/>
                      <a:pt x="68532" y="608016"/>
                    </a:cubicBezTo>
                    <a:cubicBezTo>
                      <a:pt x="58551" y="612725"/>
                      <a:pt x="47291" y="614056"/>
                      <a:pt x="36337" y="611599"/>
                    </a:cubicBezTo>
                    <a:cubicBezTo>
                      <a:pt x="26305" y="609296"/>
                      <a:pt x="19140" y="596295"/>
                      <a:pt x="13407" y="588515"/>
                    </a:cubicBezTo>
                    <a:cubicBezTo>
                      <a:pt x="6446" y="579046"/>
                      <a:pt x="9005" y="565636"/>
                      <a:pt x="10745" y="554887"/>
                    </a:cubicBezTo>
                    <a:cubicBezTo>
                      <a:pt x="12537" y="543473"/>
                      <a:pt x="20982" y="534874"/>
                      <a:pt x="24514" y="523870"/>
                    </a:cubicBezTo>
                    <a:cubicBezTo>
                      <a:pt x="28046" y="512916"/>
                      <a:pt x="24514" y="502628"/>
                      <a:pt x="21648" y="492033"/>
                    </a:cubicBezTo>
                    <a:cubicBezTo>
                      <a:pt x="18525" y="480721"/>
                      <a:pt x="19549" y="472583"/>
                      <a:pt x="25640" y="462551"/>
                    </a:cubicBezTo>
                    <a:cubicBezTo>
                      <a:pt x="32857" y="450676"/>
                      <a:pt x="41865" y="438904"/>
                      <a:pt x="42019" y="424419"/>
                    </a:cubicBezTo>
                    <a:cubicBezTo>
                      <a:pt x="42377" y="397087"/>
                      <a:pt x="5525" y="394937"/>
                      <a:pt x="7777" y="367963"/>
                    </a:cubicBezTo>
                    <a:cubicBezTo>
                      <a:pt x="8800" y="354860"/>
                      <a:pt x="14124" y="342218"/>
                      <a:pt x="16068" y="329217"/>
                    </a:cubicBezTo>
                    <a:cubicBezTo>
                      <a:pt x="17962" y="316831"/>
                      <a:pt x="18679" y="305161"/>
                      <a:pt x="23951" y="293542"/>
                    </a:cubicBezTo>
                    <a:cubicBezTo>
                      <a:pt x="30553" y="278903"/>
                      <a:pt x="42633" y="266107"/>
                      <a:pt x="47393" y="250701"/>
                    </a:cubicBezTo>
                    <a:cubicBezTo>
                      <a:pt x="48672" y="246555"/>
                      <a:pt x="48468" y="243331"/>
                      <a:pt x="47188" y="240720"/>
                    </a:cubicBezTo>
                    <a:cubicBezTo>
                      <a:pt x="72064" y="210163"/>
                      <a:pt x="85269" y="203254"/>
                      <a:pt x="116645" y="186312"/>
                    </a:cubicBezTo>
                    <a:cubicBezTo>
                      <a:pt x="148021" y="169421"/>
                      <a:pt x="129799" y="130521"/>
                      <a:pt x="124169" y="108564"/>
                    </a:cubicBezTo>
                    <a:cubicBezTo>
                      <a:pt x="118539" y="86605"/>
                      <a:pt x="154879" y="105441"/>
                      <a:pt x="167419" y="115422"/>
                    </a:cubicBezTo>
                    <a:cubicBezTo>
                      <a:pt x="179959" y="125505"/>
                      <a:pt x="213229" y="104776"/>
                      <a:pt x="244246" y="103855"/>
                    </a:cubicBezTo>
                    <a:cubicBezTo>
                      <a:pt x="245372" y="103855"/>
                      <a:pt x="246396" y="103701"/>
                      <a:pt x="247420" y="103445"/>
                    </a:cubicBezTo>
                    <a:cubicBezTo>
                      <a:pt x="248443" y="103189"/>
                      <a:pt x="249365" y="102933"/>
                      <a:pt x="250286" y="102524"/>
                    </a:cubicBezTo>
                    <a:cubicBezTo>
                      <a:pt x="251873" y="101807"/>
                      <a:pt x="253357" y="100937"/>
                      <a:pt x="254637" y="99760"/>
                    </a:cubicBezTo>
                    <a:cubicBezTo>
                      <a:pt x="254841" y="99555"/>
                      <a:pt x="255046" y="99401"/>
                      <a:pt x="255200" y="99197"/>
                    </a:cubicBezTo>
                    <a:cubicBezTo>
                      <a:pt x="255763" y="98634"/>
                      <a:pt x="256274" y="98071"/>
                      <a:pt x="256786" y="97457"/>
                    </a:cubicBezTo>
                    <a:cubicBezTo>
                      <a:pt x="257349" y="96893"/>
                      <a:pt x="257759" y="96279"/>
                      <a:pt x="258219" y="95614"/>
                    </a:cubicBezTo>
                    <a:cubicBezTo>
                      <a:pt x="258680" y="95000"/>
                      <a:pt x="259090" y="94283"/>
                      <a:pt x="259499" y="93515"/>
                    </a:cubicBezTo>
                    <a:cubicBezTo>
                      <a:pt x="259908" y="92799"/>
                      <a:pt x="260318" y="92031"/>
                      <a:pt x="260625" y="91263"/>
                    </a:cubicBezTo>
                    <a:cubicBezTo>
                      <a:pt x="264361" y="83227"/>
                      <a:pt x="265948" y="72274"/>
                      <a:pt x="266358" y="61167"/>
                    </a:cubicBezTo>
                    <a:cubicBezTo>
                      <a:pt x="266358" y="60246"/>
                      <a:pt x="266460" y="59273"/>
                      <a:pt x="266460" y="58301"/>
                    </a:cubicBezTo>
                    <a:cubicBezTo>
                      <a:pt x="266460" y="56100"/>
                      <a:pt x="266460" y="53797"/>
                      <a:pt x="266460" y="51596"/>
                    </a:cubicBezTo>
                    <a:cubicBezTo>
                      <a:pt x="266460" y="51596"/>
                      <a:pt x="293588" y="60041"/>
                      <a:pt x="307202" y="44993"/>
                    </a:cubicBezTo>
                    <a:cubicBezTo>
                      <a:pt x="319691" y="31225"/>
                      <a:pt x="336940" y="1538"/>
                      <a:pt x="351374" y="8806"/>
                    </a:cubicBezTo>
                    <a:cubicBezTo>
                      <a:pt x="352654" y="9472"/>
                      <a:pt x="353933" y="10393"/>
                      <a:pt x="355162" y="11673"/>
                    </a:cubicBezTo>
                    <a:cubicBezTo>
                      <a:pt x="370210" y="27232"/>
                      <a:pt x="389967" y="82665"/>
                      <a:pt x="404554" y="84098"/>
                    </a:cubicBezTo>
                    <a:cubicBezTo>
                      <a:pt x="419091" y="85531"/>
                      <a:pt x="446371" y="74680"/>
                      <a:pt x="448726" y="90188"/>
                    </a:cubicBezTo>
                    <a:cubicBezTo>
                      <a:pt x="451131" y="105748"/>
                      <a:pt x="453486" y="109997"/>
                      <a:pt x="468995" y="118902"/>
                    </a:cubicBezTo>
                    <a:cubicBezTo>
                      <a:pt x="484452" y="127809"/>
                      <a:pt x="496736" y="132057"/>
                      <a:pt x="496276" y="141935"/>
                    </a:cubicBezTo>
                    <a:cubicBezTo>
                      <a:pt x="495764" y="151763"/>
                      <a:pt x="490133" y="164917"/>
                      <a:pt x="502878" y="170598"/>
                    </a:cubicBezTo>
                    <a:cubicBezTo>
                      <a:pt x="511682" y="174540"/>
                      <a:pt x="525553" y="171622"/>
                      <a:pt x="534408" y="175051"/>
                    </a:cubicBezTo>
                    <a:lnTo>
                      <a:pt x="534408" y="175051"/>
                    </a:lnTo>
                    <a:cubicBezTo>
                      <a:pt x="538298" y="176587"/>
                      <a:pt x="541215" y="179248"/>
                      <a:pt x="542341" y="184213"/>
                    </a:cubicBezTo>
                    <a:cubicBezTo>
                      <a:pt x="546129" y="200695"/>
                      <a:pt x="551247" y="218097"/>
                      <a:pt x="570543" y="227976"/>
                    </a:cubicBezTo>
                    <a:cubicBezTo>
                      <a:pt x="589789" y="237854"/>
                      <a:pt x="650134" y="296357"/>
                      <a:pt x="661856" y="310842"/>
                    </a:cubicBezTo>
                    <a:cubicBezTo>
                      <a:pt x="661190" y="318571"/>
                      <a:pt x="662214" y="327733"/>
                      <a:pt x="662111" y="33454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77"/>
              <p:cNvSpPr/>
              <p:nvPr/>
            </p:nvSpPr>
            <p:spPr>
              <a:xfrm>
                <a:off x="2794027" y="3383359"/>
                <a:ext cx="870125" cy="987848"/>
              </a:xfrm>
              <a:custGeom>
                <a:rect b="b" l="l" r="r" t="t"/>
                <a:pathLst>
                  <a:path extrusionOk="0" h="987848" w="870125">
                    <a:moveTo>
                      <a:pt x="849960" y="789751"/>
                    </a:moveTo>
                    <a:cubicBezTo>
                      <a:pt x="837829" y="804800"/>
                      <a:pt x="845199" y="819387"/>
                      <a:pt x="849397" y="833002"/>
                    </a:cubicBezTo>
                    <a:cubicBezTo>
                      <a:pt x="853645" y="846668"/>
                      <a:pt x="832455" y="851325"/>
                      <a:pt x="820273" y="853220"/>
                    </a:cubicBezTo>
                    <a:cubicBezTo>
                      <a:pt x="807989" y="855113"/>
                      <a:pt x="800977" y="858850"/>
                      <a:pt x="781629" y="869701"/>
                    </a:cubicBezTo>
                    <a:cubicBezTo>
                      <a:pt x="762384" y="880500"/>
                      <a:pt x="744982" y="852759"/>
                      <a:pt x="722461" y="850865"/>
                    </a:cubicBezTo>
                    <a:cubicBezTo>
                      <a:pt x="699889" y="848971"/>
                      <a:pt x="695128" y="858389"/>
                      <a:pt x="682946" y="871543"/>
                    </a:cubicBezTo>
                    <a:cubicBezTo>
                      <a:pt x="670663" y="884697"/>
                      <a:pt x="676344" y="895497"/>
                      <a:pt x="673068" y="925593"/>
                    </a:cubicBezTo>
                    <a:cubicBezTo>
                      <a:pt x="669793" y="955689"/>
                      <a:pt x="636574" y="976214"/>
                      <a:pt x="636574" y="976214"/>
                    </a:cubicBezTo>
                    <a:cubicBezTo>
                      <a:pt x="636830" y="971864"/>
                      <a:pt x="632838" y="970175"/>
                      <a:pt x="626747" y="969663"/>
                    </a:cubicBezTo>
                    <a:cubicBezTo>
                      <a:pt x="607604" y="967974"/>
                      <a:pt x="587949" y="971915"/>
                      <a:pt x="569626" y="977084"/>
                    </a:cubicBezTo>
                    <a:cubicBezTo>
                      <a:pt x="560156" y="979746"/>
                      <a:pt x="549664" y="983175"/>
                      <a:pt x="539683" y="981384"/>
                    </a:cubicBezTo>
                    <a:cubicBezTo>
                      <a:pt x="531238" y="979900"/>
                      <a:pt x="524942" y="974065"/>
                      <a:pt x="518186" y="969202"/>
                    </a:cubicBezTo>
                    <a:cubicBezTo>
                      <a:pt x="509433" y="962957"/>
                      <a:pt x="499708" y="958249"/>
                      <a:pt x="490905" y="952107"/>
                    </a:cubicBezTo>
                    <a:cubicBezTo>
                      <a:pt x="481180" y="945351"/>
                      <a:pt x="474219" y="936598"/>
                      <a:pt x="466490" y="927794"/>
                    </a:cubicBezTo>
                    <a:cubicBezTo>
                      <a:pt x="448678" y="907628"/>
                      <a:pt x="427283" y="915510"/>
                      <a:pt x="404251" y="920475"/>
                    </a:cubicBezTo>
                    <a:cubicBezTo>
                      <a:pt x="392273" y="923085"/>
                      <a:pt x="373438" y="922369"/>
                      <a:pt x="366937" y="933936"/>
                    </a:cubicBezTo>
                    <a:cubicBezTo>
                      <a:pt x="366937" y="933936"/>
                      <a:pt x="344109" y="906706"/>
                      <a:pt x="330494" y="883674"/>
                    </a:cubicBezTo>
                    <a:cubicBezTo>
                      <a:pt x="316828" y="860641"/>
                      <a:pt x="301576" y="874051"/>
                      <a:pt x="291236" y="876866"/>
                    </a:cubicBezTo>
                    <a:cubicBezTo>
                      <a:pt x="280897" y="879682"/>
                      <a:pt x="279464" y="866732"/>
                      <a:pt x="270302" y="857109"/>
                    </a:cubicBezTo>
                    <a:cubicBezTo>
                      <a:pt x="261140" y="847487"/>
                      <a:pt x="222343" y="831722"/>
                      <a:pt x="213130" y="822100"/>
                    </a:cubicBezTo>
                    <a:cubicBezTo>
                      <a:pt x="203968" y="812477"/>
                      <a:pt x="184262" y="788523"/>
                      <a:pt x="156674" y="779771"/>
                    </a:cubicBezTo>
                    <a:cubicBezTo>
                      <a:pt x="140500" y="774601"/>
                      <a:pt x="136047" y="782944"/>
                      <a:pt x="135126" y="794000"/>
                    </a:cubicBezTo>
                    <a:cubicBezTo>
                      <a:pt x="123455" y="779515"/>
                      <a:pt x="63110" y="721012"/>
                      <a:pt x="43813" y="711133"/>
                    </a:cubicBezTo>
                    <a:cubicBezTo>
                      <a:pt x="24569" y="701255"/>
                      <a:pt x="19399" y="683852"/>
                      <a:pt x="15611" y="667371"/>
                    </a:cubicBezTo>
                    <a:cubicBezTo>
                      <a:pt x="14485" y="662406"/>
                      <a:pt x="11516" y="659693"/>
                      <a:pt x="7678" y="658209"/>
                    </a:cubicBezTo>
                    <a:cubicBezTo>
                      <a:pt x="36801" y="650890"/>
                      <a:pt x="51338" y="593154"/>
                      <a:pt x="65464" y="580870"/>
                    </a:cubicBezTo>
                    <a:cubicBezTo>
                      <a:pt x="79540" y="568688"/>
                      <a:pt x="101191" y="610915"/>
                      <a:pt x="124275" y="613320"/>
                    </a:cubicBezTo>
                    <a:cubicBezTo>
                      <a:pt x="147307" y="615675"/>
                      <a:pt x="156674" y="587473"/>
                      <a:pt x="160922" y="562546"/>
                    </a:cubicBezTo>
                    <a:cubicBezTo>
                      <a:pt x="165170" y="537568"/>
                      <a:pt x="174588" y="530556"/>
                      <a:pt x="191991" y="516429"/>
                    </a:cubicBezTo>
                    <a:cubicBezTo>
                      <a:pt x="209342" y="502354"/>
                      <a:pt x="230532" y="540895"/>
                      <a:pt x="235241" y="554050"/>
                    </a:cubicBezTo>
                    <a:cubicBezTo>
                      <a:pt x="239899" y="567204"/>
                      <a:pt x="249317" y="554971"/>
                      <a:pt x="269074" y="552616"/>
                    </a:cubicBezTo>
                    <a:cubicBezTo>
                      <a:pt x="288780" y="550313"/>
                      <a:pt x="290673" y="521139"/>
                      <a:pt x="291646" y="496212"/>
                    </a:cubicBezTo>
                    <a:cubicBezTo>
                      <a:pt x="292567" y="471285"/>
                      <a:pt x="357008" y="478349"/>
                      <a:pt x="381474" y="467088"/>
                    </a:cubicBezTo>
                    <a:cubicBezTo>
                      <a:pt x="405939" y="455828"/>
                      <a:pt x="396010" y="444004"/>
                      <a:pt x="396010" y="423838"/>
                    </a:cubicBezTo>
                    <a:cubicBezTo>
                      <a:pt x="396010" y="403671"/>
                      <a:pt x="403073" y="394663"/>
                      <a:pt x="414385" y="384785"/>
                    </a:cubicBezTo>
                    <a:cubicBezTo>
                      <a:pt x="425697" y="374906"/>
                      <a:pt x="411570" y="360779"/>
                      <a:pt x="401691" y="344298"/>
                    </a:cubicBezTo>
                    <a:cubicBezTo>
                      <a:pt x="391813" y="327868"/>
                      <a:pt x="420066" y="301048"/>
                      <a:pt x="427130" y="287894"/>
                    </a:cubicBezTo>
                    <a:cubicBezTo>
                      <a:pt x="434142" y="274739"/>
                      <a:pt x="443560" y="273767"/>
                      <a:pt x="461423" y="269058"/>
                    </a:cubicBezTo>
                    <a:cubicBezTo>
                      <a:pt x="479286" y="264349"/>
                      <a:pt x="500937" y="249762"/>
                      <a:pt x="519721" y="233792"/>
                    </a:cubicBezTo>
                    <a:cubicBezTo>
                      <a:pt x="538557" y="217772"/>
                      <a:pt x="569574" y="195711"/>
                      <a:pt x="586005" y="182045"/>
                    </a:cubicBezTo>
                    <a:cubicBezTo>
                      <a:pt x="602486" y="168430"/>
                      <a:pt x="605301" y="159473"/>
                      <a:pt x="604840" y="148213"/>
                    </a:cubicBezTo>
                    <a:cubicBezTo>
                      <a:pt x="604379" y="136952"/>
                      <a:pt x="616612" y="126152"/>
                      <a:pt x="625518" y="104041"/>
                    </a:cubicBezTo>
                    <a:cubicBezTo>
                      <a:pt x="634476" y="81930"/>
                      <a:pt x="652851" y="72051"/>
                      <a:pt x="664111" y="59818"/>
                    </a:cubicBezTo>
                    <a:cubicBezTo>
                      <a:pt x="675423" y="47636"/>
                      <a:pt x="671123" y="36785"/>
                      <a:pt x="673529" y="25474"/>
                    </a:cubicBezTo>
                    <a:cubicBezTo>
                      <a:pt x="675832" y="14162"/>
                      <a:pt x="696101" y="13753"/>
                      <a:pt x="706901" y="8071"/>
                    </a:cubicBezTo>
                    <a:cubicBezTo>
                      <a:pt x="708538" y="7201"/>
                      <a:pt x="710330" y="7815"/>
                      <a:pt x="712121" y="9504"/>
                    </a:cubicBezTo>
                    <a:cubicBezTo>
                      <a:pt x="722614" y="19024"/>
                      <a:pt x="736127" y="63094"/>
                      <a:pt x="744521" y="76248"/>
                    </a:cubicBezTo>
                    <a:cubicBezTo>
                      <a:pt x="754399" y="91757"/>
                      <a:pt x="784547" y="102147"/>
                      <a:pt x="791047" y="116683"/>
                    </a:cubicBezTo>
                    <a:cubicBezTo>
                      <a:pt x="797650" y="131219"/>
                      <a:pt x="815052" y="142992"/>
                      <a:pt x="831533" y="165615"/>
                    </a:cubicBezTo>
                    <a:cubicBezTo>
                      <a:pt x="847964" y="188187"/>
                      <a:pt x="847503" y="194790"/>
                      <a:pt x="848475" y="217362"/>
                    </a:cubicBezTo>
                    <a:cubicBezTo>
                      <a:pt x="849345" y="239934"/>
                      <a:pt x="855999" y="253549"/>
                      <a:pt x="859275" y="278015"/>
                    </a:cubicBezTo>
                    <a:cubicBezTo>
                      <a:pt x="862551" y="302481"/>
                      <a:pt x="831533" y="314253"/>
                      <a:pt x="818379" y="325053"/>
                    </a:cubicBezTo>
                    <a:cubicBezTo>
                      <a:pt x="805174" y="335904"/>
                      <a:pt x="818840" y="342507"/>
                      <a:pt x="824470" y="355149"/>
                    </a:cubicBezTo>
                    <a:cubicBezTo>
                      <a:pt x="830100" y="367843"/>
                      <a:pt x="822115" y="372552"/>
                      <a:pt x="818379" y="388060"/>
                    </a:cubicBezTo>
                    <a:cubicBezTo>
                      <a:pt x="814592" y="403569"/>
                      <a:pt x="824010" y="411093"/>
                      <a:pt x="830100" y="437453"/>
                    </a:cubicBezTo>
                    <a:cubicBezTo>
                      <a:pt x="836191" y="463761"/>
                      <a:pt x="808961" y="507012"/>
                      <a:pt x="797701" y="533371"/>
                    </a:cubicBezTo>
                    <a:cubicBezTo>
                      <a:pt x="786389" y="559731"/>
                      <a:pt x="829179" y="569149"/>
                      <a:pt x="847042" y="584146"/>
                    </a:cubicBezTo>
                    <a:cubicBezTo>
                      <a:pt x="864905" y="599194"/>
                      <a:pt x="862551" y="645771"/>
                      <a:pt x="853133" y="679655"/>
                    </a:cubicBezTo>
                    <a:cubicBezTo>
                      <a:pt x="843715" y="713487"/>
                      <a:pt x="854566" y="744966"/>
                      <a:pt x="862551" y="757659"/>
                    </a:cubicBezTo>
                    <a:cubicBezTo>
                      <a:pt x="864189" y="760269"/>
                      <a:pt x="865161" y="762522"/>
                      <a:pt x="865468" y="764569"/>
                    </a:cubicBezTo>
                    <a:cubicBezTo>
                      <a:pt x="866901" y="772554"/>
                      <a:pt x="859582" y="777672"/>
                      <a:pt x="849909" y="789598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77"/>
              <p:cNvSpPr/>
              <p:nvPr/>
            </p:nvSpPr>
            <p:spPr>
              <a:xfrm>
                <a:off x="2598758" y="3154923"/>
                <a:ext cx="875244" cy="890599"/>
              </a:xfrm>
              <a:custGeom>
                <a:rect b="b" l="l" r="r" t="t"/>
                <a:pathLst>
                  <a:path extrusionOk="0" h="890599" w="875244">
                    <a:moveTo>
                      <a:pt x="868849" y="254064"/>
                    </a:moveTo>
                    <a:cubicBezTo>
                      <a:pt x="866443" y="265375"/>
                      <a:pt x="870743" y="276175"/>
                      <a:pt x="859431" y="288408"/>
                    </a:cubicBezTo>
                    <a:cubicBezTo>
                      <a:pt x="848171" y="300641"/>
                      <a:pt x="829796" y="310519"/>
                      <a:pt x="820839" y="332631"/>
                    </a:cubicBezTo>
                    <a:cubicBezTo>
                      <a:pt x="811933" y="354742"/>
                      <a:pt x="799700" y="365542"/>
                      <a:pt x="800160" y="376803"/>
                    </a:cubicBezTo>
                    <a:cubicBezTo>
                      <a:pt x="800621" y="388114"/>
                      <a:pt x="797806" y="397020"/>
                      <a:pt x="781325" y="410635"/>
                    </a:cubicBezTo>
                    <a:cubicBezTo>
                      <a:pt x="764895" y="424301"/>
                      <a:pt x="733826" y="446361"/>
                      <a:pt x="715042" y="462382"/>
                    </a:cubicBezTo>
                    <a:cubicBezTo>
                      <a:pt x="696257" y="478351"/>
                      <a:pt x="674606" y="492939"/>
                      <a:pt x="656743" y="497648"/>
                    </a:cubicBezTo>
                    <a:cubicBezTo>
                      <a:pt x="638880" y="502357"/>
                      <a:pt x="629462" y="503278"/>
                      <a:pt x="622450" y="516483"/>
                    </a:cubicBezTo>
                    <a:cubicBezTo>
                      <a:pt x="615387" y="529638"/>
                      <a:pt x="587133" y="556458"/>
                      <a:pt x="597012" y="572888"/>
                    </a:cubicBezTo>
                    <a:cubicBezTo>
                      <a:pt x="606890" y="589369"/>
                      <a:pt x="621017" y="603496"/>
                      <a:pt x="609705" y="613374"/>
                    </a:cubicBezTo>
                    <a:cubicBezTo>
                      <a:pt x="598393" y="623253"/>
                      <a:pt x="591330" y="632210"/>
                      <a:pt x="591330" y="652428"/>
                    </a:cubicBezTo>
                    <a:cubicBezTo>
                      <a:pt x="591330" y="672645"/>
                      <a:pt x="601209" y="684418"/>
                      <a:pt x="576794" y="695678"/>
                    </a:cubicBezTo>
                    <a:cubicBezTo>
                      <a:pt x="552328" y="706939"/>
                      <a:pt x="487888" y="699875"/>
                      <a:pt x="486966" y="724802"/>
                    </a:cubicBezTo>
                    <a:cubicBezTo>
                      <a:pt x="485994" y="749728"/>
                      <a:pt x="484100" y="778903"/>
                      <a:pt x="464394" y="781207"/>
                    </a:cubicBezTo>
                    <a:cubicBezTo>
                      <a:pt x="444586" y="783612"/>
                      <a:pt x="435219" y="795794"/>
                      <a:pt x="430562" y="782640"/>
                    </a:cubicBezTo>
                    <a:cubicBezTo>
                      <a:pt x="425853" y="769485"/>
                      <a:pt x="404663" y="730893"/>
                      <a:pt x="387311" y="745019"/>
                    </a:cubicBezTo>
                    <a:cubicBezTo>
                      <a:pt x="369909" y="759146"/>
                      <a:pt x="360491" y="766158"/>
                      <a:pt x="356243" y="791136"/>
                    </a:cubicBezTo>
                    <a:cubicBezTo>
                      <a:pt x="351994" y="816063"/>
                      <a:pt x="342628" y="844265"/>
                      <a:pt x="319595" y="841911"/>
                    </a:cubicBezTo>
                    <a:cubicBezTo>
                      <a:pt x="296511" y="839505"/>
                      <a:pt x="274911" y="797278"/>
                      <a:pt x="260785" y="809460"/>
                    </a:cubicBezTo>
                    <a:cubicBezTo>
                      <a:pt x="246709" y="821744"/>
                      <a:pt x="232122" y="879428"/>
                      <a:pt x="202998" y="886799"/>
                    </a:cubicBezTo>
                    <a:lnTo>
                      <a:pt x="202998" y="886799"/>
                    </a:lnTo>
                    <a:cubicBezTo>
                      <a:pt x="194143" y="883369"/>
                      <a:pt x="180272" y="886287"/>
                      <a:pt x="171469" y="882346"/>
                    </a:cubicBezTo>
                    <a:cubicBezTo>
                      <a:pt x="158724" y="876716"/>
                      <a:pt x="164405" y="863561"/>
                      <a:pt x="164866" y="853683"/>
                    </a:cubicBezTo>
                    <a:cubicBezTo>
                      <a:pt x="165378" y="843753"/>
                      <a:pt x="153094" y="839505"/>
                      <a:pt x="137585" y="830650"/>
                    </a:cubicBezTo>
                    <a:cubicBezTo>
                      <a:pt x="122076" y="821744"/>
                      <a:pt x="119722" y="817496"/>
                      <a:pt x="117316" y="801936"/>
                    </a:cubicBezTo>
                    <a:cubicBezTo>
                      <a:pt x="114962" y="786427"/>
                      <a:pt x="87681" y="797278"/>
                      <a:pt x="73145" y="795845"/>
                    </a:cubicBezTo>
                    <a:cubicBezTo>
                      <a:pt x="58557" y="794412"/>
                      <a:pt x="38800" y="738980"/>
                      <a:pt x="23752" y="723420"/>
                    </a:cubicBezTo>
                    <a:cubicBezTo>
                      <a:pt x="22524" y="722140"/>
                      <a:pt x="21193" y="721219"/>
                      <a:pt x="19964" y="720553"/>
                    </a:cubicBezTo>
                    <a:cubicBezTo>
                      <a:pt x="19964" y="720553"/>
                      <a:pt x="27028" y="709754"/>
                      <a:pt x="17610" y="700336"/>
                    </a:cubicBezTo>
                    <a:cubicBezTo>
                      <a:pt x="8243" y="690918"/>
                      <a:pt x="-48" y="665582"/>
                      <a:pt x="20067" y="658519"/>
                    </a:cubicBezTo>
                    <a:cubicBezTo>
                      <a:pt x="40182" y="651455"/>
                      <a:pt x="84405" y="644904"/>
                      <a:pt x="84405" y="619977"/>
                    </a:cubicBezTo>
                    <a:cubicBezTo>
                      <a:pt x="84405" y="595051"/>
                      <a:pt x="76881" y="590802"/>
                      <a:pt x="90086" y="567309"/>
                    </a:cubicBezTo>
                    <a:cubicBezTo>
                      <a:pt x="103241" y="543764"/>
                      <a:pt x="106056" y="520783"/>
                      <a:pt x="121053" y="515102"/>
                    </a:cubicBezTo>
                    <a:cubicBezTo>
                      <a:pt x="136101" y="509471"/>
                      <a:pt x="142704" y="504250"/>
                      <a:pt x="152582" y="484545"/>
                    </a:cubicBezTo>
                    <a:cubicBezTo>
                      <a:pt x="162460" y="464788"/>
                      <a:pt x="160567" y="459618"/>
                      <a:pt x="180324" y="438889"/>
                    </a:cubicBezTo>
                    <a:cubicBezTo>
                      <a:pt x="192198" y="426451"/>
                      <a:pt x="204380" y="415805"/>
                      <a:pt x="212365" y="405670"/>
                    </a:cubicBezTo>
                    <a:cubicBezTo>
                      <a:pt x="217586" y="398965"/>
                      <a:pt x="221015" y="392465"/>
                      <a:pt x="221219" y="385862"/>
                    </a:cubicBezTo>
                    <a:cubicBezTo>
                      <a:pt x="221731" y="369278"/>
                      <a:pt x="209447" y="349573"/>
                      <a:pt x="226389" y="341537"/>
                    </a:cubicBezTo>
                    <a:cubicBezTo>
                      <a:pt x="243331" y="333552"/>
                      <a:pt x="266364" y="336828"/>
                      <a:pt x="253209" y="314256"/>
                    </a:cubicBezTo>
                    <a:cubicBezTo>
                      <a:pt x="240055" y="291684"/>
                      <a:pt x="226850" y="279451"/>
                      <a:pt x="240055" y="267679"/>
                    </a:cubicBezTo>
                    <a:cubicBezTo>
                      <a:pt x="253209" y="255958"/>
                      <a:pt x="261194" y="240910"/>
                      <a:pt x="288424" y="239016"/>
                    </a:cubicBezTo>
                    <a:cubicBezTo>
                      <a:pt x="315756" y="237173"/>
                      <a:pt x="342986" y="243213"/>
                      <a:pt x="346262" y="222586"/>
                    </a:cubicBezTo>
                    <a:cubicBezTo>
                      <a:pt x="349589" y="201856"/>
                      <a:pt x="365097" y="166130"/>
                      <a:pt x="349077" y="161933"/>
                    </a:cubicBezTo>
                    <a:cubicBezTo>
                      <a:pt x="333107" y="157736"/>
                      <a:pt x="313811" y="147345"/>
                      <a:pt x="305315" y="133270"/>
                    </a:cubicBezTo>
                    <a:cubicBezTo>
                      <a:pt x="297586" y="120269"/>
                      <a:pt x="286172" y="118017"/>
                      <a:pt x="296050" y="105016"/>
                    </a:cubicBezTo>
                    <a:cubicBezTo>
                      <a:pt x="296921" y="103839"/>
                      <a:pt x="297944" y="102662"/>
                      <a:pt x="299224" y="101280"/>
                    </a:cubicBezTo>
                    <a:cubicBezTo>
                      <a:pt x="314272" y="84799"/>
                      <a:pt x="318469" y="77275"/>
                      <a:pt x="310484" y="68317"/>
                    </a:cubicBezTo>
                    <a:cubicBezTo>
                      <a:pt x="302499" y="59411"/>
                      <a:pt x="291239" y="49072"/>
                      <a:pt x="303882" y="36379"/>
                    </a:cubicBezTo>
                    <a:cubicBezTo>
                      <a:pt x="316575" y="23685"/>
                      <a:pt x="329320" y="192"/>
                      <a:pt x="334950" y="10019"/>
                    </a:cubicBezTo>
                    <a:cubicBezTo>
                      <a:pt x="340580" y="19898"/>
                      <a:pt x="343395" y="29827"/>
                      <a:pt x="350459" y="25067"/>
                    </a:cubicBezTo>
                    <a:cubicBezTo>
                      <a:pt x="357522" y="20409"/>
                      <a:pt x="358495" y="10991"/>
                      <a:pt x="363613" y="18055"/>
                    </a:cubicBezTo>
                    <a:cubicBezTo>
                      <a:pt x="368783" y="25067"/>
                      <a:pt x="383421" y="44415"/>
                      <a:pt x="389052" y="36379"/>
                    </a:cubicBezTo>
                    <a:cubicBezTo>
                      <a:pt x="394682" y="28394"/>
                      <a:pt x="391815" y="22764"/>
                      <a:pt x="401745" y="32182"/>
                    </a:cubicBezTo>
                    <a:cubicBezTo>
                      <a:pt x="411624" y="41599"/>
                      <a:pt x="442180" y="72105"/>
                      <a:pt x="436550" y="80653"/>
                    </a:cubicBezTo>
                    <a:cubicBezTo>
                      <a:pt x="430920" y="89098"/>
                      <a:pt x="422423" y="97083"/>
                      <a:pt x="439365" y="104146"/>
                    </a:cubicBezTo>
                    <a:cubicBezTo>
                      <a:pt x="456307" y="111261"/>
                      <a:pt x="462859" y="95752"/>
                      <a:pt x="474170" y="108906"/>
                    </a:cubicBezTo>
                    <a:cubicBezTo>
                      <a:pt x="485482" y="122060"/>
                      <a:pt x="495309" y="127230"/>
                      <a:pt x="499557" y="139002"/>
                    </a:cubicBezTo>
                    <a:cubicBezTo>
                      <a:pt x="503806" y="150724"/>
                      <a:pt x="510818" y="176111"/>
                      <a:pt x="525866" y="168126"/>
                    </a:cubicBezTo>
                    <a:cubicBezTo>
                      <a:pt x="540914" y="160141"/>
                      <a:pt x="547977" y="147959"/>
                      <a:pt x="560211" y="157787"/>
                    </a:cubicBezTo>
                    <a:cubicBezTo>
                      <a:pt x="572392" y="167665"/>
                      <a:pt x="584165" y="183635"/>
                      <a:pt x="597831" y="183123"/>
                    </a:cubicBezTo>
                    <a:cubicBezTo>
                      <a:pt x="611445" y="182662"/>
                      <a:pt x="615182" y="177032"/>
                      <a:pt x="621273" y="183635"/>
                    </a:cubicBezTo>
                    <a:cubicBezTo>
                      <a:pt x="627415" y="190237"/>
                      <a:pt x="628797" y="198171"/>
                      <a:pt x="651881" y="192080"/>
                    </a:cubicBezTo>
                    <a:cubicBezTo>
                      <a:pt x="674965" y="185989"/>
                      <a:pt x="695643" y="179386"/>
                      <a:pt x="715349" y="184556"/>
                    </a:cubicBezTo>
                    <a:cubicBezTo>
                      <a:pt x="735157" y="189777"/>
                      <a:pt x="807070" y="261229"/>
                      <a:pt x="868696" y="254166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77"/>
              <p:cNvSpPr/>
              <p:nvPr/>
            </p:nvSpPr>
            <p:spPr>
              <a:xfrm>
                <a:off x="5006246" y="5062468"/>
                <a:ext cx="491365" cy="783113"/>
              </a:xfrm>
              <a:custGeom>
                <a:rect b="b" l="l" r="r" t="t"/>
                <a:pathLst>
                  <a:path extrusionOk="0" h="783113" w="491365">
                    <a:moveTo>
                      <a:pt x="481999" y="183304"/>
                    </a:moveTo>
                    <a:cubicBezTo>
                      <a:pt x="473195" y="196458"/>
                      <a:pt x="465057" y="209919"/>
                      <a:pt x="447808" y="214986"/>
                    </a:cubicBezTo>
                    <a:cubicBezTo>
                      <a:pt x="430508" y="220002"/>
                      <a:pt x="430252" y="223483"/>
                      <a:pt x="413002" y="240425"/>
                    </a:cubicBezTo>
                    <a:cubicBezTo>
                      <a:pt x="407014" y="246208"/>
                      <a:pt x="397597" y="253221"/>
                      <a:pt x="388639" y="261154"/>
                    </a:cubicBezTo>
                    <a:cubicBezTo>
                      <a:pt x="371492" y="276356"/>
                      <a:pt x="356086" y="295243"/>
                      <a:pt x="370315" y="316893"/>
                    </a:cubicBezTo>
                    <a:cubicBezTo>
                      <a:pt x="391915" y="349805"/>
                      <a:pt x="388844" y="365160"/>
                      <a:pt x="372823" y="377700"/>
                    </a:cubicBezTo>
                    <a:cubicBezTo>
                      <a:pt x="356854" y="390240"/>
                      <a:pt x="354295" y="394284"/>
                      <a:pt x="352452" y="411839"/>
                    </a:cubicBezTo>
                    <a:cubicBezTo>
                      <a:pt x="350558" y="429396"/>
                      <a:pt x="346208" y="460157"/>
                      <a:pt x="364071" y="454834"/>
                    </a:cubicBezTo>
                    <a:cubicBezTo>
                      <a:pt x="381934" y="449511"/>
                      <a:pt x="429893" y="428474"/>
                      <a:pt x="404813" y="459543"/>
                    </a:cubicBezTo>
                    <a:cubicBezTo>
                      <a:pt x="379682" y="490611"/>
                      <a:pt x="381576" y="488718"/>
                      <a:pt x="382856" y="501565"/>
                    </a:cubicBezTo>
                    <a:cubicBezTo>
                      <a:pt x="384084" y="514412"/>
                      <a:pt x="384749" y="524137"/>
                      <a:pt x="374052" y="524751"/>
                    </a:cubicBezTo>
                    <a:cubicBezTo>
                      <a:pt x="363406" y="525417"/>
                      <a:pt x="330187" y="528488"/>
                      <a:pt x="333003" y="546402"/>
                    </a:cubicBezTo>
                    <a:cubicBezTo>
                      <a:pt x="335817" y="564265"/>
                      <a:pt x="364071" y="593440"/>
                      <a:pt x="350866" y="609102"/>
                    </a:cubicBezTo>
                    <a:cubicBezTo>
                      <a:pt x="337711" y="624764"/>
                      <a:pt x="319848" y="642986"/>
                      <a:pt x="338684" y="656754"/>
                    </a:cubicBezTo>
                    <a:cubicBezTo>
                      <a:pt x="357468" y="670523"/>
                      <a:pt x="365965" y="691867"/>
                      <a:pt x="354295" y="708194"/>
                    </a:cubicBezTo>
                    <a:cubicBezTo>
                      <a:pt x="342727" y="724471"/>
                      <a:pt x="297174" y="782923"/>
                      <a:pt x="255203" y="778009"/>
                    </a:cubicBezTo>
                    <a:cubicBezTo>
                      <a:pt x="263392" y="771509"/>
                      <a:pt x="265747" y="762909"/>
                      <a:pt x="271531" y="747043"/>
                    </a:cubicBezTo>
                    <a:cubicBezTo>
                      <a:pt x="278747" y="727286"/>
                      <a:pt x="254947" y="726057"/>
                      <a:pt x="248037" y="724471"/>
                    </a:cubicBezTo>
                    <a:cubicBezTo>
                      <a:pt x="241127" y="722935"/>
                      <a:pt x="236418" y="718533"/>
                      <a:pt x="226437" y="708194"/>
                    </a:cubicBezTo>
                    <a:cubicBezTo>
                      <a:pt x="216406" y="697804"/>
                      <a:pt x="207039" y="721656"/>
                      <a:pt x="201971" y="728259"/>
                    </a:cubicBezTo>
                    <a:cubicBezTo>
                      <a:pt x="196955" y="734810"/>
                      <a:pt x="185951" y="720734"/>
                      <a:pt x="175100" y="720120"/>
                    </a:cubicBezTo>
                    <a:cubicBezTo>
                      <a:pt x="164249" y="719506"/>
                      <a:pt x="161895" y="699698"/>
                      <a:pt x="164710" y="690024"/>
                    </a:cubicBezTo>
                    <a:cubicBezTo>
                      <a:pt x="167371" y="680708"/>
                      <a:pt x="158977" y="679685"/>
                      <a:pt x="158261" y="679583"/>
                    </a:cubicBezTo>
                    <a:cubicBezTo>
                      <a:pt x="160871" y="670216"/>
                      <a:pt x="136763" y="653018"/>
                      <a:pt x="139476" y="643242"/>
                    </a:cubicBezTo>
                    <a:cubicBezTo>
                      <a:pt x="142138" y="633415"/>
                      <a:pt x="154012" y="628091"/>
                      <a:pt x="154729" y="617240"/>
                    </a:cubicBezTo>
                    <a:cubicBezTo>
                      <a:pt x="155445" y="606184"/>
                      <a:pt x="143417" y="601015"/>
                      <a:pt x="137377" y="593696"/>
                    </a:cubicBezTo>
                    <a:cubicBezTo>
                      <a:pt x="125503" y="579211"/>
                      <a:pt x="173155" y="577215"/>
                      <a:pt x="175049" y="564163"/>
                    </a:cubicBezTo>
                    <a:cubicBezTo>
                      <a:pt x="176226" y="556127"/>
                      <a:pt x="165170" y="549678"/>
                      <a:pt x="159387" y="546709"/>
                    </a:cubicBezTo>
                    <a:cubicBezTo>
                      <a:pt x="151197" y="542410"/>
                      <a:pt x="141524" y="540516"/>
                      <a:pt x="133948" y="535039"/>
                    </a:cubicBezTo>
                    <a:cubicBezTo>
                      <a:pt x="120487" y="525366"/>
                      <a:pt x="126834" y="508731"/>
                      <a:pt x="123660" y="495013"/>
                    </a:cubicBezTo>
                    <a:cubicBezTo>
                      <a:pt x="122073" y="488411"/>
                      <a:pt x="118900" y="482320"/>
                      <a:pt x="114550" y="477099"/>
                    </a:cubicBezTo>
                    <a:cubicBezTo>
                      <a:pt x="107026" y="467988"/>
                      <a:pt x="96686" y="461590"/>
                      <a:pt x="86245" y="456165"/>
                    </a:cubicBezTo>
                    <a:cubicBezTo>
                      <a:pt x="80461" y="453145"/>
                      <a:pt x="78312" y="452377"/>
                      <a:pt x="76878" y="445365"/>
                    </a:cubicBezTo>
                    <a:cubicBezTo>
                      <a:pt x="75445" y="438557"/>
                      <a:pt x="75752" y="431290"/>
                      <a:pt x="77799" y="424584"/>
                    </a:cubicBezTo>
                    <a:cubicBezTo>
                      <a:pt x="79437" y="419363"/>
                      <a:pt x="81434" y="414245"/>
                      <a:pt x="79847" y="408717"/>
                    </a:cubicBezTo>
                    <a:cubicBezTo>
                      <a:pt x="78107" y="402627"/>
                      <a:pt x="73193" y="397457"/>
                      <a:pt x="68945" y="393004"/>
                    </a:cubicBezTo>
                    <a:cubicBezTo>
                      <a:pt x="63161" y="387015"/>
                      <a:pt x="56712" y="381743"/>
                      <a:pt x="49290" y="377904"/>
                    </a:cubicBezTo>
                    <a:cubicBezTo>
                      <a:pt x="42380" y="374322"/>
                      <a:pt x="34395" y="372582"/>
                      <a:pt x="27895" y="368384"/>
                    </a:cubicBezTo>
                    <a:cubicBezTo>
                      <a:pt x="22009" y="364494"/>
                      <a:pt x="19603" y="358659"/>
                      <a:pt x="17095" y="352313"/>
                    </a:cubicBezTo>
                    <a:cubicBezTo>
                      <a:pt x="15355" y="347757"/>
                      <a:pt x="13513" y="341769"/>
                      <a:pt x="7678" y="341769"/>
                    </a:cubicBezTo>
                    <a:cubicBezTo>
                      <a:pt x="7678" y="341769"/>
                      <a:pt x="12131" y="310802"/>
                      <a:pt x="21088" y="303739"/>
                    </a:cubicBezTo>
                    <a:cubicBezTo>
                      <a:pt x="30096" y="296727"/>
                      <a:pt x="26257" y="286337"/>
                      <a:pt x="21088" y="272722"/>
                    </a:cubicBezTo>
                    <a:cubicBezTo>
                      <a:pt x="15918" y="259107"/>
                      <a:pt x="11158" y="243598"/>
                      <a:pt x="17044" y="239810"/>
                    </a:cubicBezTo>
                    <a:cubicBezTo>
                      <a:pt x="22982" y="236074"/>
                      <a:pt x="32758" y="231365"/>
                      <a:pt x="26462" y="223381"/>
                    </a:cubicBezTo>
                    <a:cubicBezTo>
                      <a:pt x="20116" y="215396"/>
                      <a:pt x="15663" y="191851"/>
                      <a:pt x="28459" y="177776"/>
                    </a:cubicBezTo>
                    <a:cubicBezTo>
                      <a:pt x="41305" y="163649"/>
                      <a:pt x="60550" y="138722"/>
                      <a:pt x="48317" y="130226"/>
                    </a:cubicBezTo>
                    <a:cubicBezTo>
                      <a:pt x="36085" y="121832"/>
                      <a:pt x="9315" y="131659"/>
                      <a:pt x="18733" y="113796"/>
                    </a:cubicBezTo>
                    <a:cubicBezTo>
                      <a:pt x="28100" y="95933"/>
                      <a:pt x="30813" y="87385"/>
                      <a:pt x="28100" y="82267"/>
                    </a:cubicBezTo>
                    <a:cubicBezTo>
                      <a:pt x="29431" y="82113"/>
                      <a:pt x="30659" y="81294"/>
                      <a:pt x="31734" y="79656"/>
                    </a:cubicBezTo>
                    <a:cubicBezTo>
                      <a:pt x="36750" y="72132"/>
                      <a:pt x="34242" y="62049"/>
                      <a:pt x="49904" y="64608"/>
                    </a:cubicBezTo>
                    <a:cubicBezTo>
                      <a:pt x="65567" y="67116"/>
                      <a:pt x="102573" y="68959"/>
                      <a:pt x="120794" y="58978"/>
                    </a:cubicBezTo>
                    <a:cubicBezTo>
                      <a:pt x="138913" y="48946"/>
                      <a:pt x="130826" y="40193"/>
                      <a:pt x="150225" y="38300"/>
                    </a:cubicBezTo>
                    <a:cubicBezTo>
                      <a:pt x="169675" y="36406"/>
                      <a:pt x="185337" y="48332"/>
                      <a:pt x="190353" y="30162"/>
                    </a:cubicBezTo>
                    <a:cubicBezTo>
                      <a:pt x="195369" y="11991"/>
                      <a:pt x="198542" y="3802"/>
                      <a:pt x="213590" y="9432"/>
                    </a:cubicBezTo>
                    <a:cubicBezTo>
                      <a:pt x="228639" y="15062"/>
                      <a:pt x="257455" y="30776"/>
                      <a:pt x="277519" y="28882"/>
                    </a:cubicBezTo>
                    <a:cubicBezTo>
                      <a:pt x="297583" y="27039"/>
                      <a:pt x="309509" y="14448"/>
                      <a:pt x="315753" y="25145"/>
                    </a:cubicBezTo>
                    <a:cubicBezTo>
                      <a:pt x="322049" y="35792"/>
                      <a:pt x="331416" y="51454"/>
                      <a:pt x="347692" y="46438"/>
                    </a:cubicBezTo>
                    <a:cubicBezTo>
                      <a:pt x="364071" y="41422"/>
                      <a:pt x="390380" y="28267"/>
                      <a:pt x="399746" y="24480"/>
                    </a:cubicBezTo>
                    <a:cubicBezTo>
                      <a:pt x="402151" y="23559"/>
                      <a:pt x="406144" y="22279"/>
                      <a:pt x="410597" y="20744"/>
                    </a:cubicBezTo>
                    <a:cubicBezTo>
                      <a:pt x="411314" y="21255"/>
                      <a:pt x="419196" y="27397"/>
                      <a:pt x="411825" y="45363"/>
                    </a:cubicBezTo>
                    <a:cubicBezTo>
                      <a:pt x="404045" y="64199"/>
                      <a:pt x="389458" y="90046"/>
                      <a:pt x="402868" y="90763"/>
                    </a:cubicBezTo>
                    <a:cubicBezTo>
                      <a:pt x="416278" y="91480"/>
                      <a:pt x="433630" y="102842"/>
                      <a:pt x="442689" y="115997"/>
                    </a:cubicBezTo>
                    <a:cubicBezTo>
                      <a:pt x="451800" y="129151"/>
                      <a:pt x="460246" y="143892"/>
                      <a:pt x="467155" y="149829"/>
                    </a:cubicBezTo>
                    <a:cubicBezTo>
                      <a:pt x="474065" y="155818"/>
                      <a:pt x="490700" y="170252"/>
                      <a:pt x="481948" y="18340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77"/>
              <p:cNvSpPr/>
              <p:nvPr/>
            </p:nvSpPr>
            <p:spPr>
              <a:xfrm>
                <a:off x="3498522" y="2963278"/>
                <a:ext cx="1837501" cy="1515042"/>
              </a:xfrm>
              <a:custGeom>
                <a:rect b="b" l="l" r="r" t="t"/>
                <a:pathLst>
                  <a:path extrusionOk="0" h="1515042" w="1837501">
                    <a:moveTo>
                      <a:pt x="1829824" y="1342297"/>
                    </a:moveTo>
                    <a:cubicBezTo>
                      <a:pt x="1823528" y="1366148"/>
                      <a:pt x="1807252" y="1360518"/>
                      <a:pt x="1780278" y="1356116"/>
                    </a:cubicBezTo>
                    <a:cubicBezTo>
                      <a:pt x="1753355" y="1351714"/>
                      <a:pt x="1718857" y="1373673"/>
                      <a:pt x="1703144" y="1374952"/>
                    </a:cubicBezTo>
                    <a:cubicBezTo>
                      <a:pt x="1700329" y="1375157"/>
                      <a:pt x="1699151" y="1377460"/>
                      <a:pt x="1699254" y="1381248"/>
                    </a:cubicBezTo>
                    <a:cubicBezTo>
                      <a:pt x="1675965" y="1388157"/>
                      <a:pt x="1657027" y="1360211"/>
                      <a:pt x="1635786" y="1351459"/>
                    </a:cubicBezTo>
                    <a:cubicBezTo>
                      <a:pt x="1614442" y="1342706"/>
                      <a:pt x="1562081" y="1372137"/>
                      <a:pt x="1545139" y="1387185"/>
                    </a:cubicBezTo>
                    <a:cubicBezTo>
                      <a:pt x="1528197" y="1402233"/>
                      <a:pt x="1521339" y="1378740"/>
                      <a:pt x="1518780" y="1369015"/>
                    </a:cubicBezTo>
                    <a:cubicBezTo>
                      <a:pt x="1516323" y="1359290"/>
                      <a:pt x="1483360" y="1362719"/>
                      <a:pt x="1466777" y="1364306"/>
                    </a:cubicBezTo>
                    <a:cubicBezTo>
                      <a:pt x="1450142" y="1365841"/>
                      <a:pt x="1443539" y="1338918"/>
                      <a:pt x="1443283" y="1329142"/>
                    </a:cubicBezTo>
                    <a:cubicBezTo>
                      <a:pt x="1442976" y="1319417"/>
                      <a:pt x="1405970" y="1321618"/>
                      <a:pt x="1375260" y="1322591"/>
                    </a:cubicBezTo>
                    <a:cubicBezTo>
                      <a:pt x="1344498" y="1323512"/>
                      <a:pt x="1319111" y="1299712"/>
                      <a:pt x="1312815" y="1286250"/>
                    </a:cubicBezTo>
                    <a:cubicBezTo>
                      <a:pt x="1306571" y="1272738"/>
                      <a:pt x="1272994" y="1279034"/>
                      <a:pt x="1257025" y="1274990"/>
                    </a:cubicBezTo>
                    <a:cubicBezTo>
                      <a:pt x="1241056" y="1270895"/>
                      <a:pt x="1213468" y="1239827"/>
                      <a:pt x="1201797" y="1227952"/>
                    </a:cubicBezTo>
                    <a:cubicBezTo>
                      <a:pt x="1190230" y="1216026"/>
                      <a:pt x="1172367" y="1230460"/>
                      <a:pt x="1157575" y="1248016"/>
                    </a:cubicBezTo>
                    <a:cubicBezTo>
                      <a:pt x="1142885" y="1265623"/>
                      <a:pt x="1135668" y="1262450"/>
                      <a:pt x="1119955" y="1270281"/>
                    </a:cubicBezTo>
                    <a:cubicBezTo>
                      <a:pt x="1104292" y="1278112"/>
                      <a:pt x="1107414" y="1299456"/>
                      <a:pt x="1107159" y="1311945"/>
                    </a:cubicBezTo>
                    <a:cubicBezTo>
                      <a:pt x="1106800" y="1324485"/>
                      <a:pt x="1086122" y="1332623"/>
                      <a:pt x="1077062" y="1339891"/>
                    </a:cubicBezTo>
                    <a:cubicBezTo>
                      <a:pt x="1067952" y="1347057"/>
                      <a:pt x="1058534" y="1374389"/>
                      <a:pt x="1047273" y="1394555"/>
                    </a:cubicBezTo>
                    <a:cubicBezTo>
                      <a:pt x="1036013" y="1414773"/>
                      <a:pt x="1001054" y="1403666"/>
                      <a:pt x="978482" y="1404895"/>
                    </a:cubicBezTo>
                    <a:cubicBezTo>
                      <a:pt x="955910" y="1406123"/>
                      <a:pt x="953556" y="1433251"/>
                      <a:pt x="951048" y="1456334"/>
                    </a:cubicBezTo>
                    <a:cubicBezTo>
                      <a:pt x="948488" y="1479367"/>
                      <a:pt x="919467" y="1492419"/>
                      <a:pt x="909640" y="1495234"/>
                    </a:cubicBezTo>
                    <a:cubicBezTo>
                      <a:pt x="900017" y="1497947"/>
                      <a:pt x="882717" y="1510999"/>
                      <a:pt x="881591" y="1511818"/>
                    </a:cubicBezTo>
                    <a:cubicBezTo>
                      <a:pt x="882257" y="1510999"/>
                      <a:pt x="882717" y="1510180"/>
                      <a:pt x="883024" y="1509361"/>
                    </a:cubicBezTo>
                    <a:cubicBezTo>
                      <a:pt x="883639" y="1507774"/>
                      <a:pt x="883639" y="1506239"/>
                      <a:pt x="883076" y="1504754"/>
                    </a:cubicBezTo>
                    <a:cubicBezTo>
                      <a:pt x="883024" y="1504498"/>
                      <a:pt x="882922" y="1504191"/>
                      <a:pt x="882769" y="1503936"/>
                    </a:cubicBezTo>
                    <a:cubicBezTo>
                      <a:pt x="882564" y="1503424"/>
                      <a:pt x="882257" y="1502861"/>
                      <a:pt x="881847" y="1502349"/>
                    </a:cubicBezTo>
                    <a:cubicBezTo>
                      <a:pt x="881642" y="1502144"/>
                      <a:pt x="881489" y="1501837"/>
                      <a:pt x="881233" y="1501581"/>
                    </a:cubicBezTo>
                    <a:cubicBezTo>
                      <a:pt x="880977" y="1501274"/>
                      <a:pt x="880670" y="1500916"/>
                      <a:pt x="880312" y="1500557"/>
                    </a:cubicBezTo>
                    <a:cubicBezTo>
                      <a:pt x="880004" y="1500199"/>
                      <a:pt x="879595" y="1499841"/>
                      <a:pt x="879288" y="1499533"/>
                    </a:cubicBezTo>
                    <a:cubicBezTo>
                      <a:pt x="878930" y="1499226"/>
                      <a:pt x="878469" y="1498868"/>
                      <a:pt x="878162" y="1498561"/>
                    </a:cubicBezTo>
                    <a:cubicBezTo>
                      <a:pt x="877292" y="1497896"/>
                      <a:pt x="876473" y="1497230"/>
                      <a:pt x="875449" y="1496667"/>
                    </a:cubicBezTo>
                    <a:cubicBezTo>
                      <a:pt x="874528" y="1496002"/>
                      <a:pt x="873504" y="1495439"/>
                      <a:pt x="872429" y="1494825"/>
                    </a:cubicBezTo>
                    <a:lnTo>
                      <a:pt x="872429" y="1494825"/>
                    </a:lnTo>
                    <a:cubicBezTo>
                      <a:pt x="870843" y="1493903"/>
                      <a:pt x="869102" y="1493033"/>
                      <a:pt x="867311" y="1492214"/>
                    </a:cubicBezTo>
                    <a:lnTo>
                      <a:pt x="867311" y="1492214"/>
                    </a:lnTo>
                    <a:cubicBezTo>
                      <a:pt x="866134" y="1491600"/>
                      <a:pt x="864905" y="1491088"/>
                      <a:pt x="863626" y="1490576"/>
                    </a:cubicBezTo>
                    <a:cubicBezTo>
                      <a:pt x="863011" y="1490320"/>
                      <a:pt x="862346" y="1490013"/>
                      <a:pt x="861681" y="1489757"/>
                    </a:cubicBezTo>
                    <a:cubicBezTo>
                      <a:pt x="859787" y="1488938"/>
                      <a:pt x="857791" y="1488222"/>
                      <a:pt x="855897" y="1487505"/>
                    </a:cubicBezTo>
                    <a:cubicBezTo>
                      <a:pt x="851956" y="1486072"/>
                      <a:pt x="848066" y="1484742"/>
                      <a:pt x="844534" y="1483564"/>
                    </a:cubicBezTo>
                    <a:cubicBezTo>
                      <a:pt x="843408" y="1483155"/>
                      <a:pt x="842231" y="1482797"/>
                      <a:pt x="841156" y="1482438"/>
                    </a:cubicBezTo>
                    <a:cubicBezTo>
                      <a:pt x="839569" y="1481875"/>
                      <a:pt x="838034" y="1481363"/>
                      <a:pt x="836703" y="1480903"/>
                    </a:cubicBezTo>
                    <a:cubicBezTo>
                      <a:pt x="820426" y="1475272"/>
                      <a:pt x="808501" y="1447070"/>
                      <a:pt x="799083" y="1431408"/>
                    </a:cubicBezTo>
                    <a:cubicBezTo>
                      <a:pt x="789665" y="1415745"/>
                      <a:pt x="745186" y="1411958"/>
                      <a:pt x="733260" y="1410064"/>
                    </a:cubicBezTo>
                    <a:cubicBezTo>
                      <a:pt x="721334" y="1408170"/>
                      <a:pt x="722614" y="1389386"/>
                      <a:pt x="736997" y="1374338"/>
                    </a:cubicBezTo>
                    <a:cubicBezTo>
                      <a:pt x="751431" y="1359290"/>
                      <a:pt x="724457" y="1345470"/>
                      <a:pt x="711917" y="1324792"/>
                    </a:cubicBezTo>
                    <a:cubicBezTo>
                      <a:pt x="699377" y="1304113"/>
                      <a:pt x="710688" y="1289065"/>
                      <a:pt x="691852" y="1226365"/>
                    </a:cubicBezTo>
                    <a:cubicBezTo>
                      <a:pt x="673068" y="1163665"/>
                      <a:pt x="613490" y="1176819"/>
                      <a:pt x="578992" y="1178099"/>
                    </a:cubicBezTo>
                    <a:cubicBezTo>
                      <a:pt x="544494" y="1179327"/>
                      <a:pt x="555806" y="1188745"/>
                      <a:pt x="534462" y="1173032"/>
                    </a:cubicBezTo>
                    <a:cubicBezTo>
                      <a:pt x="513118" y="1157369"/>
                      <a:pt x="342574" y="1178099"/>
                      <a:pt x="318159" y="1178099"/>
                    </a:cubicBezTo>
                    <a:cubicBezTo>
                      <a:pt x="293744" y="1178099"/>
                      <a:pt x="229150" y="1203793"/>
                      <a:pt x="210315" y="1206301"/>
                    </a:cubicBezTo>
                    <a:cubicBezTo>
                      <a:pt x="195420" y="1208246"/>
                      <a:pt x="170647" y="1191765"/>
                      <a:pt x="161025" y="1184804"/>
                    </a:cubicBezTo>
                    <a:cubicBezTo>
                      <a:pt x="160666" y="1182757"/>
                      <a:pt x="159745" y="1180505"/>
                      <a:pt x="158107" y="1177894"/>
                    </a:cubicBezTo>
                    <a:cubicBezTo>
                      <a:pt x="150122" y="1165200"/>
                      <a:pt x="139323" y="1133722"/>
                      <a:pt x="148689" y="1099890"/>
                    </a:cubicBezTo>
                    <a:cubicBezTo>
                      <a:pt x="158107" y="1066006"/>
                      <a:pt x="160462" y="1019429"/>
                      <a:pt x="142598" y="1004381"/>
                    </a:cubicBezTo>
                    <a:cubicBezTo>
                      <a:pt x="124735" y="989333"/>
                      <a:pt x="81945" y="979915"/>
                      <a:pt x="93257" y="953606"/>
                    </a:cubicBezTo>
                    <a:cubicBezTo>
                      <a:pt x="104517" y="927298"/>
                      <a:pt x="131798" y="883996"/>
                      <a:pt x="125656" y="857688"/>
                    </a:cubicBezTo>
                    <a:cubicBezTo>
                      <a:pt x="119565" y="831328"/>
                      <a:pt x="110148" y="823855"/>
                      <a:pt x="113935" y="808295"/>
                    </a:cubicBezTo>
                    <a:cubicBezTo>
                      <a:pt x="117672" y="792787"/>
                      <a:pt x="125656" y="788078"/>
                      <a:pt x="120026" y="775384"/>
                    </a:cubicBezTo>
                    <a:cubicBezTo>
                      <a:pt x="114396" y="762691"/>
                      <a:pt x="100781" y="756139"/>
                      <a:pt x="113935" y="745288"/>
                    </a:cubicBezTo>
                    <a:cubicBezTo>
                      <a:pt x="127090" y="734488"/>
                      <a:pt x="158107" y="722716"/>
                      <a:pt x="154831" y="698250"/>
                    </a:cubicBezTo>
                    <a:cubicBezTo>
                      <a:pt x="151555" y="673784"/>
                      <a:pt x="144902" y="660169"/>
                      <a:pt x="144032" y="637597"/>
                    </a:cubicBezTo>
                    <a:cubicBezTo>
                      <a:pt x="143059" y="615025"/>
                      <a:pt x="143519" y="608422"/>
                      <a:pt x="127090" y="585850"/>
                    </a:cubicBezTo>
                    <a:cubicBezTo>
                      <a:pt x="110608" y="563278"/>
                      <a:pt x="93257" y="551506"/>
                      <a:pt x="86603" y="536918"/>
                    </a:cubicBezTo>
                    <a:cubicBezTo>
                      <a:pt x="80052" y="522382"/>
                      <a:pt x="49956" y="511992"/>
                      <a:pt x="40077" y="496483"/>
                    </a:cubicBezTo>
                    <a:cubicBezTo>
                      <a:pt x="31683" y="483329"/>
                      <a:pt x="18170" y="439260"/>
                      <a:pt x="7678" y="429739"/>
                    </a:cubicBezTo>
                    <a:cubicBezTo>
                      <a:pt x="13308" y="428562"/>
                      <a:pt x="26411" y="424467"/>
                      <a:pt x="41254" y="410904"/>
                    </a:cubicBezTo>
                    <a:cubicBezTo>
                      <a:pt x="61011" y="392785"/>
                      <a:pt x="67819" y="383162"/>
                      <a:pt x="68791" y="364378"/>
                    </a:cubicBezTo>
                    <a:cubicBezTo>
                      <a:pt x="69712" y="345593"/>
                      <a:pt x="66181" y="337045"/>
                      <a:pt x="73449" y="329828"/>
                    </a:cubicBezTo>
                    <a:cubicBezTo>
                      <a:pt x="80768" y="322509"/>
                      <a:pt x="88088" y="314268"/>
                      <a:pt x="93923" y="302292"/>
                    </a:cubicBezTo>
                    <a:cubicBezTo>
                      <a:pt x="99809" y="290314"/>
                      <a:pt x="115112" y="268203"/>
                      <a:pt x="122381" y="257813"/>
                    </a:cubicBezTo>
                    <a:cubicBezTo>
                      <a:pt x="129700" y="247473"/>
                      <a:pt x="154627" y="236213"/>
                      <a:pt x="164505" y="225413"/>
                    </a:cubicBezTo>
                    <a:cubicBezTo>
                      <a:pt x="174384" y="214562"/>
                      <a:pt x="223520" y="167780"/>
                      <a:pt x="229150" y="139117"/>
                    </a:cubicBezTo>
                    <a:cubicBezTo>
                      <a:pt x="234780" y="110454"/>
                      <a:pt x="226540" y="89520"/>
                      <a:pt x="241383" y="85016"/>
                    </a:cubicBezTo>
                    <a:cubicBezTo>
                      <a:pt x="256175" y="80614"/>
                      <a:pt x="281818" y="79642"/>
                      <a:pt x="282535" y="65976"/>
                    </a:cubicBezTo>
                    <a:cubicBezTo>
                      <a:pt x="283252" y="52361"/>
                      <a:pt x="284122" y="44837"/>
                      <a:pt x="295434" y="35879"/>
                    </a:cubicBezTo>
                    <a:cubicBezTo>
                      <a:pt x="306694" y="26974"/>
                      <a:pt x="343700" y="9110"/>
                      <a:pt x="340834" y="32143"/>
                    </a:cubicBezTo>
                    <a:cubicBezTo>
                      <a:pt x="338018" y="55176"/>
                      <a:pt x="341089" y="89981"/>
                      <a:pt x="356803" y="83839"/>
                    </a:cubicBezTo>
                    <a:cubicBezTo>
                      <a:pt x="372516" y="77748"/>
                      <a:pt x="391096" y="72834"/>
                      <a:pt x="404506" y="62700"/>
                    </a:cubicBezTo>
                    <a:cubicBezTo>
                      <a:pt x="417917" y="52565"/>
                      <a:pt x="467770" y="9776"/>
                      <a:pt x="483739" y="7882"/>
                    </a:cubicBezTo>
                    <a:cubicBezTo>
                      <a:pt x="489471" y="7216"/>
                      <a:pt x="500885" y="8291"/>
                      <a:pt x="513733" y="9468"/>
                    </a:cubicBezTo>
                    <a:cubicBezTo>
                      <a:pt x="515780" y="23595"/>
                      <a:pt x="523714" y="78976"/>
                      <a:pt x="523151" y="98375"/>
                    </a:cubicBezTo>
                    <a:cubicBezTo>
                      <a:pt x="522536" y="120589"/>
                      <a:pt x="497763" y="142239"/>
                      <a:pt x="486810" y="157646"/>
                    </a:cubicBezTo>
                    <a:cubicBezTo>
                      <a:pt x="475805" y="173001"/>
                      <a:pt x="468947" y="178938"/>
                      <a:pt x="449497" y="192758"/>
                    </a:cubicBezTo>
                    <a:cubicBezTo>
                      <a:pt x="430098" y="206578"/>
                      <a:pt x="460450" y="213436"/>
                      <a:pt x="472990" y="218811"/>
                    </a:cubicBezTo>
                    <a:cubicBezTo>
                      <a:pt x="485530" y="224134"/>
                      <a:pt x="489625" y="236367"/>
                      <a:pt x="494948" y="254844"/>
                    </a:cubicBezTo>
                    <a:cubicBezTo>
                      <a:pt x="500220" y="273372"/>
                      <a:pt x="509075" y="264876"/>
                      <a:pt x="527859" y="275266"/>
                    </a:cubicBezTo>
                    <a:cubicBezTo>
                      <a:pt x="546644" y="285606"/>
                      <a:pt x="571417" y="271172"/>
                      <a:pt x="608116" y="275266"/>
                    </a:cubicBezTo>
                    <a:cubicBezTo>
                      <a:pt x="644814" y="279310"/>
                      <a:pt x="701219" y="336994"/>
                      <a:pt x="699632" y="352042"/>
                    </a:cubicBezTo>
                    <a:cubicBezTo>
                      <a:pt x="698097" y="367090"/>
                      <a:pt x="667335" y="361460"/>
                      <a:pt x="663906" y="375280"/>
                    </a:cubicBezTo>
                    <a:cubicBezTo>
                      <a:pt x="660477" y="389099"/>
                      <a:pt x="690573" y="410699"/>
                      <a:pt x="699632" y="415408"/>
                    </a:cubicBezTo>
                    <a:cubicBezTo>
                      <a:pt x="708743" y="420117"/>
                      <a:pt x="709050" y="425389"/>
                      <a:pt x="712173" y="435165"/>
                    </a:cubicBezTo>
                    <a:cubicBezTo>
                      <a:pt x="715295" y="444890"/>
                      <a:pt x="731315" y="454308"/>
                      <a:pt x="742576" y="462446"/>
                    </a:cubicBezTo>
                    <a:cubicBezTo>
                      <a:pt x="753836" y="470584"/>
                      <a:pt x="763919" y="440488"/>
                      <a:pt x="769192" y="433936"/>
                    </a:cubicBezTo>
                    <a:cubicBezTo>
                      <a:pt x="774515" y="427334"/>
                      <a:pt x="785826" y="432708"/>
                      <a:pt x="798981" y="441819"/>
                    </a:cubicBezTo>
                    <a:cubicBezTo>
                      <a:pt x="812135" y="450878"/>
                      <a:pt x="814028" y="405734"/>
                      <a:pt x="826568" y="400411"/>
                    </a:cubicBezTo>
                    <a:cubicBezTo>
                      <a:pt x="839109" y="395088"/>
                      <a:pt x="847861" y="434295"/>
                      <a:pt x="847247" y="450315"/>
                    </a:cubicBezTo>
                    <a:cubicBezTo>
                      <a:pt x="846633" y="466285"/>
                      <a:pt x="884867" y="491365"/>
                      <a:pt x="893671" y="502932"/>
                    </a:cubicBezTo>
                    <a:cubicBezTo>
                      <a:pt x="902423" y="514551"/>
                      <a:pt x="881438" y="565633"/>
                      <a:pt x="881745" y="586925"/>
                    </a:cubicBezTo>
                    <a:cubicBezTo>
                      <a:pt x="882052" y="608269"/>
                      <a:pt x="909691" y="638672"/>
                      <a:pt x="921873" y="650239"/>
                    </a:cubicBezTo>
                    <a:cubicBezTo>
                      <a:pt x="934106" y="661858"/>
                      <a:pt x="923101" y="680694"/>
                      <a:pt x="928476" y="699120"/>
                    </a:cubicBezTo>
                    <a:cubicBezTo>
                      <a:pt x="933748" y="717648"/>
                      <a:pt x="965123" y="707924"/>
                      <a:pt x="992763" y="710432"/>
                    </a:cubicBezTo>
                    <a:cubicBezTo>
                      <a:pt x="1020351" y="712991"/>
                      <a:pt x="1036934" y="741193"/>
                      <a:pt x="1051368" y="755934"/>
                    </a:cubicBezTo>
                    <a:cubicBezTo>
                      <a:pt x="1065853" y="770675"/>
                      <a:pt x="1092162" y="782857"/>
                      <a:pt x="1115962" y="801078"/>
                    </a:cubicBezTo>
                    <a:cubicBezTo>
                      <a:pt x="1139814" y="819249"/>
                      <a:pt x="1125380" y="794168"/>
                      <a:pt x="1167709" y="801078"/>
                    </a:cubicBezTo>
                    <a:cubicBezTo>
                      <a:pt x="1210038" y="807988"/>
                      <a:pt x="1205329" y="857841"/>
                      <a:pt x="1204715" y="872531"/>
                    </a:cubicBezTo>
                    <a:cubicBezTo>
                      <a:pt x="1204101" y="887272"/>
                      <a:pt x="1222885" y="882563"/>
                      <a:pt x="1254261" y="880669"/>
                    </a:cubicBezTo>
                    <a:cubicBezTo>
                      <a:pt x="1285585" y="878776"/>
                      <a:pt x="1285585" y="930522"/>
                      <a:pt x="1291574" y="955296"/>
                    </a:cubicBezTo>
                    <a:cubicBezTo>
                      <a:pt x="1297511" y="980068"/>
                      <a:pt x="1312252" y="978175"/>
                      <a:pt x="1341427" y="978175"/>
                    </a:cubicBezTo>
                    <a:cubicBezTo>
                      <a:pt x="1370602" y="978175"/>
                      <a:pt x="1395324" y="996345"/>
                      <a:pt x="1415081" y="1006070"/>
                    </a:cubicBezTo>
                    <a:cubicBezTo>
                      <a:pt x="1434838" y="1015795"/>
                      <a:pt x="1504090" y="973773"/>
                      <a:pt x="1513865" y="967170"/>
                    </a:cubicBezTo>
                    <a:cubicBezTo>
                      <a:pt x="1523591" y="960567"/>
                      <a:pt x="1549285" y="961233"/>
                      <a:pt x="1560596" y="962768"/>
                    </a:cubicBezTo>
                    <a:cubicBezTo>
                      <a:pt x="1571908" y="964304"/>
                      <a:pt x="1572829" y="996294"/>
                      <a:pt x="1590078" y="1022039"/>
                    </a:cubicBezTo>
                    <a:cubicBezTo>
                      <a:pt x="1607276" y="1047734"/>
                      <a:pt x="1609477" y="1030536"/>
                      <a:pt x="1627648" y="1032378"/>
                    </a:cubicBezTo>
                    <a:cubicBezTo>
                      <a:pt x="1645818" y="1034272"/>
                      <a:pt x="1673457" y="1092878"/>
                      <a:pt x="1674685" y="1108591"/>
                    </a:cubicBezTo>
                    <a:cubicBezTo>
                      <a:pt x="1675914" y="1124253"/>
                      <a:pt x="1709439" y="1098559"/>
                      <a:pt x="1730169" y="1094772"/>
                    </a:cubicBezTo>
                    <a:cubicBezTo>
                      <a:pt x="1750898" y="1091035"/>
                      <a:pt x="1758064" y="1132392"/>
                      <a:pt x="1758678" y="1152456"/>
                    </a:cubicBezTo>
                    <a:cubicBezTo>
                      <a:pt x="1759139" y="1167709"/>
                      <a:pt x="1765230" y="1179583"/>
                      <a:pt x="1768045" y="1184394"/>
                    </a:cubicBezTo>
                    <a:cubicBezTo>
                      <a:pt x="1768045" y="1184446"/>
                      <a:pt x="1768045" y="1184548"/>
                      <a:pt x="1767994" y="1184599"/>
                    </a:cubicBezTo>
                    <a:cubicBezTo>
                      <a:pt x="1761800" y="1202207"/>
                      <a:pt x="1758268" y="1223550"/>
                      <a:pt x="1757143" y="1233326"/>
                    </a:cubicBezTo>
                    <a:cubicBezTo>
                      <a:pt x="1755249" y="1249654"/>
                      <a:pt x="1784731" y="1270332"/>
                      <a:pt x="1812882" y="1278470"/>
                    </a:cubicBezTo>
                    <a:cubicBezTo>
                      <a:pt x="1841135" y="1286609"/>
                      <a:pt x="1836120" y="1318599"/>
                      <a:pt x="1829824" y="134239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77"/>
              <p:cNvSpPr/>
              <p:nvPr/>
            </p:nvSpPr>
            <p:spPr>
              <a:xfrm>
                <a:off x="5213884" y="5315944"/>
                <a:ext cx="445299" cy="660272"/>
              </a:xfrm>
              <a:custGeom>
                <a:rect b="b" l="l" r="r" t="t"/>
                <a:pathLst>
                  <a:path extrusionOk="0" h="660272" w="445299">
                    <a:moveTo>
                      <a:pt x="396332" y="414436"/>
                    </a:moveTo>
                    <a:cubicBezTo>
                      <a:pt x="373146" y="422319"/>
                      <a:pt x="379697" y="432657"/>
                      <a:pt x="376882" y="453643"/>
                    </a:cubicBezTo>
                    <a:cubicBezTo>
                      <a:pt x="374067" y="474628"/>
                      <a:pt x="341770" y="478108"/>
                      <a:pt x="322986" y="490341"/>
                    </a:cubicBezTo>
                    <a:cubicBezTo>
                      <a:pt x="304201" y="502575"/>
                      <a:pt x="269652" y="552172"/>
                      <a:pt x="269652" y="552172"/>
                    </a:cubicBezTo>
                    <a:lnTo>
                      <a:pt x="269652" y="552172"/>
                    </a:lnTo>
                    <a:cubicBezTo>
                      <a:pt x="269089" y="551762"/>
                      <a:pt x="268629" y="551353"/>
                      <a:pt x="268116" y="550995"/>
                    </a:cubicBezTo>
                    <a:cubicBezTo>
                      <a:pt x="267553" y="550636"/>
                      <a:pt x="267042" y="550227"/>
                      <a:pt x="266479" y="549868"/>
                    </a:cubicBezTo>
                    <a:cubicBezTo>
                      <a:pt x="265916" y="549459"/>
                      <a:pt x="265353" y="549100"/>
                      <a:pt x="264739" y="548742"/>
                    </a:cubicBezTo>
                    <a:cubicBezTo>
                      <a:pt x="263715" y="548128"/>
                      <a:pt x="262589" y="547514"/>
                      <a:pt x="261463" y="546951"/>
                    </a:cubicBezTo>
                    <a:cubicBezTo>
                      <a:pt x="261002" y="546695"/>
                      <a:pt x="260592" y="546491"/>
                      <a:pt x="260183" y="546235"/>
                    </a:cubicBezTo>
                    <a:cubicBezTo>
                      <a:pt x="257112" y="544750"/>
                      <a:pt x="253836" y="543522"/>
                      <a:pt x="250561" y="542652"/>
                    </a:cubicBezTo>
                    <a:cubicBezTo>
                      <a:pt x="250100" y="542549"/>
                      <a:pt x="249690" y="542447"/>
                      <a:pt x="249230" y="542345"/>
                    </a:cubicBezTo>
                    <a:cubicBezTo>
                      <a:pt x="248206" y="542088"/>
                      <a:pt x="247131" y="541884"/>
                      <a:pt x="246108" y="541730"/>
                    </a:cubicBezTo>
                    <a:cubicBezTo>
                      <a:pt x="245545" y="541628"/>
                      <a:pt x="245084" y="541577"/>
                      <a:pt x="244521" y="541525"/>
                    </a:cubicBezTo>
                    <a:cubicBezTo>
                      <a:pt x="244111" y="541474"/>
                      <a:pt x="243702" y="541423"/>
                      <a:pt x="243343" y="541372"/>
                    </a:cubicBezTo>
                    <a:cubicBezTo>
                      <a:pt x="234540" y="540553"/>
                      <a:pt x="226146" y="542754"/>
                      <a:pt x="220618" y="549408"/>
                    </a:cubicBezTo>
                    <a:cubicBezTo>
                      <a:pt x="213504" y="557956"/>
                      <a:pt x="208078" y="571570"/>
                      <a:pt x="204598" y="582166"/>
                    </a:cubicBezTo>
                    <a:cubicBezTo>
                      <a:pt x="202345" y="588973"/>
                      <a:pt x="199940" y="595730"/>
                      <a:pt x="196766" y="602229"/>
                    </a:cubicBezTo>
                    <a:cubicBezTo>
                      <a:pt x="192569" y="610829"/>
                      <a:pt x="186018" y="617380"/>
                      <a:pt x="177061" y="621219"/>
                    </a:cubicBezTo>
                    <a:cubicBezTo>
                      <a:pt x="164520" y="626644"/>
                      <a:pt x="150854" y="621373"/>
                      <a:pt x="139594" y="615282"/>
                    </a:cubicBezTo>
                    <a:cubicBezTo>
                      <a:pt x="125416" y="607655"/>
                      <a:pt x="112620" y="600029"/>
                      <a:pt x="96958" y="609088"/>
                    </a:cubicBezTo>
                    <a:cubicBezTo>
                      <a:pt x="94552" y="610471"/>
                      <a:pt x="92556" y="612057"/>
                      <a:pt x="91020" y="613797"/>
                    </a:cubicBezTo>
                    <a:cubicBezTo>
                      <a:pt x="90252" y="614616"/>
                      <a:pt x="89638" y="615538"/>
                      <a:pt x="89075" y="616459"/>
                    </a:cubicBezTo>
                    <a:cubicBezTo>
                      <a:pt x="88871" y="616715"/>
                      <a:pt x="88768" y="616970"/>
                      <a:pt x="88563" y="617278"/>
                    </a:cubicBezTo>
                    <a:cubicBezTo>
                      <a:pt x="88205" y="617994"/>
                      <a:pt x="87847" y="618711"/>
                      <a:pt x="87540" y="619428"/>
                    </a:cubicBezTo>
                    <a:cubicBezTo>
                      <a:pt x="70137" y="588410"/>
                      <a:pt x="60361" y="648091"/>
                      <a:pt x="45979" y="655307"/>
                    </a:cubicBezTo>
                    <a:cubicBezTo>
                      <a:pt x="31545" y="662524"/>
                      <a:pt x="27808" y="626491"/>
                      <a:pt x="19619" y="608935"/>
                    </a:cubicBezTo>
                    <a:cubicBezTo>
                      <a:pt x="11481" y="591378"/>
                      <a:pt x="12095" y="575358"/>
                      <a:pt x="8154" y="558774"/>
                    </a:cubicBezTo>
                    <a:cubicBezTo>
                      <a:pt x="4161" y="542140"/>
                      <a:pt x="26171" y="536203"/>
                      <a:pt x="40604" y="528986"/>
                    </a:cubicBezTo>
                    <a:cubicBezTo>
                      <a:pt x="43420" y="527552"/>
                      <a:pt x="45774" y="526068"/>
                      <a:pt x="47770" y="524533"/>
                    </a:cubicBezTo>
                    <a:lnTo>
                      <a:pt x="47770" y="524533"/>
                    </a:lnTo>
                    <a:cubicBezTo>
                      <a:pt x="89741" y="529446"/>
                      <a:pt x="135294" y="470994"/>
                      <a:pt x="146862" y="454718"/>
                    </a:cubicBezTo>
                    <a:cubicBezTo>
                      <a:pt x="158481" y="438441"/>
                      <a:pt x="150035" y="417046"/>
                      <a:pt x="131251" y="403278"/>
                    </a:cubicBezTo>
                    <a:cubicBezTo>
                      <a:pt x="112415" y="389510"/>
                      <a:pt x="130330" y="371288"/>
                      <a:pt x="143432" y="355626"/>
                    </a:cubicBezTo>
                    <a:cubicBezTo>
                      <a:pt x="156638" y="339963"/>
                      <a:pt x="128385" y="310789"/>
                      <a:pt x="125569" y="292926"/>
                    </a:cubicBezTo>
                    <a:cubicBezTo>
                      <a:pt x="122755" y="275062"/>
                      <a:pt x="155973" y="271940"/>
                      <a:pt x="166619" y="271275"/>
                    </a:cubicBezTo>
                    <a:cubicBezTo>
                      <a:pt x="177316" y="270609"/>
                      <a:pt x="176651" y="260936"/>
                      <a:pt x="175422" y="248088"/>
                    </a:cubicBezTo>
                    <a:cubicBezTo>
                      <a:pt x="174143" y="235241"/>
                      <a:pt x="172249" y="237135"/>
                      <a:pt x="197380" y="206067"/>
                    </a:cubicBezTo>
                    <a:cubicBezTo>
                      <a:pt x="222409" y="175049"/>
                      <a:pt x="174501" y="196034"/>
                      <a:pt x="156638" y="201358"/>
                    </a:cubicBezTo>
                    <a:cubicBezTo>
                      <a:pt x="138775" y="206681"/>
                      <a:pt x="143074" y="175971"/>
                      <a:pt x="145019" y="158363"/>
                    </a:cubicBezTo>
                    <a:cubicBezTo>
                      <a:pt x="146862" y="140807"/>
                      <a:pt x="149421" y="136712"/>
                      <a:pt x="165391" y="124224"/>
                    </a:cubicBezTo>
                    <a:cubicBezTo>
                      <a:pt x="181411" y="111632"/>
                      <a:pt x="184533" y="96277"/>
                      <a:pt x="162883" y="63417"/>
                    </a:cubicBezTo>
                    <a:cubicBezTo>
                      <a:pt x="148653" y="41766"/>
                      <a:pt x="164060" y="22879"/>
                      <a:pt x="181206" y="7678"/>
                    </a:cubicBezTo>
                    <a:cubicBezTo>
                      <a:pt x="185352" y="39719"/>
                      <a:pt x="217752" y="75343"/>
                      <a:pt x="246261" y="86296"/>
                    </a:cubicBezTo>
                    <a:cubicBezTo>
                      <a:pt x="274770" y="97301"/>
                      <a:pt x="293555" y="45247"/>
                      <a:pt x="302717" y="44633"/>
                    </a:cubicBezTo>
                    <a:cubicBezTo>
                      <a:pt x="311828" y="43967"/>
                      <a:pt x="346633" y="82867"/>
                      <a:pt x="370126" y="91620"/>
                    </a:cubicBezTo>
                    <a:cubicBezTo>
                      <a:pt x="393671" y="100372"/>
                      <a:pt x="404931" y="136456"/>
                      <a:pt x="404010" y="149611"/>
                    </a:cubicBezTo>
                    <a:cubicBezTo>
                      <a:pt x="403088" y="162816"/>
                      <a:pt x="412455" y="187538"/>
                      <a:pt x="425609" y="217327"/>
                    </a:cubicBezTo>
                    <a:cubicBezTo>
                      <a:pt x="438815" y="247065"/>
                      <a:pt x="424074" y="287500"/>
                      <a:pt x="415884" y="303469"/>
                    </a:cubicBezTo>
                    <a:cubicBezTo>
                      <a:pt x="407797" y="319490"/>
                      <a:pt x="420952" y="342984"/>
                      <a:pt x="437842" y="369957"/>
                    </a:cubicBezTo>
                    <a:cubicBezTo>
                      <a:pt x="454784" y="396931"/>
                      <a:pt x="419621" y="406656"/>
                      <a:pt x="396486" y="414436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77"/>
              <p:cNvSpPr/>
              <p:nvPr/>
            </p:nvSpPr>
            <p:spPr>
              <a:xfrm>
                <a:off x="6930926" y="2264720"/>
                <a:ext cx="102367" cy="76775"/>
              </a:xfrm>
              <a:custGeom>
                <a:rect b="b" l="l" r="r" t="t"/>
                <a:pathLst>
                  <a:path extrusionOk="0" h="76775" w="102367">
                    <a:moveTo>
                      <a:pt x="65451" y="32041"/>
                    </a:moveTo>
                    <a:cubicBezTo>
                      <a:pt x="48868" y="40231"/>
                      <a:pt x="57927" y="13717"/>
                      <a:pt x="43698" y="16942"/>
                    </a:cubicBezTo>
                    <a:cubicBezTo>
                      <a:pt x="26449" y="20832"/>
                      <a:pt x="-15419" y="73654"/>
                      <a:pt x="24197" y="71913"/>
                    </a:cubicBezTo>
                    <a:cubicBezTo>
                      <a:pt x="42880" y="71094"/>
                      <a:pt x="48919" y="44530"/>
                      <a:pt x="69290" y="51082"/>
                    </a:cubicBezTo>
                    <a:cubicBezTo>
                      <a:pt x="73794" y="52515"/>
                      <a:pt x="78503" y="55023"/>
                      <a:pt x="81165" y="58759"/>
                    </a:cubicBezTo>
                    <a:lnTo>
                      <a:pt x="97544" y="40896"/>
                    </a:lnTo>
                    <a:cubicBezTo>
                      <a:pt x="90020" y="33525"/>
                      <a:pt x="92425" y="18170"/>
                      <a:pt x="93398" y="7678"/>
                    </a:cubicBezTo>
                    <a:cubicBezTo>
                      <a:pt x="77326" y="9674"/>
                      <a:pt x="77684" y="25950"/>
                      <a:pt x="65451" y="3199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77"/>
              <p:cNvSpPr/>
              <p:nvPr/>
            </p:nvSpPr>
            <p:spPr>
              <a:xfrm>
                <a:off x="5190093" y="1681709"/>
                <a:ext cx="1985934" cy="4278972"/>
              </a:xfrm>
              <a:custGeom>
                <a:rect b="b" l="l" r="r" t="t"/>
                <a:pathLst>
                  <a:path extrusionOk="0" h="4278972" w="1985934">
                    <a:moveTo>
                      <a:pt x="1960604" y="1009833"/>
                    </a:moveTo>
                    <a:cubicBezTo>
                      <a:pt x="1950368" y="999238"/>
                      <a:pt x="1940642" y="989513"/>
                      <a:pt x="1936906" y="974823"/>
                    </a:cubicBezTo>
                    <a:cubicBezTo>
                      <a:pt x="1932402" y="957267"/>
                      <a:pt x="1935627" y="938534"/>
                      <a:pt x="1930355" y="921131"/>
                    </a:cubicBezTo>
                    <a:cubicBezTo>
                      <a:pt x="1925390" y="904548"/>
                      <a:pt x="1909523" y="895334"/>
                      <a:pt x="1896164" y="885865"/>
                    </a:cubicBezTo>
                    <a:cubicBezTo>
                      <a:pt x="1883368" y="876806"/>
                      <a:pt x="1862434" y="869691"/>
                      <a:pt x="1856445" y="854029"/>
                    </a:cubicBezTo>
                    <a:cubicBezTo>
                      <a:pt x="1850866" y="839749"/>
                      <a:pt x="1849126" y="824240"/>
                      <a:pt x="1843291" y="809806"/>
                    </a:cubicBezTo>
                    <a:cubicBezTo>
                      <a:pt x="1840015" y="801821"/>
                      <a:pt x="1836125" y="794297"/>
                      <a:pt x="1831621" y="786876"/>
                    </a:cubicBezTo>
                    <a:cubicBezTo>
                      <a:pt x="1827475" y="779864"/>
                      <a:pt x="1821896" y="772084"/>
                      <a:pt x="1822459" y="763587"/>
                    </a:cubicBezTo>
                    <a:cubicBezTo>
                      <a:pt x="1823381" y="748590"/>
                      <a:pt x="1838787" y="740913"/>
                      <a:pt x="1830597" y="724892"/>
                    </a:cubicBezTo>
                    <a:cubicBezTo>
                      <a:pt x="1826963" y="717829"/>
                      <a:pt x="1822408" y="711277"/>
                      <a:pt x="1817289" y="705186"/>
                    </a:cubicBezTo>
                    <a:cubicBezTo>
                      <a:pt x="1813144" y="700324"/>
                      <a:pt x="1807821" y="696997"/>
                      <a:pt x="1806695" y="690650"/>
                    </a:cubicBezTo>
                    <a:cubicBezTo>
                      <a:pt x="1805415" y="683689"/>
                      <a:pt x="1805569" y="676063"/>
                      <a:pt x="1805978" y="668641"/>
                    </a:cubicBezTo>
                    <a:cubicBezTo>
                      <a:pt x="1804493" y="669665"/>
                      <a:pt x="1803010" y="670586"/>
                      <a:pt x="1801781" y="671558"/>
                    </a:cubicBezTo>
                    <a:cubicBezTo>
                      <a:pt x="1789957" y="680772"/>
                      <a:pt x="1795895" y="699505"/>
                      <a:pt x="1779106" y="704521"/>
                    </a:cubicBezTo>
                    <a:cubicBezTo>
                      <a:pt x="1762728" y="709486"/>
                      <a:pt x="1760936" y="682000"/>
                      <a:pt x="1747117" y="676472"/>
                    </a:cubicBezTo>
                    <a:cubicBezTo>
                      <a:pt x="1739899" y="673606"/>
                      <a:pt x="1731659" y="673350"/>
                      <a:pt x="1729100" y="681898"/>
                    </a:cubicBezTo>
                    <a:cubicBezTo>
                      <a:pt x="1726029" y="692237"/>
                      <a:pt x="1735088" y="699351"/>
                      <a:pt x="1738517" y="707797"/>
                    </a:cubicBezTo>
                    <a:cubicBezTo>
                      <a:pt x="1747679" y="730062"/>
                      <a:pt x="1718658" y="723408"/>
                      <a:pt x="1708934" y="729703"/>
                    </a:cubicBezTo>
                    <a:cubicBezTo>
                      <a:pt x="1704531" y="732570"/>
                      <a:pt x="1705811" y="738302"/>
                      <a:pt x="1704634" y="743062"/>
                    </a:cubicBezTo>
                    <a:cubicBezTo>
                      <a:pt x="1703354" y="748488"/>
                      <a:pt x="1700744" y="753146"/>
                      <a:pt x="1696496" y="756780"/>
                    </a:cubicBezTo>
                    <a:cubicBezTo>
                      <a:pt x="1688409" y="763587"/>
                      <a:pt x="1677250" y="764304"/>
                      <a:pt x="1667167" y="764201"/>
                    </a:cubicBezTo>
                    <a:cubicBezTo>
                      <a:pt x="1648127" y="764099"/>
                      <a:pt x="1631287" y="760516"/>
                      <a:pt x="1618645" y="777663"/>
                    </a:cubicBezTo>
                    <a:cubicBezTo>
                      <a:pt x="1614038" y="783907"/>
                      <a:pt x="1609534" y="790868"/>
                      <a:pt x="1606258" y="797829"/>
                    </a:cubicBezTo>
                    <a:cubicBezTo>
                      <a:pt x="1603443" y="803766"/>
                      <a:pt x="1602727" y="811598"/>
                      <a:pt x="1599297" y="817125"/>
                    </a:cubicBezTo>
                    <a:cubicBezTo>
                      <a:pt x="1593053" y="827004"/>
                      <a:pt x="1574934" y="838674"/>
                      <a:pt x="1562701" y="836780"/>
                    </a:cubicBezTo>
                    <a:cubicBezTo>
                      <a:pt x="1556200" y="815999"/>
                      <a:pt x="1584915" y="802282"/>
                      <a:pt x="1592848" y="786108"/>
                    </a:cubicBezTo>
                    <a:cubicBezTo>
                      <a:pt x="1597609" y="776383"/>
                      <a:pt x="1592899" y="767119"/>
                      <a:pt x="1596738" y="757240"/>
                    </a:cubicBezTo>
                    <a:cubicBezTo>
                      <a:pt x="1601908" y="743984"/>
                      <a:pt x="1612759" y="742602"/>
                      <a:pt x="1624480" y="736869"/>
                    </a:cubicBezTo>
                    <a:cubicBezTo>
                      <a:pt x="1633437" y="732467"/>
                      <a:pt x="1645465" y="724227"/>
                      <a:pt x="1647922" y="713939"/>
                    </a:cubicBezTo>
                    <a:cubicBezTo>
                      <a:pt x="1650174" y="704726"/>
                      <a:pt x="1643725" y="693977"/>
                      <a:pt x="1649816" y="685890"/>
                    </a:cubicBezTo>
                    <a:cubicBezTo>
                      <a:pt x="1662970" y="668488"/>
                      <a:pt x="1699260" y="689268"/>
                      <a:pt x="1706374" y="662857"/>
                    </a:cubicBezTo>
                    <a:cubicBezTo>
                      <a:pt x="1707961" y="657176"/>
                      <a:pt x="1706169" y="653491"/>
                      <a:pt x="1709701" y="648065"/>
                    </a:cubicBezTo>
                    <a:cubicBezTo>
                      <a:pt x="1712209" y="644073"/>
                      <a:pt x="1716304" y="641053"/>
                      <a:pt x="1719119" y="637214"/>
                    </a:cubicBezTo>
                    <a:cubicBezTo>
                      <a:pt x="1725210" y="629025"/>
                      <a:pt x="1728690" y="618225"/>
                      <a:pt x="1737954" y="612748"/>
                    </a:cubicBezTo>
                    <a:cubicBezTo>
                      <a:pt x="1745581" y="608244"/>
                      <a:pt x="1759452" y="606760"/>
                      <a:pt x="1760066" y="595090"/>
                    </a:cubicBezTo>
                    <a:cubicBezTo>
                      <a:pt x="1760475" y="587003"/>
                      <a:pt x="1747782" y="579223"/>
                      <a:pt x="1743738" y="571801"/>
                    </a:cubicBezTo>
                    <a:cubicBezTo>
                      <a:pt x="1729407" y="545544"/>
                      <a:pt x="1769893" y="549639"/>
                      <a:pt x="1779669" y="538071"/>
                    </a:cubicBezTo>
                    <a:cubicBezTo>
                      <a:pt x="1786170" y="530445"/>
                      <a:pt x="1786835" y="519798"/>
                      <a:pt x="1798505" y="517802"/>
                    </a:cubicBezTo>
                    <a:cubicBezTo>
                      <a:pt x="1813348" y="515192"/>
                      <a:pt x="1816010" y="517495"/>
                      <a:pt x="1819388" y="500758"/>
                    </a:cubicBezTo>
                    <a:cubicBezTo>
                      <a:pt x="1821333" y="491135"/>
                      <a:pt x="1819132" y="480643"/>
                      <a:pt x="1828345" y="474910"/>
                    </a:cubicBezTo>
                    <a:cubicBezTo>
                      <a:pt x="1831467" y="472914"/>
                      <a:pt x="1837814" y="470918"/>
                      <a:pt x="1841551" y="471993"/>
                    </a:cubicBezTo>
                    <a:cubicBezTo>
                      <a:pt x="1842779" y="472351"/>
                      <a:pt x="1846260" y="476087"/>
                      <a:pt x="1846260" y="476292"/>
                    </a:cubicBezTo>
                    <a:cubicBezTo>
                      <a:pt x="1849842" y="475831"/>
                      <a:pt x="1852606" y="469894"/>
                      <a:pt x="1853732" y="466823"/>
                    </a:cubicBezTo>
                    <a:cubicBezTo>
                      <a:pt x="1855985" y="460886"/>
                      <a:pt x="1856957" y="457149"/>
                      <a:pt x="1856957" y="450854"/>
                    </a:cubicBezTo>
                    <a:cubicBezTo>
                      <a:pt x="1856957" y="446452"/>
                      <a:pt x="1855831" y="441743"/>
                      <a:pt x="1858902" y="438518"/>
                    </a:cubicBezTo>
                    <a:cubicBezTo>
                      <a:pt x="1860642" y="436727"/>
                      <a:pt x="1862638" y="437955"/>
                      <a:pt x="1864430" y="436983"/>
                    </a:cubicBezTo>
                    <a:cubicBezTo>
                      <a:pt x="1869088" y="434526"/>
                      <a:pt x="1872466" y="430329"/>
                      <a:pt x="1877072" y="428026"/>
                    </a:cubicBezTo>
                    <a:cubicBezTo>
                      <a:pt x="1896266" y="418352"/>
                      <a:pt x="1908960" y="406938"/>
                      <a:pt x="1901692" y="383547"/>
                    </a:cubicBezTo>
                    <a:cubicBezTo>
                      <a:pt x="1898160" y="372184"/>
                      <a:pt x="1898569" y="361794"/>
                      <a:pt x="1892376" y="351352"/>
                    </a:cubicBezTo>
                    <a:cubicBezTo>
                      <a:pt x="1879938" y="330316"/>
                      <a:pt x="1831570" y="335843"/>
                      <a:pt x="1834283" y="303291"/>
                    </a:cubicBezTo>
                    <a:cubicBezTo>
                      <a:pt x="1835358" y="290443"/>
                      <a:pt x="1844315" y="293310"/>
                      <a:pt x="1850866" y="300322"/>
                    </a:cubicBezTo>
                    <a:cubicBezTo>
                      <a:pt x="1855114" y="304877"/>
                      <a:pt x="1855166" y="304263"/>
                      <a:pt x="1860949" y="306003"/>
                    </a:cubicBezTo>
                    <a:cubicBezTo>
                      <a:pt x="1865454" y="307334"/>
                      <a:pt x="1866836" y="310098"/>
                      <a:pt x="1870572" y="311787"/>
                    </a:cubicBezTo>
                    <a:cubicBezTo>
                      <a:pt x="1880758" y="316240"/>
                      <a:pt x="1883163" y="302472"/>
                      <a:pt x="1883419" y="294385"/>
                    </a:cubicBezTo>
                    <a:cubicBezTo>
                      <a:pt x="1884290" y="272887"/>
                      <a:pt x="1868320" y="260194"/>
                      <a:pt x="1861871" y="241563"/>
                    </a:cubicBezTo>
                    <a:cubicBezTo>
                      <a:pt x="1858851" y="232810"/>
                      <a:pt x="1863509" y="221396"/>
                      <a:pt x="1852197" y="218428"/>
                    </a:cubicBezTo>
                    <a:cubicBezTo>
                      <a:pt x="1839913" y="215152"/>
                      <a:pt x="1838531" y="227027"/>
                      <a:pt x="1839248" y="236188"/>
                    </a:cubicBezTo>
                    <a:cubicBezTo>
                      <a:pt x="1839708" y="241716"/>
                      <a:pt x="1842267" y="246374"/>
                      <a:pt x="1834999" y="247244"/>
                    </a:cubicBezTo>
                    <a:cubicBezTo>
                      <a:pt x="1828345" y="248063"/>
                      <a:pt x="1822818" y="240078"/>
                      <a:pt x="1819951" y="235318"/>
                    </a:cubicBezTo>
                    <a:cubicBezTo>
                      <a:pt x="1812325" y="222881"/>
                      <a:pt x="1820719" y="216739"/>
                      <a:pt x="1819234" y="204045"/>
                    </a:cubicBezTo>
                    <a:cubicBezTo>
                      <a:pt x="1818672" y="199234"/>
                      <a:pt x="1796612" y="206860"/>
                      <a:pt x="1794052" y="207065"/>
                    </a:cubicBezTo>
                    <a:cubicBezTo>
                      <a:pt x="1788269" y="207577"/>
                      <a:pt x="1784788" y="205785"/>
                      <a:pt x="1782024" y="200923"/>
                    </a:cubicBezTo>
                    <a:cubicBezTo>
                      <a:pt x="1776342" y="190840"/>
                      <a:pt x="1780898" y="177480"/>
                      <a:pt x="1774346" y="167295"/>
                    </a:cubicBezTo>
                    <a:cubicBezTo>
                      <a:pt x="1769996" y="160488"/>
                      <a:pt x="1768614" y="150200"/>
                      <a:pt x="1763803" y="144262"/>
                    </a:cubicBezTo>
                    <a:cubicBezTo>
                      <a:pt x="1757302" y="136278"/>
                      <a:pt x="1745683" y="142061"/>
                      <a:pt x="1737954" y="145235"/>
                    </a:cubicBezTo>
                    <a:cubicBezTo>
                      <a:pt x="1719477" y="152708"/>
                      <a:pt x="1705862" y="163712"/>
                      <a:pt x="1685850" y="167551"/>
                    </a:cubicBezTo>
                    <a:cubicBezTo>
                      <a:pt x="1665479" y="171492"/>
                      <a:pt x="1650225" y="164275"/>
                      <a:pt x="1631082" y="157979"/>
                    </a:cubicBezTo>
                    <a:cubicBezTo>
                      <a:pt x="1623866" y="155574"/>
                      <a:pt x="1611735" y="154499"/>
                      <a:pt x="1613066" y="165913"/>
                    </a:cubicBezTo>
                    <a:cubicBezTo>
                      <a:pt x="1614295" y="176201"/>
                      <a:pt x="1629957" y="179221"/>
                      <a:pt x="1629035" y="190635"/>
                    </a:cubicBezTo>
                    <a:cubicBezTo>
                      <a:pt x="1627551" y="207833"/>
                      <a:pt x="1590135" y="207679"/>
                      <a:pt x="1578159" y="204454"/>
                    </a:cubicBezTo>
                    <a:cubicBezTo>
                      <a:pt x="1538389" y="193911"/>
                      <a:pt x="1641780" y="119233"/>
                      <a:pt x="1565925" y="128498"/>
                    </a:cubicBezTo>
                    <a:cubicBezTo>
                      <a:pt x="1557378" y="129572"/>
                      <a:pt x="1548881" y="131159"/>
                      <a:pt x="1540282" y="131978"/>
                    </a:cubicBezTo>
                    <a:cubicBezTo>
                      <a:pt x="1527435" y="133155"/>
                      <a:pt x="1526514" y="129009"/>
                      <a:pt x="1518017" y="121537"/>
                    </a:cubicBezTo>
                    <a:cubicBezTo>
                      <a:pt x="1507064" y="111965"/>
                      <a:pt x="1489201" y="132951"/>
                      <a:pt x="1482035" y="116572"/>
                    </a:cubicBezTo>
                    <a:cubicBezTo>
                      <a:pt x="1476302" y="103366"/>
                      <a:pt x="1484031" y="94307"/>
                      <a:pt x="1496827" y="91543"/>
                    </a:cubicBezTo>
                    <a:cubicBezTo>
                      <a:pt x="1509572" y="88830"/>
                      <a:pt x="1522624" y="83865"/>
                      <a:pt x="1526923" y="69687"/>
                    </a:cubicBezTo>
                    <a:cubicBezTo>
                      <a:pt x="1530506" y="57710"/>
                      <a:pt x="1524978" y="47371"/>
                      <a:pt x="1513002" y="44351"/>
                    </a:cubicBezTo>
                    <a:cubicBezTo>
                      <a:pt x="1501946" y="41536"/>
                      <a:pt x="1491965" y="43993"/>
                      <a:pt x="1484083" y="34012"/>
                    </a:cubicBezTo>
                    <a:cubicBezTo>
                      <a:pt x="1476456" y="24338"/>
                      <a:pt x="1473436" y="11031"/>
                      <a:pt x="1459514" y="8164"/>
                    </a:cubicBezTo>
                    <a:cubicBezTo>
                      <a:pt x="1445029" y="5196"/>
                      <a:pt x="1442112" y="16354"/>
                      <a:pt x="1437352" y="26795"/>
                    </a:cubicBezTo>
                    <a:cubicBezTo>
                      <a:pt x="1431875" y="39130"/>
                      <a:pt x="1422099" y="35855"/>
                      <a:pt x="1412937" y="42969"/>
                    </a:cubicBezTo>
                    <a:cubicBezTo>
                      <a:pt x="1403673" y="50289"/>
                      <a:pt x="1410224" y="64057"/>
                      <a:pt x="1403468" y="73014"/>
                    </a:cubicBezTo>
                    <a:cubicBezTo>
                      <a:pt x="1395534" y="83251"/>
                      <a:pt x="1380998" y="78081"/>
                      <a:pt x="1370455" y="81920"/>
                    </a:cubicBezTo>
                    <a:cubicBezTo>
                      <a:pt x="1344914" y="91236"/>
                      <a:pt x="1357914" y="121434"/>
                      <a:pt x="1342508" y="137455"/>
                    </a:cubicBezTo>
                    <a:cubicBezTo>
                      <a:pt x="1363954" y="149329"/>
                      <a:pt x="1330787" y="152810"/>
                      <a:pt x="1331401" y="164787"/>
                    </a:cubicBezTo>
                    <a:cubicBezTo>
                      <a:pt x="1331657" y="170775"/>
                      <a:pt x="1341177" y="174819"/>
                      <a:pt x="1343378" y="180449"/>
                    </a:cubicBezTo>
                    <a:cubicBezTo>
                      <a:pt x="1346193" y="187666"/>
                      <a:pt x="1341689" y="192631"/>
                      <a:pt x="1340614" y="199490"/>
                    </a:cubicBezTo>
                    <a:cubicBezTo>
                      <a:pt x="1338618" y="212030"/>
                      <a:pt x="1352028" y="218786"/>
                      <a:pt x="1360729" y="225491"/>
                    </a:cubicBezTo>
                    <a:cubicBezTo>
                      <a:pt x="1366257" y="229739"/>
                      <a:pt x="1387908" y="244941"/>
                      <a:pt x="1372143" y="250008"/>
                    </a:cubicBezTo>
                    <a:cubicBezTo>
                      <a:pt x="1360115" y="253898"/>
                      <a:pt x="1342150" y="238697"/>
                      <a:pt x="1330685" y="235267"/>
                    </a:cubicBezTo>
                    <a:cubicBezTo>
                      <a:pt x="1317837" y="231428"/>
                      <a:pt x="1305912" y="224774"/>
                      <a:pt x="1292399" y="223546"/>
                    </a:cubicBezTo>
                    <a:cubicBezTo>
                      <a:pt x="1282674" y="222625"/>
                      <a:pt x="1262098" y="217455"/>
                      <a:pt x="1253704" y="223495"/>
                    </a:cubicBezTo>
                    <a:cubicBezTo>
                      <a:pt x="1242802" y="231326"/>
                      <a:pt x="1254881" y="247756"/>
                      <a:pt x="1260972" y="254922"/>
                    </a:cubicBezTo>
                    <a:cubicBezTo>
                      <a:pt x="1267728" y="262855"/>
                      <a:pt x="1293934" y="276214"/>
                      <a:pt x="1283698" y="289676"/>
                    </a:cubicBezTo>
                    <a:cubicBezTo>
                      <a:pt x="1275866" y="299912"/>
                      <a:pt x="1263070" y="284813"/>
                      <a:pt x="1255956" y="281179"/>
                    </a:cubicBezTo>
                    <a:cubicBezTo>
                      <a:pt x="1248483" y="277392"/>
                      <a:pt x="1234305" y="269765"/>
                      <a:pt x="1226116" y="270994"/>
                    </a:cubicBezTo>
                    <a:cubicBezTo>
                      <a:pt x="1220025" y="271966"/>
                      <a:pt x="1208713" y="277392"/>
                      <a:pt x="1203748" y="281384"/>
                    </a:cubicBezTo>
                    <a:cubicBezTo>
                      <a:pt x="1195968" y="287782"/>
                      <a:pt x="1200319" y="297814"/>
                      <a:pt x="1194074" y="304826"/>
                    </a:cubicBezTo>
                    <a:cubicBezTo>
                      <a:pt x="1187421" y="312248"/>
                      <a:pt x="1176468" y="307744"/>
                      <a:pt x="1168790" y="313271"/>
                    </a:cubicBezTo>
                    <a:cubicBezTo>
                      <a:pt x="1165156" y="315882"/>
                      <a:pt x="1163978" y="319977"/>
                      <a:pt x="1159065" y="320847"/>
                    </a:cubicBezTo>
                    <a:cubicBezTo>
                      <a:pt x="1154663" y="321666"/>
                      <a:pt x="1149954" y="318594"/>
                      <a:pt x="1145757" y="317520"/>
                    </a:cubicBezTo>
                    <a:cubicBezTo>
                      <a:pt x="1137721" y="315421"/>
                      <a:pt x="1124976" y="319158"/>
                      <a:pt x="1118067" y="315319"/>
                    </a:cubicBezTo>
                    <a:cubicBezTo>
                      <a:pt x="1106243" y="308665"/>
                      <a:pt x="1122417" y="300680"/>
                      <a:pt x="1118988" y="292798"/>
                    </a:cubicBezTo>
                    <a:cubicBezTo>
                      <a:pt x="1115712" y="285325"/>
                      <a:pt x="1099538" y="286809"/>
                      <a:pt x="1093345" y="286707"/>
                    </a:cubicBezTo>
                    <a:cubicBezTo>
                      <a:pt x="1082340" y="286553"/>
                      <a:pt x="1077324" y="283943"/>
                      <a:pt x="1067497" y="279695"/>
                    </a:cubicBezTo>
                    <a:cubicBezTo>
                      <a:pt x="1059973" y="276419"/>
                      <a:pt x="1049480" y="272427"/>
                      <a:pt x="1041802" y="276521"/>
                    </a:cubicBezTo>
                    <a:cubicBezTo>
                      <a:pt x="1032027" y="281742"/>
                      <a:pt x="1030849" y="287628"/>
                      <a:pt x="1018104" y="285325"/>
                    </a:cubicBezTo>
                    <a:cubicBezTo>
                      <a:pt x="1011860" y="284199"/>
                      <a:pt x="995584" y="279644"/>
                      <a:pt x="999013" y="292695"/>
                    </a:cubicBezTo>
                    <a:cubicBezTo>
                      <a:pt x="1001828" y="303239"/>
                      <a:pt x="1019282" y="297967"/>
                      <a:pt x="1022608" y="308204"/>
                    </a:cubicBezTo>
                    <a:cubicBezTo>
                      <a:pt x="1026806" y="321051"/>
                      <a:pt x="1007867" y="318134"/>
                      <a:pt x="1001316" y="318390"/>
                    </a:cubicBezTo>
                    <a:cubicBezTo>
                      <a:pt x="990465" y="318799"/>
                      <a:pt x="981969" y="326477"/>
                      <a:pt x="974957" y="334001"/>
                    </a:cubicBezTo>
                    <a:cubicBezTo>
                      <a:pt x="971988" y="337174"/>
                      <a:pt x="969224" y="342344"/>
                      <a:pt x="964208" y="340757"/>
                    </a:cubicBezTo>
                    <a:cubicBezTo>
                      <a:pt x="959704" y="339426"/>
                      <a:pt x="959243" y="331749"/>
                      <a:pt x="954790" y="329753"/>
                    </a:cubicBezTo>
                    <a:cubicBezTo>
                      <a:pt x="946191" y="325811"/>
                      <a:pt x="936875" y="335895"/>
                      <a:pt x="930529" y="340194"/>
                    </a:cubicBezTo>
                    <a:cubicBezTo>
                      <a:pt x="921828" y="346183"/>
                      <a:pt x="913433" y="347360"/>
                      <a:pt x="903453" y="343623"/>
                    </a:cubicBezTo>
                    <a:cubicBezTo>
                      <a:pt x="894854" y="340399"/>
                      <a:pt x="888456" y="332107"/>
                      <a:pt x="879652" y="339222"/>
                    </a:cubicBezTo>
                    <a:cubicBezTo>
                      <a:pt x="871667" y="345620"/>
                      <a:pt x="869927" y="355703"/>
                      <a:pt x="858206" y="356982"/>
                    </a:cubicBezTo>
                    <a:cubicBezTo>
                      <a:pt x="843414" y="358620"/>
                      <a:pt x="828468" y="354884"/>
                      <a:pt x="813420" y="359439"/>
                    </a:cubicBezTo>
                    <a:cubicBezTo>
                      <a:pt x="804565" y="362203"/>
                      <a:pt x="795608" y="367424"/>
                      <a:pt x="787470" y="371928"/>
                    </a:cubicBezTo>
                    <a:cubicBezTo>
                      <a:pt x="777336" y="377507"/>
                      <a:pt x="774981" y="382523"/>
                      <a:pt x="769862" y="392095"/>
                    </a:cubicBezTo>
                    <a:cubicBezTo>
                      <a:pt x="764744" y="401768"/>
                      <a:pt x="757323" y="402485"/>
                      <a:pt x="747240" y="402485"/>
                    </a:cubicBezTo>
                    <a:cubicBezTo>
                      <a:pt x="739920" y="402485"/>
                      <a:pt x="726049" y="399721"/>
                      <a:pt x="720163" y="405300"/>
                    </a:cubicBezTo>
                    <a:cubicBezTo>
                      <a:pt x="709517" y="415332"/>
                      <a:pt x="727022" y="419273"/>
                      <a:pt x="733368" y="422037"/>
                    </a:cubicBezTo>
                    <a:cubicBezTo>
                      <a:pt x="757220" y="432427"/>
                      <a:pt x="724462" y="451775"/>
                      <a:pt x="712179" y="456330"/>
                    </a:cubicBezTo>
                    <a:cubicBezTo>
                      <a:pt x="686433" y="465902"/>
                      <a:pt x="680444" y="435601"/>
                      <a:pt x="657872" y="437443"/>
                    </a:cubicBezTo>
                    <a:cubicBezTo>
                      <a:pt x="655160" y="467847"/>
                      <a:pt x="678551" y="476190"/>
                      <a:pt x="690630" y="499478"/>
                    </a:cubicBezTo>
                    <a:cubicBezTo>
                      <a:pt x="698256" y="514117"/>
                      <a:pt x="688224" y="522818"/>
                      <a:pt x="680854" y="534539"/>
                    </a:cubicBezTo>
                    <a:cubicBezTo>
                      <a:pt x="674149" y="545083"/>
                      <a:pt x="681570" y="552658"/>
                      <a:pt x="684692" y="562844"/>
                    </a:cubicBezTo>
                    <a:cubicBezTo>
                      <a:pt x="687764" y="572722"/>
                      <a:pt x="682850" y="578557"/>
                      <a:pt x="682338" y="587873"/>
                    </a:cubicBezTo>
                    <a:cubicBezTo>
                      <a:pt x="681878" y="599594"/>
                      <a:pt x="692780" y="598980"/>
                      <a:pt x="698666" y="605736"/>
                    </a:cubicBezTo>
                    <a:cubicBezTo>
                      <a:pt x="716836" y="626875"/>
                      <a:pt x="620048" y="666235"/>
                      <a:pt x="616055" y="636753"/>
                    </a:cubicBezTo>
                    <a:cubicBezTo>
                      <a:pt x="614519" y="625084"/>
                      <a:pt x="637297" y="611366"/>
                      <a:pt x="621890" y="600822"/>
                    </a:cubicBezTo>
                    <a:cubicBezTo>
                      <a:pt x="605511" y="589715"/>
                      <a:pt x="592050" y="605275"/>
                      <a:pt x="577821" y="610035"/>
                    </a:cubicBezTo>
                    <a:cubicBezTo>
                      <a:pt x="558883" y="616331"/>
                      <a:pt x="531806" y="612083"/>
                      <a:pt x="512612" y="608909"/>
                    </a:cubicBezTo>
                    <a:cubicBezTo>
                      <a:pt x="491013" y="605275"/>
                      <a:pt x="470539" y="609063"/>
                      <a:pt x="449042" y="607220"/>
                    </a:cubicBezTo>
                    <a:cubicBezTo>
                      <a:pt x="428006" y="605429"/>
                      <a:pt x="412036" y="591251"/>
                      <a:pt x="392023" y="586286"/>
                    </a:cubicBezTo>
                    <a:cubicBezTo>
                      <a:pt x="374263" y="581884"/>
                      <a:pt x="349950" y="581014"/>
                      <a:pt x="335004" y="593401"/>
                    </a:cubicBezTo>
                    <a:cubicBezTo>
                      <a:pt x="302298" y="620477"/>
                      <a:pt x="319240" y="666287"/>
                      <a:pt x="307416" y="700989"/>
                    </a:cubicBezTo>
                    <a:cubicBezTo>
                      <a:pt x="301274" y="719160"/>
                      <a:pt x="287711" y="746850"/>
                      <a:pt x="301223" y="764867"/>
                    </a:cubicBezTo>
                    <a:cubicBezTo>
                      <a:pt x="312381" y="779864"/>
                      <a:pt x="333930" y="793427"/>
                      <a:pt x="351025" y="800030"/>
                    </a:cubicBezTo>
                    <a:cubicBezTo>
                      <a:pt x="380865" y="811598"/>
                      <a:pt x="350002" y="832481"/>
                      <a:pt x="359624" y="854183"/>
                    </a:cubicBezTo>
                    <a:cubicBezTo>
                      <a:pt x="364691" y="865648"/>
                      <a:pt x="377692" y="870817"/>
                      <a:pt x="383732" y="881720"/>
                    </a:cubicBezTo>
                    <a:cubicBezTo>
                      <a:pt x="389157" y="891496"/>
                      <a:pt x="388543" y="902654"/>
                      <a:pt x="388543" y="913402"/>
                    </a:cubicBezTo>
                    <a:cubicBezTo>
                      <a:pt x="388543" y="924304"/>
                      <a:pt x="389822" y="935155"/>
                      <a:pt x="385830" y="945546"/>
                    </a:cubicBezTo>
                    <a:cubicBezTo>
                      <a:pt x="381479" y="956653"/>
                      <a:pt x="372727" y="965200"/>
                      <a:pt x="366789" y="975335"/>
                    </a:cubicBezTo>
                    <a:cubicBezTo>
                      <a:pt x="353738" y="997805"/>
                      <a:pt x="363667" y="1027594"/>
                      <a:pt x="366892" y="1051701"/>
                    </a:cubicBezTo>
                    <a:cubicBezTo>
                      <a:pt x="369502" y="1070946"/>
                      <a:pt x="373239" y="1097050"/>
                      <a:pt x="359726" y="1112405"/>
                    </a:cubicBezTo>
                    <a:cubicBezTo>
                      <a:pt x="351793" y="1121516"/>
                      <a:pt x="343757" y="1129398"/>
                      <a:pt x="338075" y="1140198"/>
                    </a:cubicBezTo>
                    <a:cubicBezTo>
                      <a:pt x="331575" y="1152585"/>
                      <a:pt x="331422" y="1158061"/>
                      <a:pt x="336898" y="1170243"/>
                    </a:cubicBezTo>
                    <a:cubicBezTo>
                      <a:pt x="342733" y="1183346"/>
                      <a:pt x="329988" y="1190205"/>
                      <a:pt x="332343" y="1202233"/>
                    </a:cubicBezTo>
                    <a:cubicBezTo>
                      <a:pt x="333776" y="1209808"/>
                      <a:pt x="342221" y="1212674"/>
                      <a:pt x="347595" y="1216667"/>
                    </a:cubicBezTo>
                    <a:cubicBezTo>
                      <a:pt x="353379" y="1220864"/>
                      <a:pt x="357065" y="1225675"/>
                      <a:pt x="359931" y="1232278"/>
                    </a:cubicBezTo>
                    <a:cubicBezTo>
                      <a:pt x="369042" y="1253929"/>
                      <a:pt x="367711" y="1274965"/>
                      <a:pt x="338997" y="1273225"/>
                    </a:cubicBezTo>
                    <a:cubicBezTo>
                      <a:pt x="319138" y="1272048"/>
                      <a:pt x="304755" y="1251574"/>
                      <a:pt x="304397" y="1232636"/>
                    </a:cubicBezTo>
                    <a:cubicBezTo>
                      <a:pt x="304140" y="1218202"/>
                      <a:pt x="304550" y="1205202"/>
                      <a:pt x="301121" y="1190921"/>
                    </a:cubicBezTo>
                    <a:cubicBezTo>
                      <a:pt x="297640" y="1176692"/>
                      <a:pt x="292573" y="1162975"/>
                      <a:pt x="288376" y="1148950"/>
                    </a:cubicBezTo>
                    <a:cubicBezTo>
                      <a:pt x="281569" y="1126276"/>
                      <a:pt x="309054" y="1109027"/>
                      <a:pt x="319138" y="1091266"/>
                    </a:cubicBezTo>
                    <a:cubicBezTo>
                      <a:pt x="325842" y="1079392"/>
                      <a:pt x="329067" y="1065572"/>
                      <a:pt x="333008" y="1052571"/>
                    </a:cubicBezTo>
                    <a:cubicBezTo>
                      <a:pt x="334441" y="1047760"/>
                      <a:pt x="343757" y="1025546"/>
                      <a:pt x="337307" y="1026058"/>
                    </a:cubicBezTo>
                    <a:cubicBezTo>
                      <a:pt x="333059" y="1026365"/>
                      <a:pt x="324614" y="1037728"/>
                      <a:pt x="321645" y="1040441"/>
                    </a:cubicBezTo>
                    <a:cubicBezTo>
                      <a:pt x="314685" y="1046736"/>
                      <a:pt x="307262" y="1053390"/>
                      <a:pt x="298766" y="1057434"/>
                    </a:cubicBezTo>
                    <a:cubicBezTo>
                      <a:pt x="283769" y="1064600"/>
                      <a:pt x="279726" y="1055233"/>
                      <a:pt x="283411" y="1041516"/>
                    </a:cubicBezTo>
                    <a:cubicBezTo>
                      <a:pt x="287301" y="1026928"/>
                      <a:pt x="294928" y="1013569"/>
                      <a:pt x="298613" y="998828"/>
                    </a:cubicBezTo>
                    <a:cubicBezTo>
                      <a:pt x="301479" y="987465"/>
                      <a:pt x="302605" y="975130"/>
                      <a:pt x="312125" y="967094"/>
                    </a:cubicBezTo>
                    <a:cubicBezTo>
                      <a:pt x="322208" y="958649"/>
                      <a:pt x="335772" y="959007"/>
                      <a:pt x="347391" y="954196"/>
                    </a:cubicBezTo>
                    <a:cubicBezTo>
                      <a:pt x="359317" y="949231"/>
                      <a:pt x="365203" y="938636"/>
                      <a:pt x="367916" y="926352"/>
                    </a:cubicBezTo>
                    <a:cubicBezTo>
                      <a:pt x="375747" y="889909"/>
                      <a:pt x="337461" y="898508"/>
                      <a:pt x="313507" y="893185"/>
                    </a:cubicBezTo>
                    <a:cubicBezTo>
                      <a:pt x="280238" y="885763"/>
                      <a:pt x="279930" y="852647"/>
                      <a:pt x="271434" y="825161"/>
                    </a:cubicBezTo>
                    <a:cubicBezTo>
                      <a:pt x="260685" y="790356"/>
                      <a:pt x="238677" y="759390"/>
                      <a:pt x="205560" y="742499"/>
                    </a:cubicBezTo>
                    <a:cubicBezTo>
                      <a:pt x="193481" y="736306"/>
                      <a:pt x="180890" y="733901"/>
                      <a:pt x="167838" y="734412"/>
                    </a:cubicBezTo>
                    <a:cubicBezTo>
                      <a:pt x="165740" y="752634"/>
                      <a:pt x="182323" y="773056"/>
                      <a:pt x="199725" y="775257"/>
                    </a:cubicBezTo>
                    <a:cubicBezTo>
                      <a:pt x="205919" y="776076"/>
                      <a:pt x="213750" y="776281"/>
                      <a:pt x="217742" y="782013"/>
                    </a:cubicBezTo>
                    <a:cubicBezTo>
                      <a:pt x="221120" y="786876"/>
                      <a:pt x="220557" y="794912"/>
                      <a:pt x="220199" y="800542"/>
                    </a:cubicBezTo>
                    <a:cubicBezTo>
                      <a:pt x="219226" y="816102"/>
                      <a:pt x="212982" y="829410"/>
                      <a:pt x="203513" y="841540"/>
                    </a:cubicBezTo>
                    <a:cubicBezTo>
                      <a:pt x="195938" y="851316"/>
                      <a:pt x="185138" y="855872"/>
                      <a:pt x="173417" y="858738"/>
                    </a:cubicBezTo>
                    <a:cubicBezTo>
                      <a:pt x="162259" y="861502"/>
                      <a:pt x="145829" y="865034"/>
                      <a:pt x="153711" y="880030"/>
                    </a:cubicBezTo>
                    <a:cubicBezTo>
                      <a:pt x="160263" y="892417"/>
                      <a:pt x="171113" y="902039"/>
                      <a:pt x="175874" y="915399"/>
                    </a:cubicBezTo>
                    <a:cubicBezTo>
                      <a:pt x="181095" y="930395"/>
                      <a:pt x="190615" y="941758"/>
                      <a:pt x="197883" y="955578"/>
                    </a:cubicBezTo>
                    <a:cubicBezTo>
                      <a:pt x="205253" y="969653"/>
                      <a:pt x="202950" y="987926"/>
                      <a:pt x="202182" y="1003128"/>
                    </a:cubicBezTo>
                    <a:cubicBezTo>
                      <a:pt x="201261" y="1019865"/>
                      <a:pt x="199981" y="1037677"/>
                      <a:pt x="195068" y="1053749"/>
                    </a:cubicBezTo>
                    <a:cubicBezTo>
                      <a:pt x="190615" y="1068234"/>
                      <a:pt x="175106" y="1068592"/>
                      <a:pt x="162515" y="1069309"/>
                    </a:cubicBezTo>
                    <a:cubicBezTo>
                      <a:pt x="147160" y="1070230"/>
                      <a:pt x="142143" y="1076986"/>
                      <a:pt x="135950" y="1090243"/>
                    </a:cubicBezTo>
                    <a:cubicBezTo>
                      <a:pt x="129143" y="1104984"/>
                      <a:pt x="119572" y="1114862"/>
                      <a:pt x="103141" y="1118189"/>
                    </a:cubicBezTo>
                    <a:cubicBezTo>
                      <a:pt x="89833" y="1120851"/>
                      <a:pt x="74632" y="1119162"/>
                      <a:pt x="63986" y="1129194"/>
                    </a:cubicBezTo>
                    <a:cubicBezTo>
                      <a:pt x="54619" y="1138099"/>
                      <a:pt x="50729" y="1152943"/>
                      <a:pt x="53902" y="1165329"/>
                    </a:cubicBezTo>
                    <a:cubicBezTo>
                      <a:pt x="57178" y="1178330"/>
                      <a:pt x="67108" y="1188772"/>
                      <a:pt x="72227" y="1200953"/>
                    </a:cubicBezTo>
                    <a:cubicBezTo>
                      <a:pt x="77447" y="1213340"/>
                      <a:pt x="78010" y="1227108"/>
                      <a:pt x="83077" y="1239495"/>
                    </a:cubicBezTo>
                    <a:cubicBezTo>
                      <a:pt x="87837" y="1251062"/>
                      <a:pt x="97921" y="1259866"/>
                      <a:pt x="108669" y="1265803"/>
                    </a:cubicBezTo>
                    <a:cubicBezTo>
                      <a:pt x="124076" y="1274453"/>
                      <a:pt x="141529" y="1272048"/>
                      <a:pt x="157703" y="1267390"/>
                    </a:cubicBezTo>
                    <a:cubicBezTo>
                      <a:pt x="165995" y="1264985"/>
                      <a:pt x="174083" y="1262016"/>
                      <a:pt x="182426" y="1259610"/>
                    </a:cubicBezTo>
                    <a:cubicBezTo>
                      <a:pt x="184831" y="1258945"/>
                      <a:pt x="191485" y="1255874"/>
                      <a:pt x="193839" y="1256846"/>
                    </a:cubicBezTo>
                    <a:cubicBezTo>
                      <a:pt x="196603" y="1257921"/>
                      <a:pt x="196859" y="1263449"/>
                      <a:pt x="196962" y="1266213"/>
                    </a:cubicBezTo>
                    <a:cubicBezTo>
                      <a:pt x="197422" y="1278548"/>
                      <a:pt x="195886" y="1288990"/>
                      <a:pt x="206942" y="1296974"/>
                    </a:cubicBezTo>
                    <a:cubicBezTo>
                      <a:pt x="214415" y="1302400"/>
                      <a:pt x="221223" y="1304703"/>
                      <a:pt x="221223" y="1315093"/>
                    </a:cubicBezTo>
                    <a:cubicBezTo>
                      <a:pt x="221120" y="1331165"/>
                      <a:pt x="215490" y="1348210"/>
                      <a:pt x="221478" y="1363872"/>
                    </a:cubicBezTo>
                    <a:cubicBezTo>
                      <a:pt x="224396" y="1371549"/>
                      <a:pt x="230026" y="1378101"/>
                      <a:pt x="230334" y="1386700"/>
                    </a:cubicBezTo>
                    <a:cubicBezTo>
                      <a:pt x="230640" y="1394991"/>
                      <a:pt x="227058" y="1403488"/>
                      <a:pt x="223884" y="1410910"/>
                    </a:cubicBezTo>
                    <a:cubicBezTo>
                      <a:pt x="219841" y="1420123"/>
                      <a:pt x="210064" y="1433328"/>
                      <a:pt x="210525" y="1444794"/>
                    </a:cubicBezTo>
                    <a:cubicBezTo>
                      <a:pt x="165535" y="1444179"/>
                      <a:pt x="173980" y="1469873"/>
                      <a:pt x="179610" y="1484921"/>
                    </a:cubicBezTo>
                    <a:cubicBezTo>
                      <a:pt x="185240" y="1499970"/>
                      <a:pt x="150128" y="1481748"/>
                      <a:pt x="129450" y="1478626"/>
                    </a:cubicBezTo>
                    <a:cubicBezTo>
                      <a:pt x="108721" y="1475504"/>
                      <a:pt x="138203" y="1532522"/>
                      <a:pt x="143833" y="1547571"/>
                    </a:cubicBezTo>
                    <a:cubicBezTo>
                      <a:pt x="149514" y="1562619"/>
                      <a:pt x="133186" y="1575159"/>
                      <a:pt x="123154" y="1597116"/>
                    </a:cubicBezTo>
                    <a:cubicBezTo>
                      <a:pt x="113122" y="1619023"/>
                      <a:pt x="155144" y="1654187"/>
                      <a:pt x="163896" y="1669235"/>
                    </a:cubicBezTo>
                    <a:cubicBezTo>
                      <a:pt x="172700" y="1684283"/>
                      <a:pt x="153916" y="1705012"/>
                      <a:pt x="141990" y="1718781"/>
                    </a:cubicBezTo>
                    <a:cubicBezTo>
                      <a:pt x="130064" y="1732600"/>
                      <a:pt x="140762" y="1745140"/>
                      <a:pt x="148849" y="1764590"/>
                    </a:cubicBezTo>
                    <a:cubicBezTo>
                      <a:pt x="157038" y="1783989"/>
                      <a:pt x="136974" y="1799702"/>
                      <a:pt x="134415" y="1821660"/>
                    </a:cubicBezTo>
                    <a:cubicBezTo>
                      <a:pt x="131906" y="1843567"/>
                      <a:pt x="152585" y="1861788"/>
                      <a:pt x="173315" y="1872435"/>
                    </a:cubicBezTo>
                    <a:cubicBezTo>
                      <a:pt x="193993" y="1883081"/>
                      <a:pt x="188977" y="1911283"/>
                      <a:pt x="193430" y="1931347"/>
                    </a:cubicBezTo>
                    <a:cubicBezTo>
                      <a:pt x="197781" y="1951411"/>
                      <a:pt x="162668" y="1987752"/>
                      <a:pt x="172086" y="2024144"/>
                    </a:cubicBezTo>
                    <a:cubicBezTo>
                      <a:pt x="181504" y="2060484"/>
                      <a:pt x="233507" y="2049838"/>
                      <a:pt x="261146" y="2054240"/>
                    </a:cubicBezTo>
                    <a:cubicBezTo>
                      <a:pt x="288683" y="2058642"/>
                      <a:pt x="260481" y="2114432"/>
                      <a:pt x="251728" y="2124464"/>
                    </a:cubicBezTo>
                    <a:cubicBezTo>
                      <a:pt x="242925" y="2134496"/>
                      <a:pt x="248555" y="2156403"/>
                      <a:pt x="254236" y="2172731"/>
                    </a:cubicBezTo>
                    <a:cubicBezTo>
                      <a:pt x="259866" y="2189007"/>
                      <a:pt x="210986" y="2197197"/>
                      <a:pt x="194658" y="2202161"/>
                    </a:cubicBezTo>
                    <a:cubicBezTo>
                      <a:pt x="178382" y="2207228"/>
                      <a:pt x="177716" y="2221611"/>
                      <a:pt x="171472" y="2236659"/>
                    </a:cubicBezTo>
                    <a:cubicBezTo>
                      <a:pt x="165227" y="2251707"/>
                      <a:pt x="183347" y="2269877"/>
                      <a:pt x="196552" y="2284363"/>
                    </a:cubicBezTo>
                    <a:cubicBezTo>
                      <a:pt x="209758" y="2298745"/>
                      <a:pt x="185292" y="2334471"/>
                      <a:pt x="167685" y="2343889"/>
                    </a:cubicBezTo>
                    <a:cubicBezTo>
                      <a:pt x="150179" y="2353307"/>
                      <a:pt x="161440" y="2359603"/>
                      <a:pt x="161440" y="2367690"/>
                    </a:cubicBezTo>
                    <a:cubicBezTo>
                      <a:pt x="161440" y="2375777"/>
                      <a:pt x="141325" y="2391542"/>
                      <a:pt x="138868" y="2404696"/>
                    </a:cubicBezTo>
                    <a:cubicBezTo>
                      <a:pt x="136309" y="2417850"/>
                      <a:pt x="108772" y="2430390"/>
                      <a:pt x="92444" y="2439808"/>
                    </a:cubicBezTo>
                    <a:cubicBezTo>
                      <a:pt x="85892" y="2443545"/>
                      <a:pt x="80570" y="2453628"/>
                      <a:pt x="76475" y="2465451"/>
                    </a:cubicBezTo>
                    <a:cubicBezTo>
                      <a:pt x="76475" y="2465502"/>
                      <a:pt x="76475" y="2465605"/>
                      <a:pt x="76423" y="2465656"/>
                    </a:cubicBezTo>
                    <a:cubicBezTo>
                      <a:pt x="70230" y="2483263"/>
                      <a:pt x="66698" y="2504607"/>
                      <a:pt x="65572" y="2514383"/>
                    </a:cubicBezTo>
                    <a:cubicBezTo>
                      <a:pt x="63679" y="2530711"/>
                      <a:pt x="93161" y="2551389"/>
                      <a:pt x="121312" y="2559527"/>
                    </a:cubicBezTo>
                    <a:cubicBezTo>
                      <a:pt x="149565" y="2567665"/>
                      <a:pt x="144549" y="2599655"/>
                      <a:pt x="138254" y="2623456"/>
                    </a:cubicBezTo>
                    <a:cubicBezTo>
                      <a:pt x="131958" y="2647308"/>
                      <a:pt x="115682" y="2641677"/>
                      <a:pt x="88708" y="2637275"/>
                    </a:cubicBezTo>
                    <a:cubicBezTo>
                      <a:pt x="61785" y="2632874"/>
                      <a:pt x="27287" y="2654831"/>
                      <a:pt x="11574" y="2656111"/>
                    </a:cubicBezTo>
                    <a:cubicBezTo>
                      <a:pt x="8758" y="2656316"/>
                      <a:pt x="7581" y="2658619"/>
                      <a:pt x="7684" y="2662407"/>
                    </a:cubicBezTo>
                    <a:cubicBezTo>
                      <a:pt x="8093" y="2679348"/>
                      <a:pt x="33224" y="2726182"/>
                      <a:pt x="37882" y="2748293"/>
                    </a:cubicBezTo>
                    <a:cubicBezTo>
                      <a:pt x="43512" y="2775267"/>
                      <a:pt x="35988" y="2773373"/>
                      <a:pt x="15310" y="2816009"/>
                    </a:cubicBezTo>
                    <a:cubicBezTo>
                      <a:pt x="-5368" y="2858646"/>
                      <a:pt x="92444" y="2867449"/>
                      <a:pt x="168964" y="2876867"/>
                    </a:cubicBezTo>
                    <a:cubicBezTo>
                      <a:pt x="245484" y="2886234"/>
                      <a:pt x="223526" y="2933886"/>
                      <a:pt x="227876" y="2972172"/>
                    </a:cubicBezTo>
                    <a:cubicBezTo>
                      <a:pt x="232227" y="3010406"/>
                      <a:pt x="287454" y="2996638"/>
                      <a:pt x="299995" y="2990956"/>
                    </a:cubicBezTo>
                    <a:cubicBezTo>
                      <a:pt x="312535" y="2985326"/>
                      <a:pt x="313200" y="3033592"/>
                      <a:pt x="311920" y="3049152"/>
                    </a:cubicBezTo>
                    <a:cubicBezTo>
                      <a:pt x="310641" y="3064712"/>
                      <a:pt x="296873" y="3051814"/>
                      <a:pt x="277423" y="3049254"/>
                    </a:cubicBezTo>
                    <a:cubicBezTo>
                      <a:pt x="257972" y="3046746"/>
                      <a:pt x="236680" y="3083138"/>
                      <a:pt x="220352" y="3137649"/>
                    </a:cubicBezTo>
                    <a:cubicBezTo>
                      <a:pt x="204025" y="3192211"/>
                      <a:pt x="287454" y="3231725"/>
                      <a:pt x="312483" y="3242320"/>
                    </a:cubicBezTo>
                    <a:cubicBezTo>
                      <a:pt x="337564" y="3253017"/>
                      <a:pt x="321287" y="3271802"/>
                      <a:pt x="308696" y="3283114"/>
                    </a:cubicBezTo>
                    <a:cubicBezTo>
                      <a:pt x="296207" y="3294425"/>
                      <a:pt x="298664" y="3289358"/>
                      <a:pt x="295542" y="3308194"/>
                    </a:cubicBezTo>
                    <a:cubicBezTo>
                      <a:pt x="292420" y="3327029"/>
                      <a:pt x="266725" y="3329537"/>
                      <a:pt x="243488" y="3338290"/>
                    </a:cubicBezTo>
                    <a:cubicBezTo>
                      <a:pt x="220301" y="3347093"/>
                      <a:pt x="227211" y="3367106"/>
                      <a:pt x="244153" y="3379646"/>
                    </a:cubicBezTo>
                    <a:cubicBezTo>
                      <a:pt x="256846" y="3389064"/>
                      <a:pt x="239956" y="3396332"/>
                      <a:pt x="226802" y="3401041"/>
                    </a:cubicBezTo>
                    <a:cubicBezTo>
                      <a:pt x="227518" y="3401553"/>
                      <a:pt x="235401" y="3407695"/>
                      <a:pt x="228030" y="3425661"/>
                    </a:cubicBezTo>
                    <a:cubicBezTo>
                      <a:pt x="220250" y="3444496"/>
                      <a:pt x="205663" y="3470344"/>
                      <a:pt x="219073" y="3471061"/>
                    </a:cubicBezTo>
                    <a:cubicBezTo>
                      <a:pt x="232483" y="3471777"/>
                      <a:pt x="249834" y="3483140"/>
                      <a:pt x="258894" y="3496295"/>
                    </a:cubicBezTo>
                    <a:cubicBezTo>
                      <a:pt x="268005" y="3509449"/>
                      <a:pt x="276450" y="3524189"/>
                      <a:pt x="283360" y="3530127"/>
                    </a:cubicBezTo>
                    <a:cubicBezTo>
                      <a:pt x="290270" y="3536115"/>
                      <a:pt x="306904" y="3550549"/>
                      <a:pt x="298152" y="3563704"/>
                    </a:cubicBezTo>
                    <a:cubicBezTo>
                      <a:pt x="289348" y="3576858"/>
                      <a:pt x="281210" y="3590319"/>
                      <a:pt x="263961" y="3595386"/>
                    </a:cubicBezTo>
                    <a:cubicBezTo>
                      <a:pt x="246661" y="3600402"/>
                      <a:pt x="246405" y="3603883"/>
                      <a:pt x="229156" y="3620825"/>
                    </a:cubicBezTo>
                    <a:cubicBezTo>
                      <a:pt x="223168" y="3626608"/>
                      <a:pt x="213750" y="3633621"/>
                      <a:pt x="204793" y="3641554"/>
                    </a:cubicBezTo>
                    <a:cubicBezTo>
                      <a:pt x="208938" y="3673595"/>
                      <a:pt x="241338" y="3709220"/>
                      <a:pt x="269847" y="3720172"/>
                    </a:cubicBezTo>
                    <a:cubicBezTo>
                      <a:pt x="298357" y="3731177"/>
                      <a:pt x="317141" y="3679123"/>
                      <a:pt x="326303" y="3678509"/>
                    </a:cubicBezTo>
                    <a:cubicBezTo>
                      <a:pt x="335414" y="3677844"/>
                      <a:pt x="370219" y="3716744"/>
                      <a:pt x="393712" y="3725496"/>
                    </a:cubicBezTo>
                    <a:cubicBezTo>
                      <a:pt x="417257" y="3734248"/>
                      <a:pt x="428517" y="3770333"/>
                      <a:pt x="427596" y="3783487"/>
                    </a:cubicBezTo>
                    <a:cubicBezTo>
                      <a:pt x="426675" y="3796693"/>
                      <a:pt x="436041" y="3821414"/>
                      <a:pt x="449196" y="3851204"/>
                    </a:cubicBezTo>
                    <a:cubicBezTo>
                      <a:pt x="462401" y="3880941"/>
                      <a:pt x="447660" y="3921377"/>
                      <a:pt x="439471" y="3937346"/>
                    </a:cubicBezTo>
                    <a:cubicBezTo>
                      <a:pt x="431383" y="3953366"/>
                      <a:pt x="444538" y="3976860"/>
                      <a:pt x="461428" y="4003834"/>
                    </a:cubicBezTo>
                    <a:cubicBezTo>
                      <a:pt x="478370" y="4030808"/>
                      <a:pt x="443207" y="4040533"/>
                      <a:pt x="420072" y="4048313"/>
                    </a:cubicBezTo>
                    <a:cubicBezTo>
                      <a:pt x="396886" y="4056195"/>
                      <a:pt x="403437" y="4066534"/>
                      <a:pt x="400622" y="4087519"/>
                    </a:cubicBezTo>
                    <a:cubicBezTo>
                      <a:pt x="397807" y="4108556"/>
                      <a:pt x="365510" y="4111985"/>
                      <a:pt x="346726" y="4124218"/>
                    </a:cubicBezTo>
                    <a:cubicBezTo>
                      <a:pt x="327941" y="4136451"/>
                      <a:pt x="293392" y="4186048"/>
                      <a:pt x="293392" y="4186048"/>
                    </a:cubicBezTo>
                    <a:cubicBezTo>
                      <a:pt x="294057" y="4186560"/>
                      <a:pt x="294620" y="4187021"/>
                      <a:pt x="295234" y="4187533"/>
                    </a:cubicBezTo>
                    <a:cubicBezTo>
                      <a:pt x="295388" y="4187686"/>
                      <a:pt x="295593" y="4187839"/>
                      <a:pt x="295797" y="4187993"/>
                    </a:cubicBezTo>
                    <a:cubicBezTo>
                      <a:pt x="296207" y="4188301"/>
                      <a:pt x="296565" y="4188659"/>
                      <a:pt x="296924" y="4189068"/>
                    </a:cubicBezTo>
                    <a:cubicBezTo>
                      <a:pt x="297487" y="4189580"/>
                      <a:pt x="298050" y="4190092"/>
                      <a:pt x="298510" y="4190655"/>
                    </a:cubicBezTo>
                    <a:cubicBezTo>
                      <a:pt x="299022" y="4191218"/>
                      <a:pt x="299483" y="4191730"/>
                      <a:pt x="299995" y="4192292"/>
                    </a:cubicBezTo>
                    <a:cubicBezTo>
                      <a:pt x="301889" y="4194545"/>
                      <a:pt x="303424" y="4196899"/>
                      <a:pt x="304448" y="4199356"/>
                    </a:cubicBezTo>
                    <a:cubicBezTo>
                      <a:pt x="311460" y="4215479"/>
                      <a:pt x="309720" y="4242812"/>
                      <a:pt x="332599" y="4245268"/>
                    </a:cubicBezTo>
                    <a:cubicBezTo>
                      <a:pt x="343347" y="4246394"/>
                      <a:pt x="350974" y="4235083"/>
                      <a:pt x="360904" y="4232063"/>
                    </a:cubicBezTo>
                    <a:cubicBezTo>
                      <a:pt x="369400" y="4229503"/>
                      <a:pt x="378716" y="4225050"/>
                      <a:pt x="387161" y="4230118"/>
                    </a:cubicBezTo>
                    <a:cubicBezTo>
                      <a:pt x="396323" y="4235646"/>
                      <a:pt x="398882" y="4246752"/>
                      <a:pt x="407481" y="4252485"/>
                    </a:cubicBezTo>
                    <a:cubicBezTo>
                      <a:pt x="412446" y="4255761"/>
                      <a:pt x="417973" y="4257808"/>
                      <a:pt x="423757" y="4259293"/>
                    </a:cubicBezTo>
                    <a:cubicBezTo>
                      <a:pt x="434659" y="4262006"/>
                      <a:pt x="444128" y="4268967"/>
                      <a:pt x="454877" y="4271577"/>
                    </a:cubicBezTo>
                    <a:cubicBezTo>
                      <a:pt x="465114" y="4274136"/>
                      <a:pt x="476169" y="4271935"/>
                      <a:pt x="486406" y="4270144"/>
                    </a:cubicBezTo>
                    <a:cubicBezTo>
                      <a:pt x="494647" y="4268659"/>
                      <a:pt x="499612" y="4265383"/>
                      <a:pt x="506317" y="4260675"/>
                    </a:cubicBezTo>
                    <a:cubicBezTo>
                      <a:pt x="513125" y="4255966"/>
                      <a:pt x="520802" y="4253099"/>
                      <a:pt x="528172" y="4249516"/>
                    </a:cubicBezTo>
                    <a:cubicBezTo>
                      <a:pt x="535338" y="4245985"/>
                      <a:pt x="542965" y="4243221"/>
                      <a:pt x="549977" y="4239587"/>
                    </a:cubicBezTo>
                    <a:cubicBezTo>
                      <a:pt x="556221" y="4236414"/>
                      <a:pt x="560776" y="4230988"/>
                      <a:pt x="566305" y="4226791"/>
                    </a:cubicBezTo>
                    <a:cubicBezTo>
                      <a:pt x="577462" y="4218397"/>
                      <a:pt x="589235" y="4210771"/>
                      <a:pt x="600495" y="4202376"/>
                    </a:cubicBezTo>
                    <a:cubicBezTo>
                      <a:pt x="609913" y="4195415"/>
                      <a:pt x="620662" y="4190911"/>
                      <a:pt x="630285" y="4184154"/>
                    </a:cubicBezTo>
                    <a:cubicBezTo>
                      <a:pt x="640111" y="4177245"/>
                      <a:pt x="650656" y="4171103"/>
                      <a:pt x="660125" y="4163630"/>
                    </a:cubicBezTo>
                    <a:cubicBezTo>
                      <a:pt x="666829" y="4158358"/>
                      <a:pt x="672613" y="4153137"/>
                      <a:pt x="678397" y="4146739"/>
                    </a:cubicBezTo>
                    <a:cubicBezTo>
                      <a:pt x="684897" y="4139625"/>
                      <a:pt x="694111" y="4139983"/>
                      <a:pt x="702658" y="4137117"/>
                    </a:cubicBezTo>
                    <a:cubicBezTo>
                      <a:pt x="707111" y="4135632"/>
                      <a:pt x="711769" y="4133585"/>
                      <a:pt x="715403" y="4130616"/>
                    </a:cubicBezTo>
                    <a:cubicBezTo>
                      <a:pt x="719088" y="4127545"/>
                      <a:pt x="721801" y="4124679"/>
                      <a:pt x="726561" y="4123297"/>
                    </a:cubicBezTo>
                    <a:cubicBezTo>
                      <a:pt x="730912" y="4122017"/>
                      <a:pt x="736235" y="4121608"/>
                      <a:pt x="739562" y="4118178"/>
                    </a:cubicBezTo>
                    <a:cubicBezTo>
                      <a:pt x="741865" y="4115824"/>
                      <a:pt x="742735" y="4112241"/>
                      <a:pt x="744629" y="4109529"/>
                    </a:cubicBezTo>
                    <a:cubicBezTo>
                      <a:pt x="750873" y="4100264"/>
                      <a:pt x="754098" y="4091870"/>
                      <a:pt x="750362" y="4080610"/>
                    </a:cubicBezTo>
                    <a:cubicBezTo>
                      <a:pt x="746983" y="4070731"/>
                      <a:pt x="744424" y="4062081"/>
                      <a:pt x="743708" y="4051486"/>
                    </a:cubicBezTo>
                    <a:cubicBezTo>
                      <a:pt x="742633" y="4036745"/>
                      <a:pt x="758142" y="4024615"/>
                      <a:pt x="769556" y="4017807"/>
                    </a:cubicBezTo>
                    <a:cubicBezTo>
                      <a:pt x="775697" y="4014224"/>
                      <a:pt x="779332" y="4015043"/>
                      <a:pt x="785116" y="4018472"/>
                    </a:cubicBezTo>
                    <a:cubicBezTo>
                      <a:pt x="792895" y="4023181"/>
                      <a:pt x="800675" y="4025382"/>
                      <a:pt x="809837" y="4025484"/>
                    </a:cubicBezTo>
                    <a:cubicBezTo>
                      <a:pt x="819306" y="4025484"/>
                      <a:pt x="828468" y="4023386"/>
                      <a:pt x="837835" y="4023079"/>
                    </a:cubicBezTo>
                    <a:cubicBezTo>
                      <a:pt x="844949" y="4022874"/>
                      <a:pt x="851399" y="4024615"/>
                      <a:pt x="858002" y="4026866"/>
                    </a:cubicBezTo>
                    <a:cubicBezTo>
                      <a:pt x="872077" y="4031678"/>
                      <a:pt x="886306" y="4039099"/>
                      <a:pt x="900791" y="4032497"/>
                    </a:cubicBezTo>
                    <a:cubicBezTo>
                      <a:pt x="914406" y="4026304"/>
                      <a:pt x="926741" y="4040840"/>
                      <a:pt x="940356" y="4034493"/>
                    </a:cubicBezTo>
                    <a:cubicBezTo>
                      <a:pt x="940868" y="4034237"/>
                      <a:pt x="941431" y="4033930"/>
                      <a:pt x="941841" y="4033725"/>
                    </a:cubicBezTo>
                    <a:cubicBezTo>
                      <a:pt x="942352" y="4033418"/>
                      <a:pt x="942813" y="4033162"/>
                      <a:pt x="943222" y="4032855"/>
                    </a:cubicBezTo>
                    <a:cubicBezTo>
                      <a:pt x="943632" y="4032548"/>
                      <a:pt x="944041" y="4032292"/>
                      <a:pt x="944400" y="4031985"/>
                    </a:cubicBezTo>
                    <a:cubicBezTo>
                      <a:pt x="946345" y="4030449"/>
                      <a:pt x="947829" y="4028555"/>
                      <a:pt x="949057" y="4026457"/>
                    </a:cubicBezTo>
                    <a:cubicBezTo>
                      <a:pt x="949262" y="4026099"/>
                      <a:pt x="949518" y="4025741"/>
                      <a:pt x="949723" y="4025331"/>
                    </a:cubicBezTo>
                    <a:cubicBezTo>
                      <a:pt x="949979" y="4024921"/>
                      <a:pt x="950234" y="4024512"/>
                      <a:pt x="950439" y="4024051"/>
                    </a:cubicBezTo>
                    <a:cubicBezTo>
                      <a:pt x="950593" y="4023693"/>
                      <a:pt x="950798" y="4023335"/>
                      <a:pt x="950900" y="4022976"/>
                    </a:cubicBezTo>
                    <a:cubicBezTo>
                      <a:pt x="952179" y="4020264"/>
                      <a:pt x="953152" y="4017346"/>
                      <a:pt x="954176" y="4014428"/>
                    </a:cubicBezTo>
                    <a:cubicBezTo>
                      <a:pt x="954176" y="4014428"/>
                      <a:pt x="933702" y="4003782"/>
                      <a:pt x="926178" y="3986943"/>
                    </a:cubicBezTo>
                    <a:cubicBezTo>
                      <a:pt x="918654" y="3970104"/>
                      <a:pt x="906728" y="3949374"/>
                      <a:pt x="897618" y="3936578"/>
                    </a:cubicBezTo>
                    <a:cubicBezTo>
                      <a:pt x="888558" y="3923731"/>
                      <a:pt x="863427" y="3906124"/>
                      <a:pt x="867266" y="3878842"/>
                    </a:cubicBezTo>
                    <a:cubicBezTo>
                      <a:pt x="871002" y="3851562"/>
                      <a:pt x="905142" y="3848132"/>
                      <a:pt x="915890" y="3847825"/>
                    </a:cubicBezTo>
                    <a:cubicBezTo>
                      <a:pt x="926486" y="3847518"/>
                      <a:pt x="959141" y="3854735"/>
                      <a:pt x="965999" y="3822745"/>
                    </a:cubicBezTo>
                    <a:cubicBezTo>
                      <a:pt x="972909" y="3790755"/>
                      <a:pt x="966665" y="3741874"/>
                      <a:pt x="976645" y="3734658"/>
                    </a:cubicBezTo>
                    <a:cubicBezTo>
                      <a:pt x="986677" y="3727441"/>
                      <a:pt x="1001418" y="3724575"/>
                      <a:pt x="1000804" y="3707377"/>
                    </a:cubicBezTo>
                    <a:cubicBezTo>
                      <a:pt x="1000190" y="3690179"/>
                      <a:pt x="1001777" y="3672572"/>
                      <a:pt x="1011195" y="3653480"/>
                    </a:cubicBezTo>
                    <a:cubicBezTo>
                      <a:pt x="1020562" y="3634337"/>
                      <a:pt x="1043441" y="3603934"/>
                      <a:pt x="1053166" y="3595182"/>
                    </a:cubicBezTo>
                    <a:cubicBezTo>
                      <a:pt x="1062890" y="3586378"/>
                      <a:pt x="1072308" y="3569794"/>
                      <a:pt x="1081675" y="3565137"/>
                    </a:cubicBezTo>
                    <a:cubicBezTo>
                      <a:pt x="1091093" y="3560428"/>
                      <a:pt x="1092014" y="3546301"/>
                      <a:pt x="1092986" y="3535962"/>
                    </a:cubicBezTo>
                    <a:cubicBezTo>
                      <a:pt x="1093908" y="3525623"/>
                      <a:pt x="1097081" y="3497369"/>
                      <a:pt x="1082647" y="3494247"/>
                    </a:cubicBezTo>
                    <a:cubicBezTo>
                      <a:pt x="1068265" y="3491125"/>
                      <a:pt x="1059461" y="3475104"/>
                      <a:pt x="1064528" y="3470703"/>
                    </a:cubicBezTo>
                    <a:cubicBezTo>
                      <a:pt x="1069493" y="3466352"/>
                      <a:pt x="1069801" y="3453454"/>
                      <a:pt x="1059819" y="3450331"/>
                    </a:cubicBezTo>
                    <a:cubicBezTo>
                      <a:pt x="1049736" y="3447158"/>
                      <a:pt x="1039448" y="3446544"/>
                      <a:pt x="1049122" y="3434311"/>
                    </a:cubicBezTo>
                    <a:cubicBezTo>
                      <a:pt x="1058898" y="3422129"/>
                      <a:pt x="1089609" y="3382615"/>
                      <a:pt x="1093959" y="3365315"/>
                    </a:cubicBezTo>
                    <a:cubicBezTo>
                      <a:pt x="1098412" y="3348066"/>
                      <a:pt x="1103377" y="3324265"/>
                      <a:pt x="1116582" y="3322679"/>
                    </a:cubicBezTo>
                    <a:cubicBezTo>
                      <a:pt x="1129737" y="3321092"/>
                      <a:pt x="1169865" y="3318891"/>
                      <a:pt x="1175751" y="3327695"/>
                    </a:cubicBezTo>
                    <a:cubicBezTo>
                      <a:pt x="1181740" y="3336498"/>
                      <a:pt x="1193051" y="3349653"/>
                      <a:pt x="1210607" y="3346838"/>
                    </a:cubicBezTo>
                    <a:cubicBezTo>
                      <a:pt x="1228163" y="3344022"/>
                      <a:pt x="1242290" y="3330203"/>
                      <a:pt x="1247613" y="3317048"/>
                    </a:cubicBezTo>
                    <a:cubicBezTo>
                      <a:pt x="1252936" y="3303894"/>
                      <a:pt x="1251093" y="3278814"/>
                      <a:pt x="1266397" y="3278814"/>
                    </a:cubicBezTo>
                    <a:cubicBezTo>
                      <a:pt x="1281701" y="3278814"/>
                      <a:pt x="1307754" y="3281015"/>
                      <a:pt x="1315944" y="3301693"/>
                    </a:cubicBezTo>
                    <a:cubicBezTo>
                      <a:pt x="1324133" y="3322423"/>
                      <a:pt x="1350748" y="3377241"/>
                      <a:pt x="1364568" y="3380056"/>
                    </a:cubicBezTo>
                    <a:cubicBezTo>
                      <a:pt x="1378336" y="3382871"/>
                      <a:pt x="1385861" y="3383536"/>
                      <a:pt x="1384888" y="3369051"/>
                    </a:cubicBezTo>
                    <a:cubicBezTo>
                      <a:pt x="1383967" y="3354669"/>
                      <a:pt x="1363647" y="3290074"/>
                      <a:pt x="1372092" y="3278763"/>
                    </a:cubicBezTo>
                    <a:cubicBezTo>
                      <a:pt x="1380538" y="3267451"/>
                      <a:pt x="1383046" y="3248974"/>
                      <a:pt x="1396814" y="3253069"/>
                    </a:cubicBezTo>
                    <a:cubicBezTo>
                      <a:pt x="1410583" y="3257112"/>
                      <a:pt x="1434434" y="3267503"/>
                      <a:pt x="1428497" y="3249588"/>
                    </a:cubicBezTo>
                    <a:cubicBezTo>
                      <a:pt x="1422508" y="3231725"/>
                      <a:pt x="1419386" y="3211047"/>
                      <a:pt x="1433769" y="3203830"/>
                    </a:cubicBezTo>
                    <a:cubicBezTo>
                      <a:pt x="1448254" y="3196562"/>
                      <a:pt x="1465452" y="3196562"/>
                      <a:pt x="1480500" y="3185608"/>
                    </a:cubicBezTo>
                    <a:cubicBezTo>
                      <a:pt x="1495599" y="3174655"/>
                      <a:pt x="1510289" y="3173989"/>
                      <a:pt x="1507473" y="3154284"/>
                    </a:cubicBezTo>
                    <a:cubicBezTo>
                      <a:pt x="1504659" y="3134527"/>
                      <a:pt x="1500922" y="3109140"/>
                      <a:pt x="1509982" y="3101308"/>
                    </a:cubicBezTo>
                    <a:cubicBezTo>
                      <a:pt x="1512131" y="3099466"/>
                      <a:pt x="1514537" y="3098033"/>
                      <a:pt x="1516994" y="3096907"/>
                    </a:cubicBezTo>
                    <a:lnTo>
                      <a:pt x="1517096" y="3096907"/>
                    </a:lnTo>
                    <a:cubicBezTo>
                      <a:pt x="1525132" y="3093170"/>
                      <a:pt x="1533936" y="3092198"/>
                      <a:pt x="1537263" y="3088103"/>
                    </a:cubicBezTo>
                    <a:cubicBezTo>
                      <a:pt x="1541664" y="3082780"/>
                      <a:pt x="1560756" y="3063330"/>
                      <a:pt x="1569559" y="3084008"/>
                    </a:cubicBezTo>
                    <a:cubicBezTo>
                      <a:pt x="1578312" y="3104687"/>
                      <a:pt x="1578312" y="3141078"/>
                      <a:pt x="1597148" y="3139236"/>
                    </a:cubicBezTo>
                    <a:cubicBezTo>
                      <a:pt x="1615932" y="3137342"/>
                      <a:pt x="1628165" y="3131046"/>
                      <a:pt x="1628831" y="3142972"/>
                    </a:cubicBezTo>
                    <a:cubicBezTo>
                      <a:pt x="1629394" y="3154898"/>
                      <a:pt x="1634461" y="3165544"/>
                      <a:pt x="1648844" y="3166159"/>
                    </a:cubicBezTo>
                    <a:cubicBezTo>
                      <a:pt x="1663277" y="3166773"/>
                      <a:pt x="1702740" y="3187451"/>
                      <a:pt x="1701819" y="3165493"/>
                    </a:cubicBezTo>
                    <a:cubicBezTo>
                      <a:pt x="1700846" y="3143586"/>
                      <a:pt x="1689279" y="3124392"/>
                      <a:pt x="1709650" y="3112825"/>
                    </a:cubicBezTo>
                    <a:cubicBezTo>
                      <a:pt x="1730021" y="3101206"/>
                      <a:pt x="1744148" y="3099005"/>
                      <a:pt x="1744148" y="3077098"/>
                    </a:cubicBezTo>
                    <a:cubicBezTo>
                      <a:pt x="1744148" y="3055192"/>
                      <a:pt x="1727513" y="3026324"/>
                      <a:pt x="1712824" y="3021615"/>
                    </a:cubicBezTo>
                    <a:cubicBezTo>
                      <a:pt x="1698083" y="3016906"/>
                      <a:pt x="1685491" y="3017213"/>
                      <a:pt x="1685850" y="3005953"/>
                    </a:cubicBezTo>
                    <a:cubicBezTo>
                      <a:pt x="1686208" y="2994641"/>
                      <a:pt x="1700591" y="2979593"/>
                      <a:pt x="1709701" y="2974270"/>
                    </a:cubicBezTo>
                    <a:cubicBezTo>
                      <a:pt x="1718812" y="2968947"/>
                      <a:pt x="1742305" y="2948269"/>
                      <a:pt x="1744199" y="2931020"/>
                    </a:cubicBezTo>
                    <a:cubicBezTo>
                      <a:pt x="1746093" y="2913771"/>
                      <a:pt x="1750444" y="2897187"/>
                      <a:pt x="1735754" y="2897750"/>
                    </a:cubicBezTo>
                    <a:cubicBezTo>
                      <a:pt x="1721064" y="2898416"/>
                      <a:pt x="1680884" y="2884289"/>
                      <a:pt x="1669573" y="2859209"/>
                    </a:cubicBezTo>
                    <a:cubicBezTo>
                      <a:pt x="1658313" y="2834129"/>
                      <a:pt x="1661127" y="2822203"/>
                      <a:pt x="1663021" y="2800910"/>
                    </a:cubicBezTo>
                    <a:cubicBezTo>
                      <a:pt x="1664915" y="2779618"/>
                      <a:pt x="1672746" y="2777775"/>
                      <a:pt x="1665580" y="2764263"/>
                    </a:cubicBezTo>
                    <a:cubicBezTo>
                      <a:pt x="1658313" y="2750801"/>
                      <a:pt x="1654883" y="2734832"/>
                      <a:pt x="1666502" y="2726643"/>
                    </a:cubicBezTo>
                    <a:cubicBezTo>
                      <a:pt x="1678121" y="2718504"/>
                      <a:pt x="1751160" y="2690916"/>
                      <a:pt x="1752695" y="2677455"/>
                    </a:cubicBezTo>
                    <a:cubicBezTo>
                      <a:pt x="1754282" y="2663993"/>
                      <a:pt x="1743943" y="2661178"/>
                      <a:pt x="1743278" y="2652375"/>
                    </a:cubicBezTo>
                    <a:cubicBezTo>
                      <a:pt x="1742715" y="2643571"/>
                      <a:pt x="1747065" y="2628267"/>
                      <a:pt x="1758377" y="2621664"/>
                    </a:cubicBezTo>
                    <a:cubicBezTo>
                      <a:pt x="1769689" y="2615113"/>
                      <a:pt x="1792568" y="2602522"/>
                      <a:pt x="1784993" y="2586552"/>
                    </a:cubicBezTo>
                    <a:cubicBezTo>
                      <a:pt x="1777468" y="2570583"/>
                      <a:pt x="1772811" y="2549546"/>
                      <a:pt x="1779055" y="2533884"/>
                    </a:cubicBezTo>
                    <a:cubicBezTo>
                      <a:pt x="1785300" y="2518222"/>
                      <a:pt x="1798812" y="2508804"/>
                      <a:pt x="1793182" y="2498158"/>
                    </a:cubicBezTo>
                    <a:cubicBezTo>
                      <a:pt x="1787501" y="2487511"/>
                      <a:pt x="1766515" y="2456187"/>
                      <a:pt x="1765287" y="2445182"/>
                    </a:cubicBezTo>
                    <a:cubicBezTo>
                      <a:pt x="1764007" y="2434229"/>
                      <a:pt x="1749881" y="2411657"/>
                      <a:pt x="1764007" y="2406948"/>
                    </a:cubicBezTo>
                    <a:cubicBezTo>
                      <a:pt x="1778134" y="2402239"/>
                      <a:pt x="1791288" y="2402853"/>
                      <a:pt x="1788166" y="2387498"/>
                    </a:cubicBezTo>
                    <a:cubicBezTo>
                      <a:pt x="1785044" y="2372092"/>
                      <a:pt x="1781256" y="2363032"/>
                      <a:pt x="1772504" y="2362418"/>
                    </a:cubicBezTo>
                    <a:cubicBezTo>
                      <a:pt x="1763751" y="2361753"/>
                      <a:pt x="1751518" y="2359910"/>
                      <a:pt x="1759350" y="2348957"/>
                    </a:cubicBezTo>
                    <a:cubicBezTo>
                      <a:pt x="1767231" y="2338003"/>
                      <a:pt x="1779721" y="2321061"/>
                      <a:pt x="1777519" y="2311644"/>
                    </a:cubicBezTo>
                    <a:cubicBezTo>
                      <a:pt x="1775319" y="2302226"/>
                      <a:pt x="1764672" y="2254573"/>
                      <a:pt x="1780949" y="2260869"/>
                    </a:cubicBezTo>
                    <a:cubicBezTo>
                      <a:pt x="1797277" y="2267165"/>
                      <a:pt x="1842421" y="2279040"/>
                      <a:pt x="1857162" y="2269059"/>
                    </a:cubicBezTo>
                    <a:cubicBezTo>
                      <a:pt x="1871903" y="2259026"/>
                      <a:pt x="1895396" y="2247408"/>
                      <a:pt x="1879734" y="2232360"/>
                    </a:cubicBezTo>
                    <a:cubicBezTo>
                      <a:pt x="1875434" y="2228265"/>
                      <a:pt x="1869549" y="2224529"/>
                      <a:pt x="1862894" y="2221406"/>
                    </a:cubicBezTo>
                    <a:cubicBezTo>
                      <a:pt x="1845185" y="2212961"/>
                      <a:pt x="1822510" y="2208252"/>
                      <a:pt x="1812990" y="2209173"/>
                    </a:cubicBezTo>
                    <a:cubicBezTo>
                      <a:pt x="1799836" y="2210402"/>
                      <a:pt x="1788269" y="2217005"/>
                      <a:pt x="1779158" y="2205130"/>
                    </a:cubicBezTo>
                    <a:cubicBezTo>
                      <a:pt x="1770047" y="2193204"/>
                      <a:pt x="1766925" y="2182865"/>
                      <a:pt x="1756534" y="2191976"/>
                    </a:cubicBezTo>
                    <a:cubicBezTo>
                      <a:pt x="1746195" y="2201035"/>
                      <a:pt x="1747117" y="2209225"/>
                      <a:pt x="1734935" y="2203850"/>
                    </a:cubicBezTo>
                    <a:cubicBezTo>
                      <a:pt x="1722702" y="2198527"/>
                      <a:pt x="1707347" y="2199142"/>
                      <a:pt x="1705760" y="2181585"/>
                    </a:cubicBezTo>
                    <a:cubicBezTo>
                      <a:pt x="1704224" y="2163978"/>
                      <a:pt x="1709189" y="2151131"/>
                      <a:pt x="1717942" y="2146422"/>
                    </a:cubicBezTo>
                    <a:cubicBezTo>
                      <a:pt x="1726745" y="2141713"/>
                      <a:pt x="1742766" y="2136697"/>
                      <a:pt x="1733604" y="2129531"/>
                    </a:cubicBezTo>
                    <a:cubicBezTo>
                      <a:pt x="1724493" y="2122315"/>
                      <a:pt x="1708831" y="2105066"/>
                      <a:pt x="1721115" y="2099128"/>
                    </a:cubicBezTo>
                    <a:cubicBezTo>
                      <a:pt x="1733297" y="2093191"/>
                      <a:pt x="1733604" y="2089454"/>
                      <a:pt x="1739285" y="2078757"/>
                    </a:cubicBezTo>
                    <a:cubicBezTo>
                      <a:pt x="1744967" y="2068111"/>
                      <a:pt x="1745837" y="2058437"/>
                      <a:pt x="1758070" y="2047432"/>
                    </a:cubicBezTo>
                    <a:cubicBezTo>
                      <a:pt x="1770303" y="2036479"/>
                      <a:pt x="1778799" y="2024246"/>
                      <a:pt x="1771941" y="2017029"/>
                    </a:cubicBezTo>
                    <a:cubicBezTo>
                      <a:pt x="1764980" y="2009812"/>
                      <a:pt x="1749625" y="1998552"/>
                      <a:pt x="1747782" y="1986575"/>
                    </a:cubicBezTo>
                    <a:cubicBezTo>
                      <a:pt x="1745837" y="1974700"/>
                      <a:pt x="1741486" y="1959294"/>
                      <a:pt x="1731096" y="1950234"/>
                    </a:cubicBezTo>
                    <a:cubicBezTo>
                      <a:pt x="1720808" y="1941123"/>
                      <a:pt x="1704787" y="1929863"/>
                      <a:pt x="1696291" y="1915071"/>
                    </a:cubicBezTo>
                    <a:cubicBezTo>
                      <a:pt x="1687846" y="1900330"/>
                      <a:pt x="1683137" y="1870285"/>
                      <a:pt x="1691940" y="1864603"/>
                    </a:cubicBezTo>
                    <a:cubicBezTo>
                      <a:pt x="1700692" y="1858973"/>
                      <a:pt x="1710111" y="1840445"/>
                      <a:pt x="1701000" y="1826676"/>
                    </a:cubicBezTo>
                    <a:cubicBezTo>
                      <a:pt x="1691940" y="1812908"/>
                      <a:pt x="1670904" y="1793151"/>
                      <a:pt x="1665274" y="1790336"/>
                    </a:cubicBezTo>
                    <a:cubicBezTo>
                      <a:pt x="1659643" y="1787521"/>
                      <a:pt x="1650174" y="1777489"/>
                      <a:pt x="1660564" y="1770579"/>
                    </a:cubicBezTo>
                    <a:cubicBezTo>
                      <a:pt x="1670904" y="1763669"/>
                      <a:pt x="1681601" y="1760547"/>
                      <a:pt x="1692862" y="1761775"/>
                    </a:cubicBezTo>
                    <a:cubicBezTo>
                      <a:pt x="1704173" y="1763055"/>
                      <a:pt x="1729202" y="1759932"/>
                      <a:pt x="1730482" y="1740790"/>
                    </a:cubicBezTo>
                    <a:cubicBezTo>
                      <a:pt x="1731710" y="1721647"/>
                      <a:pt x="1710366" y="1570808"/>
                      <a:pt x="1711953" y="1552689"/>
                    </a:cubicBezTo>
                    <a:cubicBezTo>
                      <a:pt x="1713540" y="1534519"/>
                      <a:pt x="1714154" y="1454569"/>
                      <a:pt x="1683443" y="1421300"/>
                    </a:cubicBezTo>
                    <a:cubicBezTo>
                      <a:pt x="1652683" y="1388082"/>
                      <a:pt x="1631134" y="1374364"/>
                      <a:pt x="1646796" y="1351741"/>
                    </a:cubicBezTo>
                    <a:cubicBezTo>
                      <a:pt x="1654064" y="1350973"/>
                      <a:pt x="1661690" y="1350973"/>
                      <a:pt x="1668549" y="1350615"/>
                    </a:cubicBezTo>
                    <a:cubicBezTo>
                      <a:pt x="1686873" y="1349643"/>
                      <a:pt x="1705913" y="1346315"/>
                      <a:pt x="1720808" y="1334646"/>
                    </a:cubicBezTo>
                    <a:cubicBezTo>
                      <a:pt x="1737085" y="1321850"/>
                      <a:pt x="1746912" y="1297998"/>
                      <a:pt x="1769586" y="1294927"/>
                    </a:cubicBezTo>
                    <a:cubicBezTo>
                      <a:pt x="1787449" y="1292572"/>
                      <a:pt x="1806746" y="1314684"/>
                      <a:pt x="1823227" y="1302144"/>
                    </a:cubicBezTo>
                    <a:cubicBezTo>
                      <a:pt x="1841704" y="1288069"/>
                      <a:pt x="1826758" y="1256386"/>
                      <a:pt x="1828806" y="1237243"/>
                    </a:cubicBezTo>
                    <a:cubicBezTo>
                      <a:pt x="1831314" y="1213801"/>
                      <a:pt x="1842779" y="1201823"/>
                      <a:pt x="1863201" y="1191331"/>
                    </a:cubicBezTo>
                    <a:cubicBezTo>
                      <a:pt x="1870265" y="1187697"/>
                      <a:pt x="1878761" y="1185137"/>
                      <a:pt x="1884750" y="1179712"/>
                    </a:cubicBezTo>
                    <a:cubicBezTo>
                      <a:pt x="1892786" y="1172546"/>
                      <a:pt x="1892837" y="1162156"/>
                      <a:pt x="1893196" y="1152175"/>
                    </a:cubicBezTo>
                    <a:cubicBezTo>
                      <a:pt x="1893605" y="1140198"/>
                      <a:pt x="1896624" y="1132162"/>
                      <a:pt x="1906657" y="1125048"/>
                    </a:cubicBezTo>
                    <a:cubicBezTo>
                      <a:pt x="1919708" y="1115681"/>
                      <a:pt x="1932402" y="1106724"/>
                      <a:pt x="1943509" y="1095054"/>
                    </a:cubicBezTo>
                    <a:cubicBezTo>
                      <a:pt x="1954923" y="1082975"/>
                      <a:pt x="1974424" y="1069616"/>
                      <a:pt x="1979747" y="1053134"/>
                    </a:cubicBezTo>
                    <a:cubicBezTo>
                      <a:pt x="1985224" y="1035988"/>
                      <a:pt x="1971865" y="1020633"/>
                      <a:pt x="1960809" y="1009218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77"/>
              <p:cNvSpPr/>
              <p:nvPr/>
            </p:nvSpPr>
            <p:spPr>
              <a:xfrm>
                <a:off x="7015930" y="1855556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591" y="16635"/>
                    </a:moveTo>
                    <a:cubicBezTo>
                      <a:pt x="15355" y="16635"/>
                      <a:pt x="17556" y="14639"/>
                      <a:pt x="17556" y="12131"/>
                    </a:cubicBezTo>
                    <a:cubicBezTo>
                      <a:pt x="17556" y="9623"/>
                      <a:pt x="15355" y="7678"/>
                      <a:pt x="12591" y="7678"/>
                    </a:cubicBezTo>
                    <a:cubicBezTo>
                      <a:pt x="9828" y="7678"/>
                      <a:pt x="7678" y="9674"/>
                      <a:pt x="7678" y="12131"/>
                    </a:cubicBezTo>
                    <a:cubicBezTo>
                      <a:pt x="7678" y="14587"/>
                      <a:pt x="9878" y="16635"/>
                      <a:pt x="12591" y="1663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77"/>
              <p:cNvSpPr/>
              <p:nvPr/>
            </p:nvSpPr>
            <p:spPr>
              <a:xfrm>
                <a:off x="6973140" y="1841429"/>
                <a:ext cx="35828" cy="25591"/>
              </a:xfrm>
              <a:custGeom>
                <a:rect b="b" l="l" r="r" t="t"/>
                <a:pathLst>
                  <a:path extrusionOk="0" h="25591" w="35828">
                    <a:moveTo>
                      <a:pt x="18938" y="21804"/>
                    </a:moveTo>
                    <a:cubicBezTo>
                      <a:pt x="25182" y="21804"/>
                      <a:pt x="30249" y="18631"/>
                      <a:pt x="30249" y="14741"/>
                    </a:cubicBezTo>
                    <a:cubicBezTo>
                      <a:pt x="30249" y="10851"/>
                      <a:pt x="25182" y="7678"/>
                      <a:pt x="18938" y="7678"/>
                    </a:cubicBezTo>
                    <a:cubicBezTo>
                      <a:pt x="12694" y="7678"/>
                      <a:pt x="7678" y="10800"/>
                      <a:pt x="7678" y="14741"/>
                    </a:cubicBezTo>
                    <a:cubicBezTo>
                      <a:pt x="7678" y="18682"/>
                      <a:pt x="12694" y="21804"/>
                      <a:pt x="18938" y="2180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77"/>
              <p:cNvSpPr/>
              <p:nvPr/>
            </p:nvSpPr>
            <p:spPr>
              <a:xfrm>
                <a:off x="6963210" y="1820290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643" y="15202"/>
                    </a:moveTo>
                    <a:cubicBezTo>
                      <a:pt x="15355" y="15202"/>
                      <a:pt x="17608" y="13512"/>
                      <a:pt x="17608" y="11414"/>
                    </a:cubicBezTo>
                    <a:cubicBezTo>
                      <a:pt x="17608" y="9315"/>
                      <a:pt x="15355" y="7678"/>
                      <a:pt x="12643" y="7678"/>
                    </a:cubicBezTo>
                    <a:cubicBezTo>
                      <a:pt x="9930" y="7678"/>
                      <a:pt x="7678" y="9367"/>
                      <a:pt x="7678" y="11414"/>
                    </a:cubicBezTo>
                    <a:cubicBezTo>
                      <a:pt x="7678" y="13461"/>
                      <a:pt x="9879" y="15202"/>
                      <a:pt x="12643" y="1520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77"/>
              <p:cNvSpPr/>
              <p:nvPr/>
            </p:nvSpPr>
            <p:spPr>
              <a:xfrm>
                <a:off x="6947753" y="1804833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0953" y="13308"/>
                    </a:moveTo>
                    <a:cubicBezTo>
                      <a:pt x="12796" y="13308"/>
                      <a:pt x="14229" y="12028"/>
                      <a:pt x="14229" y="10493"/>
                    </a:cubicBezTo>
                    <a:cubicBezTo>
                      <a:pt x="14229" y="8957"/>
                      <a:pt x="12796" y="7678"/>
                      <a:pt x="10953" y="7678"/>
                    </a:cubicBezTo>
                    <a:cubicBezTo>
                      <a:pt x="9111" y="7678"/>
                      <a:pt x="7678" y="8957"/>
                      <a:pt x="7678" y="10493"/>
                    </a:cubicBezTo>
                    <a:cubicBezTo>
                      <a:pt x="7678" y="12028"/>
                      <a:pt x="9162" y="13308"/>
                      <a:pt x="10953" y="1330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77"/>
              <p:cNvSpPr/>
              <p:nvPr/>
            </p:nvSpPr>
            <p:spPr>
              <a:xfrm>
                <a:off x="6811348" y="1797309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7678" y="11414"/>
                    </a:moveTo>
                    <a:cubicBezTo>
                      <a:pt x="7678" y="13513"/>
                      <a:pt x="9929" y="15202"/>
                      <a:pt x="12642" y="15202"/>
                    </a:cubicBezTo>
                    <a:cubicBezTo>
                      <a:pt x="15355" y="15202"/>
                      <a:pt x="17607" y="13513"/>
                      <a:pt x="17607" y="11414"/>
                    </a:cubicBezTo>
                    <a:cubicBezTo>
                      <a:pt x="17607" y="9316"/>
                      <a:pt x="15355" y="7678"/>
                      <a:pt x="12642" y="7678"/>
                    </a:cubicBezTo>
                    <a:cubicBezTo>
                      <a:pt x="9929" y="7678"/>
                      <a:pt x="7678" y="9367"/>
                      <a:pt x="7678" y="1141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77"/>
              <p:cNvSpPr/>
              <p:nvPr/>
            </p:nvSpPr>
            <p:spPr>
              <a:xfrm>
                <a:off x="6788776" y="1804782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741" y="21804"/>
                    </a:moveTo>
                    <a:cubicBezTo>
                      <a:pt x="18631" y="21804"/>
                      <a:pt x="21804" y="18631"/>
                      <a:pt x="21804" y="14741"/>
                    </a:cubicBezTo>
                    <a:cubicBezTo>
                      <a:pt x="21804" y="10851"/>
                      <a:pt x="18631" y="7678"/>
                      <a:pt x="14741" y="7678"/>
                    </a:cubicBezTo>
                    <a:cubicBezTo>
                      <a:pt x="10851" y="7678"/>
                      <a:pt x="7678" y="10800"/>
                      <a:pt x="7678" y="14741"/>
                    </a:cubicBezTo>
                    <a:cubicBezTo>
                      <a:pt x="7678" y="18682"/>
                      <a:pt x="10800" y="21804"/>
                      <a:pt x="14741" y="2180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77"/>
              <p:cNvSpPr/>
              <p:nvPr/>
            </p:nvSpPr>
            <p:spPr>
              <a:xfrm>
                <a:off x="6795890" y="1782670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386" y="16635"/>
                    </a:moveTo>
                    <a:cubicBezTo>
                      <a:pt x="14945" y="16635"/>
                      <a:pt x="17044" y="14639"/>
                      <a:pt x="17044" y="12131"/>
                    </a:cubicBezTo>
                    <a:cubicBezTo>
                      <a:pt x="17044" y="9623"/>
                      <a:pt x="14945" y="7678"/>
                      <a:pt x="12386" y="7678"/>
                    </a:cubicBezTo>
                    <a:cubicBezTo>
                      <a:pt x="9827" y="7678"/>
                      <a:pt x="7678" y="9674"/>
                      <a:pt x="7678" y="12131"/>
                    </a:cubicBezTo>
                    <a:cubicBezTo>
                      <a:pt x="7678" y="14587"/>
                      <a:pt x="9725" y="16635"/>
                      <a:pt x="12386" y="1663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77"/>
              <p:cNvSpPr/>
              <p:nvPr/>
            </p:nvSpPr>
            <p:spPr>
              <a:xfrm>
                <a:off x="6802903" y="1765779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1926" y="14741"/>
                    </a:moveTo>
                    <a:cubicBezTo>
                      <a:pt x="14281" y="14741"/>
                      <a:pt x="16174" y="13154"/>
                      <a:pt x="16174" y="11209"/>
                    </a:cubicBezTo>
                    <a:cubicBezTo>
                      <a:pt x="16174" y="9264"/>
                      <a:pt x="14281" y="7678"/>
                      <a:pt x="11926" y="7678"/>
                    </a:cubicBezTo>
                    <a:cubicBezTo>
                      <a:pt x="9571" y="7678"/>
                      <a:pt x="7678" y="9264"/>
                      <a:pt x="7678" y="11209"/>
                    </a:cubicBezTo>
                    <a:cubicBezTo>
                      <a:pt x="7678" y="13154"/>
                      <a:pt x="9571" y="14741"/>
                      <a:pt x="11926" y="1474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77"/>
              <p:cNvSpPr/>
              <p:nvPr/>
            </p:nvSpPr>
            <p:spPr>
              <a:xfrm>
                <a:off x="6805257" y="1730514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3155" y="22214"/>
                    </a:moveTo>
                    <a:cubicBezTo>
                      <a:pt x="16226" y="22214"/>
                      <a:pt x="18733" y="18938"/>
                      <a:pt x="18733" y="14946"/>
                    </a:cubicBezTo>
                    <a:cubicBezTo>
                      <a:pt x="18733" y="10953"/>
                      <a:pt x="16277" y="7678"/>
                      <a:pt x="13155" y="7678"/>
                    </a:cubicBezTo>
                    <a:cubicBezTo>
                      <a:pt x="10032" y="7678"/>
                      <a:pt x="7678" y="10953"/>
                      <a:pt x="7678" y="14946"/>
                    </a:cubicBezTo>
                    <a:cubicBezTo>
                      <a:pt x="7678" y="18938"/>
                      <a:pt x="10134" y="22214"/>
                      <a:pt x="13155" y="2221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77"/>
              <p:cNvSpPr/>
              <p:nvPr/>
            </p:nvSpPr>
            <p:spPr>
              <a:xfrm>
                <a:off x="6755864" y="1748838"/>
                <a:ext cx="30710" cy="25591"/>
              </a:xfrm>
              <a:custGeom>
                <a:rect b="b" l="l" r="r" t="t"/>
                <a:pathLst>
                  <a:path extrusionOk="0" h="25591" w="30710">
                    <a:moveTo>
                      <a:pt x="7678" y="14280"/>
                    </a:moveTo>
                    <a:cubicBezTo>
                      <a:pt x="7678" y="17914"/>
                      <a:pt x="11568" y="20883"/>
                      <a:pt x="16379" y="20883"/>
                    </a:cubicBezTo>
                    <a:cubicBezTo>
                      <a:pt x="21190" y="20883"/>
                      <a:pt x="25080" y="17914"/>
                      <a:pt x="25080" y="14280"/>
                    </a:cubicBezTo>
                    <a:cubicBezTo>
                      <a:pt x="25080" y="10646"/>
                      <a:pt x="21190" y="7678"/>
                      <a:pt x="16379" y="7678"/>
                    </a:cubicBezTo>
                    <a:cubicBezTo>
                      <a:pt x="11568" y="7678"/>
                      <a:pt x="7678" y="10646"/>
                      <a:pt x="7678" y="1428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77"/>
              <p:cNvSpPr/>
              <p:nvPr/>
            </p:nvSpPr>
            <p:spPr>
              <a:xfrm>
                <a:off x="6733293" y="1724883"/>
                <a:ext cx="35828" cy="25591"/>
              </a:xfrm>
              <a:custGeom>
                <a:rect b="b" l="l" r="r" t="t"/>
                <a:pathLst>
                  <a:path extrusionOk="0" h="25591" w="35828">
                    <a:moveTo>
                      <a:pt x="7678" y="14127"/>
                    </a:moveTo>
                    <a:cubicBezTo>
                      <a:pt x="7678" y="17710"/>
                      <a:pt x="12284" y="20576"/>
                      <a:pt x="18067" y="20576"/>
                    </a:cubicBezTo>
                    <a:cubicBezTo>
                      <a:pt x="23851" y="20576"/>
                      <a:pt x="28355" y="17710"/>
                      <a:pt x="28355" y="14127"/>
                    </a:cubicBezTo>
                    <a:cubicBezTo>
                      <a:pt x="28355" y="10544"/>
                      <a:pt x="23749" y="7678"/>
                      <a:pt x="18067" y="7678"/>
                    </a:cubicBezTo>
                    <a:cubicBezTo>
                      <a:pt x="12386" y="7678"/>
                      <a:pt x="7678" y="10595"/>
                      <a:pt x="7678" y="1412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77"/>
              <p:cNvSpPr/>
              <p:nvPr/>
            </p:nvSpPr>
            <p:spPr>
              <a:xfrm>
                <a:off x="6719166" y="1752574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9450" y="12387"/>
                    </a:moveTo>
                    <a:cubicBezTo>
                      <a:pt x="19450" y="9776"/>
                      <a:pt x="16839" y="7678"/>
                      <a:pt x="13564" y="7678"/>
                    </a:cubicBezTo>
                    <a:cubicBezTo>
                      <a:pt x="10288" y="7678"/>
                      <a:pt x="7678" y="9776"/>
                      <a:pt x="7678" y="12387"/>
                    </a:cubicBezTo>
                    <a:cubicBezTo>
                      <a:pt x="7678" y="14997"/>
                      <a:pt x="10288" y="17095"/>
                      <a:pt x="13564" y="17095"/>
                    </a:cubicBezTo>
                    <a:cubicBezTo>
                      <a:pt x="16839" y="17095"/>
                      <a:pt x="19450" y="14997"/>
                      <a:pt x="19450" y="1238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77"/>
              <p:cNvSpPr/>
              <p:nvPr/>
            </p:nvSpPr>
            <p:spPr>
              <a:xfrm>
                <a:off x="6708366" y="1769311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280" y="7678"/>
                    </a:moveTo>
                    <a:cubicBezTo>
                      <a:pt x="10646" y="7678"/>
                      <a:pt x="7678" y="10032"/>
                      <a:pt x="7678" y="13001"/>
                    </a:cubicBezTo>
                    <a:cubicBezTo>
                      <a:pt x="7678" y="15969"/>
                      <a:pt x="10595" y="18273"/>
                      <a:pt x="14280" y="18273"/>
                    </a:cubicBezTo>
                    <a:cubicBezTo>
                      <a:pt x="17966" y="18273"/>
                      <a:pt x="20832" y="15918"/>
                      <a:pt x="20832" y="13001"/>
                    </a:cubicBezTo>
                    <a:cubicBezTo>
                      <a:pt x="20832" y="10083"/>
                      <a:pt x="17914" y="7678"/>
                      <a:pt x="14280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77"/>
              <p:cNvSpPr/>
              <p:nvPr/>
            </p:nvSpPr>
            <p:spPr>
              <a:xfrm>
                <a:off x="6753971" y="1615759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3001" y="18017"/>
                    </a:moveTo>
                    <a:cubicBezTo>
                      <a:pt x="15918" y="18017"/>
                      <a:pt x="18273" y="15713"/>
                      <a:pt x="18273" y="12847"/>
                    </a:cubicBezTo>
                    <a:cubicBezTo>
                      <a:pt x="18273" y="9981"/>
                      <a:pt x="15868" y="7678"/>
                      <a:pt x="13001" y="7678"/>
                    </a:cubicBezTo>
                    <a:cubicBezTo>
                      <a:pt x="10134" y="7678"/>
                      <a:pt x="7678" y="9981"/>
                      <a:pt x="7678" y="12847"/>
                    </a:cubicBezTo>
                    <a:cubicBezTo>
                      <a:pt x="7678" y="15713"/>
                      <a:pt x="10084" y="18017"/>
                      <a:pt x="13001" y="1801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77"/>
              <p:cNvSpPr/>
              <p:nvPr/>
            </p:nvSpPr>
            <p:spPr>
              <a:xfrm>
                <a:off x="6714968" y="1611511"/>
                <a:ext cx="35828" cy="20473"/>
              </a:xfrm>
              <a:custGeom>
                <a:rect b="b" l="l" r="r" t="t"/>
                <a:pathLst>
                  <a:path extrusionOk="0" h="20473" w="35828">
                    <a:moveTo>
                      <a:pt x="18733" y="17095"/>
                    </a:moveTo>
                    <a:cubicBezTo>
                      <a:pt x="24824" y="17095"/>
                      <a:pt x="29738" y="14997"/>
                      <a:pt x="29738" y="12386"/>
                    </a:cubicBezTo>
                    <a:cubicBezTo>
                      <a:pt x="29738" y="9776"/>
                      <a:pt x="24824" y="7678"/>
                      <a:pt x="18733" y="7678"/>
                    </a:cubicBezTo>
                    <a:cubicBezTo>
                      <a:pt x="12643" y="7678"/>
                      <a:pt x="7678" y="9776"/>
                      <a:pt x="7678" y="12386"/>
                    </a:cubicBezTo>
                    <a:cubicBezTo>
                      <a:pt x="7678" y="14997"/>
                      <a:pt x="12643" y="17095"/>
                      <a:pt x="18733" y="1709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77"/>
              <p:cNvSpPr/>
              <p:nvPr/>
            </p:nvSpPr>
            <p:spPr>
              <a:xfrm>
                <a:off x="6725103" y="1589860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1773" y="14741"/>
                    </a:moveTo>
                    <a:cubicBezTo>
                      <a:pt x="14076" y="14741"/>
                      <a:pt x="15868" y="13154"/>
                      <a:pt x="15868" y="11209"/>
                    </a:cubicBezTo>
                    <a:cubicBezTo>
                      <a:pt x="15868" y="9264"/>
                      <a:pt x="14076" y="7678"/>
                      <a:pt x="11773" y="7678"/>
                    </a:cubicBezTo>
                    <a:cubicBezTo>
                      <a:pt x="9470" y="7678"/>
                      <a:pt x="7678" y="9264"/>
                      <a:pt x="7678" y="11209"/>
                    </a:cubicBezTo>
                    <a:cubicBezTo>
                      <a:pt x="7678" y="13154"/>
                      <a:pt x="9521" y="14741"/>
                      <a:pt x="11773" y="1474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77"/>
              <p:cNvSpPr/>
              <p:nvPr/>
            </p:nvSpPr>
            <p:spPr>
              <a:xfrm>
                <a:off x="6712614" y="1577628"/>
                <a:ext cx="15355" cy="20473"/>
              </a:xfrm>
              <a:custGeom>
                <a:rect b="b" l="l" r="r" t="t"/>
                <a:pathLst>
                  <a:path extrusionOk="0" h="20473" w="15355">
                    <a:moveTo>
                      <a:pt x="10032" y="11209"/>
                    </a:moveTo>
                    <a:cubicBezTo>
                      <a:pt x="10032" y="9264"/>
                      <a:pt x="9469" y="7678"/>
                      <a:pt x="8855" y="7678"/>
                    </a:cubicBezTo>
                    <a:cubicBezTo>
                      <a:pt x="8241" y="7678"/>
                      <a:pt x="7678" y="9264"/>
                      <a:pt x="7678" y="11209"/>
                    </a:cubicBezTo>
                    <a:cubicBezTo>
                      <a:pt x="7678" y="13154"/>
                      <a:pt x="8241" y="14741"/>
                      <a:pt x="8855" y="14741"/>
                    </a:cubicBezTo>
                    <a:cubicBezTo>
                      <a:pt x="9469" y="14741"/>
                      <a:pt x="10032" y="13154"/>
                      <a:pt x="10032" y="1120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77"/>
              <p:cNvSpPr/>
              <p:nvPr/>
            </p:nvSpPr>
            <p:spPr>
              <a:xfrm>
                <a:off x="6699460" y="1596975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131" y="16584"/>
                    </a:moveTo>
                    <a:cubicBezTo>
                      <a:pt x="14639" y="16584"/>
                      <a:pt x="16635" y="14587"/>
                      <a:pt x="16635" y="12131"/>
                    </a:cubicBezTo>
                    <a:cubicBezTo>
                      <a:pt x="16635" y="9674"/>
                      <a:pt x="14639" y="7678"/>
                      <a:pt x="12131" y="7678"/>
                    </a:cubicBezTo>
                    <a:cubicBezTo>
                      <a:pt x="9622" y="7678"/>
                      <a:pt x="7678" y="9674"/>
                      <a:pt x="7678" y="12131"/>
                    </a:cubicBezTo>
                    <a:cubicBezTo>
                      <a:pt x="7678" y="14587"/>
                      <a:pt x="9673" y="16584"/>
                      <a:pt x="12131" y="1658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77"/>
              <p:cNvSpPr/>
              <p:nvPr/>
            </p:nvSpPr>
            <p:spPr>
              <a:xfrm>
                <a:off x="6527840" y="1710757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7678" y="12131"/>
                    </a:moveTo>
                    <a:cubicBezTo>
                      <a:pt x="7678" y="14639"/>
                      <a:pt x="9571" y="16635"/>
                      <a:pt x="11874" y="16635"/>
                    </a:cubicBezTo>
                    <a:cubicBezTo>
                      <a:pt x="14178" y="16635"/>
                      <a:pt x="16123" y="14639"/>
                      <a:pt x="16123" y="12131"/>
                    </a:cubicBezTo>
                    <a:cubicBezTo>
                      <a:pt x="16123" y="9623"/>
                      <a:pt x="14229" y="7678"/>
                      <a:pt x="11874" y="7678"/>
                    </a:cubicBezTo>
                    <a:cubicBezTo>
                      <a:pt x="9520" y="7678"/>
                      <a:pt x="7678" y="9674"/>
                      <a:pt x="7678" y="1213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77"/>
              <p:cNvSpPr/>
              <p:nvPr/>
            </p:nvSpPr>
            <p:spPr>
              <a:xfrm>
                <a:off x="6493957" y="1769311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1721" y="7678"/>
                    </a:moveTo>
                    <a:cubicBezTo>
                      <a:pt x="9469" y="7678"/>
                      <a:pt x="7678" y="9418"/>
                      <a:pt x="7678" y="11568"/>
                    </a:cubicBezTo>
                    <a:cubicBezTo>
                      <a:pt x="7678" y="13717"/>
                      <a:pt x="9469" y="15406"/>
                      <a:pt x="11721" y="15406"/>
                    </a:cubicBezTo>
                    <a:cubicBezTo>
                      <a:pt x="13973" y="15406"/>
                      <a:pt x="15662" y="13666"/>
                      <a:pt x="15662" y="11568"/>
                    </a:cubicBezTo>
                    <a:cubicBezTo>
                      <a:pt x="15662" y="9469"/>
                      <a:pt x="13922" y="7678"/>
                      <a:pt x="11721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77"/>
              <p:cNvSpPr/>
              <p:nvPr/>
            </p:nvSpPr>
            <p:spPr>
              <a:xfrm>
                <a:off x="6480802" y="1791627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7678" y="10493"/>
                    </a:moveTo>
                    <a:cubicBezTo>
                      <a:pt x="7678" y="12028"/>
                      <a:pt x="10186" y="13308"/>
                      <a:pt x="13308" y="13308"/>
                    </a:cubicBezTo>
                    <a:cubicBezTo>
                      <a:pt x="16430" y="13308"/>
                      <a:pt x="18938" y="12028"/>
                      <a:pt x="18938" y="10493"/>
                    </a:cubicBezTo>
                    <a:cubicBezTo>
                      <a:pt x="18938" y="8957"/>
                      <a:pt x="16430" y="7678"/>
                      <a:pt x="13308" y="7678"/>
                    </a:cubicBezTo>
                    <a:cubicBezTo>
                      <a:pt x="10186" y="7678"/>
                      <a:pt x="7678" y="8906"/>
                      <a:pt x="7678" y="1049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77"/>
              <p:cNvSpPr/>
              <p:nvPr/>
            </p:nvSpPr>
            <p:spPr>
              <a:xfrm>
                <a:off x="6498000" y="1829247"/>
                <a:ext cx="15355" cy="20473"/>
              </a:xfrm>
              <a:custGeom>
                <a:rect b="b" l="l" r="r" t="t"/>
                <a:pathLst>
                  <a:path extrusionOk="0" h="20473" w="15355">
                    <a:moveTo>
                      <a:pt x="7678" y="12591"/>
                    </a:moveTo>
                    <a:cubicBezTo>
                      <a:pt x="7678" y="15304"/>
                      <a:pt x="8548" y="17556"/>
                      <a:pt x="9674" y="17556"/>
                    </a:cubicBezTo>
                    <a:cubicBezTo>
                      <a:pt x="10800" y="17556"/>
                      <a:pt x="11619" y="15304"/>
                      <a:pt x="11619" y="12591"/>
                    </a:cubicBezTo>
                    <a:cubicBezTo>
                      <a:pt x="11619" y="9878"/>
                      <a:pt x="10749" y="7678"/>
                      <a:pt x="9674" y="7678"/>
                    </a:cubicBezTo>
                    <a:cubicBezTo>
                      <a:pt x="8599" y="7678"/>
                      <a:pt x="7678" y="9878"/>
                      <a:pt x="7678" y="1259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77"/>
              <p:cNvSpPr/>
              <p:nvPr/>
            </p:nvSpPr>
            <p:spPr>
              <a:xfrm>
                <a:off x="6367379" y="1835389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792" y="7678"/>
                    </a:moveTo>
                    <a:cubicBezTo>
                      <a:pt x="10902" y="7678"/>
                      <a:pt x="7678" y="10390"/>
                      <a:pt x="7678" y="13820"/>
                    </a:cubicBezTo>
                    <a:cubicBezTo>
                      <a:pt x="7678" y="17249"/>
                      <a:pt x="10851" y="19911"/>
                      <a:pt x="14792" y="19911"/>
                    </a:cubicBezTo>
                    <a:cubicBezTo>
                      <a:pt x="18733" y="19911"/>
                      <a:pt x="21804" y="17147"/>
                      <a:pt x="21804" y="13820"/>
                    </a:cubicBezTo>
                    <a:cubicBezTo>
                      <a:pt x="21804" y="10493"/>
                      <a:pt x="18733" y="7678"/>
                      <a:pt x="14792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77"/>
              <p:cNvSpPr/>
              <p:nvPr/>
            </p:nvSpPr>
            <p:spPr>
              <a:xfrm>
                <a:off x="6365127" y="1881455"/>
                <a:ext cx="30710" cy="25591"/>
              </a:xfrm>
              <a:custGeom>
                <a:rect b="b" l="l" r="r" t="t"/>
                <a:pathLst>
                  <a:path extrusionOk="0" h="25591" w="30710">
                    <a:moveTo>
                      <a:pt x="15918" y="7678"/>
                    </a:moveTo>
                    <a:cubicBezTo>
                      <a:pt x="11363" y="7678"/>
                      <a:pt x="7678" y="10237"/>
                      <a:pt x="7678" y="13308"/>
                    </a:cubicBezTo>
                    <a:cubicBezTo>
                      <a:pt x="7678" y="16379"/>
                      <a:pt x="11363" y="18938"/>
                      <a:pt x="15918" y="18938"/>
                    </a:cubicBezTo>
                    <a:cubicBezTo>
                      <a:pt x="20474" y="18938"/>
                      <a:pt x="24107" y="16430"/>
                      <a:pt x="24107" y="13308"/>
                    </a:cubicBezTo>
                    <a:cubicBezTo>
                      <a:pt x="24107" y="10186"/>
                      <a:pt x="20474" y="7678"/>
                      <a:pt x="15918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77"/>
              <p:cNvSpPr/>
              <p:nvPr/>
            </p:nvSpPr>
            <p:spPr>
              <a:xfrm>
                <a:off x="6345779" y="1881455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5253" y="13308"/>
                    </a:moveTo>
                    <a:cubicBezTo>
                      <a:pt x="15253" y="10186"/>
                      <a:pt x="13513" y="7678"/>
                      <a:pt x="11465" y="7678"/>
                    </a:cubicBezTo>
                    <a:cubicBezTo>
                      <a:pt x="9418" y="7678"/>
                      <a:pt x="7678" y="10237"/>
                      <a:pt x="7678" y="13308"/>
                    </a:cubicBezTo>
                    <a:cubicBezTo>
                      <a:pt x="7678" y="16379"/>
                      <a:pt x="9367" y="18938"/>
                      <a:pt x="11465" y="18938"/>
                    </a:cubicBezTo>
                    <a:cubicBezTo>
                      <a:pt x="13564" y="18938"/>
                      <a:pt x="15253" y="16430"/>
                      <a:pt x="15253" y="1330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77"/>
              <p:cNvSpPr/>
              <p:nvPr/>
            </p:nvSpPr>
            <p:spPr>
              <a:xfrm>
                <a:off x="6350744" y="1935249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591" y="17556"/>
                    </a:moveTo>
                    <a:cubicBezTo>
                      <a:pt x="15355" y="17556"/>
                      <a:pt x="17504" y="15355"/>
                      <a:pt x="17504" y="12642"/>
                    </a:cubicBezTo>
                    <a:cubicBezTo>
                      <a:pt x="17504" y="9930"/>
                      <a:pt x="15304" y="7678"/>
                      <a:pt x="12591" y="7678"/>
                    </a:cubicBezTo>
                    <a:cubicBezTo>
                      <a:pt x="9878" y="7678"/>
                      <a:pt x="7678" y="9930"/>
                      <a:pt x="7678" y="12642"/>
                    </a:cubicBezTo>
                    <a:cubicBezTo>
                      <a:pt x="7678" y="15355"/>
                      <a:pt x="9878" y="17556"/>
                      <a:pt x="12591" y="1755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77"/>
              <p:cNvSpPr/>
              <p:nvPr/>
            </p:nvSpPr>
            <p:spPr>
              <a:xfrm>
                <a:off x="6334979" y="1911551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383" y="21037"/>
                    </a:moveTo>
                    <a:cubicBezTo>
                      <a:pt x="18068" y="21037"/>
                      <a:pt x="21088" y="18068"/>
                      <a:pt x="21088" y="14383"/>
                    </a:cubicBezTo>
                    <a:cubicBezTo>
                      <a:pt x="21088" y="10697"/>
                      <a:pt x="18068" y="7678"/>
                      <a:pt x="14383" y="7678"/>
                    </a:cubicBezTo>
                    <a:cubicBezTo>
                      <a:pt x="10697" y="7678"/>
                      <a:pt x="7678" y="10646"/>
                      <a:pt x="7678" y="14383"/>
                    </a:cubicBezTo>
                    <a:cubicBezTo>
                      <a:pt x="7678" y="18119"/>
                      <a:pt x="10697" y="21037"/>
                      <a:pt x="14383" y="2103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77"/>
              <p:cNvSpPr/>
              <p:nvPr/>
            </p:nvSpPr>
            <p:spPr>
              <a:xfrm>
                <a:off x="6325357" y="1897220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489" y="15662"/>
                    </a:moveTo>
                    <a:cubicBezTo>
                      <a:pt x="15151" y="15662"/>
                      <a:pt x="17300" y="13871"/>
                      <a:pt x="17300" y="11670"/>
                    </a:cubicBezTo>
                    <a:cubicBezTo>
                      <a:pt x="17300" y="9469"/>
                      <a:pt x="15151" y="7678"/>
                      <a:pt x="12489" y="7678"/>
                    </a:cubicBezTo>
                    <a:cubicBezTo>
                      <a:pt x="9828" y="7678"/>
                      <a:pt x="7678" y="9469"/>
                      <a:pt x="7678" y="11670"/>
                    </a:cubicBezTo>
                    <a:cubicBezTo>
                      <a:pt x="7678" y="13871"/>
                      <a:pt x="9828" y="15662"/>
                      <a:pt x="12489" y="1566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77"/>
              <p:cNvSpPr/>
              <p:nvPr/>
            </p:nvSpPr>
            <p:spPr>
              <a:xfrm>
                <a:off x="6296899" y="1895582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7678" y="12489"/>
                    </a:moveTo>
                    <a:cubicBezTo>
                      <a:pt x="7678" y="15099"/>
                      <a:pt x="10441" y="17300"/>
                      <a:pt x="13819" y="17300"/>
                    </a:cubicBezTo>
                    <a:cubicBezTo>
                      <a:pt x="17198" y="17300"/>
                      <a:pt x="19911" y="15099"/>
                      <a:pt x="19911" y="12489"/>
                    </a:cubicBezTo>
                    <a:cubicBezTo>
                      <a:pt x="19911" y="9878"/>
                      <a:pt x="17198" y="7678"/>
                      <a:pt x="13819" y="7678"/>
                    </a:cubicBezTo>
                    <a:cubicBezTo>
                      <a:pt x="10441" y="7678"/>
                      <a:pt x="7678" y="9827"/>
                      <a:pt x="7678" y="1248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77"/>
              <p:cNvSpPr/>
              <p:nvPr/>
            </p:nvSpPr>
            <p:spPr>
              <a:xfrm>
                <a:off x="6321364" y="1928698"/>
                <a:ext cx="25591" cy="35828"/>
              </a:xfrm>
              <a:custGeom>
                <a:rect b="b" l="l" r="r" t="t"/>
                <a:pathLst>
                  <a:path extrusionOk="0" h="35828" w="25591">
                    <a:moveTo>
                      <a:pt x="15100" y="29789"/>
                    </a:moveTo>
                    <a:cubicBezTo>
                      <a:pt x="19194" y="29789"/>
                      <a:pt x="22521" y="24824"/>
                      <a:pt x="22521" y="18733"/>
                    </a:cubicBezTo>
                    <a:cubicBezTo>
                      <a:pt x="22521" y="12642"/>
                      <a:pt x="19194" y="7678"/>
                      <a:pt x="15100" y="7678"/>
                    </a:cubicBezTo>
                    <a:cubicBezTo>
                      <a:pt x="11005" y="7678"/>
                      <a:pt x="7678" y="12642"/>
                      <a:pt x="7678" y="18733"/>
                    </a:cubicBezTo>
                    <a:cubicBezTo>
                      <a:pt x="7678" y="24824"/>
                      <a:pt x="11005" y="29789"/>
                      <a:pt x="15100" y="2978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77"/>
              <p:cNvSpPr/>
              <p:nvPr/>
            </p:nvSpPr>
            <p:spPr>
              <a:xfrm>
                <a:off x="6319061" y="1968877"/>
                <a:ext cx="46065" cy="20473"/>
              </a:xfrm>
              <a:custGeom>
                <a:rect b="b" l="l" r="r" t="t"/>
                <a:pathLst>
                  <a:path extrusionOk="0" h="20473" w="46065">
                    <a:moveTo>
                      <a:pt x="23493" y="17812"/>
                    </a:moveTo>
                    <a:cubicBezTo>
                      <a:pt x="32297" y="17812"/>
                      <a:pt x="39361" y="15560"/>
                      <a:pt x="39361" y="12745"/>
                    </a:cubicBezTo>
                    <a:cubicBezTo>
                      <a:pt x="39361" y="9930"/>
                      <a:pt x="32246" y="7678"/>
                      <a:pt x="23493" y="7678"/>
                    </a:cubicBezTo>
                    <a:cubicBezTo>
                      <a:pt x="14741" y="7678"/>
                      <a:pt x="7678" y="9930"/>
                      <a:pt x="7678" y="12745"/>
                    </a:cubicBezTo>
                    <a:cubicBezTo>
                      <a:pt x="7678" y="15560"/>
                      <a:pt x="14792" y="17812"/>
                      <a:pt x="23493" y="1781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77"/>
              <p:cNvSpPr/>
              <p:nvPr/>
            </p:nvSpPr>
            <p:spPr>
              <a:xfrm>
                <a:off x="6288453" y="1930387"/>
                <a:ext cx="35828" cy="25591"/>
              </a:xfrm>
              <a:custGeom>
                <a:rect b="b" l="l" r="r" t="t"/>
                <a:pathLst>
                  <a:path extrusionOk="0" h="25591" w="35828">
                    <a:moveTo>
                      <a:pt x="18989" y="21293"/>
                    </a:moveTo>
                    <a:cubicBezTo>
                      <a:pt x="25233" y="21293"/>
                      <a:pt x="30301" y="18221"/>
                      <a:pt x="30301" y="14485"/>
                    </a:cubicBezTo>
                    <a:cubicBezTo>
                      <a:pt x="30301" y="10749"/>
                      <a:pt x="25233" y="7678"/>
                      <a:pt x="18989" y="7678"/>
                    </a:cubicBezTo>
                    <a:cubicBezTo>
                      <a:pt x="12745" y="7678"/>
                      <a:pt x="7678" y="10697"/>
                      <a:pt x="7678" y="14485"/>
                    </a:cubicBezTo>
                    <a:cubicBezTo>
                      <a:pt x="7678" y="18273"/>
                      <a:pt x="12694" y="21293"/>
                      <a:pt x="18989" y="2129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77"/>
              <p:cNvSpPr/>
              <p:nvPr/>
            </p:nvSpPr>
            <p:spPr>
              <a:xfrm>
                <a:off x="6245408" y="1930387"/>
                <a:ext cx="40947" cy="25591"/>
              </a:xfrm>
              <a:custGeom>
                <a:rect b="b" l="l" r="r" t="t"/>
                <a:pathLst>
                  <a:path extrusionOk="0" h="25591" w="40947">
                    <a:moveTo>
                      <a:pt x="20883" y="21293"/>
                    </a:moveTo>
                    <a:cubicBezTo>
                      <a:pt x="28151" y="21293"/>
                      <a:pt x="34037" y="18221"/>
                      <a:pt x="34037" y="14485"/>
                    </a:cubicBezTo>
                    <a:cubicBezTo>
                      <a:pt x="34037" y="10749"/>
                      <a:pt x="28151" y="7678"/>
                      <a:pt x="20883" y="7678"/>
                    </a:cubicBezTo>
                    <a:cubicBezTo>
                      <a:pt x="13615" y="7678"/>
                      <a:pt x="7678" y="10697"/>
                      <a:pt x="7678" y="14485"/>
                    </a:cubicBezTo>
                    <a:cubicBezTo>
                      <a:pt x="7678" y="18273"/>
                      <a:pt x="13615" y="21293"/>
                      <a:pt x="20883" y="2129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77"/>
              <p:cNvSpPr/>
              <p:nvPr/>
            </p:nvSpPr>
            <p:spPr>
              <a:xfrm>
                <a:off x="6266598" y="1860981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9911" y="15202"/>
                    </a:moveTo>
                    <a:cubicBezTo>
                      <a:pt x="19911" y="11056"/>
                      <a:pt x="17146" y="7678"/>
                      <a:pt x="13819" y="7678"/>
                    </a:cubicBezTo>
                    <a:cubicBezTo>
                      <a:pt x="10493" y="7678"/>
                      <a:pt x="7678" y="11056"/>
                      <a:pt x="7678" y="15202"/>
                    </a:cubicBezTo>
                    <a:cubicBezTo>
                      <a:pt x="7678" y="19348"/>
                      <a:pt x="10390" y="22726"/>
                      <a:pt x="13819" y="22726"/>
                    </a:cubicBezTo>
                    <a:cubicBezTo>
                      <a:pt x="17249" y="22726"/>
                      <a:pt x="19911" y="19348"/>
                      <a:pt x="19911" y="1520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77"/>
              <p:cNvSpPr/>
              <p:nvPr/>
            </p:nvSpPr>
            <p:spPr>
              <a:xfrm>
                <a:off x="6303041" y="1860981"/>
                <a:ext cx="46065" cy="35828"/>
              </a:xfrm>
              <a:custGeom>
                <a:rect b="b" l="l" r="r" t="t"/>
                <a:pathLst>
                  <a:path extrusionOk="0" h="35828" w="46065">
                    <a:moveTo>
                      <a:pt x="39514" y="20013"/>
                    </a:moveTo>
                    <a:cubicBezTo>
                      <a:pt x="39514" y="13206"/>
                      <a:pt x="32399" y="7678"/>
                      <a:pt x="23596" y="7678"/>
                    </a:cubicBezTo>
                    <a:cubicBezTo>
                      <a:pt x="14792" y="7678"/>
                      <a:pt x="7678" y="13206"/>
                      <a:pt x="7678" y="20013"/>
                    </a:cubicBezTo>
                    <a:cubicBezTo>
                      <a:pt x="7678" y="26820"/>
                      <a:pt x="14843" y="32348"/>
                      <a:pt x="23596" y="32348"/>
                    </a:cubicBezTo>
                    <a:cubicBezTo>
                      <a:pt x="32349" y="32348"/>
                      <a:pt x="39514" y="26820"/>
                      <a:pt x="39514" y="2001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77"/>
              <p:cNvSpPr/>
              <p:nvPr/>
            </p:nvSpPr>
            <p:spPr>
              <a:xfrm>
                <a:off x="6301147" y="1827610"/>
                <a:ext cx="61420" cy="30710"/>
              </a:xfrm>
              <a:custGeom>
                <a:rect b="b" l="l" r="r" t="t"/>
                <a:pathLst>
                  <a:path extrusionOk="0" h="30710" w="61420">
                    <a:moveTo>
                      <a:pt x="54971" y="16021"/>
                    </a:moveTo>
                    <a:cubicBezTo>
                      <a:pt x="54971" y="11414"/>
                      <a:pt x="44377" y="7678"/>
                      <a:pt x="31325" y="7678"/>
                    </a:cubicBezTo>
                    <a:cubicBezTo>
                      <a:pt x="18273" y="7678"/>
                      <a:pt x="7678" y="11414"/>
                      <a:pt x="7678" y="16021"/>
                    </a:cubicBezTo>
                    <a:cubicBezTo>
                      <a:pt x="7678" y="20627"/>
                      <a:pt x="18273" y="24364"/>
                      <a:pt x="31325" y="24364"/>
                    </a:cubicBezTo>
                    <a:cubicBezTo>
                      <a:pt x="44377" y="24364"/>
                      <a:pt x="54971" y="20627"/>
                      <a:pt x="54971" y="1602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77"/>
              <p:cNvSpPr/>
              <p:nvPr/>
            </p:nvSpPr>
            <p:spPr>
              <a:xfrm>
                <a:off x="6262810" y="1839382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7556" y="11772"/>
                    </a:moveTo>
                    <a:cubicBezTo>
                      <a:pt x="17556" y="9520"/>
                      <a:pt x="15355" y="7678"/>
                      <a:pt x="12591" y="7678"/>
                    </a:cubicBezTo>
                    <a:cubicBezTo>
                      <a:pt x="9828" y="7678"/>
                      <a:pt x="7678" y="9520"/>
                      <a:pt x="7678" y="11772"/>
                    </a:cubicBezTo>
                    <a:cubicBezTo>
                      <a:pt x="7678" y="14024"/>
                      <a:pt x="9879" y="15918"/>
                      <a:pt x="12591" y="15918"/>
                    </a:cubicBezTo>
                    <a:cubicBezTo>
                      <a:pt x="15304" y="15918"/>
                      <a:pt x="17556" y="14076"/>
                      <a:pt x="17556" y="1177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77"/>
              <p:cNvSpPr/>
              <p:nvPr/>
            </p:nvSpPr>
            <p:spPr>
              <a:xfrm>
                <a:off x="6239829" y="1844296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2437" y="20371"/>
                    </a:moveTo>
                    <a:cubicBezTo>
                      <a:pt x="15150" y="20371"/>
                      <a:pt x="17249" y="17556"/>
                      <a:pt x="17249" y="14024"/>
                    </a:cubicBezTo>
                    <a:cubicBezTo>
                      <a:pt x="17249" y="10493"/>
                      <a:pt x="15099" y="7678"/>
                      <a:pt x="12437" y="7678"/>
                    </a:cubicBezTo>
                    <a:cubicBezTo>
                      <a:pt x="9776" y="7678"/>
                      <a:pt x="7678" y="10493"/>
                      <a:pt x="7678" y="14024"/>
                    </a:cubicBezTo>
                    <a:cubicBezTo>
                      <a:pt x="7678" y="17556"/>
                      <a:pt x="9828" y="20371"/>
                      <a:pt x="12437" y="2037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77"/>
              <p:cNvSpPr/>
              <p:nvPr/>
            </p:nvSpPr>
            <p:spPr>
              <a:xfrm>
                <a:off x="6226828" y="1873317"/>
                <a:ext cx="35828" cy="25591"/>
              </a:xfrm>
              <a:custGeom>
                <a:rect b="b" l="l" r="r" t="t"/>
                <a:pathLst>
                  <a:path extrusionOk="0" h="25591" w="35828">
                    <a:moveTo>
                      <a:pt x="19808" y="22623"/>
                    </a:moveTo>
                    <a:cubicBezTo>
                      <a:pt x="26514" y="22623"/>
                      <a:pt x="31939" y="19245"/>
                      <a:pt x="31939" y="15150"/>
                    </a:cubicBezTo>
                    <a:cubicBezTo>
                      <a:pt x="31939" y="11056"/>
                      <a:pt x="26514" y="7678"/>
                      <a:pt x="19808" y="7678"/>
                    </a:cubicBezTo>
                    <a:cubicBezTo>
                      <a:pt x="13103" y="7678"/>
                      <a:pt x="7678" y="11005"/>
                      <a:pt x="7678" y="15150"/>
                    </a:cubicBezTo>
                    <a:cubicBezTo>
                      <a:pt x="7678" y="19296"/>
                      <a:pt x="13155" y="22623"/>
                      <a:pt x="19808" y="2262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77"/>
              <p:cNvSpPr/>
              <p:nvPr/>
            </p:nvSpPr>
            <p:spPr>
              <a:xfrm>
                <a:off x="6134594" y="1947124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233" y="17710"/>
                    </a:moveTo>
                    <a:cubicBezTo>
                      <a:pt x="14792" y="17710"/>
                      <a:pt x="16840" y="15457"/>
                      <a:pt x="16840" y="12694"/>
                    </a:cubicBezTo>
                    <a:cubicBezTo>
                      <a:pt x="16840" y="9930"/>
                      <a:pt x="14792" y="7678"/>
                      <a:pt x="12233" y="7678"/>
                    </a:cubicBezTo>
                    <a:cubicBezTo>
                      <a:pt x="9674" y="7678"/>
                      <a:pt x="7678" y="9930"/>
                      <a:pt x="7678" y="12694"/>
                    </a:cubicBezTo>
                    <a:cubicBezTo>
                      <a:pt x="7678" y="15457"/>
                      <a:pt x="9674" y="17710"/>
                      <a:pt x="12233" y="1771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77"/>
              <p:cNvSpPr/>
              <p:nvPr/>
            </p:nvSpPr>
            <p:spPr>
              <a:xfrm>
                <a:off x="6109105" y="1954494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2950" y="16635"/>
                    </a:moveTo>
                    <a:cubicBezTo>
                      <a:pt x="15867" y="16635"/>
                      <a:pt x="18222" y="14639"/>
                      <a:pt x="18222" y="12131"/>
                    </a:cubicBezTo>
                    <a:cubicBezTo>
                      <a:pt x="18222" y="9622"/>
                      <a:pt x="15867" y="7678"/>
                      <a:pt x="12950" y="7678"/>
                    </a:cubicBezTo>
                    <a:cubicBezTo>
                      <a:pt x="10032" y="7678"/>
                      <a:pt x="7678" y="9674"/>
                      <a:pt x="7678" y="12131"/>
                    </a:cubicBezTo>
                    <a:cubicBezTo>
                      <a:pt x="7678" y="14587"/>
                      <a:pt x="10032" y="16635"/>
                      <a:pt x="12950" y="1663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77"/>
              <p:cNvSpPr/>
              <p:nvPr/>
            </p:nvSpPr>
            <p:spPr>
              <a:xfrm>
                <a:off x="6089348" y="1961711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7678" y="13154"/>
                    </a:moveTo>
                    <a:cubicBezTo>
                      <a:pt x="7678" y="16174"/>
                      <a:pt x="10237" y="18631"/>
                      <a:pt x="13359" y="18631"/>
                    </a:cubicBezTo>
                    <a:cubicBezTo>
                      <a:pt x="16481" y="18631"/>
                      <a:pt x="18989" y="16174"/>
                      <a:pt x="18989" y="13154"/>
                    </a:cubicBezTo>
                    <a:cubicBezTo>
                      <a:pt x="18989" y="10134"/>
                      <a:pt x="16430" y="7678"/>
                      <a:pt x="13359" y="7678"/>
                    </a:cubicBezTo>
                    <a:cubicBezTo>
                      <a:pt x="10288" y="7678"/>
                      <a:pt x="7678" y="10134"/>
                      <a:pt x="7678" y="1315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77"/>
              <p:cNvSpPr/>
              <p:nvPr/>
            </p:nvSpPr>
            <p:spPr>
              <a:xfrm>
                <a:off x="6029821" y="1992678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387" y="17095"/>
                    </a:moveTo>
                    <a:cubicBezTo>
                      <a:pt x="14946" y="17095"/>
                      <a:pt x="17045" y="14946"/>
                      <a:pt x="17045" y="12386"/>
                    </a:cubicBezTo>
                    <a:cubicBezTo>
                      <a:pt x="17045" y="9827"/>
                      <a:pt x="14946" y="7678"/>
                      <a:pt x="12387" y="7678"/>
                    </a:cubicBezTo>
                    <a:cubicBezTo>
                      <a:pt x="9828" y="7678"/>
                      <a:pt x="7678" y="9776"/>
                      <a:pt x="7678" y="12386"/>
                    </a:cubicBezTo>
                    <a:cubicBezTo>
                      <a:pt x="7678" y="14997"/>
                      <a:pt x="9776" y="17095"/>
                      <a:pt x="12387" y="1709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77"/>
              <p:cNvSpPr/>
              <p:nvPr/>
            </p:nvSpPr>
            <p:spPr>
              <a:xfrm>
                <a:off x="6017793" y="2007214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536" y="21344"/>
                    </a:moveTo>
                    <a:cubicBezTo>
                      <a:pt x="18324" y="21344"/>
                      <a:pt x="21344" y="18273"/>
                      <a:pt x="21344" y="14485"/>
                    </a:cubicBezTo>
                    <a:cubicBezTo>
                      <a:pt x="21344" y="10697"/>
                      <a:pt x="18324" y="7678"/>
                      <a:pt x="14536" y="7678"/>
                    </a:cubicBezTo>
                    <a:cubicBezTo>
                      <a:pt x="10748" y="7678"/>
                      <a:pt x="7678" y="10697"/>
                      <a:pt x="7678" y="14485"/>
                    </a:cubicBezTo>
                    <a:cubicBezTo>
                      <a:pt x="7678" y="18273"/>
                      <a:pt x="10748" y="21344"/>
                      <a:pt x="14536" y="2134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4" name="Google Shape;724;p77"/>
              <p:cNvSpPr/>
              <p:nvPr/>
            </p:nvSpPr>
            <p:spPr>
              <a:xfrm>
                <a:off x="6009092" y="1990579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1311" y="14946"/>
                    </a:moveTo>
                    <a:cubicBezTo>
                      <a:pt x="13359" y="14946"/>
                      <a:pt x="14997" y="13308"/>
                      <a:pt x="14997" y="11312"/>
                    </a:cubicBezTo>
                    <a:cubicBezTo>
                      <a:pt x="14997" y="9316"/>
                      <a:pt x="13359" y="7678"/>
                      <a:pt x="11311" y="7678"/>
                    </a:cubicBezTo>
                    <a:cubicBezTo>
                      <a:pt x="9264" y="7678"/>
                      <a:pt x="7678" y="9316"/>
                      <a:pt x="7678" y="11312"/>
                    </a:cubicBezTo>
                    <a:cubicBezTo>
                      <a:pt x="7678" y="13308"/>
                      <a:pt x="9264" y="14946"/>
                      <a:pt x="11311" y="1494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725;p77"/>
              <p:cNvSpPr/>
              <p:nvPr/>
            </p:nvSpPr>
            <p:spPr>
              <a:xfrm>
                <a:off x="5993123" y="2004603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284" y="16891"/>
                    </a:moveTo>
                    <a:cubicBezTo>
                      <a:pt x="14843" y="16891"/>
                      <a:pt x="16839" y="14843"/>
                      <a:pt x="16839" y="12284"/>
                    </a:cubicBezTo>
                    <a:cubicBezTo>
                      <a:pt x="16839" y="9725"/>
                      <a:pt x="14792" y="7678"/>
                      <a:pt x="12284" y="7678"/>
                    </a:cubicBezTo>
                    <a:cubicBezTo>
                      <a:pt x="9776" y="7678"/>
                      <a:pt x="7678" y="9725"/>
                      <a:pt x="7678" y="12284"/>
                    </a:cubicBezTo>
                    <a:cubicBezTo>
                      <a:pt x="7678" y="14843"/>
                      <a:pt x="9724" y="16891"/>
                      <a:pt x="12284" y="1689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77"/>
              <p:cNvSpPr/>
              <p:nvPr/>
            </p:nvSpPr>
            <p:spPr>
              <a:xfrm>
                <a:off x="5979508" y="1987764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1568" y="15406"/>
                    </a:moveTo>
                    <a:cubicBezTo>
                      <a:pt x="13666" y="15406"/>
                      <a:pt x="15458" y="13666"/>
                      <a:pt x="15458" y="11516"/>
                    </a:cubicBezTo>
                    <a:cubicBezTo>
                      <a:pt x="15458" y="9367"/>
                      <a:pt x="13717" y="7678"/>
                      <a:pt x="11568" y="7678"/>
                    </a:cubicBezTo>
                    <a:cubicBezTo>
                      <a:pt x="9418" y="7678"/>
                      <a:pt x="7678" y="9418"/>
                      <a:pt x="7678" y="11516"/>
                    </a:cubicBezTo>
                    <a:cubicBezTo>
                      <a:pt x="7678" y="13615"/>
                      <a:pt x="9418" y="15406"/>
                      <a:pt x="11568" y="1540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77"/>
              <p:cNvSpPr/>
              <p:nvPr/>
            </p:nvSpPr>
            <p:spPr>
              <a:xfrm>
                <a:off x="5967275" y="1974763"/>
                <a:ext cx="20473" cy="30710"/>
              </a:xfrm>
              <a:custGeom>
                <a:rect b="b" l="l" r="r" t="t"/>
                <a:pathLst>
                  <a:path extrusionOk="0" h="30710" w="20473">
                    <a:moveTo>
                      <a:pt x="11874" y="25592"/>
                    </a:moveTo>
                    <a:cubicBezTo>
                      <a:pt x="14229" y="25592"/>
                      <a:pt x="16123" y="21600"/>
                      <a:pt x="16123" y="16635"/>
                    </a:cubicBezTo>
                    <a:cubicBezTo>
                      <a:pt x="16123" y="11670"/>
                      <a:pt x="14229" y="7678"/>
                      <a:pt x="11874" y="7678"/>
                    </a:cubicBezTo>
                    <a:cubicBezTo>
                      <a:pt x="9520" y="7678"/>
                      <a:pt x="7678" y="11670"/>
                      <a:pt x="7678" y="16635"/>
                    </a:cubicBezTo>
                    <a:cubicBezTo>
                      <a:pt x="7678" y="21600"/>
                      <a:pt x="9571" y="25592"/>
                      <a:pt x="11874" y="2559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77"/>
              <p:cNvSpPr/>
              <p:nvPr/>
            </p:nvSpPr>
            <p:spPr>
              <a:xfrm>
                <a:off x="5943269" y="1995493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1312" y="14946"/>
                    </a:moveTo>
                    <a:cubicBezTo>
                      <a:pt x="13360" y="14946"/>
                      <a:pt x="14946" y="13308"/>
                      <a:pt x="14946" y="11312"/>
                    </a:cubicBezTo>
                    <a:cubicBezTo>
                      <a:pt x="14946" y="9316"/>
                      <a:pt x="13308" y="7678"/>
                      <a:pt x="11312" y="7678"/>
                    </a:cubicBezTo>
                    <a:cubicBezTo>
                      <a:pt x="9316" y="7678"/>
                      <a:pt x="7678" y="9316"/>
                      <a:pt x="7678" y="11312"/>
                    </a:cubicBezTo>
                    <a:cubicBezTo>
                      <a:pt x="7678" y="13308"/>
                      <a:pt x="9316" y="14946"/>
                      <a:pt x="11312" y="1494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77"/>
              <p:cNvSpPr/>
              <p:nvPr/>
            </p:nvSpPr>
            <p:spPr>
              <a:xfrm>
                <a:off x="5866852" y="2036645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5355" y="21548"/>
                    </a:moveTo>
                    <a:cubicBezTo>
                      <a:pt x="19552" y="21548"/>
                      <a:pt x="22982" y="18426"/>
                      <a:pt x="22982" y="14587"/>
                    </a:cubicBezTo>
                    <a:cubicBezTo>
                      <a:pt x="22982" y="10749"/>
                      <a:pt x="19552" y="7678"/>
                      <a:pt x="15355" y="7678"/>
                    </a:cubicBezTo>
                    <a:cubicBezTo>
                      <a:pt x="11158" y="7678"/>
                      <a:pt x="7678" y="10800"/>
                      <a:pt x="7678" y="14587"/>
                    </a:cubicBezTo>
                    <a:cubicBezTo>
                      <a:pt x="7678" y="18375"/>
                      <a:pt x="11107" y="21548"/>
                      <a:pt x="15355" y="2154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77"/>
              <p:cNvSpPr/>
              <p:nvPr/>
            </p:nvSpPr>
            <p:spPr>
              <a:xfrm>
                <a:off x="5869923" y="2098475"/>
                <a:ext cx="35828" cy="25591"/>
              </a:xfrm>
              <a:custGeom>
                <a:rect b="b" l="l" r="r" t="t"/>
                <a:pathLst>
                  <a:path extrusionOk="0" h="25591" w="35828">
                    <a:moveTo>
                      <a:pt x="7678" y="14741"/>
                    </a:moveTo>
                    <a:cubicBezTo>
                      <a:pt x="7678" y="18631"/>
                      <a:pt x="12642" y="21804"/>
                      <a:pt x="18733" y="21804"/>
                    </a:cubicBezTo>
                    <a:cubicBezTo>
                      <a:pt x="24824" y="21804"/>
                      <a:pt x="29789" y="18631"/>
                      <a:pt x="29789" y="14741"/>
                    </a:cubicBezTo>
                    <a:cubicBezTo>
                      <a:pt x="29789" y="10851"/>
                      <a:pt x="24824" y="7678"/>
                      <a:pt x="18733" y="7678"/>
                    </a:cubicBezTo>
                    <a:cubicBezTo>
                      <a:pt x="12642" y="7678"/>
                      <a:pt x="7678" y="10800"/>
                      <a:pt x="7678" y="1474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77"/>
              <p:cNvSpPr/>
              <p:nvPr/>
            </p:nvSpPr>
            <p:spPr>
              <a:xfrm>
                <a:off x="5842437" y="2289391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7678" y="11772"/>
                    </a:moveTo>
                    <a:cubicBezTo>
                      <a:pt x="7678" y="14024"/>
                      <a:pt x="9520" y="15867"/>
                      <a:pt x="11773" y="15867"/>
                    </a:cubicBezTo>
                    <a:cubicBezTo>
                      <a:pt x="14024" y="15867"/>
                      <a:pt x="15918" y="14024"/>
                      <a:pt x="15918" y="11772"/>
                    </a:cubicBezTo>
                    <a:cubicBezTo>
                      <a:pt x="15918" y="9520"/>
                      <a:pt x="14076" y="7678"/>
                      <a:pt x="11773" y="7678"/>
                    </a:cubicBezTo>
                    <a:cubicBezTo>
                      <a:pt x="9469" y="7678"/>
                      <a:pt x="7678" y="9520"/>
                      <a:pt x="7678" y="1177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77"/>
              <p:cNvSpPr/>
              <p:nvPr/>
            </p:nvSpPr>
            <p:spPr>
              <a:xfrm>
                <a:off x="5838393" y="2257452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3410" y="15662"/>
                    </a:moveTo>
                    <a:cubicBezTo>
                      <a:pt x="16584" y="15662"/>
                      <a:pt x="19143" y="13871"/>
                      <a:pt x="19143" y="11670"/>
                    </a:cubicBezTo>
                    <a:cubicBezTo>
                      <a:pt x="19143" y="9469"/>
                      <a:pt x="16584" y="7678"/>
                      <a:pt x="13410" y="7678"/>
                    </a:cubicBezTo>
                    <a:cubicBezTo>
                      <a:pt x="10237" y="7678"/>
                      <a:pt x="7678" y="9469"/>
                      <a:pt x="7678" y="11670"/>
                    </a:cubicBezTo>
                    <a:cubicBezTo>
                      <a:pt x="7678" y="13871"/>
                      <a:pt x="10237" y="15662"/>
                      <a:pt x="13410" y="1566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77"/>
              <p:cNvSpPr/>
              <p:nvPr/>
            </p:nvSpPr>
            <p:spPr>
              <a:xfrm>
                <a:off x="5786442" y="2254330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489" y="7678"/>
                    </a:moveTo>
                    <a:cubicBezTo>
                      <a:pt x="9827" y="7678"/>
                      <a:pt x="7678" y="9827"/>
                      <a:pt x="7678" y="12489"/>
                    </a:cubicBezTo>
                    <a:cubicBezTo>
                      <a:pt x="7678" y="15150"/>
                      <a:pt x="9827" y="17300"/>
                      <a:pt x="12489" y="17300"/>
                    </a:cubicBezTo>
                    <a:cubicBezTo>
                      <a:pt x="15150" y="17300"/>
                      <a:pt x="17351" y="15150"/>
                      <a:pt x="17351" y="12489"/>
                    </a:cubicBezTo>
                    <a:cubicBezTo>
                      <a:pt x="17351" y="9827"/>
                      <a:pt x="15150" y="7678"/>
                      <a:pt x="12489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734;p77"/>
              <p:cNvSpPr/>
              <p:nvPr/>
            </p:nvSpPr>
            <p:spPr>
              <a:xfrm>
                <a:off x="5763870" y="2207803"/>
                <a:ext cx="30710" cy="30710"/>
              </a:xfrm>
              <a:custGeom>
                <a:rect b="b" l="l" r="r" t="t"/>
                <a:pathLst>
                  <a:path extrusionOk="0" h="30710" w="30710">
                    <a:moveTo>
                      <a:pt x="7678" y="17454"/>
                    </a:moveTo>
                    <a:cubicBezTo>
                      <a:pt x="7678" y="22828"/>
                      <a:pt x="11414" y="27230"/>
                      <a:pt x="16072" y="27230"/>
                    </a:cubicBezTo>
                    <a:cubicBezTo>
                      <a:pt x="20729" y="27230"/>
                      <a:pt x="24364" y="22879"/>
                      <a:pt x="24364" y="17454"/>
                    </a:cubicBezTo>
                    <a:cubicBezTo>
                      <a:pt x="24364" y="12028"/>
                      <a:pt x="20627" y="7678"/>
                      <a:pt x="16072" y="7678"/>
                    </a:cubicBezTo>
                    <a:cubicBezTo>
                      <a:pt x="11516" y="7678"/>
                      <a:pt x="7678" y="12079"/>
                      <a:pt x="7678" y="1745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77"/>
              <p:cNvSpPr/>
              <p:nvPr/>
            </p:nvSpPr>
            <p:spPr>
              <a:xfrm>
                <a:off x="5788796" y="2160049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7678" y="13922"/>
                    </a:moveTo>
                    <a:cubicBezTo>
                      <a:pt x="7678" y="17351"/>
                      <a:pt x="10442" y="20166"/>
                      <a:pt x="13871" y="20166"/>
                    </a:cubicBezTo>
                    <a:cubicBezTo>
                      <a:pt x="17300" y="20166"/>
                      <a:pt x="20115" y="17351"/>
                      <a:pt x="20115" y="13922"/>
                    </a:cubicBezTo>
                    <a:cubicBezTo>
                      <a:pt x="20115" y="10493"/>
                      <a:pt x="17351" y="7678"/>
                      <a:pt x="13871" y="7678"/>
                    </a:cubicBezTo>
                    <a:cubicBezTo>
                      <a:pt x="10390" y="7678"/>
                      <a:pt x="7678" y="10493"/>
                      <a:pt x="7678" y="1392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6" name="Google Shape;736;p77"/>
              <p:cNvSpPr/>
              <p:nvPr/>
            </p:nvSpPr>
            <p:spPr>
              <a:xfrm>
                <a:off x="5780556" y="2117771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382" y="21088"/>
                    </a:moveTo>
                    <a:cubicBezTo>
                      <a:pt x="18119" y="21088"/>
                      <a:pt x="21088" y="18068"/>
                      <a:pt x="21088" y="14383"/>
                    </a:cubicBezTo>
                    <a:cubicBezTo>
                      <a:pt x="21088" y="10697"/>
                      <a:pt x="18119" y="7678"/>
                      <a:pt x="14382" y="7678"/>
                    </a:cubicBezTo>
                    <a:cubicBezTo>
                      <a:pt x="10646" y="7678"/>
                      <a:pt x="7678" y="10697"/>
                      <a:pt x="7678" y="14383"/>
                    </a:cubicBezTo>
                    <a:cubicBezTo>
                      <a:pt x="7678" y="18068"/>
                      <a:pt x="10697" y="21088"/>
                      <a:pt x="14382" y="2108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77"/>
              <p:cNvSpPr/>
              <p:nvPr/>
            </p:nvSpPr>
            <p:spPr>
              <a:xfrm>
                <a:off x="5760594" y="2151348"/>
                <a:ext cx="30710" cy="30710"/>
              </a:xfrm>
              <a:custGeom>
                <a:rect b="b" l="l" r="r" t="t"/>
                <a:pathLst>
                  <a:path extrusionOk="0" h="30710" w="30710">
                    <a:moveTo>
                      <a:pt x="16123" y="24619"/>
                    </a:moveTo>
                    <a:cubicBezTo>
                      <a:pt x="20780" y="24619"/>
                      <a:pt x="24569" y="20781"/>
                      <a:pt x="24569" y="16123"/>
                    </a:cubicBezTo>
                    <a:cubicBezTo>
                      <a:pt x="24569" y="11465"/>
                      <a:pt x="20730" y="7678"/>
                      <a:pt x="16123" y="7678"/>
                    </a:cubicBezTo>
                    <a:cubicBezTo>
                      <a:pt x="11516" y="7678"/>
                      <a:pt x="7678" y="11465"/>
                      <a:pt x="7678" y="16123"/>
                    </a:cubicBezTo>
                    <a:cubicBezTo>
                      <a:pt x="7678" y="20781"/>
                      <a:pt x="11465" y="24619"/>
                      <a:pt x="16123" y="2461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77"/>
              <p:cNvSpPr/>
              <p:nvPr/>
            </p:nvSpPr>
            <p:spPr>
              <a:xfrm>
                <a:off x="5744113" y="2227304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7678" y="11107"/>
                    </a:moveTo>
                    <a:cubicBezTo>
                      <a:pt x="7678" y="12950"/>
                      <a:pt x="9213" y="14485"/>
                      <a:pt x="11107" y="14485"/>
                    </a:cubicBezTo>
                    <a:cubicBezTo>
                      <a:pt x="13000" y="14485"/>
                      <a:pt x="14536" y="12950"/>
                      <a:pt x="14536" y="11107"/>
                    </a:cubicBezTo>
                    <a:cubicBezTo>
                      <a:pt x="14536" y="9264"/>
                      <a:pt x="13000" y="7678"/>
                      <a:pt x="11107" y="7678"/>
                    </a:cubicBezTo>
                    <a:cubicBezTo>
                      <a:pt x="9213" y="7678"/>
                      <a:pt x="7678" y="9213"/>
                      <a:pt x="7678" y="1110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77"/>
              <p:cNvSpPr/>
              <p:nvPr/>
            </p:nvSpPr>
            <p:spPr>
              <a:xfrm>
                <a:off x="5725584" y="2211335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2233" y="21088"/>
                    </a:moveTo>
                    <a:cubicBezTo>
                      <a:pt x="14792" y="21088"/>
                      <a:pt x="16839" y="18068"/>
                      <a:pt x="16839" y="14383"/>
                    </a:cubicBezTo>
                    <a:cubicBezTo>
                      <a:pt x="16839" y="10697"/>
                      <a:pt x="14792" y="7678"/>
                      <a:pt x="12233" y="7678"/>
                    </a:cubicBezTo>
                    <a:cubicBezTo>
                      <a:pt x="9674" y="7678"/>
                      <a:pt x="7678" y="10697"/>
                      <a:pt x="7678" y="14383"/>
                    </a:cubicBezTo>
                    <a:cubicBezTo>
                      <a:pt x="7678" y="18068"/>
                      <a:pt x="9776" y="21088"/>
                      <a:pt x="12233" y="2108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77"/>
              <p:cNvSpPr/>
              <p:nvPr/>
            </p:nvSpPr>
            <p:spPr>
              <a:xfrm>
                <a:off x="5693338" y="2224694"/>
                <a:ext cx="30710" cy="25591"/>
              </a:xfrm>
              <a:custGeom>
                <a:rect b="b" l="l" r="r" t="t"/>
                <a:pathLst>
                  <a:path extrusionOk="0" h="25591" w="30710">
                    <a:moveTo>
                      <a:pt x="7678" y="14997"/>
                    </a:moveTo>
                    <a:cubicBezTo>
                      <a:pt x="7678" y="19040"/>
                      <a:pt x="12028" y="22265"/>
                      <a:pt x="17454" y="22265"/>
                    </a:cubicBezTo>
                    <a:cubicBezTo>
                      <a:pt x="22879" y="22265"/>
                      <a:pt x="27230" y="19040"/>
                      <a:pt x="27230" y="14997"/>
                    </a:cubicBezTo>
                    <a:cubicBezTo>
                      <a:pt x="27230" y="10953"/>
                      <a:pt x="22828" y="7678"/>
                      <a:pt x="17454" y="7678"/>
                    </a:cubicBezTo>
                    <a:cubicBezTo>
                      <a:pt x="12079" y="7678"/>
                      <a:pt x="7678" y="10953"/>
                      <a:pt x="7678" y="1499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77"/>
              <p:cNvSpPr/>
              <p:nvPr/>
            </p:nvSpPr>
            <p:spPr>
              <a:xfrm>
                <a:off x="5733518" y="2158667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690" y="7678"/>
                    </a:moveTo>
                    <a:cubicBezTo>
                      <a:pt x="10851" y="7678"/>
                      <a:pt x="7678" y="10800"/>
                      <a:pt x="7678" y="14690"/>
                    </a:cubicBezTo>
                    <a:cubicBezTo>
                      <a:pt x="7678" y="18580"/>
                      <a:pt x="10800" y="21702"/>
                      <a:pt x="14690" y="21702"/>
                    </a:cubicBezTo>
                    <a:cubicBezTo>
                      <a:pt x="18580" y="21702"/>
                      <a:pt x="21702" y="18580"/>
                      <a:pt x="21702" y="14690"/>
                    </a:cubicBezTo>
                    <a:cubicBezTo>
                      <a:pt x="21702" y="10800"/>
                      <a:pt x="18580" y="7678"/>
                      <a:pt x="14690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77"/>
              <p:cNvSpPr/>
              <p:nvPr/>
            </p:nvSpPr>
            <p:spPr>
              <a:xfrm>
                <a:off x="5725533" y="2121507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280" y="20883"/>
                    </a:moveTo>
                    <a:cubicBezTo>
                      <a:pt x="17914" y="20883"/>
                      <a:pt x="20883" y="17914"/>
                      <a:pt x="20883" y="14280"/>
                    </a:cubicBezTo>
                    <a:cubicBezTo>
                      <a:pt x="20883" y="10646"/>
                      <a:pt x="17914" y="7678"/>
                      <a:pt x="14280" y="7678"/>
                    </a:cubicBezTo>
                    <a:cubicBezTo>
                      <a:pt x="10646" y="7678"/>
                      <a:pt x="7678" y="10646"/>
                      <a:pt x="7678" y="14280"/>
                    </a:cubicBezTo>
                    <a:cubicBezTo>
                      <a:pt x="7678" y="17914"/>
                      <a:pt x="10646" y="20883"/>
                      <a:pt x="14280" y="2088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77"/>
              <p:cNvSpPr/>
              <p:nvPr/>
            </p:nvSpPr>
            <p:spPr>
              <a:xfrm>
                <a:off x="5664624" y="2194649"/>
                <a:ext cx="30710" cy="25591"/>
              </a:xfrm>
              <a:custGeom>
                <a:rect b="b" l="l" r="r" t="t"/>
                <a:pathLst>
                  <a:path extrusionOk="0" h="25591" w="30710">
                    <a:moveTo>
                      <a:pt x="17556" y="7678"/>
                    </a:moveTo>
                    <a:cubicBezTo>
                      <a:pt x="12131" y="7678"/>
                      <a:pt x="7678" y="10953"/>
                      <a:pt x="7678" y="15048"/>
                    </a:cubicBezTo>
                    <a:cubicBezTo>
                      <a:pt x="7678" y="19143"/>
                      <a:pt x="12131" y="22470"/>
                      <a:pt x="17556" y="22470"/>
                    </a:cubicBezTo>
                    <a:cubicBezTo>
                      <a:pt x="22982" y="22470"/>
                      <a:pt x="27434" y="19143"/>
                      <a:pt x="27434" y="15048"/>
                    </a:cubicBezTo>
                    <a:cubicBezTo>
                      <a:pt x="27434" y="10953"/>
                      <a:pt x="23033" y="7678"/>
                      <a:pt x="17556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77"/>
              <p:cNvSpPr/>
              <p:nvPr/>
            </p:nvSpPr>
            <p:spPr>
              <a:xfrm>
                <a:off x="5625622" y="2191783"/>
                <a:ext cx="35828" cy="25591"/>
              </a:xfrm>
              <a:custGeom>
                <a:rect b="b" l="l" r="r" t="t"/>
                <a:pathLst>
                  <a:path extrusionOk="0" h="25591" w="35828">
                    <a:moveTo>
                      <a:pt x="18631" y="19911"/>
                    </a:moveTo>
                    <a:cubicBezTo>
                      <a:pt x="24670" y="19911"/>
                      <a:pt x="29533" y="17147"/>
                      <a:pt x="29533" y="13820"/>
                    </a:cubicBezTo>
                    <a:cubicBezTo>
                      <a:pt x="29533" y="10493"/>
                      <a:pt x="24670" y="7678"/>
                      <a:pt x="18631" y="7678"/>
                    </a:cubicBezTo>
                    <a:cubicBezTo>
                      <a:pt x="12591" y="7678"/>
                      <a:pt x="7678" y="10390"/>
                      <a:pt x="7678" y="13820"/>
                    </a:cubicBezTo>
                    <a:cubicBezTo>
                      <a:pt x="7678" y="17249"/>
                      <a:pt x="12591" y="19911"/>
                      <a:pt x="18631" y="1991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77"/>
              <p:cNvSpPr/>
              <p:nvPr/>
            </p:nvSpPr>
            <p:spPr>
              <a:xfrm>
                <a:off x="5690267" y="1807443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895" y="20576"/>
                    </a:moveTo>
                    <a:cubicBezTo>
                      <a:pt x="18887" y="20576"/>
                      <a:pt x="22111" y="17710"/>
                      <a:pt x="22111" y="14127"/>
                    </a:cubicBezTo>
                    <a:cubicBezTo>
                      <a:pt x="22111" y="10544"/>
                      <a:pt x="18887" y="7678"/>
                      <a:pt x="14895" y="7678"/>
                    </a:cubicBezTo>
                    <a:cubicBezTo>
                      <a:pt x="10902" y="7678"/>
                      <a:pt x="7678" y="10544"/>
                      <a:pt x="7678" y="14127"/>
                    </a:cubicBezTo>
                    <a:cubicBezTo>
                      <a:pt x="7678" y="17710"/>
                      <a:pt x="10953" y="20576"/>
                      <a:pt x="14895" y="2057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77"/>
              <p:cNvSpPr/>
              <p:nvPr/>
            </p:nvSpPr>
            <p:spPr>
              <a:xfrm>
                <a:off x="5678505" y="1883952"/>
                <a:ext cx="25591" cy="40947"/>
              </a:xfrm>
              <a:custGeom>
                <a:rect b="b" l="l" r="r" t="t"/>
                <a:pathLst>
                  <a:path extrusionOk="0" h="40947" w="25591">
                    <a:moveTo>
                      <a:pt x="13605" y="33741"/>
                    </a:moveTo>
                    <a:cubicBezTo>
                      <a:pt x="16266" y="35839"/>
                      <a:pt x="19695" y="35891"/>
                      <a:pt x="21538" y="32768"/>
                    </a:cubicBezTo>
                    <a:cubicBezTo>
                      <a:pt x="22971" y="30516"/>
                      <a:pt x="22511" y="27445"/>
                      <a:pt x="22204" y="24937"/>
                    </a:cubicBezTo>
                    <a:cubicBezTo>
                      <a:pt x="21845" y="22071"/>
                      <a:pt x="22050" y="19051"/>
                      <a:pt x="21436" y="16185"/>
                    </a:cubicBezTo>
                    <a:cubicBezTo>
                      <a:pt x="20361" y="11169"/>
                      <a:pt x="16983" y="5385"/>
                      <a:pt x="11199" y="8610"/>
                    </a:cubicBezTo>
                    <a:cubicBezTo>
                      <a:pt x="4545" y="12244"/>
                      <a:pt x="9101" y="21098"/>
                      <a:pt x="10534" y="26319"/>
                    </a:cubicBezTo>
                    <a:cubicBezTo>
                      <a:pt x="11302" y="29134"/>
                      <a:pt x="11097" y="31745"/>
                      <a:pt x="13605" y="3374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77"/>
              <p:cNvSpPr/>
              <p:nvPr/>
            </p:nvSpPr>
            <p:spPr>
              <a:xfrm>
                <a:off x="5712502" y="1879546"/>
                <a:ext cx="46065" cy="46065"/>
              </a:xfrm>
              <a:custGeom>
                <a:rect b="b" l="l" r="r" t="t"/>
                <a:pathLst>
                  <a:path extrusionOk="0" h="46065" w="46065">
                    <a:moveTo>
                      <a:pt x="21272" y="38966"/>
                    </a:moveTo>
                    <a:cubicBezTo>
                      <a:pt x="27004" y="43061"/>
                      <a:pt x="34682" y="44289"/>
                      <a:pt x="40261" y="39274"/>
                    </a:cubicBezTo>
                    <a:cubicBezTo>
                      <a:pt x="43588" y="36305"/>
                      <a:pt x="42666" y="33234"/>
                      <a:pt x="42001" y="29344"/>
                    </a:cubicBezTo>
                    <a:cubicBezTo>
                      <a:pt x="40926" y="22946"/>
                      <a:pt x="38162" y="15985"/>
                      <a:pt x="32020" y="12607"/>
                    </a:cubicBezTo>
                    <a:cubicBezTo>
                      <a:pt x="29052" y="10969"/>
                      <a:pt x="24957" y="11071"/>
                      <a:pt x="21732" y="10047"/>
                    </a:cubicBezTo>
                    <a:cubicBezTo>
                      <a:pt x="18252" y="8921"/>
                      <a:pt x="14311" y="6823"/>
                      <a:pt x="10574" y="8051"/>
                    </a:cubicBezTo>
                    <a:cubicBezTo>
                      <a:pt x="4125" y="10201"/>
                      <a:pt x="10267" y="17571"/>
                      <a:pt x="11598" y="21308"/>
                    </a:cubicBezTo>
                    <a:cubicBezTo>
                      <a:pt x="14003" y="27808"/>
                      <a:pt x="15129" y="34565"/>
                      <a:pt x="21323" y="3901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77"/>
              <p:cNvSpPr/>
              <p:nvPr/>
            </p:nvSpPr>
            <p:spPr>
              <a:xfrm>
                <a:off x="5636682" y="1961027"/>
                <a:ext cx="56302" cy="51183"/>
              </a:xfrm>
              <a:custGeom>
                <a:rect b="b" l="l" r="r" t="t"/>
                <a:pathLst>
                  <a:path extrusionOk="0" h="51183" w="56302">
                    <a:moveTo>
                      <a:pt x="10182" y="39431"/>
                    </a:moveTo>
                    <a:cubicBezTo>
                      <a:pt x="13713" y="41427"/>
                      <a:pt x="19548" y="40147"/>
                      <a:pt x="23438" y="40659"/>
                    </a:cubicBezTo>
                    <a:cubicBezTo>
                      <a:pt x="29273" y="41529"/>
                      <a:pt x="40073" y="48030"/>
                      <a:pt x="43400" y="39687"/>
                    </a:cubicBezTo>
                    <a:cubicBezTo>
                      <a:pt x="44782" y="36257"/>
                      <a:pt x="45089" y="32470"/>
                      <a:pt x="46574" y="28938"/>
                    </a:cubicBezTo>
                    <a:cubicBezTo>
                      <a:pt x="48519" y="24434"/>
                      <a:pt x="53586" y="20032"/>
                      <a:pt x="53483" y="15016"/>
                    </a:cubicBezTo>
                    <a:cubicBezTo>
                      <a:pt x="53381" y="10665"/>
                      <a:pt x="50668" y="8260"/>
                      <a:pt x="46420" y="7748"/>
                    </a:cubicBezTo>
                    <a:cubicBezTo>
                      <a:pt x="38077" y="6775"/>
                      <a:pt x="29273" y="16142"/>
                      <a:pt x="23233" y="20544"/>
                    </a:cubicBezTo>
                    <a:cubicBezTo>
                      <a:pt x="20111" y="22796"/>
                      <a:pt x="917" y="34159"/>
                      <a:pt x="10182" y="3938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77"/>
              <p:cNvSpPr/>
              <p:nvPr/>
            </p:nvSpPr>
            <p:spPr>
              <a:xfrm>
                <a:off x="5395531" y="2312953"/>
                <a:ext cx="46065" cy="76775"/>
              </a:xfrm>
              <a:custGeom>
                <a:rect b="b" l="l" r="r" t="t"/>
                <a:pathLst>
                  <a:path extrusionOk="0" h="76775" w="46065">
                    <a:moveTo>
                      <a:pt x="34876" y="66060"/>
                    </a:moveTo>
                    <a:cubicBezTo>
                      <a:pt x="37486" y="61198"/>
                      <a:pt x="39636" y="56079"/>
                      <a:pt x="40865" y="50705"/>
                    </a:cubicBezTo>
                    <a:cubicBezTo>
                      <a:pt x="41888" y="46150"/>
                      <a:pt x="42297" y="42311"/>
                      <a:pt x="41785" y="37653"/>
                    </a:cubicBezTo>
                    <a:cubicBezTo>
                      <a:pt x="40916" y="30180"/>
                      <a:pt x="49054" y="8990"/>
                      <a:pt x="35695" y="7710"/>
                    </a:cubicBezTo>
                    <a:cubicBezTo>
                      <a:pt x="31139" y="7301"/>
                      <a:pt x="26687" y="10782"/>
                      <a:pt x="24179" y="14313"/>
                    </a:cubicBezTo>
                    <a:cubicBezTo>
                      <a:pt x="22080" y="17128"/>
                      <a:pt x="20647" y="20302"/>
                      <a:pt x="18292" y="22963"/>
                    </a:cubicBezTo>
                    <a:cubicBezTo>
                      <a:pt x="15477" y="26188"/>
                      <a:pt x="11843" y="28901"/>
                      <a:pt x="9744" y="32791"/>
                    </a:cubicBezTo>
                    <a:cubicBezTo>
                      <a:pt x="5343" y="40980"/>
                      <a:pt x="8567" y="50961"/>
                      <a:pt x="13839" y="57871"/>
                    </a:cubicBezTo>
                    <a:cubicBezTo>
                      <a:pt x="17832" y="63091"/>
                      <a:pt x="29348" y="76195"/>
                      <a:pt x="34876" y="6606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77"/>
              <p:cNvSpPr/>
              <p:nvPr/>
            </p:nvSpPr>
            <p:spPr>
              <a:xfrm>
                <a:off x="5411145" y="2284324"/>
                <a:ext cx="30710" cy="25591"/>
              </a:xfrm>
              <a:custGeom>
                <a:rect b="b" l="l" r="r" t="t"/>
                <a:pathLst>
                  <a:path extrusionOk="0" h="25591" w="30710">
                    <a:moveTo>
                      <a:pt x="15934" y="21702"/>
                    </a:moveTo>
                    <a:cubicBezTo>
                      <a:pt x="18698" y="21394"/>
                      <a:pt x="25454" y="20575"/>
                      <a:pt x="27144" y="18170"/>
                    </a:cubicBezTo>
                    <a:cubicBezTo>
                      <a:pt x="28782" y="15866"/>
                      <a:pt x="26171" y="9366"/>
                      <a:pt x="23766" y="8291"/>
                    </a:cubicBezTo>
                    <a:cubicBezTo>
                      <a:pt x="19415" y="6244"/>
                      <a:pt x="8615" y="9571"/>
                      <a:pt x="7796" y="14536"/>
                    </a:cubicBezTo>
                    <a:cubicBezTo>
                      <a:pt x="6875" y="19654"/>
                      <a:pt x="11481" y="22213"/>
                      <a:pt x="15986" y="2170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77"/>
              <p:cNvSpPr/>
              <p:nvPr/>
            </p:nvSpPr>
            <p:spPr>
              <a:xfrm>
                <a:off x="6287149" y="1778573"/>
                <a:ext cx="56302" cy="51183"/>
              </a:xfrm>
              <a:custGeom>
                <a:rect b="b" l="l" r="r" t="t"/>
                <a:pathLst>
                  <a:path extrusionOk="0" h="51183" w="56302">
                    <a:moveTo>
                      <a:pt x="39692" y="8652"/>
                    </a:moveTo>
                    <a:cubicBezTo>
                      <a:pt x="32936" y="11570"/>
                      <a:pt x="30582" y="16995"/>
                      <a:pt x="27050" y="22932"/>
                    </a:cubicBezTo>
                    <a:cubicBezTo>
                      <a:pt x="24951" y="26413"/>
                      <a:pt x="22290" y="28972"/>
                      <a:pt x="18860" y="31071"/>
                    </a:cubicBezTo>
                    <a:cubicBezTo>
                      <a:pt x="15380" y="33271"/>
                      <a:pt x="10773" y="35319"/>
                      <a:pt x="8624" y="39055"/>
                    </a:cubicBezTo>
                    <a:cubicBezTo>
                      <a:pt x="3966" y="47091"/>
                      <a:pt x="17786" y="46989"/>
                      <a:pt x="22290" y="46835"/>
                    </a:cubicBezTo>
                    <a:cubicBezTo>
                      <a:pt x="28381" y="46579"/>
                      <a:pt x="33346" y="43867"/>
                      <a:pt x="37594" y="39567"/>
                    </a:cubicBezTo>
                    <a:cubicBezTo>
                      <a:pt x="41791" y="35268"/>
                      <a:pt x="46500" y="31582"/>
                      <a:pt x="49418" y="26157"/>
                    </a:cubicBezTo>
                    <a:cubicBezTo>
                      <a:pt x="51823" y="21704"/>
                      <a:pt x="53308" y="16330"/>
                      <a:pt x="50543" y="11621"/>
                    </a:cubicBezTo>
                    <a:cubicBezTo>
                      <a:pt x="48138" y="7526"/>
                      <a:pt x="43889" y="6809"/>
                      <a:pt x="39744" y="860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2" name="Google Shape;752;p77"/>
              <p:cNvSpPr/>
              <p:nvPr/>
            </p:nvSpPr>
            <p:spPr>
              <a:xfrm>
                <a:off x="6110026" y="1731589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2847" y="20218"/>
                    </a:moveTo>
                    <a:cubicBezTo>
                      <a:pt x="15713" y="20218"/>
                      <a:pt x="18017" y="17402"/>
                      <a:pt x="18017" y="13922"/>
                    </a:cubicBezTo>
                    <a:cubicBezTo>
                      <a:pt x="18017" y="10442"/>
                      <a:pt x="15713" y="7678"/>
                      <a:pt x="12847" y="7678"/>
                    </a:cubicBezTo>
                    <a:cubicBezTo>
                      <a:pt x="9981" y="7678"/>
                      <a:pt x="7678" y="10493"/>
                      <a:pt x="7678" y="13922"/>
                    </a:cubicBezTo>
                    <a:cubicBezTo>
                      <a:pt x="7678" y="17351"/>
                      <a:pt x="10032" y="20218"/>
                      <a:pt x="12847" y="2021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Google Shape;753;p77"/>
              <p:cNvSpPr/>
              <p:nvPr/>
            </p:nvSpPr>
            <p:spPr>
              <a:xfrm>
                <a:off x="6081875" y="1683936"/>
                <a:ext cx="35828" cy="25591"/>
              </a:xfrm>
              <a:custGeom>
                <a:rect b="b" l="l" r="r" t="t"/>
                <a:pathLst>
                  <a:path extrusionOk="0" h="25591" w="35828">
                    <a:moveTo>
                      <a:pt x="18324" y="18324"/>
                    </a:moveTo>
                    <a:cubicBezTo>
                      <a:pt x="24210" y="18324"/>
                      <a:pt x="28970" y="15969"/>
                      <a:pt x="28970" y="13001"/>
                    </a:cubicBezTo>
                    <a:cubicBezTo>
                      <a:pt x="28970" y="10032"/>
                      <a:pt x="24159" y="7678"/>
                      <a:pt x="18324" y="7678"/>
                    </a:cubicBezTo>
                    <a:cubicBezTo>
                      <a:pt x="12489" y="7678"/>
                      <a:pt x="7678" y="10083"/>
                      <a:pt x="7678" y="13001"/>
                    </a:cubicBezTo>
                    <a:cubicBezTo>
                      <a:pt x="7678" y="15918"/>
                      <a:pt x="12437" y="18324"/>
                      <a:pt x="18324" y="1832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4" name="Google Shape;754;p77"/>
              <p:cNvSpPr/>
              <p:nvPr/>
            </p:nvSpPr>
            <p:spPr>
              <a:xfrm>
                <a:off x="6152407" y="1682043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5048" y="18682"/>
                    </a:moveTo>
                    <a:cubicBezTo>
                      <a:pt x="19091" y="18682"/>
                      <a:pt x="22419" y="16174"/>
                      <a:pt x="22419" y="13154"/>
                    </a:cubicBezTo>
                    <a:cubicBezTo>
                      <a:pt x="22419" y="10134"/>
                      <a:pt x="19143" y="7678"/>
                      <a:pt x="15048" y="7678"/>
                    </a:cubicBezTo>
                    <a:cubicBezTo>
                      <a:pt x="10953" y="7678"/>
                      <a:pt x="7678" y="10134"/>
                      <a:pt x="7678" y="13154"/>
                    </a:cubicBezTo>
                    <a:cubicBezTo>
                      <a:pt x="7678" y="16174"/>
                      <a:pt x="10953" y="18682"/>
                      <a:pt x="15048" y="1868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77"/>
              <p:cNvSpPr/>
              <p:nvPr/>
            </p:nvSpPr>
            <p:spPr>
              <a:xfrm>
                <a:off x="6230155" y="1682043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2438" y="7678"/>
                    </a:moveTo>
                    <a:cubicBezTo>
                      <a:pt x="9828" y="7678"/>
                      <a:pt x="7678" y="10493"/>
                      <a:pt x="7678" y="13973"/>
                    </a:cubicBezTo>
                    <a:cubicBezTo>
                      <a:pt x="7678" y="17454"/>
                      <a:pt x="9828" y="20218"/>
                      <a:pt x="12438" y="20218"/>
                    </a:cubicBezTo>
                    <a:cubicBezTo>
                      <a:pt x="15048" y="20218"/>
                      <a:pt x="17300" y="17454"/>
                      <a:pt x="17300" y="13973"/>
                    </a:cubicBezTo>
                    <a:cubicBezTo>
                      <a:pt x="17300" y="10493"/>
                      <a:pt x="15099" y="7678"/>
                      <a:pt x="12438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77"/>
              <p:cNvSpPr/>
              <p:nvPr/>
            </p:nvSpPr>
            <p:spPr>
              <a:xfrm>
                <a:off x="6043948" y="1737884"/>
                <a:ext cx="40947" cy="30710"/>
              </a:xfrm>
              <a:custGeom>
                <a:rect b="b" l="l" r="r" t="t"/>
                <a:pathLst>
                  <a:path extrusionOk="0" h="30710" w="40947">
                    <a:moveTo>
                      <a:pt x="21446" y="25541"/>
                    </a:moveTo>
                    <a:cubicBezTo>
                      <a:pt x="29073" y="25541"/>
                      <a:pt x="35266" y="21548"/>
                      <a:pt x="35266" y="16635"/>
                    </a:cubicBezTo>
                    <a:cubicBezTo>
                      <a:pt x="35266" y="11721"/>
                      <a:pt x="29073" y="7678"/>
                      <a:pt x="21446" y="7678"/>
                    </a:cubicBezTo>
                    <a:cubicBezTo>
                      <a:pt x="13819" y="7678"/>
                      <a:pt x="7678" y="11670"/>
                      <a:pt x="7678" y="16635"/>
                    </a:cubicBezTo>
                    <a:cubicBezTo>
                      <a:pt x="7678" y="21600"/>
                      <a:pt x="13871" y="25541"/>
                      <a:pt x="21446" y="2554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77"/>
              <p:cNvSpPr/>
              <p:nvPr/>
            </p:nvSpPr>
            <p:spPr>
              <a:xfrm>
                <a:off x="6237679" y="1596821"/>
                <a:ext cx="30710" cy="30710"/>
              </a:xfrm>
              <a:custGeom>
                <a:rect b="b" l="l" r="r" t="t"/>
                <a:pathLst>
                  <a:path extrusionOk="0" h="30710" w="30710">
                    <a:moveTo>
                      <a:pt x="24927" y="16584"/>
                    </a:moveTo>
                    <a:cubicBezTo>
                      <a:pt x="24927" y="11670"/>
                      <a:pt x="21037" y="7678"/>
                      <a:pt x="16277" y="7678"/>
                    </a:cubicBezTo>
                    <a:cubicBezTo>
                      <a:pt x="11516" y="7678"/>
                      <a:pt x="7678" y="11670"/>
                      <a:pt x="7678" y="16584"/>
                    </a:cubicBezTo>
                    <a:cubicBezTo>
                      <a:pt x="7678" y="21497"/>
                      <a:pt x="11516" y="25489"/>
                      <a:pt x="16277" y="25489"/>
                    </a:cubicBezTo>
                    <a:cubicBezTo>
                      <a:pt x="21037" y="25489"/>
                      <a:pt x="24927" y="21497"/>
                      <a:pt x="24927" y="1658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758;p77"/>
              <p:cNvSpPr/>
              <p:nvPr/>
            </p:nvSpPr>
            <p:spPr>
              <a:xfrm>
                <a:off x="6287020" y="1124804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387" y="14741"/>
                    </a:moveTo>
                    <a:cubicBezTo>
                      <a:pt x="15048" y="14741"/>
                      <a:pt x="17095" y="13154"/>
                      <a:pt x="17095" y="11209"/>
                    </a:cubicBezTo>
                    <a:cubicBezTo>
                      <a:pt x="17095" y="9264"/>
                      <a:pt x="14997" y="7678"/>
                      <a:pt x="12387" y="7678"/>
                    </a:cubicBezTo>
                    <a:cubicBezTo>
                      <a:pt x="9776" y="7678"/>
                      <a:pt x="7678" y="9264"/>
                      <a:pt x="7678" y="11209"/>
                    </a:cubicBezTo>
                    <a:cubicBezTo>
                      <a:pt x="7678" y="13154"/>
                      <a:pt x="9776" y="14741"/>
                      <a:pt x="12387" y="1474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77"/>
              <p:cNvSpPr/>
              <p:nvPr/>
            </p:nvSpPr>
            <p:spPr>
              <a:xfrm>
                <a:off x="6408377" y="1216935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2847" y="16174"/>
                    </a:moveTo>
                    <a:cubicBezTo>
                      <a:pt x="15714" y="16174"/>
                      <a:pt x="18017" y="14280"/>
                      <a:pt x="18017" y="11926"/>
                    </a:cubicBezTo>
                    <a:cubicBezTo>
                      <a:pt x="18017" y="9571"/>
                      <a:pt x="15714" y="7678"/>
                      <a:pt x="12847" y="7678"/>
                    </a:cubicBezTo>
                    <a:cubicBezTo>
                      <a:pt x="9981" y="7678"/>
                      <a:pt x="7678" y="9571"/>
                      <a:pt x="7678" y="11926"/>
                    </a:cubicBezTo>
                    <a:cubicBezTo>
                      <a:pt x="7678" y="14280"/>
                      <a:pt x="10032" y="16174"/>
                      <a:pt x="12847" y="1617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77"/>
              <p:cNvSpPr/>
              <p:nvPr/>
            </p:nvSpPr>
            <p:spPr>
              <a:xfrm>
                <a:off x="6421992" y="1191087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1670" y="16174"/>
                    </a:moveTo>
                    <a:cubicBezTo>
                      <a:pt x="13871" y="16174"/>
                      <a:pt x="15663" y="14280"/>
                      <a:pt x="15663" y="11926"/>
                    </a:cubicBezTo>
                    <a:cubicBezTo>
                      <a:pt x="15663" y="9571"/>
                      <a:pt x="13871" y="7678"/>
                      <a:pt x="11670" y="7678"/>
                    </a:cubicBezTo>
                    <a:cubicBezTo>
                      <a:pt x="9469" y="7678"/>
                      <a:pt x="7678" y="9571"/>
                      <a:pt x="7678" y="11926"/>
                    </a:cubicBezTo>
                    <a:cubicBezTo>
                      <a:pt x="7678" y="14280"/>
                      <a:pt x="9469" y="16174"/>
                      <a:pt x="11670" y="1617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77"/>
              <p:cNvSpPr/>
              <p:nvPr/>
            </p:nvSpPr>
            <p:spPr>
              <a:xfrm>
                <a:off x="6267724" y="1107862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643" y="16174"/>
                    </a:moveTo>
                    <a:cubicBezTo>
                      <a:pt x="15355" y="16174"/>
                      <a:pt x="17556" y="14280"/>
                      <a:pt x="17556" y="11926"/>
                    </a:cubicBezTo>
                    <a:cubicBezTo>
                      <a:pt x="17556" y="9571"/>
                      <a:pt x="15304" y="7678"/>
                      <a:pt x="12643" y="7678"/>
                    </a:cubicBezTo>
                    <a:cubicBezTo>
                      <a:pt x="9981" y="7678"/>
                      <a:pt x="7678" y="9571"/>
                      <a:pt x="7678" y="11926"/>
                    </a:cubicBezTo>
                    <a:cubicBezTo>
                      <a:pt x="7678" y="14280"/>
                      <a:pt x="9879" y="16174"/>
                      <a:pt x="12643" y="1617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77"/>
              <p:cNvSpPr/>
              <p:nvPr/>
            </p:nvSpPr>
            <p:spPr>
              <a:xfrm>
                <a:off x="6262145" y="1131918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0442" y="15150"/>
                    </a:moveTo>
                    <a:cubicBezTo>
                      <a:pt x="12028" y="15150"/>
                      <a:pt x="13256" y="13461"/>
                      <a:pt x="13256" y="11414"/>
                    </a:cubicBezTo>
                    <a:cubicBezTo>
                      <a:pt x="13256" y="9367"/>
                      <a:pt x="11977" y="7678"/>
                      <a:pt x="10442" y="7678"/>
                    </a:cubicBezTo>
                    <a:cubicBezTo>
                      <a:pt x="8906" y="7678"/>
                      <a:pt x="7678" y="9367"/>
                      <a:pt x="7678" y="11414"/>
                    </a:cubicBezTo>
                    <a:cubicBezTo>
                      <a:pt x="7678" y="13461"/>
                      <a:pt x="8906" y="15150"/>
                      <a:pt x="10442" y="1515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77"/>
              <p:cNvSpPr/>
              <p:nvPr/>
            </p:nvSpPr>
            <p:spPr>
              <a:xfrm>
                <a:off x="6173750" y="1095680"/>
                <a:ext cx="51183" cy="35828"/>
              </a:xfrm>
              <a:custGeom>
                <a:rect b="b" l="l" r="r" t="t"/>
                <a:pathLst>
                  <a:path extrusionOk="0" h="35828" w="51183">
                    <a:moveTo>
                      <a:pt x="26462" y="28356"/>
                    </a:moveTo>
                    <a:cubicBezTo>
                      <a:pt x="36802" y="28356"/>
                      <a:pt x="45246" y="23749"/>
                      <a:pt x="45246" y="18017"/>
                    </a:cubicBezTo>
                    <a:cubicBezTo>
                      <a:pt x="45246" y="12284"/>
                      <a:pt x="36802" y="7678"/>
                      <a:pt x="26462" y="7678"/>
                    </a:cubicBezTo>
                    <a:cubicBezTo>
                      <a:pt x="16123" y="7678"/>
                      <a:pt x="7678" y="12284"/>
                      <a:pt x="7678" y="18017"/>
                    </a:cubicBezTo>
                    <a:cubicBezTo>
                      <a:pt x="7678" y="23749"/>
                      <a:pt x="16072" y="28356"/>
                      <a:pt x="26462" y="2835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4" name="Google Shape;764;p77"/>
              <p:cNvSpPr/>
              <p:nvPr/>
            </p:nvSpPr>
            <p:spPr>
              <a:xfrm>
                <a:off x="6226367" y="1397563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2642" y="20371"/>
                    </a:moveTo>
                    <a:cubicBezTo>
                      <a:pt x="15355" y="20371"/>
                      <a:pt x="17556" y="17556"/>
                      <a:pt x="17556" y="14024"/>
                    </a:cubicBezTo>
                    <a:cubicBezTo>
                      <a:pt x="17556" y="10493"/>
                      <a:pt x="15355" y="7678"/>
                      <a:pt x="12642" y="7678"/>
                    </a:cubicBezTo>
                    <a:cubicBezTo>
                      <a:pt x="9929" y="7678"/>
                      <a:pt x="7678" y="10544"/>
                      <a:pt x="7678" y="14024"/>
                    </a:cubicBezTo>
                    <a:cubicBezTo>
                      <a:pt x="7678" y="17505"/>
                      <a:pt x="9929" y="20371"/>
                      <a:pt x="12642" y="2037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77"/>
              <p:cNvSpPr/>
              <p:nvPr/>
            </p:nvSpPr>
            <p:spPr>
              <a:xfrm>
                <a:off x="6201032" y="1389578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7678" y="11670"/>
                    </a:moveTo>
                    <a:cubicBezTo>
                      <a:pt x="7678" y="13871"/>
                      <a:pt x="9571" y="15662"/>
                      <a:pt x="11874" y="15662"/>
                    </a:cubicBezTo>
                    <a:cubicBezTo>
                      <a:pt x="14177" y="15662"/>
                      <a:pt x="16122" y="13871"/>
                      <a:pt x="16122" y="11670"/>
                    </a:cubicBezTo>
                    <a:cubicBezTo>
                      <a:pt x="16122" y="9469"/>
                      <a:pt x="14229" y="7678"/>
                      <a:pt x="11874" y="7678"/>
                    </a:cubicBezTo>
                    <a:cubicBezTo>
                      <a:pt x="9520" y="7678"/>
                      <a:pt x="7678" y="9469"/>
                      <a:pt x="7678" y="1167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77"/>
              <p:cNvSpPr/>
              <p:nvPr/>
            </p:nvSpPr>
            <p:spPr>
              <a:xfrm>
                <a:off x="6176514" y="1381081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1670" y="7678"/>
                    </a:moveTo>
                    <a:cubicBezTo>
                      <a:pt x="9418" y="7678"/>
                      <a:pt x="7678" y="10493"/>
                      <a:pt x="7678" y="13922"/>
                    </a:cubicBezTo>
                    <a:cubicBezTo>
                      <a:pt x="7678" y="17351"/>
                      <a:pt x="9418" y="20166"/>
                      <a:pt x="11670" y="20166"/>
                    </a:cubicBezTo>
                    <a:cubicBezTo>
                      <a:pt x="13922" y="20166"/>
                      <a:pt x="15662" y="17351"/>
                      <a:pt x="15662" y="13922"/>
                    </a:cubicBezTo>
                    <a:cubicBezTo>
                      <a:pt x="15662" y="10493"/>
                      <a:pt x="13871" y="7678"/>
                      <a:pt x="11670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767;p77"/>
              <p:cNvSpPr/>
              <p:nvPr/>
            </p:nvSpPr>
            <p:spPr>
              <a:xfrm>
                <a:off x="6167608" y="1364600"/>
                <a:ext cx="20473" cy="30710"/>
              </a:xfrm>
              <a:custGeom>
                <a:rect b="b" l="l" r="r" t="t"/>
                <a:pathLst>
                  <a:path extrusionOk="0" h="30710" w="20473">
                    <a:moveTo>
                      <a:pt x="12131" y="24159"/>
                    </a:moveTo>
                    <a:cubicBezTo>
                      <a:pt x="14639" y="24159"/>
                      <a:pt x="16635" y="20474"/>
                      <a:pt x="16635" y="15918"/>
                    </a:cubicBezTo>
                    <a:cubicBezTo>
                      <a:pt x="16635" y="11363"/>
                      <a:pt x="14639" y="7678"/>
                      <a:pt x="12131" y="7678"/>
                    </a:cubicBezTo>
                    <a:cubicBezTo>
                      <a:pt x="9623" y="7678"/>
                      <a:pt x="7678" y="11414"/>
                      <a:pt x="7678" y="15918"/>
                    </a:cubicBezTo>
                    <a:cubicBezTo>
                      <a:pt x="7678" y="20422"/>
                      <a:pt x="9674" y="24159"/>
                      <a:pt x="12131" y="2415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77"/>
              <p:cNvSpPr/>
              <p:nvPr/>
            </p:nvSpPr>
            <p:spPr>
              <a:xfrm>
                <a:off x="6187826" y="1352418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7678" y="11926"/>
                    </a:moveTo>
                    <a:cubicBezTo>
                      <a:pt x="7678" y="14229"/>
                      <a:pt x="9930" y="16174"/>
                      <a:pt x="12642" y="16174"/>
                    </a:cubicBezTo>
                    <a:cubicBezTo>
                      <a:pt x="15355" y="16174"/>
                      <a:pt x="17608" y="14280"/>
                      <a:pt x="17608" y="11926"/>
                    </a:cubicBezTo>
                    <a:cubicBezTo>
                      <a:pt x="17608" y="9571"/>
                      <a:pt x="15355" y="7678"/>
                      <a:pt x="12642" y="7678"/>
                    </a:cubicBezTo>
                    <a:cubicBezTo>
                      <a:pt x="9930" y="7678"/>
                      <a:pt x="7678" y="9571"/>
                      <a:pt x="7678" y="1192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77"/>
              <p:cNvSpPr/>
              <p:nvPr/>
            </p:nvSpPr>
            <p:spPr>
              <a:xfrm>
                <a:off x="6176828" y="1279021"/>
                <a:ext cx="97249" cy="97249"/>
              </a:xfrm>
              <a:custGeom>
                <a:rect b="b" l="l" r="r" t="t"/>
                <a:pathLst>
                  <a:path extrusionOk="0" h="97249" w="97249">
                    <a:moveTo>
                      <a:pt x="61311" y="90647"/>
                    </a:moveTo>
                    <a:cubicBezTo>
                      <a:pt x="65508" y="92489"/>
                      <a:pt x="69705" y="89265"/>
                      <a:pt x="73749" y="87934"/>
                    </a:cubicBezTo>
                    <a:cubicBezTo>
                      <a:pt x="79481" y="86091"/>
                      <a:pt x="83883" y="83737"/>
                      <a:pt x="87313" y="78618"/>
                    </a:cubicBezTo>
                    <a:cubicBezTo>
                      <a:pt x="91919" y="71862"/>
                      <a:pt x="94734" y="61933"/>
                      <a:pt x="87978" y="55739"/>
                    </a:cubicBezTo>
                    <a:cubicBezTo>
                      <a:pt x="82194" y="50416"/>
                      <a:pt x="74158" y="47601"/>
                      <a:pt x="68119" y="42534"/>
                    </a:cubicBezTo>
                    <a:cubicBezTo>
                      <a:pt x="62130" y="37518"/>
                      <a:pt x="57319" y="31273"/>
                      <a:pt x="51740" y="25899"/>
                    </a:cubicBezTo>
                    <a:cubicBezTo>
                      <a:pt x="44113" y="18631"/>
                      <a:pt x="24049" y="614"/>
                      <a:pt x="13250" y="10646"/>
                    </a:cubicBezTo>
                    <a:cubicBezTo>
                      <a:pt x="3268" y="19911"/>
                      <a:pt x="8592" y="35419"/>
                      <a:pt x="14529" y="44991"/>
                    </a:cubicBezTo>
                    <a:cubicBezTo>
                      <a:pt x="20364" y="54460"/>
                      <a:pt x="28451" y="64901"/>
                      <a:pt x="37562" y="71453"/>
                    </a:cubicBezTo>
                    <a:cubicBezTo>
                      <a:pt x="41145" y="74012"/>
                      <a:pt x="44625" y="75496"/>
                      <a:pt x="47696" y="78772"/>
                    </a:cubicBezTo>
                    <a:cubicBezTo>
                      <a:pt x="51791" y="83123"/>
                      <a:pt x="55629" y="88139"/>
                      <a:pt x="61311" y="90647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77"/>
              <p:cNvSpPr/>
              <p:nvPr/>
            </p:nvSpPr>
            <p:spPr>
              <a:xfrm>
                <a:off x="6218589" y="1096291"/>
                <a:ext cx="199617" cy="225209"/>
              </a:xfrm>
              <a:custGeom>
                <a:rect b="b" l="l" r="r" t="t"/>
                <a:pathLst>
                  <a:path extrusionOk="0" h="225209" w="199617">
                    <a:moveTo>
                      <a:pt x="23491" y="164099"/>
                    </a:moveTo>
                    <a:cubicBezTo>
                      <a:pt x="26665" y="164918"/>
                      <a:pt x="31733" y="164918"/>
                      <a:pt x="34496" y="166965"/>
                    </a:cubicBezTo>
                    <a:cubicBezTo>
                      <a:pt x="39871" y="170958"/>
                      <a:pt x="32756" y="181297"/>
                      <a:pt x="31272" y="186057"/>
                    </a:cubicBezTo>
                    <a:cubicBezTo>
                      <a:pt x="28354" y="195321"/>
                      <a:pt x="28559" y="204739"/>
                      <a:pt x="37772" y="210011"/>
                    </a:cubicBezTo>
                    <a:cubicBezTo>
                      <a:pt x="45706" y="214566"/>
                      <a:pt x="58194" y="217944"/>
                      <a:pt x="67356" y="217740"/>
                    </a:cubicBezTo>
                    <a:cubicBezTo>
                      <a:pt x="77183" y="217484"/>
                      <a:pt x="85987" y="212365"/>
                      <a:pt x="93665" y="206684"/>
                    </a:cubicBezTo>
                    <a:cubicBezTo>
                      <a:pt x="100114" y="201924"/>
                      <a:pt x="107331" y="195270"/>
                      <a:pt x="115521" y="194042"/>
                    </a:cubicBezTo>
                    <a:cubicBezTo>
                      <a:pt x="124682" y="192660"/>
                      <a:pt x="133998" y="190715"/>
                      <a:pt x="143313" y="189998"/>
                    </a:cubicBezTo>
                    <a:cubicBezTo>
                      <a:pt x="152065" y="189333"/>
                      <a:pt x="163735" y="189537"/>
                      <a:pt x="169827" y="181911"/>
                    </a:cubicBezTo>
                    <a:cubicBezTo>
                      <a:pt x="176531" y="173466"/>
                      <a:pt x="173768" y="160056"/>
                      <a:pt x="174945" y="150177"/>
                    </a:cubicBezTo>
                    <a:cubicBezTo>
                      <a:pt x="176378" y="137227"/>
                      <a:pt x="183032" y="128475"/>
                      <a:pt x="190966" y="118648"/>
                    </a:cubicBezTo>
                    <a:cubicBezTo>
                      <a:pt x="198285" y="109588"/>
                      <a:pt x="198694" y="102422"/>
                      <a:pt x="189225" y="94796"/>
                    </a:cubicBezTo>
                    <a:cubicBezTo>
                      <a:pt x="179091" y="86607"/>
                      <a:pt x="164555" y="81488"/>
                      <a:pt x="158208" y="69358"/>
                    </a:cubicBezTo>
                    <a:cubicBezTo>
                      <a:pt x="152270" y="57790"/>
                      <a:pt x="156928" y="43663"/>
                      <a:pt x="155392" y="31277"/>
                    </a:cubicBezTo>
                    <a:cubicBezTo>
                      <a:pt x="154113" y="21194"/>
                      <a:pt x="147766" y="7425"/>
                      <a:pt x="135738" y="7681"/>
                    </a:cubicBezTo>
                    <a:cubicBezTo>
                      <a:pt x="125706" y="7937"/>
                      <a:pt x="123864" y="18737"/>
                      <a:pt x="122430" y="26517"/>
                    </a:cubicBezTo>
                    <a:cubicBezTo>
                      <a:pt x="120792" y="35474"/>
                      <a:pt x="117875" y="41207"/>
                      <a:pt x="108866" y="44329"/>
                    </a:cubicBezTo>
                    <a:cubicBezTo>
                      <a:pt x="100165" y="47349"/>
                      <a:pt x="91361" y="48628"/>
                      <a:pt x="83377" y="53542"/>
                    </a:cubicBezTo>
                    <a:cubicBezTo>
                      <a:pt x="74829" y="58814"/>
                      <a:pt x="67151" y="64802"/>
                      <a:pt x="57939" y="68948"/>
                    </a:cubicBezTo>
                    <a:cubicBezTo>
                      <a:pt x="50722" y="72224"/>
                      <a:pt x="38591" y="75141"/>
                      <a:pt x="36339" y="83996"/>
                    </a:cubicBezTo>
                    <a:cubicBezTo>
                      <a:pt x="34087" y="92595"/>
                      <a:pt x="40485" y="101399"/>
                      <a:pt x="39512" y="110151"/>
                    </a:cubicBezTo>
                    <a:cubicBezTo>
                      <a:pt x="38284" y="121463"/>
                      <a:pt x="26614" y="127707"/>
                      <a:pt x="18834" y="134310"/>
                    </a:cubicBezTo>
                    <a:cubicBezTo>
                      <a:pt x="12283" y="139889"/>
                      <a:pt x="2609" y="149819"/>
                      <a:pt x="10849" y="158162"/>
                    </a:cubicBezTo>
                    <a:cubicBezTo>
                      <a:pt x="14074" y="161489"/>
                      <a:pt x="18987" y="163024"/>
                      <a:pt x="23390" y="16415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771;p77"/>
              <p:cNvSpPr/>
              <p:nvPr/>
            </p:nvSpPr>
            <p:spPr>
              <a:xfrm>
                <a:off x="6247789" y="1292328"/>
                <a:ext cx="245682" cy="255919"/>
              </a:xfrm>
              <a:custGeom>
                <a:rect b="b" l="l" r="r" t="t"/>
                <a:pathLst>
                  <a:path extrusionOk="0" h="255919" w="245682">
                    <a:moveTo>
                      <a:pt x="146052" y="79591"/>
                    </a:moveTo>
                    <a:cubicBezTo>
                      <a:pt x="143698" y="75190"/>
                      <a:pt x="146462" y="66898"/>
                      <a:pt x="147383" y="62496"/>
                    </a:cubicBezTo>
                    <a:cubicBezTo>
                      <a:pt x="149225" y="53846"/>
                      <a:pt x="151580" y="45247"/>
                      <a:pt x="152706" y="36443"/>
                    </a:cubicBezTo>
                    <a:cubicBezTo>
                      <a:pt x="154292" y="23545"/>
                      <a:pt x="152552" y="7576"/>
                      <a:pt x="136276" y="7678"/>
                    </a:cubicBezTo>
                    <a:cubicBezTo>
                      <a:pt x="123429" y="7729"/>
                      <a:pt x="110274" y="13923"/>
                      <a:pt x="97683" y="16482"/>
                    </a:cubicBezTo>
                    <a:cubicBezTo>
                      <a:pt x="84939" y="19092"/>
                      <a:pt x="74190" y="22675"/>
                      <a:pt x="67434" y="34601"/>
                    </a:cubicBezTo>
                    <a:cubicBezTo>
                      <a:pt x="61855" y="44428"/>
                      <a:pt x="60831" y="57429"/>
                      <a:pt x="50338" y="63571"/>
                    </a:cubicBezTo>
                    <a:cubicBezTo>
                      <a:pt x="37286" y="71095"/>
                      <a:pt x="21419" y="73245"/>
                      <a:pt x="11439" y="85682"/>
                    </a:cubicBezTo>
                    <a:cubicBezTo>
                      <a:pt x="1457" y="98222"/>
                      <a:pt x="13332" y="103443"/>
                      <a:pt x="23927" y="107487"/>
                    </a:cubicBezTo>
                    <a:cubicBezTo>
                      <a:pt x="36160" y="112093"/>
                      <a:pt x="37542" y="120897"/>
                      <a:pt x="38361" y="132362"/>
                    </a:cubicBezTo>
                    <a:cubicBezTo>
                      <a:pt x="39385" y="146028"/>
                      <a:pt x="42456" y="160667"/>
                      <a:pt x="49622" y="172439"/>
                    </a:cubicBezTo>
                    <a:cubicBezTo>
                      <a:pt x="52641" y="177455"/>
                      <a:pt x="55712" y="180782"/>
                      <a:pt x="61343" y="182778"/>
                    </a:cubicBezTo>
                    <a:cubicBezTo>
                      <a:pt x="66614" y="184621"/>
                      <a:pt x="71989" y="185900"/>
                      <a:pt x="75674" y="190353"/>
                    </a:cubicBezTo>
                    <a:cubicBezTo>
                      <a:pt x="78899" y="194295"/>
                      <a:pt x="79513" y="201921"/>
                      <a:pt x="84529" y="204173"/>
                    </a:cubicBezTo>
                    <a:cubicBezTo>
                      <a:pt x="89135" y="206220"/>
                      <a:pt x="96301" y="203661"/>
                      <a:pt x="101471" y="204685"/>
                    </a:cubicBezTo>
                    <a:cubicBezTo>
                      <a:pt x="107204" y="205862"/>
                      <a:pt x="114625" y="207705"/>
                      <a:pt x="119334" y="211492"/>
                    </a:cubicBezTo>
                    <a:cubicBezTo>
                      <a:pt x="124810" y="215945"/>
                      <a:pt x="128189" y="223111"/>
                      <a:pt x="131362" y="229253"/>
                    </a:cubicBezTo>
                    <a:cubicBezTo>
                      <a:pt x="134382" y="235037"/>
                      <a:pt x="137760" y="245785"/>
                      <a:pt x="144824" y="247935"/>
                    </a:cubicBezTo>
                    <a:cubicBezTo>
                      <a:pt x="152143" y="250187"/>
                      <a:pt x="162072" y="242970"/>
                      <a:pt x="169545" y="241793"/>
                    </a:cubicBezTo>
                    <a:cubicBezTo>
                      <a:pt x="179321" y="240258"/>
                      <a:pt x="188790" y="241844"/>
                      <a:pt x="198004" y="237340"/>
                    </a:cubicBezTo>
                    <a:cubicBezTo>
                      <a:pt x="206807" y="233041"/>
                      <a:pt x="210492" y="222650"/>
                      <a:pt x="216481" y="215485"/>
                    </a:cubicBezTo>
                    <a:cubicBezTo>
                      <a:pt x="222572" y="208114"/>
                      <a:pt x="237517" y="198338"/>
                      <a:pt x="235624" y="187282"/>
                    </a:cubicBezTo>
                    <a:cubicBezTo>
                      <a:pt x="233423" y="174691"/>
                      <a:pt x="215918" y="168754"/>
                      <a:pt x="207933" y="160564"/>
                    </a:cubicBezTo>
                    <a:cubicBezTo>
                      <a:pt x="199232" y="151607"/>
                      <a:pt x="212796" y="147205"/>
                      <a:pt x="219449" y="143111"/>
                    </a:cubicBezTo>
                    <a:cubicBezTo>
                      <a:pt x="229994" y="136610"/>
                      <a:pt x="234395" y="128267"/>
                      <a:pt x="235726" y="116188"/>
                    </a:cubicBezTo>
                    <a:cubicBezTo>
                      <a:pt x="237006" y="104569"/>
                      <a:pt x="239053" y="92080"/>
                      <a:pt x="238080" y="80359"/>
                    </a:cubicBezTo>
                    <a:cubicBezTo>
                      <a:pt x="237057" y="68126"/>
                      <a:pt x="229994" y="59015"/>
                      <a:pt x="220729" y="51491"/>
                    </a:cubicBezTo>
                    <a:cubicBezTo>
                      <a:pt x="213103" y="45298"/>
                      <a:pt x="201689" y="36341"/>
                      <a:pt x="191145" y="37774"/>
                    </a:cubicBezTo>
                    <a:cubicBezTo>
                      <a:pt x="178758" y="39463"/>
                      <a:pt x="171593" y="55330"/>
                      <a:pt x="165502" y="64492"/>
                    </a:cubicBezTo>
                    <a:cubicBezTo>
                      <a:pt x="163403" y="67768"/>
                      <a:pt x="150812" y="88446"/>
                      <a:pt x="145949" y="7954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77"/>
              <p:cNvSpPr/>
              <p:nvPr/>
            </p:nvSpPr>
            <p:spPr>
              <a:xfrm>
                <a:off x="6454083" y="1415760"/>
                <a:ext cx="240564" cy="245682"/>
              </a:xfrm>
              <a:custGeom>
                <a:rect b="b" l="l" r="r" t="t"/>
                <a:pathLst>
                  <a:path extrusionOk="0" h="245682" w="240564">
                    <a:moveTo>
                      <a:pt x="16739" y="211925"/>
                    </a:moveTo>
                    <a:cubicBezTo>
                      <a:pt x="9778" y="220166"/>
                      <a:pt x="1230" y="228714"/>
                      <a:pt x="15101" y="235009"/>
                    </a:cubicBezTo>
                    <a:cubicBezTo>
                      <a:pt x="26413" y="240179"/>
                      <a:pt x="38133" y="240384"/>
                      <a:pt x="50060" y="237927"/>
                    </a:cubicBezTo>
                    <a:cubicBezTo>
                      <a:pt x="61883" y="235470"/>
                      <a:pt x="72017" y="233525"/>
                      <a:pt x="81538" y="225336"/>
                    </a:cubicBezTo>
                    <a:cubicBezTo>
                      <a:pt x="86195" y="221241"/>
                      <a:pt x="89471" y="216225"/>
                      <a:pt x="95306" y="213563"/>
                    </a:cubicBezTo>
                    <a:cubicBezTo>
                      <a:pt x="104468" y="209315"/>
                      <a:pt x="115626" y="207882"/>
                      <a:pt x="125351" y="205067"/>
                    </a:cubicBezTo>
                    <a:cubicBezTo>
                      <a:pt x="146234" y="198976"/>
                      <a:pt x="167220" y="192322"/>
                      <a:pt x="188819" y="188944"/>
                    </a:cubicBezTo>
                    <a:cubicBezTo>
                      <a:pt x="200182" y="187204"/>
                      <a:pt x="212569" y="186180"/>
                      <a:pt x="219734" y="175994"/>
                    </a:cubicBezTo>
                    <a:cubicBezTo>
                      <a:pt x="227463" y="164990"/>
                      <a:pt x="230790" y="149020"/>
                      <a:pt x="233912" y="136173"/>
                    </a:cubicBezTo>
                    <a:cubicBezTo>
                      <a:pt x="236932" y="123582"/>
                      <a:pt x="236471" y="113243"/>
                      <a:pt x="223624" y="107152"/>
                    </a:cubicBezTo>
                    <a:cubicBezTo>
                      <a:pt x="216049" y="103569"/>
                      <a:pt x="198339" y="103057"/>
                      <a:pt x="195422" y="93742"/>
                    </a:cubicBezTo>
                    <a:cubicBezTo>
                      <a:pt x="191736" y="82174"/>
                      <a:pt x="201461" y="70300"/>
                      <a:pt x="191685" y="59244"/>
                    </a:cubicBezTo>
                    <a:cubicBezTo>
                      <a:pt x="180271" y="46397"/>
                      <a:pt x="162511" y="56736"/>
                      <a:pt x="150482" y="62520"/>
                    </a:cubicBezTo>
                    <a:cubicBezTo>
                      <a:pt x="145825" y="64772"/>
                      <a:pt x="143982" y="65540"/>
                      <a:pt x="142497" y="60216"/>
                    </a:cubicBezTo>
                    <a:cubicBezTo>
                      <a:pt x="140297" y="52283"/>
                      <a:pt x="142139" y="42097"/>
                      <a:pt x="141372" y="33908"/>
                    </a:cubicBezTo>
                    <a:cubicBezTo>
                      <a:pt x="140297" y="22289"/>
                      <a:pt x="135946" y="-1665"/>
                      <a:pt x="120489" y="11541"/>
                    </a:cubicBezTo>
                    <a:cubicBezTo>
                      <a:pt x="111173" y="19474"/>
                      <a:pt x="106003" y="29045"/>
                      <a:pt x="92952" y="23006"/>
                    </a:cubicBezTo>
                    <a:cubicBezTo>
                      <a:pt x="89573" y="21419"/>
                      <a:pt x="84763" y="17580"/>
                      <a:pt x="80770" y="19269"/>
                    </a:cubicBezTo>
                    <a:cubicBezTo>
                      <a:pt x="76010" y="21266"/>
                      <a:pt x="75958" y="29097"/>
                      <a:pt x="75703" y="33294"/>
                    </a:cubicBezTo>
                    <a:cubicBezTo>
                      <a:pt x="75140" y="46192"/>
                      <a:pt x="78620" y="59346"/>
                      <a:pt x="76061" y="72142"/>
                    </a:cubicBezTo>
                    <a:cubicBezTo>
                      <a:pt x="73707" y="84119"/>
                      <a:pt x="72222" y="95533"/>
                      <a:pt x="71045" y="107715"/>
                    </a:cubicBezTo>
                    <a:cubicBezTo>
                      <a:pt x="69458" y="123428"/>
                      <a:pt x="64135" y="130953"/>
                      <a:pt x="49548" y="136685"/>
                    </a:cubicBezTo>
                    <a:cubicBezTo>
                      <a:pt x="34142" y="142674"/>
                      <a:pt x="28869" y="151580"/>
                      <a:pt x="28460" y="168061"/>
                    </a:cubicBezTo>
                    <a:cubicBezTo>
                      <a:pt x="28050" y="184747"/>
                      <a:pt x="27948" y="198566"/>
                      <a:pt x="16688" y="211925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77"/>
              <p:cNvSpPr/>
              <p:nvPr/>
            </p:nvSpPr>
            <p:spPr>
              <a:xfrm>
                <a:off x="5506754" y="2736009"/>
                <a:ext cx="46065" cy="51183"/>
              </a:xfrm>
              <a:custGeom>
                <a:rect b="b" l="l" r="r" t="t"/>
                <a:pathLst>
                  <a:path extrusionOk="0" h="51183" w="46065">
                    <a:moveTo>
                      <a:pt x="36359" y="8355"/>
                    </a:moveTo>
                    <a:cubicBezTo>
                      <a:pt x="31753" y="6410"/>
                      <a:pt x="27863" y="9020"/>
                      <a:pt x="24075" y="11579"/>
                    </a:cubicBezTo>
                    <a:cubicBezTo>
                      <a:pt x="17523" y="16083"/>
                      <a:pt x="13736" y="23812"/>
                      <a:pt x="10614" y="30876"/>
                    </a:cubicBezTo>
                    <a:cubicBezTo>
                      <a:pt x="9079" y="34356"/>
                      <a:pt x="5393" y="41112"/>
                      <a:pt x="9693" y="43979"/>
                    </a:cubicBezTo>
                    <a:cubicBezTo>
                      <a:pt x="13327" y="46384"/>
                      <a:pt x="18803" y="44849"/>
                      <a:pt x="22284" y="43262"/>
                    </a:cubicBezTo>
                    <a:cubicBezTo>
                      <a:pt x="29705" y="39935"/>
                      <a:pt x="31855" y="35789"/>
                      <a:pt x="34875" y="28828"/>
                    </a:cubicBezTo>
                    <a:cubicBezTo>
                      <a:pt x="36820" y="24324"/>
                      <a:pt x="43525" y="11426"/>
                      <a:pt x="36308" y="835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77"/>
              <p:cNvSpPr/>
              <p:nvPr/>
            </p:nvSpPr>
            <p:spPr>
              <a:xfrm>
                <a:off x="5474257" y="2700086"/>
                <a:ext cx="30710" cy="30710"/>
              </a:xfrm>
              <a:custGeom>
                <a:rect b="b" l="l" r="r" t="t"/>
                <a:pathLst>
                  <a:path extrusionOk="0" h="30710" w="30710">
                    <a:moveTo>
                      <a:pt x="13271" y="9115"/>
                    </a:moveTo>
                    <a:cubicBezTo>
                      <a:pt x="9586" y="10548"/>
                      <a:pt x="8101" y="13056"/>
                      <a:pt x="7742" y="16895"/>
                    </a:cubicBezTo>
                    <a:cubicBezTo>
                      <a:pt x="7077" y="24367"/>
                      <a:pt x="11581" y="29230"/>
                      <a:pt x="19106" y="25698"/>
                    </a:cubicBezTo>
                    <a:cubicBezTo>
                      <a:pt x="24122" y="23344"/>
                      <a:pt x="28165" y="13414"/>
                      <a:pt x="23507" y="9012"/>
                    </a:cubicBezTo>
                    <a:cubicBezTo>
                      <a:pt x="20897" y="6607"/>
                      <a:pt x="16137" y="7988"/>
                      <a:pt x="13271" y="901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77"/>
              <p:cNvSpPr/>
              <p:nvPr/>
            </p:nvSpPr>
            <p:spPr>
              <a:xfrm>
                <a:off x="7166111" y="5714898"/>
                <a:ext cx="66539" cy="56302"/>
              </a:xfrm>
              <a:custGeom>
                <a:rect b="b" l="l" r="r" t="t"/>
                <a:pathLst>
                  <a:path extrusionOk="0" h="56302" w="66539">
                    <a:moveTo>
                      <a:pt x="10024" y="49775"/>
                    </a:moveTo>
                    <a:cubicBezTo>
                      <a:pt x="-2260" y="39846"/>
                      <a:pt x="37356" y="15636"/>
                      <a:pt x="44215" y="11285"/>
                    </a:cubicBezTo>
                    <a:cubicBezTo>
                      <a:pt x="47593" y="9135"/>
                      <a:pt x="53377" y="5859"/>
                      <a:pt x="57216" y="8930"/>
                    </a:cubicBezTo>
                    <a:cubicBezTo>
                      <a:pt x="63460" y="13946"/>
                      <a:pt x="54145" y="23671"/>
                      <a:pt x="51022" y="27715"/>
                    </a:cubicBezTo>
                    <a:cubicBezTo>
                      <a:pt x="44471" y="36109"/>
                      <a:pt x="22308" y="59705"/>
                      <a:pt x="10024" y="4977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77"/>
              <p:cNvSpPr/>
              <p:nvPr/>
            </p:nvSpPr>
            <p:spPr>
              <a:xfrm>
                <a:off x="6049131" y="3884041"/>
                <a:ext cx="2047355" cy="2216261"/>
              </a:xfrm>
              <a:custGeom>
                <a:rect b="b" l="l" r="r" t="t"/>
                <a:pathLst>
                  <a:path extrusionOk="0" h="2216261" w="2047355">
                    <a:moveTo>
                      <a:pt x="2040841" y="828548"/>
                    </a:moveTo>
                    <a:cubicBezTo>
                      <a:pt x="2030042" y="831619"/>
                      <a:pt x="2020521" y="845234"/>
                      <a:pt x="2008545" y="843289"/>
                    </a:cubicBezTo>
                    <a:cubicBezTo>
                      <a:pt x="1991296" y="840423"/>
                      <a:pt x="1985921" y="817492"/>
                      <a:pt x="1965857" y="819591"/>
                    </a:cubicBezTo>
                    <a:cubicBezTo>
                      <a:pt x="1950604" y="821178"/>
                      <a:pt x="1922607" y="833974"/>
                      <a:pt x="1918154" y="850199"/>
                    </a:cubicBezTo>
                    <a:cubicBezTo>
                      <a:pt x="1913138" y="868113"/>
                      <a:pt x="1932587" y="883776"/>
                      <a:pt x="1926548" y="902355"/>
                    </a:cubicBezTo>
                    <a:cubicBezTo>
                      <a:pt x="1921583" y="917659"/>
                      <a:pt x="1904129" y="925951"/>
                      <a:pt x="1912524" y="943507"/>
                    </a:cubicBezTo>
                    <a:cubicBezTo>
                      <a:pt x="1916720" y="952311"/>
                      <a:pt x="1921941" y="960193"/>
                      <a:pt x="1924398" y="969713"/>
                    </a:cubicBezTo>
                    <a:cubicBezTo>
                      <a:pt x="1926803" y="978926"/>
                      <a:pt x="1925882" y="988651"/>
                      <a:pt x="1928185" y="997813"/>
                    </a:cubicBezTo>
                    <a:cubicBezTo>
                      <a:pt x="1930079" y="1005644"/>
                      <a:pt x="1935403" y="1008255"/>
                      <a:pt x="1942466" y="1011172"/>
                    </a:cubicBezTo>
                    <a:cubicBezTo>
                      <a:pt x="1951577" y="1015011"/>
                      <a:pt x="1960278" y="1019310"/>
                      <a:pt x="1965140" y="1028472"/>
                    </a:cubicBezTo>
                    <a:cubicBezTo>
                      <a:pt x="1987303" y="1070597"/>
                      <a:pt x="1913752" y="1093067"/>
                      <a:pt x="1888006" y="1103917"/>
                    </a:cubicBezTo>
                    <a:cubicBezTo>
                      <a:pt x="1873009" y="1110213"/>
                      <a:pt x="1857450" y="1112772"/>
                      <a:pt x="1841838" y="1117021"/>
                    </a:cubicBezTo>
                    <a:cubicBezTo>
                      <a:pt x="1831909" y="1119733"/>
                      <a:pt x="1822798" y="1124186"/>
                      <a:pt x="1821058" y="1134218"/>
                    </a:cubicBezTo>
                    <a:cubicBezTo>
                      <a:pt x="1822081" y="1105760"/>
                      <a:pt x="1852689" y="1080936"/>
                      <a:pt x="1869631" y="1067782"/>
                    </a:cubicBezTo>
                    <a:cubicBezTo>
                      <a:pt x="1886573" y="1054627"/>
                      <a:pt x="1836720" y="1036150"/>
                      <a:pt x="1818857" y="1036150"/>
                    </a:cubicBezTo>
                    <a:cubicBezTo>
                      <a:pt x="1800994" y="1036150"/>
                      <a:pt x="1797820" y="1069368"/>
                      <a:pt x="1796899" y="1082266"/>
                    </a:cubicBezTo>
                    <a:cubicBezTo>
                      <a:pt x="1795978" y="1095114"/>
                      <a:pt x="1759586" y="1092913"/>
                      <a:pt x="1745817" y="1093527"/>
                    </a:cubicBezTo>
                    <a:cubicBezTo>
                      <a:pt x="1731998" y="1094141"/>
                      <a:pt x="1746125" y="1123316"/>
                      <a:pt x="1751755" y="1133041"/>
                    </a:cubicBezTo>
                    <a:cubicBezTo>
                      <a:pt x="1757385" y="1142766"/>
                      <a:pt x="1742644" y="1159401"/>
                      <a:pt x="1736707" y="1168767"/>
                    </a:cubicBezTo>
                    <a:cubicBezTo>
                      <a:pt x="1730770" y="1178134"/>
                      <a:pt x="1725702" y="1178748"/>
                      <a:pt x="1715363" y="1177827"/>
                    </a:cubicBezTo>
                    <a:cubicBezTo>
                      <a:pt x="1705024" y="1176906"/>
                      <a:pt x="1692484" y="1200399"/>
                      <a:pt x="1678101" y="1212018"/>
                    </a:cubicBezTo>
                    <a:cubicBezTo>
                      <a:pt x="1663616" y="1223636"/>
                      <a:pt x="1654198" y="1213553"/>
                      <a:pt x="1642631" y="1209203"/>
                    </a:cubicBezTo>
                    <a:cubicBezTo>
                      <a:pt x="1631012" y="1204801"/>
                      <a:pt x="1617909" y="1199785"/>
                      <a:pt x="1606597" y="1198198"/>
                    </a:cubicBezTo>
                    <a:cubicBezTo>
                      <a:pt x="1595337" y="1196611"/>
                      <a:pt x="1589655" y="1212325"/>
                      <a:pt x="1578395" y="1211352"/>
                    </a:cubicBezTo>
                    <a:cubicBezTo>
                      <a:pt x="1567084" y="1210431"/>
                      <a:pt x="1552086" y="1182178"/>
                      <a:pt x="1542924" y="1168409"/>
                    </a:cubicBezTo>
                    <a:cubicBezTo>
                      <a:pt x="1533814" y="1154641"/>
                      <a:pt x="1527211" y="1174039"/>
                      <a:pt x="1519380" y="1188166"/>
                    </a:cubicBezTo>
                    <a:cubicBezTo>
                      <a:pt x="1511549" y="1202293"/>
                      <a:pt x="1491792" y="1172555"/>
                      <a:pt x="1476130" y="1164059"/>
                    </a:cubicBezTo>
                    <a:cubicBezTo>
                      <a:pt x="1460467" y="1155613"/>
                      <a:pt x="1444447" y="1176599"/>
                      <a:pt x="1440096" y="1191954"/>
                    </a:cubicBezTo>
                    <a:cubicBezTo>
                      <a:pt x="1435746" y="1207309"/>
                      <a:pt x="1421619" y="1217034"/>
                      <a:pt x="1409079" y="1222971"/>
                    </a:cubicBezTo>
                    <a:cubicBezTo>
                      <a:pt x="1396487" y="1228960"/>
                      <a:pt x="1364856" y="1213246"/>
                      <a:pt x="1348221" y="1214219"/>
                    </a:cubicBezTo>
                    <a:cubicBezTo>
                      <a:pt x="1331587" y="1215140"/>
                      <a:pt x="1313416" y="1233976"/>
                      <a:pt x="1298061" y="1247437"/>
                    </a:cubicBezTo>
                    <a:cubicBezTo>
                      <a:pt x="1282706" y="1260950"/>
                      <a:pt x="1275540" y="1255575"/>
                      <a:pt x="1258905" y="1255882"/>
                    </a:cubicBezTo>
                    <a:cubicBezTo>
                      <a:pt x="1242270" y="1256241"/>
                      <a:pt x="1218470" y="1272517"/>
                      <a:pt x="1210946" y="1299798"/>
                    </a:cubicBezTo>
                    <a:cubicBezTo>
                      <a:pt x="1203422" y="1327079"/>
                      <a:pt x="1242884" y="1344635"/>
                      <a:pt x="1264536" y="1359069"/>
                    </a:cubicBezTo>
                    <a:cubicBezTo>
                      <a:pt x="1286186" y="1373452"/>
                      <a:pt x="1269193" y="1372223"/>
                      <a:pt x="1245700" y="1397611"/>
                    </a:cubicBezTo>
                    <a:cubicBezTo>
                      <a:pt x="1222360" y="1422844"/>
                      <a:pt x="1270115" y="1580337"/>
                      <a:pt x="1270729" y="1582282"/>
                    </a:cubicBezTo>
                    <a:cubicBezTo>
                      <a:pt x="1254759" y="1665251"/>
                      <a:pt x="1221029" y="1742897"/>
                      <a:pt x="1163089" y="1805495"/>
                    </a:cubicBezTo>
                    <a:cubicBezTo>
                      <a:pt x="1144509" y="1825610"/>
                      <a:pt x="1122705" y="1848080"/>
                      <a:pt x="1110165" y="1872648"/>
                    </a:cubicBezTo>
                    <a:cubicBezTo>
                      <a:pt x="1104432" y="1883806"/>
                      <a:pt x="1104125" y="1898854"/>
                      <a:pt x="1100082" y="1910934"/>
                    </a:cubicBezTo>
                    <a:cubicBezTo>
                      <a:pt x="1095629" y="1924292"/>
                      <a:pt x="1089282" y="1937191"/>
                      <a:pt x="1079966" y="1947939"/>
                    </a:cubicBezTo>
                    <a:cubicBezTo>
                      <a:pt x="1061643" y="1969078"/>
                      <a:pt x="1033492" y="1976142"/>
                      <a:pt x="1013785" y="1995284"/>
                    </a:cubicBezTo>
                    <a:cubicBezTo>
                      <a:pt x="991930" y="2016526"/>
                      <a:pt x="986607" y="2053327"/>
                      <a:pt x="961783" y="2070883"/>
                    </a:cubicBezTo>
                    <a:cubicBezTo>
                      <a:pt x="950830" y="2078612"/>
                      <a:pt x="938136" y="2077690"/>
                      <a:pt x="926057" y="2073647"/>
                    </a:cubicBezTo>
                    <a:cubicBezTo>
                      <a:pt x="917201" y="2070781"/>
                      <a:pt x="904559" y="2060800"/>
                      <a:pt x="895193" y="2061107"/>
                    </a:cubicBezTo>
                    <a:cubicBezTo>
                      <a:pt x="881271" y="2061517"/>
                      <a:pt x="895499" y="2088132"/>
                      <a:pt x="890995" y="2097601"/>
                    </a:cubicBezTo>
                    <a:cubicBezTo>
                      <a:pt x="882960" y="2114799"/>
                      <a:pt x="843446" y="2108964"/>
                      <a:pt x="827988" y="2115106"/>
                    </a:cubicBezTo>
                    <a:cubicBezTo>
                      <a:pt x="800656" y="2125957"/>
                      <a:pt x="820516" y="2143257"/>
                      <a:pt x="838890" y="2149297"/>
                    </a:cubicBezTo>
                    <a:cubicBezTo>
                      <a:pt x="856549" y="2155132"/>
                      <a:pt x="876408" y="2158510"/>
                      <a:pt x="895858" y="2158664"/>
                    </a:cubicBezTo>
                    <a:cubicBezTo>
                      <a:pt x="897138" y="2180775"/>
                      <a:pt x="875128" y="2187327"/>
                      <a:pt x="866683" y="2185740"/>
                    </a:cubicBezTo>
                    <a:cubicBezTo>
                      <a:pt x="858238" y="2184153"/>
                      <a:pt x="846977" y="2198587"/>
                      <a:pt x="830957" y="2210513"/>
                    </a:cubicBezTo>
                    <a:cubicBezTo>
                      <a:pt x="814987" y="2222439"/>
                      <a:pt x="809971" y="2187634"/>
                      <a:pt x="806491" y="2170436"/>
                    </a:cubicBezTo>
                    <a:cubicBezTo>
                      <a:pt x="803062" y="2153187"/>
                      <a:pt x="777367" y="2161018"/>
                      <a:pt x="761654" y="2162605"/>
                    </a:cubicBezTo>
                    <a:cubicBezTo>
                      <a:pt x="745992" y="2164191"/>
                      <a:pt x="748858" y="2156974"/>
                      <a:pt x="750087" y="2128414"/>
                    </a:cubicBezTo>
                    <a:cubicBezTo>
                      <a:pt x="751264" y="2099905"/>
                      <a:pt x="720605" y="2097089"/>
                      <a:pt x="707399" y="2093609"/>
                    </a:cubicBezTo>
                    <a:cubicBezTo>
                      <a:pt x="694245" y="2090180"/>
                      <a:pt x="692965" y="2079226"/>
                      <a:pt x="687335" y="2056296"/>
                    </a:cubicBezTo>
                    <a:cubicBezTo>
                      <a:pt x="681704" y="2033417"/>
                      <a:pt x="640297" y="2034696"/>
                      <a:pt x="622485" y="2036232"/>
                    </a:cubicBezTo>
                    <a:cubicBezTo>
                      <a:pt x="604622" y="2037819"/>
                      <a:pt x="582971" y="2009616"/>
                      <a:pt x="574218" y="1989859"/>
                    </a:cubicBezTo>
                    <a:cubicBezTo>
                      <a:pt x="565466" y="1970102"/>
                      <a:pt x="549139" y="1958842"/>
                      <a:pt x="524058" y="1941900"/>
                    </a:cubicBezTo>
                    <a:cubicBezTo>
                      <a:pt x="499029" y="1924958"/>
                      <a:pt x="477993" y="1899571"/>
                      <a:pt x="472618" y="1880121"/>
                    </a:cubicBezTo>
                    <a:cubicBezTo>
                      <a:pt x="467296" y="1860671"/>
                      <a:pt x="460693" y="1857293"/>
                      <a:pt x="445389" y="1853505"/>
                    </a:cubicBezTo>
                    <a:cubicBezTo>
                      <a:pt x="429982" y="1849769"/>
                      <a:pt x="412170" y="1880121"/>
                      <a:pt x="399937" y="1895220"/>
                    </a:cubicBezTo>
                    <a:cubicBezTo>
                      <a:pt x="387704" y="1910268"/>
                      <a:pt x="349879" y="1930742"/>
                      <a:pt x="349879" y="1930742"/>
                    </a:cubicBezTo>
                    <a:cubicBezTo>
                      <a:pt x="349879" y="1928080"/>
                      <a:pt x="347576" y="1926084"/>
                      <a:pt x="344710" y="1924139"/>
                    </a:cubicBezTo>
                    <a:cubicBezTo>
                      <a:pt x="344096" y="1923678"/>
                      <a:pt x="343430" y="1923269"/>
                      <a:pt x="342662" y="1922808"/>
                    </a:cubicBezTo>
                    <a:cubicBezTo>
                      <a:pt x="340411" y="1921375"/>
                      <a:pt x="337954" y="1919942"/>
                      <a:pt x="336213" y="1918151"/>
                    </a:cubicBezTo>
                    <a:cubicBezTo>
                      <a:pt x="335548" y="1917536"/>
                      <a:pt x="334934" y="1916871"/>
                      <a:pt x="334575" y="1916103"/>
                    </a:cubicBezTo>
                    <a:cubicBezTo>
                      <a:pt x="328792" y="1906378"/>
                      <a:pt x="341383" y="1891074"/>
                      <a:pt x="330532" y="1883397"/>
                    </a:cubicBezTo>
                    <a:cubicBezTo>
                      <a:pt x="323110" y="1878176"/>
                      <a:pt x="310161" y="1879712"/>
                      <a:pt x="302279" y="1882885"/>
                    </a:cubicBezTo>
                    <a:cubicBezTo>
                      <a:pt x="291018" y="1887389"/>
                      <a:pt x="283085" y="1899059"/>
                      <a:pt x="271364" y="1902079"/>
                    </a:cubicBezTo>
                    <a:cubicBezTo>
                      <a:pt x="263737" y="1904075"/>
                      <a:pt x="255957" y="1901925"/>
                      <a:pt x="250788" y="1895886"/>
                    </a:cubicBezTo>
                    <a:cubicBezTo>
                      <a:pt x="248382" y="1893019"/>
                      <a:pt x="247102" y="1889538"/>
                      <a:pt x="245004" y="1886468"/>
                    </a:cubicBezTo>
                    <a:cubicBezTo>
                      <a:pt x="242445" y="1882731"/>
                      <a:pt x="239885" y="1879200"/>
                      <a:pt x="237838" y="1875105"/>
                    </a:cubicBezTo>
                    <a:cubicBezTo>
                      <a:pt x="235740" y="1871010"/>
                      <a:pt x="234358" y="1866455"/>
                      <a:pt x="231798" y="1862616"/>
                    </a:cubicBezTo>
                    <a:cubicBezTo>
                      <a:pt x="228932" y="1858470"/>
                      <a:pt x="224991" y="1855143"/>
                      <a:pt x="221101" y="1851918"/>
                    </a:cubicBezTo>
                    <a:cubicBezTo>
                      <a:pt x="216699" y="1848131"/>
                      <a:pt x="212911" y="1842092"/>
                      <a:pt x="206923" y="1840556"/>
                    </a:cubicBezTo>
                    <a:cubicBezTo>
                      <a:pt x="201600" y="1839174"/>
                      <a:pt x="196737" y="1836819"/>
                      <a:pt x="191670" y="1834363"/>
                    </a:cubicBezTo>
                    <a:cubicBezTo>
                      <a:pt x="183686" y="1830575"/>
                      <a:pt x="175138" y="1829500"/>
                      <a:pt x="167460" y="1825508"/>
                    </a:cubicBezTo>
                    <a:cubicBezTo>
                      <a:pt x="154715" y="1818854"/>
                      <a:pt x="145451" y="1807952"/>
                      <a:pt x="135521" y="1797869"/>
                    </a:cubicBezTo>
                    <a:cubicBezTo>
                      <a:pt x="125387" y="1787529"/>
                      <a:pt x="114127" y="1788143"/>
                      <a:pt x="103429" y="1797715"/>
                    </a:cubicBezTo>
                    <a:cubicBezTo>
                      <a:pt x="102917" y="1798175"/>
                      <a:pt x="102405" y="1798585"/>
                      <a:pt x="101996" y="1799148"/>
                    </a:cubicBezTo>
                    <a:cubicBezTo>
                      <a:pt x="100512" y="1800786"/>
                      <a:pt x="99283" y="1802680"/>
                      <a:pt x="98311" y="1804625"/>
                    </a:cubicBezTo>
                    <a:cubicBezTo>
                      <a:pt x="97953" y="1805188"/>
                      <a:pt x="97696" y="1805750"/>
                      <a:pt x="97441" y="1806365"/>
                    </a:cubicBezTo>
                    <a:cubicBezTo>
                      <a:pt x="96519" y="1808463"/>
                      <a:pt x="95700" y="1810613"/>
                      <a:pt x="94984" y="1812814"/>
                    </a:cubicBezTo>
                    <a:cubicBezTo>
                      <a:pt x="94984" y="1812814"/>
                      <a:pt x="74511" y="1802168"/>
                      <a:pt x="66986" y="1785328"/>
                    </a:cubicBezTo>
                    <a:cubicBezTo>
                      <a:pt x="59462" y="1768489"/>
                      <a:pt x="47537" y="1747759"/>
                      <a:pt x="38426" y="1734963"/>
                    </a:cubicBezTo>
                    <a:cubicBezTo>
                      <a:pt x="29366" y="1722116"/>
                      <a:pt x="4235" y="1704509"/>
                      <a:pt x="8073" y="1677228"/>
                    </a:cubicBezTo>
                    <a:cubicBezTo>
                      <a:pt x="11810" y="1649947"/>
                      <a:pt x="45950" y="1646517"/>
                      <a:pt x="56698" y="1646211"/>
                    </a:cubicBezTo>
                    <a:cubicBezTo>
                      <a:pt x="67293" y="1645903"/>
                      <a:pt x="99949" y="1653120"/>
                      <a:pt x="106807" y="1621130"/>
                    </a:cubicBezTo>
                    <a:cubicBezTo>
                      <a:pt x="113717" y="1589141"/>
                      <a:pt x="107473" y="1540208"/>
                      <a:pt x="117453" y="1533043"/>
                    </a:cubicBezTo>
                    <a:cubicBezTo>
                      <a:pt x="127537" y="1525826"/>
                      <a:pt x="142227" y="1522960"/>
                      <a:pt x="141613" y="1505762"/>
                    </a:cubicBezTo>
                    <a:cubicBezTo>
                      <a:pt x="140998" y="1488513"/>
                      <a:pt x="142585" y="1470957"/>
                      <a:pt x="152002" y="1451865"/>
                    </a:cubicBezTo>
                    <a:cubicBezTo>
                      <a:pt x="161369" y="1432723"/>
                      <a:pt x="184248" y="1402319"/>
                      <a:pt x="193974" y="1393567"/>
                    </a:cubicBezTo>
                    <a:cubicBezTo>
                      <a:pt x="203699" y="1384763"/>
                      <a:pt x="213116" y="1368180"/>
                      <a:pt x="222483" y="1363522"/>
                    </a:cubicBezTo>
                    <a:cubicBezTo>
                      <a:pt x="231901" y="1358813"/>
                      <a:pt x="232822" y="1344686"/>
                      <a:pt x="233795" y="1334347"/>
                    </a:cubicBezTo>
                    <a:cubicBezTo>
                      <a:pt x="234716" y="1324008"/>
                      <a:pt x="237889" y="1295755"/>
                      <a:pt x="223455" y="1292632"/>
                    </a:cubicBezTo>
                    <a:cubicBezTo>
                      <a:pt x="209073" y="1289510"/>
                      <a:pt x="200269" y="1273490"/>
                      <a:pt x="205336" y="1269088"/>
                    </a:cubicBezTo>
                    <a:cubicBezTo>
                      <a:pt x="210301" y="1264737"/>
                      <a:pt x="210608" y="1251839"/>
                      <a:pt x="200627" y="1248717"/>
                    </a:cubicBezTo>
                    <a:cubicBezTo>
                      <a:pt x="190544" y="1245543"/>
                      <a:pt x="180256" y="1244929"/>
                      <a:pt x="189930" y="1232696"/>
                    </a:cubicBezTo>
                    <a:cubicBezTo>
                      <a:pt x="199706" y="1220514"/>
                      <a:pt x="230416" y="1181000"/>
                      <a:pt x="234767" y="1163700"/>
                    </a:cubicBezTo>
                    <a:cubicBezTo>
                      <a:pt x="239220" y="1146451"/>
                      <a:pt x="244185" y="1122651"/>
                      <a:pt x="257390" y="1121064"/>
                    </a:cubicBezTo>
                    <a:cubicBezTo>
                      <a:pt x="270544" y="1119477"/>
                      <a:pt x="310672" y="1117276"/>
                      <a:pt x="316559" y="1126080"/>
                    </a:cubicBezTo>
                    <a:cubicBezTo>
                      <a:pt x="322547" y="1134884"/>
                      <a:pt x="333859" y="1148038"/>
                      <a:pt x="351415" y="1145223"/>
                    </a:cubicBezTo>
                    <a:cubicBezTo>
                      <a:pt x="368971" y="1142408"/>
                      <a:pt x="383098" y="1128588"/>
                      <a:pt x="388421" y="1115434"/>
                    </a:cubicBezTo>
                    <a:cubicBezTo>
                      <a:pt x="393744" y="1102280"/>
                      <a:pt x="391901" y="1077199"/>
                      <a:pt x="407206" y="1077199"/>
                    </a:cubicBezTo>
                    <a:cubicBezTo>
                      <a:pt x="422510" y="1077199"/>
                      <a:pt x="448562" y="1079400"/>
                      <a:pt x="456751" y="1100079"/>
                    </a:cubicBezTo>
                    <a:cubicBezTo>
                      <a:pt x="464941" y="1120808"/>
                      <a:pt x="491557" y="1175626"/>
                      <a:pt x="505376" y="1178441"/>
                    </a:cubicBezTo>
                    <a:cubicBezTo>
                      <a:pt x="519145" y="1181256"/>
                      <a:pt x="526669" y="1181922"/>
                      <a:pt x="525696" y="1167437"/>
                    </a:cubicBezTo>
                    <a:cubicBezTo>
                      <a:pt x="524775" y="1153054"/>
                      <a:pt x="504455" y="1088460"/>
                      <a:pt x="512900" y="1077148"/>
                    </a:cubicBezTo>
                    <a:cubicBezTo>
                      <a:pt x="521345" y="1065837"/>
                      <a:pt x="523853" y="1047359"/>
                      <a:pt x="537622" y="1051454"/>
                    </a:cubicBezTo>
                    <a:cubicBezTo>
                      <a:pt x="551390" y="1055497"/>
                      <a:pt x="575242" y="1065888"/>
                      <a:pt x="569305" y="1047973"/>
                    </a:cubicBezTo>
                    <a:cubicBezTo>
                      <a:pt x="563317" y="1030110"/>
                      <a:pt x="560194" y="1009432"/>
                      <a:pt x="574577" y="1002215"/>
                    </a:cubicBezTo>
                    <a:cubicBezTo>
                      <a:pt x="589062" y="994947"/>
                      <a:pt x="606259" y="994947"/>
                      <a:pt x="621308" y="983994"/>
                    </a:cubicBezTo>
                    <a:cubicBezTo>
                      <a:pt x="636407" y="973040"/>
                      <a:pt x="651096" y="972375"/>
                      <a:pt x="648282" y="952669"/>
                    </a:cubicBezTo>
                    <a:cubicBezTo>
                      <a:pt x="645466" y="932912"/>
                      <a:pt x="641730" y="907525"/>
                      <a:pt x="650790" y="899694"/>
                    </a:cubicBezTo>
                    <a:cubicBezTo>
                      <a:pt x="652939" y="897851"/>
                      <a:pt x="655345" y="896418"/>
                      <a:pt x="657802" y="895292"/>
                    </a:cubicBezTo>
                    <a:lnTo>
                      <a:pt x="657904" y="895292"/>
                    </a:lnTo>
                    <a:cubicBezTo>
                      <a:pt x="665940" y="891556"/>
                      <a:pt x="674743" y="890583"/>
                      <a:pt x="678070" y="886488"/>
                    </a:cubicBezTo>
                    <a:cubicBezTo>
                      <a:pt x="682472" y="881165"/>
                      <a:pt x="701564" y="861715"/>
                      <a:pt x="710368" y="882393"/>
                    </a:cubicBezTo>
                    <a:cubicBezTo>
                      <a:pt x="719120" y="903072"/>
                      <a:pt x="719120" y="939464"/>
                      <a:pt x="737956" y="937621"/>
                    </a:cubicBezTo>
                    <a:cubicBezTo>
                      <a:pt x="756740" y="935727"/>
                      <a:pt x="768973" y="929431"/>
                      <a:pt x="769638" y="941357"/>
                    </a:cubicBezTo>
                    <a:cubicBezTo>
                      <a:pt x="770201" y="953283"/>
                      <a:pt x="775269" y="963929"/>
                      <a:pt x="789652" y="964544"/>
                    </a:cubicBezTo>
                    <a:cubicBezTo>
                      <a:pt x="804085" y="965158"/>
                      <a:pt x="843548" y="985836"/>
                      <a:pt x="842627" y="963878"/>
                    </a:cubicBezTo>
                    <a:cubicBezTo>
                      <a:pt x="841654" y="941972"/>
                      <a:pt x="830087" y="922829"/>
                      <a:pt x="850458" y="911210"/>
                    </a:cubicBezTo>
                    <a:cubicBezTo>
                      <a:pt x="870829" y="899591"/>
                      <a:pt x="884956" y="897390"/>
                      <a:pt x="884956" y="875484"/>
                    </a:cubicBezTo>
                    <a:cubicBezTo>
                      <a:pt x="884956" y="853577"/>
                      <a:pt x="868321" y="824709"/>
                      <a:pt x="853631" y="820000"/>
                    </a:cubicBezTo>
                    <a:cubicBezTo>
                      <a:pt x="838890" y="815291"/>
                      <a:pt x="826299" y="815599"/>
                      <a:pt x="826657" y="804338"/>
                    </a:cubicBezTo>
                    <a:cubicBezTo>
                      <a:pt x="827015" y="793027"/>
                      <a:pt x="841398" y="777979"/>
                      <a:pt x="850509" y="772655"/>
                    </a:cubicBezTo>
                    <a:cubicBezTo>
                      <a:pt x="859620" y="767332"/>
                      <a:pt x="883113" y="746654"/>
                      <a:pt x="885007" y="729405"/>
                    </a:cubicBezTo>
                    <a:cubicBezTo>
                      <a:pt x="886901" y="712156"/>
                      <a:pt x="891251" y="695572"/>
                      <a:pt x="876562" y="696135"/>
                    </a:cubicBezTo>
                    <a:cubicBezTo>
                      <a:pt x="861872" y="696801"/>
                      <a:pt x="821693" y="682674"/>
                      <a:pt x="810381" y="657594"/>
                    </a:cubicBezTo>
                    <a:cubicBezTo>
                      <a:pt x="799120" y="632514"/>
                      <a:pt x="801936" y="620588"/>
                      <a:pt x="803830" y="599295"/>
                    </a:cubicBezTo>
                    <a:cubicBezTo>
                      <a:pt x="805723" y="578003"/>
                      <a:pt x="813554" y="576160"/>
                      <a:pt x="806389" y="562648"/>
                    </a:cubicBezTo>
                    <a:cubicBezTo>
                      <a:pt x="799120" y="549187"/>
                      <a:pt x="795691" y="533217"/>
                      <a:pt x="807310" y="525028"/>
                    </a:cubicBezTo>
                    <a:cubicBezTo>
                      <a:pt x="818929" y="516890"/>
                      <a:pt x="891968" y="489301"/>
                      <a:pt x="893503" y="475840"/>
                    </a:cubicBezTo>
                    <a:cubicBezTo>
                      <a:pt x="895090" y="462379"/>
                      <a:pt x="884751" y="459564"/>
                      <a:pt x="884086" y="450760"/>
                    </a:cubicBezTo>
                    <a:cubicBezTo>
                      <a:pt x="883523" y="441956"/>
                      <a:pt x="887873" y="426652"/>
                      <a:pt x="899185" y="420049"/>
                    </a:cubicBezTo>
                    <a:cubicBezTo>
                      <a:pt x="910497" y="413498"/>
                      <a:pt x="933376" y="400907"/>
                      <a:pt x="925801" y="384937"/>
                    </a:cubicBezTo>
                    <a:cubicBezTo>
                      <a:pt x="918277" y="368968"/>
                      <a:pt x="913619" y="347932"/>
                      <a:pt x="919863" y="332269"/>
                    </a:cubicBezTo>
                    <a:cubicBezTo>
                      <a:pt x="926107" y="316607"/>
                      <a:pt x="939620" y="307189"/>
                      <a:pt x="933990" y="296543"/>
                    </a:cubicBezTo>
                    <a:cubicBezTo>
                      <a:pt x="928309" y="285897"/>
                      <a:pt x="907323" y="254572"/>
                      <a:pt x="906095" y="243567"/>
                    </a:cubicBezTo>
                    <a:cubicBezTo>
                      <a:pt x="904815" y="232614"/>
                      <a:pt x="890688" y="210042"/>
                      <a:pt x="904815" y="205333"/>
                    </a:cubicBezTo>
                    <a:cubicBezTo>
                      <a:pt x="918942" y="200624"/>
                      <a:pt x="932096" y="201238"/>
                      <a:pt x="928974" y="185883"/>
                    </a:cubicBezTo>
                    <a:cubicBezTo>
                      <a:pt x="925852" y="170477"/>
                      <a:pt x="922064" y="161417"/>
                      <a:pt x="913311" y="160803"/>
                    </a:cubicBezTo>
                    <a:cubicBezTo>
                      <a:pt x="904559" y="160138"/>
                      <a:pt x="892326" y="158295"/>
                      <a:pt x="900157" y="147342"/>
                    </a:cubicBezTo>
                    <a:cubicBezTo>
                      <a:pt x="908040" y="136388"/>
                      <a:pt x="920528" y="119447"/>
                      <a:pt x="918328" y="110029"/>
                    </a:cubicBezTo>
                    <a:cubicBezTo>
                      <a:pt x="916127" y="100611"/>
                      <a:pt x="905481" y="52959"/>
                      <a:pt x="921757" y="59254"/>
                    </a:cubicBezTo>
                    <a:cubicBezTo>
                      <a:pt x="938085" y="65550"/>
                      <a:pt x="983229" y="77425"/>
                      <a:pt x="997970" y="67444"/>
                    </a:cubicBezTo>
                    <a:cubicBezTo>
                      <a:pt x="1012711" y="57412"/>
                      <a:pt x="1036204" y="45793"/>
                      <a:pt x="1020542" y="30745"/>
                    </a:cubicBezTo>
                    <a:cubicBezTo>
                      <a:pt x="1016243" y="26650"/>
                      <a:pt x="1010356" y="22914"/>
                      <a:pt x="1003702" y="19792"/>
                    </a:cubicBezTo>
                    <a:cubicBezTo>
                      <a:pt x="1003702" y="19792"/>
                      <a:pt x="1039991" y="-1603"/>
                      <a:pt x="1043780" y="12472"/>
                    </a:cubicBezTo>
                    <a:cubicBezTo>
                      <a:pt x="1047567" y="26599"/>
                      <a:pt x="1048028" y="33407"/>
                      <a:pt x="1055347" y="42108"/>
                    </a:cubicBezTo>
                    <a:cubicBezTo>
                      <a:pt x="1062615" y="50809"/>
                      <a:pt x="1088258" y="76452"/>
                      <a:pt x="1075104" y="80700"/>
                    </a:cubicBezTo>
                    <a:cubicBezTo>
                      <a:pt x="1061950" y="84897"/>
                      <a:pt x="1031802" y="69645"/>
                      <a:pt x="1031086" y="80700"/>
                    </a:cubicBezTo>
                    <a:cubicBezTo>
                      <a:pt x="1030420" y="91705"/>
                      <a:pt x="1020491" y="134085"/>
                      <a:pt x="1034618" y="131935"/>
                    </a:cubicBezTo>
                    <a:cubicBezTo>
                      <a:pt x="1048744" y="129837"/>
                      <a:pt x="1088258" y="111001"/>
                      <a:pt x="1096959" y="128148"/>
                    </a:cubicBezTo>
                    <a:cubicBezTo>
                      <a:pt x="1105661" y="145346"/>
                      <a:pt x="1126390" y="180100"/>
                      <a:pt x="1133198" y="189057"/>
                    </a:cubicBezTo>
                    <a:cubicBezTo>
                      <a:pt x="1139954" y="198014"/>
                      <a:pt x="1147683" y="214444"/>
                      <a:pt x="1146813" y="232102"/>
                    </a:cubicBezTo>
                    <a:cubicBezTo>
                      <a:pt x="1145891" y="249710"/>
                      <a:pt x="1133863" y="276530"/>
                      <a:pt x="1142309" y="289735"/>
                    </a:cubicBezTo>
                    <a:cubicBezTo>
                      <a:pt x="1150805" y="302890"/>
                      <a:pt x="1184688" y="333446"/>
                      <a:pt x="1184688" y="348034"/>
                    </a:cubicBezTo>
                    <a:cubicBezTo>
                      <a:pt x="1184688" y="362621"/>
                      <a:pt x="1184688" y="383044"/>
                      <a:pt x="1176908" y="397682"/>
                    </a:cubicBezTo>
                    <a:cubicBezTo>
                      <a:pt x="1169129" y="412218"/>
                      <a:pt x="1164676" y="422148"/>
                      <a:pt x="1175476" y="435507"/>
                    </a:cubicBezTo>
                    <a:cubicBezTo>
                      <a:pt x="1186327" y="448917"/>
                      <a:pt x="1223639" y="486077"/>
                      <a:pt x="1232801" y="494573"/>
                    </a:cubicBezTo>
                    <a:cubicBezTo>
                      <a:pt x="1242015" y="503019"/>
                      <a:pt x="1278253" y="515456"/>
                      <a:pt x="1272828" y="536135"/>
                    </a:cubicBezTo>
                    <a:cubicBezTo>
                      <a:pt x="1267402" y="556864"/>
                      <a:pt x="1265713" y="593512"/>
                      <a:pt x="1258701" y="598425"/>
                    </a:cubicBezTo>
                    <a:cubicBezTo>
                      <a:pt x="1251637" y="603339"/>
                      <a:pt x="1238994" y="615367"/>
                      <a:pt x="1237971" y="624017"/>
                    </a:cubicBezTo>
                    <a:cubicBezTo>
                      <a:pt x="1237049" y="632719"/>
                      <a:pt x="1228860" y="640038"/>
                      <a:pt x="1228348" y="656007"/>
                    </a:cubicBezTo>
                    <a:cubicBezTo>
                      <a:pt x="1227888" y="672028"/>
                      <a:pt x="1215399" y="702789"/>
                      <a:pt x="1217241" y="714818"/>
                    </a:cubicBezTo>
                    <a:cubicBezTo>
                      <a:pt x="1219186" y="726795"/>
                      <a:pt x="1229782" y="738772"/>
                      <a:pt x="1226915" y="759757"/>
                    </a:cubicBezTo>
                    <a:cubicBezTo>
                      <a:pt x="1224100" y="780640"/>
                      <a:pt x="1221797" y="808638"/>
                      <a:pt x="1227888" y="819540"/>
                    </a:cubicBezTo>
                    <a:cubicBezTo>
                      <a:pt x="1233979" y="830493"/>
                      <a:pt x="1249999" y="865964"/>
                      <a:pt x="1272111" y="865759"/>
                    </a:cubicBezTo>
                    <a:cubicBezTo>
                      <a:pt x="1294222" y="865503"/>
                      <a:pt x="1318176" y="813756"/>
                      <a:pt x="1331125" y="815445"/>
                    </a:cubicBezTo>
                    <a:cubicBezTo>
                      <a:pt x="1344075" y="817134"/>
                      <a:pt x="1356308" y="820359"/>
                      <a:pt x="1374888" y="809815"/>
                    </a:cubicBezTo>
                    <a:cubicBezTo>
                      <a:pt x="1393468" y="799220"/>
                      <a:pt x="1391318" y="799220"/>
                      <a:pt x="1402169" y="798759"/>
                    </a:cubicBezTo>
                    <a:cubicBezTo>
                      <a:pt x="1412969" y="798298"/>
                      <a:pt x="1421926" y="796200"/>
                      <a:pt x="1429399" y="787038"/>
                    </a:cubicBezTo>
                    <a:cubicBezTo>
                      <a:pt x="1436974" y="777876"/>
                      <a:pt x="1449412" y="751312"/>
                      <a:pt x="1455759" y="769584"/>
                    </a:cubicBezTo>
                    <a:cubicBezTo>
                      <a:pt x="1462157" y="787959"/>
                      <a:pt x="1465432" y="807000"/>
                      <a:pt x="1469885" y="802751"/>
                    </a:cubicBezTo>
                    <a:cubicBezTo>
                      <a:pt x="1474390" y="798554"/>
                      <a:pt x="1480173" y="794767"/>
                      <a:pt x="1482323" y="812630"/>
                    </a:cubicBezTo>
                    <a:cubicBezTo>
                      <a:pt x="1484422" y="830493"/>
                      <a:pt x="1479764" y="858235"/>
                      <a:pt x="1490512" y="853526"/>
                    </a:cubicBezTo>
                    <a:cubicBezTo>
                      <a:pt x="1501312" y="848868"/>
                      <a:pt x="1503206" y="823174"/>
                      <a:pt x="1511447" y="821280"/>
                    </a:cubicBezTo>
                    <a:cubicBezTo>
                      <a:pt x="1519636" y="819386"/>
                      <a:pt x="1535657" y="808126"/>
                      <a:pt x="1538932" y="778951"/>
                    </a:cubicBezTo>
                    <a:cubicBezTo>
                      <a:pt x="1542208" y="749776"/>
                      <a:pt x="1548811" y="720192"/>
                      <a:pt x="1563654" y="711030"/>
                    </a:cubicBezTo>
                    <a:cubicBezTo>
                      <a:pt x="1578446" y="701868"/>
                      <a:pt x="1616015" y="686103"/>
                      <a:pt x="1616527" y="664709"/>
                    </a:cubicBezTo>
                    <a:cubicBezTo>
                      <a:pt x="1617039" y="643314"/>
                      <a:pt x="1603373" y="621458"/>
                      <a:pt x="1614633" y="604772"/>
                    </a:cubicBezTo>
                    <a:cubicBezTo>
                      <a:pt x="1625945" y="588035"/>
                      <a:pt x="1630398" y="584043"/>
                      <a:pt x="1631370" y="569711"/>
                    </a:cubicBezTo>
                    <a:cubicBezTo>
                      <a:pt x="1632292" y="555380"/>
                      <a:pt x="1637922" y="527178"/>
                      <a:pt x="1668018" y="529071"/>
                    </a:cubicBezTo>
                    <a:cubicBezTo>
                      <a:pt x="1698165" y="530914"/>
                      <a:pt x="1803655" y="537312"/>
                      <a:pt x="1815632" y="599091"/>
                    </a:cubicBezTo>
                    <a:cubicBezTo>
                      <a:pt x="1827507" y="660870"/>
                      <a:pt x="1818448" y="664299"/>
                      <a:pt x="1837590" y="665579"/>
                    </a:cubicBezTo>
                    <a:cubicBezTo>
                      <a:pt x="1856733" y="666858"/>
                      <a:pt x="1870501" y="666858"/>
                      <a:pt x="1878947" y="656161"/>
                    </a:cubicBezTo>
                    <a:cubicBezTo>
                      <a:pt x="1887443" y="645463"/>
                      <a:pt x="1889593" y="641113"/>
                      <a:pt x="1895889" y="646794"/>
                    </a:cubicBezTo>
                    <a:cubicBezTo>
                      <a:pt x="1902184" y="652424"/>
                      <a:pt x="1910016" y="664964"/>
                      <a:pt x="1915032" y="653039"/>
                    </a:cubicBezTo>
                    <a:cubicBezTo>
                      <a:pt x="1920047" y="641164"/>
                      <a:pt x="1923835" y="616033"/>
                      <a:pt x="1935761" y="623301"/>
                    </a:cubicBezTo>
                    <a:cubicBezTo>
                      <a:pt x="1947687" y="630518"/>
                      <a:pt x="1974661" y="649916"/>
                      <a:pt x="1970873" y="666244"/>
                    </a:cubicBezTo>
                    <a:cubicBezTo>
                      <a:pt x="1967136" y="682572"/>
                      <a:pt x="1963042" y="696033"/>
                      <a:pt x="1969644" y="700435"/>
                    </a:cubicBezTo>
                    <a:cubicBezTo>
                      <a:pt x="1976247" y="704785"/>
                      <a:pt x="2003170" y="706679"/>
                      <a:pt x="2004450" y="730531"/>
                    </a:cubicBezTo>
                    <a:cubicBezTo>
                      <a:pt x="2005729" y="754383"/>
                      <a:pt x="2008237" y="762163"/>
                      <a:pt x="2016683" y="769687"/>
                    </a:cubicBezTo>
                    <a:cubicBezTo>
                      <a:pt x="2025128" y="777211"/>
                      <a:pt x="2049952" y="786475"/>
                      <a:pt x="2041200" y="828702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77"/>
              <p:cNvSpPr/>
              <p:nvPr/>
            </p:nvSpPr>
            <p:spPr>
              <a:xfrm>
                <a:off x="9519869" y="1929517"/>
                <a:ext cx="1197702" cy="1515042"/>
              </a:xfrm>
              <a:custGeom>
                <a:rect b="b" l="l" r="r" t="t"/>
                <a:pathLst>
                  <a:path extrusionOk="0" h="1515042" w="1197702">
                    <a:moveTo>
                      <a:pt x="1181710" y="571366"/>
                    </a:moveTo>
                    <a:cubicBezTo>
                      <a:pt x="1178025" y="581346"/>
                      <a:pt x="1172753" y="611750"/>
                      <a:pt x="1156988" y="591788"/>
                    </a:cubicBezTo>
                    <a:cubicBezTo>
                      <a:pt x="1150590" y="583752"/>
                      <a:pt x="1155708" y="572236"/>
                      <a:pt x="1149055" y="564251"/>
                    </a:cubicBezTo>
                    <a:cubicBezTo>
                      <a:pt x="1130372" y="541832"/>
                      <a:pt x="1127251" y="596753"/>
                      <a:pt x="1108006" y="571366"/>
                    </a:cubicBezTo>
                    <a:cubicBezTo>
                      <a:pt x="1100685" y="561692"/>
                      <a:pt x="1100788" y="557597"/>
                      <a:pt x="1089068" y="553298"/>
                    </a:cubicBezTo>
                    <a:cubicBezTo>
                      <a:pt x="1076988" y="548845"/>
                      <a:pt x="1072585" y="543982"/>
                      <a:pt x="1071818" y="530726"/>
                    </a:cubicBezTo>
                    <a:cubicBezTo>
                      <a:pt x="1071203" y="519823"/>
                      <a:pt x="1072995" y="507949"/>
                      <a:pt x="1063220" y="500322"/>
                    </a:cubicBezTo>
                    <a:cubicBezTo>
                      <a:pt x="1054927" y="493924"/>
                      <a:pt x="1043052" y="496125"/>
                      <a:pt x="1035528" y="488396"/>
                    </a:cubicBezTo>
                    <a:cubicBezTo>
                      <a:pt x="1029950" y="482715"/>
                      <a:pt x="1028619" y="462856"/>
                      <a:pt x="1020429" y="460962"/>
                    </a:cubicBezTo>
                    <a:cubicBezTo>
                      <a:pt x="1009733" y="458454"/>
                      <a:pt x="1011318" y="477392"/>
                      <a:pt x="1012138" y="483227"/>
                    </a:cubicBezTo>
                    <a:cubicBezTo>
                      <a:pt x="1015004" y="503496"/>
                      <a:pt x="1025394" y="540860"/>
                      <a:pt x="990539" y="526017"/>
                    </a:cubicBezTo>
                    <a:cubicBezTo>
                      <a:pt x="979738" y="521410"/>
                      <a:pt x="971191" y="514398"/>
                      <a:pt x="959521" y="521359"/>
                    </a:cubicBezTo>
                    <a:cubicBezTo>
                      <a:pt x="948926" y="527655"/>
                      <a:pt x="949540" y="535793"/>
                      <a:pt x="948413" y="546439"/>
                    </a:cubicBezTo>
                    <a:cubicBezTo>
                      <a:pt x="947339" y="557392"/>
                      <a:pt x="942630" y="567220"/>
                      <a:pt x="941760" y="578224"/>
                    </a:cubicBezTo>
                    <a:cubicBezTo>
                      <a:pt x="940020" y="600182"/>
                      <a:pt x="915297" y="600950"/>
                      <a:pt x="905214" y="617022"/>
                    </a:cubicBezTo>
                    <a:cubicBezTo>
                      <a:pt x="892828" y="636881"/>
                      <a:pt x="903116" y="661705"/>
                      <a:pt x="890525" y="680541"/>
                    </a:cubicBezTo>
                    <a:cubicBezTo>
                      <a:pt x="885253" y="688321"/>
                      <a:pt x="874044" y="695231"/>
                      <a:pt x="874044" y="705519"/>
                    </a:cubicBezTo>
                    <a:cubicBezTo>
                      <a:pt x="874044" y="715192"/>
                      <a:pt x="883974" y="722665"/>
                      <a:pt x="890269" y="728654"/>
                    </a:cubicBezTo>
                    <a:cubicBezTo>
                      <a:pt x="897742" y="735819"/>
                      <a:pt x="905266" y="742729"/>
                      <a:pt x="908695" y="752812"/>
                    </a:cubicBezTo>
                    <a:cubicBezTo>
                      <a:pt x="912892" y="765301"/>
                      <a:pt x="908951" y="777841"/>
                      <a:pt x="909258" y="790535"/>
                    </a:cubicBezTo>
                    <a:cubicBezTo>
                      <a:pt x="909617" y="803587"/>
                      <a:pt x="915656" y="810292"/>
                      <a:pt x="922566" y="820529"/>
                    </a:cubicBezTo>
                    <a:cubicBezTo>
                      <a:pt x="930398" y="832096"/>
                      <a:pt x="931267" y="844073"/>
                      <a:pt x="930960" y="857688"/>
                    </a:cubicBezTo>
                    <a:cubicBezTo>
                      <a:pt x="930550" y="884662"/>
                      <a:pt x="930858" y="909998"/>
                      <a:pt x="934696" y="936767"/>
                    </a:cubicBezTo>
                    <a:cubicBezTo>
                      <a:pt x="937870" y="959595"/>
                      <a:pt x="935414" y="989538"/>
                      <a:pt x="947800" y="1009653"/>
                    </a:cubicBezTo>
                    <a:cubicBezTo>
                      <a:pt x="952816" y="1017740"/>
                      <a:pt x="960288" y="1023114"/>
                      <a:pt x="963565" y="1032430"/>
                    </a:cubicBezTo>
                    <a:cubicBezTo>
                      <a:pt x="967455" y="1043435"/>
                      <a:pt x="965970" y="1055719"/>
                      <a:pt x="967607" y="1067133"/>
                    </a:cubicBezTo>
                    <a:cubicBezTo>
                      <a:pt x="970781" y="1088835"/>
                      <a:pt x="977743" y="1106391"/>
                      <a:pt x="1002413" y="1096871"/>
                    </a:cubicBezTo>
                    <a:cubicBezTo>
                      <a:pt x="1016488" y="1091445"/>
                      <a:pt x="1014901" y="1083409"/>
                      <a:pt x="1019713" y="1071381"/>
                    </a:cubicBezTo>
                    <a:cubicBezTo>
                      <a:pt x="1028004" y="1050805"/>
                      <a:pt x="1062145" y="1062987"/>
                      <a:pt x="1074326" y="1071739"/>
                    </a:cubicBezTo>
                    <a:cubicBezTo>
                      <a:pt x="1086406" y="1080338"/>
                      <a:pt x="1102529" y="1083204"/>
                      <a:pt x="1086509" y="1098815"/>
                    </a:cubicBezTo>
                    <a:cubicBezTo>
                      <a:pt x="1075862" y="1109103"/>
                      <a:pt x="1064805" y="1113147"/>
                      <a:pt x="1052573" y="1120159"/>
                    </a:cubicBezTo>
                    <a:cubicBezTo>
                      <a:pt x="1046380" y="1123691"/>
                      <a:pt x="1041518" y="1127274"/>
                      <a:pt x="1042541" y="1134132"/>
                    </a:cubicBezTo>
                    <a:cubicBezTo>
                      <a:pt x="1043769" y="1142322"/>
                      <a:pt x="1052573" y="1143499"/>
                      <a:pt x="1042490" y="1150050"/>
                    </a:cubicBezTo>
                    <a:cubicBezTo>
                      <a:pt x="1038395" y="1152712"/>
                      <a:pt x="1029182" y="1152507"/>
                      <a:pt x="1024166" y="1154452"/>
                    </a:cubicBezTo>
                    <a:cubicBezTo>
                      <a:pt x="998011" y="1164536"/>
                      <a:pt x="983782" y="1184753"/>
                      <a:pt x="988952" y="1212137"/>
                    </a:cubicBezTo>
                    <a:cubicBezTo>
                      <a:pt x="991101" y="1223397"/>
                      <a:pt x="991101" y="1248784"/>
                      <a:pt x="978254" y="1254773"/>
                    </a:cubicBezTo>
                    <a:cubicBezTo>
                      <a:pt x="968273" y="1259482"/>
                      <a:pt x="963717" y="1247965"/>
                      <a:pt x="957627" y="1243256"/>
                    </a:cubicBezTo>
                    <a:cubicBezTo>
                      <a:pt x="946008" y="1234350"/>
                      <a:pt x="942271" y="1244587"/>
                      <a:pt x="944320" y="1255848"/>
                    </a:cubicBezTo>
                    <a:cubicBezTo>
                      <a:pt x="948158" y="1276475"/>
                      <a:pt x="954659" y="1307236"/>
                      <a:pt x="929732" y="1317678"/>
                    </a:cubicBezTo>
                    <a:cubicBezTo>
                      <a:pt x="917038" y="1323001"/>
                      <a:pt x="846865" y="1333238"/>
                      <a:pt x="863295" y="1302271"/>
                    </a:cubicBezTo>
                    <a:cubicBezTo>
                      <a:pt x="870154" y="1289322"/>
                      <a:pt x="888477" y="1286507"/>
                      <a:pt x="899175" y="1277703"/>
                    </a:cubicBezTo>
                    <a:cubicBezTo>
                      <a:pt x="906853" y="1271254"/>
                      <a:pt x="918318" y="1254466"/>
                      <a:pt x="916987" y="1243563"/>
                    </a:cubicBezTo>
                    <a:cubicBezTo>
                      <a:pt x="915400" y="1230358"/>
                      <a:pt x="896974" y="1232610"/>
                      <a:pt x="888528" y="1238189"/>
                    </a:cubicBezTo>
                    <a:cubicBezTo>
                      <a:pt x="876245" y="1246225"/>
                      <a:pt x="870358" y="1266085"/>
                      <a:pt x="852802" y="1264907"/>
                    </a:cubicBezTo>
                    <a:cubicBezTo>
                      <a:pt x="838470" y="1263883"/>
                      <a:pt x="831715" y="1245867"/>
                      <a:pt x="816206" y="1249808"/>
                    </a:cubicBezTo>
                    <a:cubicBezTo>
                      <a:pt x="798854" y="1254261"/>
                      <a:pt x="800749" y="1271459"/>
                      <a:pt x="800595" y="1285278"/>
                    </a:cubicBezTo>
                    <a:cubicBezTo>
                      <a:pt x="800339" y="1304575"/>
                      <a:pt x="793020" y="1304063"/>
                      <a:pt x="779558" y="1294287"/>
                    </a:cubicBezTo>
                    <a:cubicBezTo>
                      <a:pt x="763077" y="1282207"/>
                      <a:pt x="760364" y="1297255"/>
                      <a:pt x="747670" y="1306673"/>
                    </a:cubicBezTo>
                    <a:cubicBezTo>
                      <a:pt x="734107" y="1316705"/>
                      <a:pt x="717421" y="1305854"/>
                      <a:pt x="703602" y="1314504"/>
                    </a:cubicBezTo>
                    <a:cubicBezTo>
                      <a:pt x="691266" y="1322182"/>
                      <a:pt x="687683" y="1341274"/>
                      <a:pt x="681900" y="1353711"/>
                    </a:cubicBezTo>
                    <a:cubicBezTo>
                      <a:pt x="679494" y="1358881"/>
                      <a:pt x="676064" y="1364153"/>
                      <a:pt x="677395" y="1370141"/>
                    </a:cubicBezTo>
                    <a:cubicBezTo>
                      <a:pt x="678674" y="1375618"/>
                      <a:pt x="684254" y="1377767"/>
                      <a:pt x="686250" y="1382528"/>
                    </a:cubicBezTo>
                    <a:cubicBezTo>
                      <a:pt x="691011" y="1393430"/>
                      <a:pt x="674222" y="1402745"/>
                      <a:pt x="678982" y="1411447"/>
                    </a:cubicBezTo>
                    <a:cubicBezTo>
                      <a:pt x="682923" y="1418612"/>
                      <a:pt x="705700" y="1417230"/>
                      <a:pt x="713326" y="1421990"/>
                    </a:cubicBezTo>
                    <a:cubicBezTo>
                      <a:pt x="708310" y="1430129"/>
                      <a:pt x="701912" y="1437243"/>
                      <a:pt x="696231" y="1444921"/>
                    </a:cubicBezTo>
                    <a:cubicBezTo>
                      <a:pt x="688042" y="1456079"/>
                      <a:pt x="676628" y="1456488"/>
                      <a:pt x="664242" y="1452701"/>
                    </a:cubicBezTo>
                    <a:cubicBezTo>
                      <a:pt x="647504" y="1447531"/>
                      <a:pt x="645610" y="1457102"/>
                      <a:pt x="634861" y="1469438"/>
                    </a:cubicBezTo>
                    <a:cubicBezTo>
                      <a:pt x="630562" y="1474352"/>
                      <a:pt x="623448" y="1475836"/>
                      <a:pt x="620325" y="1481057"/>
                    </a:cubicBezTo>
                    <a:cubicBezTo>
                      <a:pt x="616179" y="1488120"/>
                      <a:pt x="621195" y="1498306"/>
                      <a:pt x="613466" y="1504243"/>
                    </a:cubicBezTo>
                    <a:cubicBezTo>
                      <a:pt x="609013" y="1507621"/>
                      <a:pt x="602462" y="1505881"/>
                      <a:pt x="597446" y="1505932"/>
                    </a:cubicBezTo>
                    <a:cubicBezTo>
                      <a:pt x="586953" y="1505932"/>
                      <a:pt x="577638" y="1508338"/>
                      <a:pt x="567452" y="1510436"/>
                    </a:cubicBezTo>
                    <a:cubicBezTo>
                      <a:pt x="565763" y="1510795"/>
                      <a:pt x="563921" y="1511306"/>
                      <a:pt x="562129" y="1512125"/>
                    </a:cubicBezTo>
                    <a:cubicBezTo>
                      <a:pt x="560747" y="1510180"/>
                      <a:pt x="559416" y="1508030"/>
                      <a:pt x="558291" y="1505625"/>
                    </a:cubicBezTo>
                    <a:cubicBezTo>
                      <a:pt x="552046" y="1492624"/>
                      <a:pt x="549128" y="1479061"/>
                      <a:pt x="541553" y="1466520"/>
                    </a:cubicBezTo>
                    <a:cubicBezTo>
                      <a:pt x="527426" y="1443027"/>
                      <a:pt x="501476" y="1441287"/>
                      <a:pt x="476191" y="1441543"/>
                    </a:cubicBezTo>
                    <a:cubicBezTo>
                      <a:pt x="462167" y="1441696"/>
                      <a:pt x="448398" y="1443334"/>
                      <a:pt x="434476" y="1444307"/>
                    </a:cubicBezTo>
                    <a:cubicBezTo>
                      <a:pt x="423677" y="1445126"/>
                      <a:pt x="416613" y="1446559"/>
                      <a:pt x="407759" y="1452906"/>
                    </a:cubicBezTo>
                    <a:cubicBezTo>
                      <a:pt x="400439" y="1458280"/>
                      <a:pt x="394041" y="1465241"/>
                      <a:pt x="384112" y="1461351"/>
                    </a:cubicBezTo>
                    <a:cubicBezTo>
                      <a:pt x="368296" y="1455158"/>
                      <a:pt x="367118" y="1428593"/>
                      <a:pt x="365788" y="1414415"/>
                    </a:cubicBezTo>
                    <a:cubicBezTo>
                      <a:pt x="364150" y="1396757"/>
                      <a:pt x="371981" y="1380685"/>
                      <a:pt x="373824" y="1363539"/>
                    </a:cubicBezTo>
                    <a:cubicBezTo>
                      <a:pt x="375564" y="1348081"/>
                      <a:pt x="371111" y="1334005"/>
                      <a:pt x="368500" y="1318906"/>
                    </a:cubicBezTo>
                    <a:cubicBezTo>
                      <a:pt x="366248" y="1306059"/>
                      <a:pt x="363945" y="1288503"/>
                      <a:pt x="356012" y="1277703"/>
                    </a:cubicBezTo>
                    <a:cubicBezTo>
                      <a:pt x="338353" y="1253493"/>
                      <a:pt x="304879" y="1229385"/>
                      <a:pt x="275038" y="1224728"/>
                    </a:cubicBezTo>
                    <a:cubicBezTo>
                      <a:pt x="257022" y="1221964"/>
                      <a:pt x="238135" y="1217357"/>
                      <a:pt x="219811" y="1216794"/>
                    </a:cubicBezTo>
                    <a:cubicBezTo>
                      <a:pt x="200618" y="1216180"/>
                      <a:pt x="187259" y="1215668"/>
                      <a:pt x="183112" y="1236398"/>
                    </a:cubicBezTo>
                    <a:cubicBezTo>
                      <a:pt x="180911" y="1247556"/>
                      <a:pt x="175384" y="1251855"/>
                      <a:pt x="167297" y="1259533"/>
                    </a:cubicBezTo>
                    <a:cubicBezTo>
                      <a:pt x="160848" y="1265675"/>
                      <a:pt x="137354" y="1280006"/>
                      <a:pt x="128448" y="1274735"/>
                    </a:cubicBezTo>
                    <a:lnTo>
                      <a:pt x="128448" y="1274735"/>
                    </a:lnTo>
                    <a:cubicBezTo>
                      <a:pt x="125479" y="1272994"/>
                      <a:pt x="124148" y="1269002"/>
                      <a:pt x="125633" y="1261887"/>
                    </a:cubicBezTo>
                    <a:cubicBezTo>
                      <a:pt x="128755" y="1246379"/>
                      <a:pt x="143445" y="1236193"/>
                      <a:pt x="141756" y="1219917"/>
                    </a:cubicBezTo>
                    <a:cubicBezTo>
                      <a:pt x="140630" y="1208451"/>
                      <a:pt x="132082" y="1198522"/>
                      <a:pt x="126964" y="1189053"/>
                    </a:cubicBezTo>
                    <a:cubicBezTo>
                      <a:pt x="123534" y="1182706"/>
                      <a:pt x="119696" y="1177485"/>
                      <a:pt x="114782" y="1172009"/>
                    </a:cubicBezTo>
                    <a:cubicBezTo>
                      <a:pt x="110073" y="1166788"/>
                      <a:pt x="101065" y="1161311"/>
                      <a:pt x="97687" y="1155323"/>
                    </a:cubicBezTo>
                    <a:cubicBezTo>
                      <a:pt x="94615" y="1149795"/>
                      <a:pt x="95383" y="1141093"/>
                      <a:pt x="92875" y="1134798"/>
                    </a:cubicBezTo>
                    <a:cubicBezTo>
                      <a:pt x="87296" y="1120620"/>
                      <a:pt x="76548" y="1109155"/>
                      <a:pt x="69484" y="1095796"/>
                    </a:cubicBezTo>
                    <a:cubicBezTo>
                      <a:pt x="64980" y="1087350"/>
                      <a:pt x="57866" y="1077933"/>
                      <a:pt x="56023" y="1068412"/>
                    </a:cubicBezTo>
                    <a:cubicBezTo>
                      <a:pt x="53719" y="1056435"/>
                      <a:pt x="62472" y="1050907"/>
                      <a:pt x="64315" y="1040312"/>
                    </a:cubicBezTo>
                    <a:cubicBezTo>
                      <a:pt x="68102" y="1018661"/>
                      <a:pt x="31403" y="1024036"/>
                      <a:pt x="28998" y="1002231"/>
                    </a:cubicBezTo>
                    <a:cubicBezTo>
                      <a:pt x="27718" y="991073"/>
                      <a:pt x="29970" y="980632"/>
                      <a:pt x="26234" y="969576"/>
                    </a:cubicBezTo>
                    <a:cubicBezTo>
                      <a:pt x="23419" y="961028"/>
                      <a:pt x="18198" y="953505"/>
                      <a:pt x="14564" y="945264"/>
                    </a:cubicBezTo>
                    <a:cubicBezTo>
                      <a:pt x="6272" y="926326"/>
                      <a:pt x="642" y="906620"/>
                      <a:pt x="27207" y="905647"/>
                    </a:cubicBezTo>
                    <a:cubicBezTo>
                      <a:pt x="36880" y="905289"/>
                      <a:pt x="50392" y="909486"/>
                      <a:pt x="59350" y="904931"/>
                    </a:cubicBezTo>
                    <a:cubicBezTo>
                      <a:pt x="68972" y="900120"/>
                      <a:pt x="68256" y="888859"/>
                      <a:pt x="70047" y="879646"/>
                    </a:cubicBezTo>
                    <a:cubicBezTo>
                      <a:pt x="75678" y="850113"/>
                      <a:pt x="93643" y="890497"/>
                      <a:pt x="110636" y="889064"/>
                    </a:cubicBezTo>
                    <a:cubicBezTo>
                      <a:pt x="132850" y="887170"/>
                      <a:pt x="124046" y="848475"/>
                      <a:pt x="114833" y="837624"/>
                    </a:cubicBezTo>
                    <a:cubicBezTo>
                      <a:pt x="102037" y="822678"/>
                      <a:pt x="78339" y="816332"/>
                      <a:pt x="90521" y="790791"/>
                    </a:cubicBezTo>
                    <a:cubicBezTo>
                      <a:pt x="100348" y="770113"/>
                      <a:pt x="134437" y="783472"/>
                      <a:pt x="152863" y="775692"/>
                    </a:cubicBezTo>
                    <a:cubicBezTo>
                      <a:pt x="154296" y="753683"/>
                      <a:pt x="149126" y="720004"/>
                      <a:pt x="182652" y="723638"/>
                    </a:cubicBezTo>
                    <a:cubicBezTo>
                      <a:pt x="194885" y="725020"/>
                      <a:pt x="206657" y="734437"/>
                      <a:pt x="218787" y="734591"/>
                    </a:cubicBezTo>
                    <a:cubicBezTo>
                      <a:pt x="236241" y="734745"/>
                      <a:pt x="230304" y="720925"/>
                      <a:pt x="232300" y="709153"/>
                    </a:cubicBezTo>
                    <a:cubicBezTo>
                      <a:pt x="234552" y="695896"/>
                      <a:pt x="251494" y="687758"/>
                      <a:pt x="260810" y="679517"/>
                    </a:cubicBezTo>
                    <a:cubicBezTo>
                      <a:pt x="273247" y="668410"/>
                      <a:pt x="278929" y="652697"/>
                      <a:pt x="285736" y="637905"/>
                    </a:cubicBezTo>
                    <a:cubicBezTo>
                      <a:pt x="296382" y="614821"/>
                      <a:pt x="305596" y="598032"/>
                      <a:pt x="287323" y="576177"/>
                    </a:cubicBezTo>
                    <a:cubicBezTo>
                      <a:pt x="260554" y="544085"/>
                      <a:pt x="206503" y="502421"/>
                      <a:pt x="228615" y="456202"/>
                    </a:cubicBezTo>
                    <a:cubicBezTo>
                      <a:pt x="233580" y="445812"/>
                      <a:pt x="246120" y="432043"/>
                      <a:pt x="246376" y="420168"/>
                    </a:cubicBezTo>
                    <a:cubicBezTo>
                      <a:pt x="246683" y="408550"/>
                      <a:pt x="236446" y="407782"/>
                      <a:pt x="226824" y="406042"/>
                    </a:cubicBezTo>
                    <a:cubicBezTo>
                      <a:pt x="211315" y="403278"/>
                      <a:pt x="161973" y="390738"/>
                      <a:pt x="196318" y="371953"/>
                    </a:cubicBezTo>
                    <a:cubicBezTo>
                      <a:pt x="203381" y="368063"/>
                      <a:pt x="221398" y="367449"/>
                      <a:pt x="226107" y="360693"/>
                    </a:cubicBezTo>
                    <a:cubicBezTo>
                      <a:pt x="231328" y="353322"/>
                      <a:pt x="221910" y="342420"/>
                      <a:pt x="218583" y="335817"/>
                    </a:cubicBezTo>
                    <a:cubicBezTo>
                      <a:pt x="206196" y="311147"/>
                      <a:pt x="207425" y="291646"/>
                      <a:pt x="220784" y="267896"/>
                    </a:cubicBezTo>
                    <a:cubicBezTo>
                      <a:pt x="234654" y="243021"/>
                      <a:pt x="250880" y="243942"/>
                      <a:pt x="276728" y="240615"/>
                    </a:cubicBezTo>
                    <a:cubicBezTo>
                      <a:pt x="304572" y="236981"/>
                      <a:pt x="288705" y="212567"/>
                      <a:pt x="303599" y="197058"/>
                    </a:cubicBezTo>
                    <a:cubicBezTo>
                      <a:pt x="320132" y="179860"/>
                      <a:pt x="346901" y="193117"/>
                      <a:pt x="351917" y="162611"/>
                    </a:cubicBezTo>
                    <a:cubicBezTo>
                      <a:pt x="356012" y="137685"/>
                      <a:pt x="348795" y="111530"/>
                      <a:pt x="360670" y="87832"/>
                    </a:cubicBezTo>
                    <a:cubicBezTo>
                      <a:pt x="361591" y="86091"/>
                      <a:pt x="362563" y="84351"/>
                      <a:pt x="363689" y="82713"/>
                    </a:cubicBezTo>
                    <a:cubicBezTo>
                      <a:pt x="375359" y="65464"/>
                      <a:pt x="398341" y="57479"/>
                      <a:pt x="415282" y="73858"/>
                    </a:cubicBezTo>
                    <a:cubicBezTo>
                      <a:pt x="432531" y="90493"/>
                      <a:pt x="428232" y="118900"/>
                      <a:pt x="455923" y="124991"/>
                    </a:cubicBezTo>
                    <a:cubicBezTo>
                      <a:pt x="485711" y="131542"/>
                      <a:pt x="504803" y="110301"/>
                      <a:pt x="530446" y="101446"/>
                    </a:cubicBezTo>
                    <a:cubicBezTo>
                      <a:pt x="553991" y="93257"/>
                      <a:pt x="582654" y="106258"/>
                      <a:pt x="603691" y="90084"/>
                    </a:cubicBezTo>
                    <a:cubicBezTo>
                      <a:pt x="612801" y="83071"/>
                      <a:pt x="618175" y="72169"/>
                      <a:pt x="626928" y="64696"/>
                    </a:cubicBezTo>
                    <a:cubicBezTo>
                      <a:pt x="636704" y="56302"/>
                      <a:pt x="648476" y="52822"/>
                      <a:pt x="661068" y="51030"/>
                    </a:cubicBezTo>
                    <a:cubicBezTo>
                      <a:pt x="686250" y="47447"/>
                      <a:pt x="706979" y="45605"/>
                      <a:pt x="729602" y="32655"/>
                    </a:cubicBezTo>
                    <a:cubicBezTo>
                      <a:pt x="745572" y="23391"/>
                      <a:pt x="762514" y="7933"/>
                      <a:pt x="781862" y="7678"/>
                    </a:cubicBezTo>
                    <a:cubicBezTo>
                      <a:pt x="783499" y="7678"/>
                      <a:pt x="785291" y="7780"/>
                      <a:pt x="787032" y="7985"/>
                    </a:cubicBezTo>
                    <a:cubicBezTo>
                      <a:pt x="805918" y="10390"/>
                      <a:pt x="839546" y="27434"/>
                      <a:pt x="832277" y="50877"/>
                    </a:cubicBezTo>
                    <a:cubicBezTo>
                      <a:pt x="829156" y="61011"/>
                      <a:pt x="821376" y="68023"/>
                      <a:pt x="828951" y="78925"/>
                    </a:cubicBezTo>
                    <a:cubicBezTo>
                      <a:pt x="835554" y="88395"/>
                      <a:pt x="850653" y="91312"/>
                      <a:pt x="860941" y="94281"/>
                    </a:cubicBezTo>
                    <a:cubicBezTo>
                      <a:pt x="881261" y="100013"/>
                      <a:pt x="902297" y="100986"/>
                      <a:pt x="916015" y="119003"/>
                    </a:cubicBezTo>
                    <a:cubicBezTo>
                      <a:pt x="922873" y="127960"/>
                      <a:pt x="927121" y="137787"/>
                      <a:pt x="936897" y="144185"/>
                    </a:cubicBezTo>
                    <a:cubicBezTo>
                      <a:pt x="946674" y="150583"/>
                      <a:pt x="960698" y="151658"/>
                      <a:pt x="968786" y="160359"/>
                    </a:cubicBezTo>
                    <a:cubicBezTo>
                      <a:pt x="988952" y="182010"/>
                      <a:pt x="944012" y="205298"/>
                      <a:pt x="957524" y="224390"/>
                    </a:cubicBezTo>
                    <a:cubicBezTo>
                      <a:pt x="973135" y="246399"/>
                      <a:pt x="1020788" y="216815"/>
                      <a:pt x="1041466" y="222138"/>
                    </a:cubicBezTo>
                    <a:cubicBezTo>
                      <a:pt x="1065113" y="228280"/>
                      <a:pt x="1058612" y="264109"/>
                      <a:pt x="1069874" y="280539"/>
                    </a:cubicBezTo>
                    <a:cubicBezTo>
                      <a:pt x="1081901" y="298044"/>
                      <a:pt x="1106828" y="291646"/>
                      <a:pt x="1114761" y="313041"/>
                    </a:cubicBezTo>
                    <a:cubicBezTo>
                      <a:pt x="1119010" y="324352"/>
                      <a:pt x="1120340" y="334589"/>
                      <a:pt x="1131090" y="341908"/>
                    </a:cubicBezTo>
                    <a:cubicBezTo>
                      <a:pt x="1136617" y="345747"/>
                      <a:pt x="1143066" y="347692"/>
                      <a:pt x="1149566" y="349586"/>
                    </a:cubicBezTo>
                    <a:cubicBezTo>
                      <a:pt x="1149669" y="353425"/>
                      <a:pt x="1149925" y="356905"/>
                      <a:pt x="1150181" y="359516"/>
                    </a:cubicBezTo>
                    <a:cubicBezTo>
                      <a:pt x="1153507" y="392478"/>
                      <a:pt x="1155607" y="425389"/>
                      <a:pt x="1155607" y="458505"/>
                    </a:cubicBezTo>
                    <a:cubicBezTo>
                      <a:pt x="1155607" y="484302"/>
                      <a:pt x="1172496" y="501960"/>
                      <a:pt x="1186266" y="522178"/>
                    </a:cubicBezTo>
                    <a:cubicBezTo>
                      <a:pt x="1196503" y="537175"/>
                      <a:pt x="1187341" y="555959"/>
                      <a:pt x="1181761" y="57126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77"/>
              <p:cNvSpPr/>
              <p:nvPr/>
            </p:nvSpPr>
            <p:spPr>
              <a:xfrm>
                <a:off x="10334488" y="3265825"/>
                <a:ext cx="35828" cy="35828"/>
              </a:xfrm>
              <a:custGeom>
                <a:rect b="b" l="l" r="r" t="t"/>
                <a:pathLst>
                  <a:path extrusionOk="0" h="35828" w="35828">
                    <a:moveTo>
                      <a:pt x="32092" y="20371"/>
                    </a:moveTo>
                    <a:cubicBezTo>
                      <a:pt x="32092" y="27383"/>
                      <a:pt x="26615" y="33116"/>
                      <a:pt x="19859" y="33116"/>
                    </a:cubicBezTo>
                    <a:cubicBezTo>
                      <a:pt x="13103" y="33116"/>
                      <a:pt x="7678" y="27434"/>
                      <a:pt x="7678" y="20371"/>
                    </a:cubicBezTo>
                    <a:cubicBezTo>
                      <a:pt x="7678" y="13308"/>
                      <a:pt x="13155" y="7678"/>
                      <a:pt x="19859" y="7678"/>
                    </a:cubicBezTo>
                    <a:cubicBezTo>
                      <a:pt x="26564" y="7678"/>
                      <a:pt x="32092" y="13359"/>
                      <a:pt x="32092" y="2037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77"/>
              <p:cNvSpPr/>
              <p:nvPr/>
            </p:nvSpPr>
            <p:spPr>
              <a:xfrm>
                <a:off x="-175841" y="3222268"/>
                <a:ext cx="317340" cy="373642"/>
              </a:xfrm>
              <a:custGeom>
                <a:rect b="b" l="l" r="r" t="t"/>
                <a:pathLst>
                  <a:path extrusionOk="0" h="373642" w="317340">
                    <a:moveTo>
                      <a:pt x="238031" y="291288"/>
                    </a:moveTo>
                    <a:cubicBezTo>
                      <a:pt x="239311" y="273168"/>
                      <a:pt x="231275" y="250852"/>
                      <a:pt x="245351" y="239336"/>
                    </a:cubicBezTo>
                    <a:cubicBezTo>
                      <a:pt x="250264" y="235292"/>
                      <a:pt x="256867" y="233910"/>
                      <a:pt x="262037" y="230225"/>
                    </a:cubicBezTo>
                    <a:cubicBezTo>
                      <a:pt x="268946" y="225260"/>
                      <a:pt x="272427" y="216917"/>
                      <a:pt x="275549" y="208984"/>
                    </a:cubicBezTo>
                    <a:cubicBezTo>
                      <a:pt x="283175" y="189687"/>
                      <a:pt x="290853" y="170391"/>
                      <a:pt x="298479" y="151146"/>
                    </a:cubicBezTo>
                    <a:cubicBezTo>
                      <a:pt x="303956" y="137378"/>
                      <a:pt x="308409" y="124019"/>
                      <a:pt x="311327" y="110352"/>
                    </a:cubicBezTo>
                    <a:cubicBezTo>
                      <a:pt x="305850" y="110250"/>
                      <a:pt x="300322" y="113065"/>
                      <a:pt x="299350" y="118337"/>
                    </a:cubicBezTo>
                    <a:cubicBezTo>
                      <a:pt x="300424" y="97454"/>
                      <a:pt x="295101" y="69098"/>
                      <a:pt x="274218" y="68279"/>
                    </a:cubicBezTo>
                    <a:cubicBezTo>
                      <a:pt x="285786" y="45707"/>
                      <a:pt x="261934" y="21856"/>
                      <a:pt x="240898" y="7678"/>
                    </a:cubicBezTo>
                    <a:cubicBezTo>
                      <a:pt x="228613" y="33372"/>
                      <a:pt x="192580" y="34293"/>
                      <a:pt x="169035" y="50314"/>
                    </a:cubicBezTo>
                    <a:cubicBezTo>
                      <a:pt x="161000" y="44940"/>
                      <a:pt x="150404" y="46117"/>
                      <a:pt x="140987" y="44069"/>
                    </a:cubicBezTo>
                    <a:cubicBezTo>
                      <a:pt x="126553" y="40896"/>
                      <a:pt x="115241" y="30250"/>
                      <a:pt x="103008" y="22009"/>
                    </a:cubicBezTo>
                    <a:cubicBezTo>
                      <a:pt x="90775" y="13768"/>
                      <a:pt x="74601" y="7729"/>
                      <a:pt x="61600" y="14690"/>
                    </a:cubicBezTo>
                    <a:cubicBezTo>
                      <a:pt x="61703" y="21753"/>
                      <a:pt x="60014" y="28817"/>
                      <a:pt x="56738" y="35061"/>
                    </a:cubicBezTo>
                    <a:cubicBezTo>
                      <a:pt x="48907" y="26974"/>
                      <a:pt x="41025" y="18887"/>
                      <a:pt x="33193" y="10800"/>
                    </a:cubicBezTo>
                    <a:cubicBezTo>
                      <a:pt x="11236" y="14639"/>
                      <a:pt x="6219" y="43762"/>
                      <a:pt x="8011" y="65925"/>
                    </a:cubicBezTo>
                    <a:cubicBezTo>
                      <a:pt x="9444" y="84095"/>
                      <a:pt x="12362" y="103187"/>
                      <a:pt x="23673" y="117518"/>
                    </a:cubicBezTo>
                    <a:cubicBezTo>
                      <a:pt x="30890" y="126629"/>
                      <a:pt x="40871" y="132976"/>
                      <a:pt x="49828" y="140397"/>
                    </a:cubicBezTo>
                    <a:cubicBezTo>
                      <a:pt x="67794" y="155241"/>
                      <a:pt x="83302" y="176329"/>
                      <a:pt x="92208" y="199157"/>
                    </a:cubicBezTo>
                    <a:cubicBezTo>
                      <a:pt x="101114" y="200231"/>
                      <a:pt x="112119" y="201153"/>
                      <a:pt x="118005" y="207039"/>
                    </a:cubicBezTo>
                    <a:cubicBezTo>
                      <a:pt x="123482" y="212464"/>
                      <a:pt x="121690" y="222241"/>
                      <a:pt x="121537" y="229202"/>
                    </a:cubicBezTo>
                    <a:cubicBezTo>
                      <a:pt x="121332" y="241690"/>
                      <a:pt x="121076" y="254128"/>
                      <a:pt x="120411" y="266514"/>
                    </a:cubicBezTo>
                    <a:cubicBezTo>
                      <a:pt x="119694" y="279208"/>
                      <a:pt x="119899" y="291646"/>
                      <a:pt x="120769" y="304288"/>
                    </a:cubicBezTo>
                    <a:cubicBezTo>
                      <a:pt x="121537" y="315344"/>
                      <a:pt x="123175" y="327014"/>
                      <a:pt x="119387" y="337711"/>
                    </a:cubicBezTo>
                    <a:cubicBezTo>
                      <a:pt x="115599" y="348357"/>
                      <a:pt x="111146" y="358390"/>
                      <a:pt x="107922" y="369189"/>
                    </a:cubicBezTo>
                    <a:cubicBezTo>
                      <a:pt x="118466" y="357724"/>
                      <a:pt x="138018" y="355830"/>
                      <a:pt x="150404" y="365351"/>
                    </a:cubicBezTo>
                    <a:cubicBezTo>
                      <a:pt x="161153" y="345696"/>
                      <a:pt x="175689" y="328140"/>
                      <a:pt x="192938" y="313860"/>
                    </a:cubicBezTo>
                    <a:cubicBezTo>
                      <a:pt x="204096" y="320565"/>
                      <a:pt x="217967" y="321895"/>
                      <a:pt x="230507" y="318466"/>
                    </a:cubicBezTo>
                    <a:cubicBezTo>
                      <a:pt x="233937" y="309560"/>
                      <a:pt x="237315" y="300552"/>
                      <a:pt x="237980" y="29128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77"/>
              <p:cNvSpPr/>
              <p:nvPr/>
            </p:nvSpPr>
            <p:spPr>
              <a:xfrm>
                <a:off x="47091" y="3314292"/>
                <a:ext cx="286629" cy="337813"/>
              </a:xfrm>
              <a:custGeom>
                <a:rect b="b" l="l" r="r" t="t"/>
                <a:pathLst>
                  <a:path extrusionOk="0" h="337813" w="286629">
                    <a:moveTo>
                      <a:pt x="281614" y="181298"/>
                    </a:moveTo>
                    <a:cubicBezTo>
                      <a:pt x="281255" y="181400"/>
                      <a:pt x="280999" y="181605"/>
                      <a:pt x="280641" y="181656"/>
                    </a:cubicBezTo>
                    <a:cubicBezTo>
                      <a:pt x="264211" y="184727"/>
                      <a:pt x="254179" y="162718"/>
                      <a:pt x="256892" y="146186"/>
                    </a:cubicBezTo>
                    <a:cubicBezTo>
                      <a:pt x="259605" y="129704"/>
                      <a:pt x="268562" y="113428"/>
                      <a:pt x="264672" y="97151"/>
                    </a:cubicBezTo>
                    <a:cubicBezTo>
                      <a:pt x="259502" y="75501"/>
                      <a:pt x="233910" y="64189"/>
                      <a:pt x="226745" y="43152"/>
                    </a:cubicBezTo>
                    <a:cubicBezTo>
                      <a:pt x="221933" y="29077"/>
                      <a:pt x="220961" y="7324"/>
                      <a:pt x="206066" y="7682"/>
                    </a:cubicBezTo>
                    <a:cubicBezTo>
                      <a:pt x="199924" y="16844"/>
                      <a:pt x="189124" y="22730"/>
                      <a:pt x="178069" y="22986"/>
                    </a:cubicBezTo>
                    <a:cubicBezTo>
                      <a:pt x="169112" y="43511"/>
                      <a:pt x="153296" y="60964"/>
                      <a:pt x="133795" y="71969"/>
                    </a:cubicBezTo>
                    <a:cubicBezTo>
                      <a:pt x="125145" y="59173"/>
                      <a:pt x="116495" y="46377"/>
                      <a:pt x="107793" y="33581"/>
                    </a:cubicBezTo>
                    <a:cubicBezTo>
                      <a:pt x="103903" y="27848"/>
                      <a:pt x="99655" y="21758"/>
                      <a:pt x="93206" y="19198"/>
                    </a:cubicBezTo>
                    <a:cubicBezTo>
                      <a:pt x="91107" y="18328"/>
                      <a:pt x="87780" y="18328"/>
                      <a:pt x="88446" y="18328"/>
                    </a:cubicBezTo>
                    <a:cubicBezTo>
                      <a:pt x="85528" y="31994"/>
                      <a:pt x="81024" y="45404"/>
                      <a:pt x="75599" y="59122"/>
                    </a:cubicBezTo>
                    <a:cubicBezTo>
                      <a:pt x="67972" y="78418"/>
                      <a:pt x="60295" y="97714"/>
                      <a:pt x="52668" y="116959"/>
                    </a:cubicBezTo>
                    <a:cubicBezTo>
                      <a:pt x="49546" y="124893"/>
                      <a:pt x="46065" y="133236"/>
                      <a:pt x="39156" y="138201"/>
                    </a:cubicBezTo>
                    <a:cubicBezTo>
                      <a:pt x="33986" y="141886"/>
                      <a:pt x="27383" y="143319"/>
                      <a:pt x="22470" y="147311"/>
                    </a:cubicBezTo>
                    <a:cubicBezTo>
                      <a:pt x="8394" y="158828"/>
                      <a:pt x="16379" y="181144"/>
                      <a:pt x="15150" y="199263"/>
                    </a:cubicBezTo>
                    <a:cubicBezTo>
                      <a:pt x="14485" y="208527"/>
                      <a:pt x="11107" y="217536"/>
                      <a:pt x="7678" y="226442"/>
                    </a:cubicBezTo>
                    <a:cubicBezTo>
                      <a:pt x="15560" y="224292"/>
                      <a:pt x="22879" y="220300"/>
                      <a:pt x="28663" y="214516"/>
                    </a:cubicBezTo>
                    <a:cubicBezTo>
                      <a:pt x="36494" y="206634"/>
                      <a:pt x="48727" y="195373"/>
                      <a:pt x="55944" y="203818"/>
                    </a:cubicBezTo>
                    <a:cubicBezTo>
                      <a:pt x="45451" y="214977"/>
                      <a:pt x="35778" y="235041"/>
                      <a:pt x="48881" y="243025"/>
                    </a:cubicBezTo>
                    <a:cubicBezTo>
                      <a:pt x="52822" y="245431"/>
                      <a:pt x="57735" y="245585"/>
                      <a:pt x="62291" y="246506"/>
                    </a:cubicBezTo>
                    <a:cubicBezTo>
                      <a:pt x="80256" y="250242"/>
                      <a:pt x="92285" y="266519"/>
                      <a:pt x="104517" y="280185"/>
                    </a:cubicBezTo>
                    <a:cubicBezTo>
                      <a:pt x="116750" y="293851"/>
                      <a:pt x="134665" y="306801"/>
                      <a:pt x="152067" y="300966"/>
                    </a:cubicBezTo>
                    <a:cubicBezTo>
                      <a:pt x="152835" y="308438"/>
                      <a:pt x="153603" y="315911"/>
                      <a:pt x="154371" y="323384"/>
                    </a:cubicBezTo>
                    <a:cubicBezTo>
                      <a:pt x="158670" y="325995"/>
                      <a:pt x="163277" y="328093"/>
                      <a:pt x="167730" y="330550"/>
                    </a:cubicBezTo>
                    <a:cubicBezTo>
                      <a:pt x="171108" y="328656"/>
                      <a:pt x="174639" y="327172"/>
                      <a:pt x="178529" y="326711"/>
                    </a:cubicBezTo>
                    <a:cubicBezTo>
                      <a:pt x="183955" y="326097"/>
                      <a:pt x="189687" y="327018"/>
                      <a:pt x="194652" y="324868"/>
                    </a:cubicBezTo>
                    <a:cubicBezTo>
                      <a:pt x="210366" y="318061"/>
                      <a:pt x="204480" y="288886"/>
                      <a:pt x="220500" y="282744"/>
                    </a:cubicBezTo>
                    <a:cubicBezTo>
                      <a:pt x="235036" y="277165"/>
                      <a:pt x="251057" y="297792"/>
                      <a:pt x="264774" y="290524"/>
                    </a:cubicBezTo>
                    <a:cubicBezTo>
                      <a:pt x="257967" y="252648"/>
                      <a:pt x="271684" y="217126"/>
                      <a:pt x="281665" y="18119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77"/>
              <p:cNvSpPr/>
              <p:nvPr/>
            </p:nvSpPr>
            <p:spPr>
              <a:xfrm>
                <a:off x="207194" y="3397061"/>
                <a:ext cx="399234" cy="368523"/>
              </a:xfrm>
              <a:custGeom>
                <a:rect b="b" l="l" r="r" t="t"/>
                <a:pathLst>
                  <a:path extrusionOk="0" h="368523" w="399234">
                    <a:moveTo>
                      <a:pt x="308741" y="329726"/>
                    </a:moveTo>
                    <a:cubicBezTo>
                      <a:pt x="304749" y="306182"/>
                      <a:pt x="304186" y="282177"/>
                      <a:pt x="303572" y="258325"/>
                    </a:cubicBezTo>
                    <a:cubicBezTo>
                      <a:pt x="303111" y="238773"/>
                      <a:pt x="303162" y="217531"/>
                      <a:pt x="315242" y="202125"/>
                    </a:cubicBezTo>
                    <a:cubicBezTo>
                      <a:pt x="324659" y="190097"/>
                      <a:pt x="339605" y="184159"/>
                      <a:pt x="352248" y="175561"/>
                    </a:cubicBezTo>
                    <a:cubicBezTo>
                      <a:pt x="364890" y="167013"/>
                      <a:pt x="376355" y="152579"/>
                      <a:pt x="372619" y="137787"/>
                    </a:cubicBezTo>
                    <a:cubicBezTo>
                      <a:pt x="371544" y="133488"/>
                      <a:pt x="369138" y="129393"/>
                      <a:pt x="369087" y="124940"/>
                    </a:cubicBezTo>
                    <a:cubicBezTo>
                      <a:pt x="368985" y="118132"/>
                      <a:pt x="374103" y="112605"/>
                      <a:pt x="378351" y="107281"/>
                    </a:cubicBezTo>
                    <a:cubicBezTo>
                      <a:pt x="391608" y="90544"/>
                      <a:pt x="393502" y="73858"/>
                      <a:pt x="393246" y="57070"/>
                    </a:cubicBezTo>
                    <a:cubicBezTo>
                      <a:pt x="391710" y="57377"/>
                      <a:pt x="390175" y="57582"/>
                      <a:pt x="388588" y="57428"/>
                    </a:cubicBezTo>
                    <a:cubicBezTo>
                      <a:pt x="380757" y="56456"/>
                      <a:pt x="388793" y="45144"/>
                      <a:pt x="383060" y="40691"/>
                    </a:cubicBezTo>
                    <a:cubicBezTo>
                      <a:pt x="371800" y="33832"/>
                      <a:pt x="355267" y="37876"/>
                      <a:pt x="348460" y="49136"/>
                    </a:cubicBezTo>
                    <a:cubicBezTo>
                      <a:pt x="324506" y="45861"/>
                      <a:pt x="300501" y="42534"/>
                      <a:pt x="276547" y="39258"/>
                    </a:cubicBezTo>
                    <a:cubicBezTo>
                      <a:pt x="270097" y="28714"/>
                      <a:pt x="263597" y="18221"/>
                      <a:pt x="257148" y="7678"/>
                    </a:cubicBezTo>
                    <a:cubicBezTo>
                      <a:pt x="240052" y="18682"/>
                      <a:pt x="229406" y="39053"/>
                      <a:pt x="230174" y="59373"/>
                    </a:cubicBezTo>
                    <a:cubicBezTo>
                      <a:pt x="222547" y="50774"/>
                      <a:pt x="207807" y="57991"/>
                      <a:pt x="201716" y="67716"/>
                    </a:cubicBezTo>
                    <a:cubicBezTo>
                      <a:pt x="195625" y="77441"/>
                      <a:pt x="192554" y="89828"/>
                      <a:pt x="182982" y="96174"/>
                    </a:cubicBezTo>
                    <a:cubicBezTo>
                      <a:pt x="173411" y="102521"/>
                      <a:pt x="155804" y="93052"/>
                      <a:pt x="161792" y="83225"/>
                    </a:cubicBezTo>
                    <a:cubicBezTo>
                      <a:pt x="156162" y="77595"/>
                      <a:pt x="146386" y="80666"/>
                      <a:pt x="140193" y="85631"/>
                    </a:cubicBezTo>
                    <a:cubicBezTo>
                      <a:pt x="134255" y="90391"/>
                      <a:pt x="128881" y="96584"/>
                      <a:pt x="121613" y="98426"/>
                    </a:cubicBezTo>
                    <a:cubicBezTo>
                      <a:pt x="111632" y="134358"/>
                      <a:pt x="97915" y="169828"/>
                      <a:pt x="104722" y="207755"/>
                    </a:cubicBezTo>
                    <a:cubicBezTo>
                      <a:pt x="91005" y="215024"/>
                      <a:pt x="74933" y="194396"/>
                      <a:pt x="60448" y="199975"/>
                    </a:cubicBezTo>
                    <a:cubicBezTo>
                      <a:pt x="44428" y="206118"/>
                      <a:pt x="50314" y="235241"/>
                      <a:pt x="34600" y="242100"/>
                    </a:cubicBezTo>
                    <a:cubicBezTo>
                      <a:pt x="29584" y="244249"/>
                      <a:pt x="23852" y="243328"/>
                      <a:pt x="18477" y="243942"/>
                    </a:cubicBezTo>
                    <a:cubicBezTo>
                      <a:pt x="14587" y="244403"/>
                      <a:pt x="11056" y="245887"/>
                      <a:pt x="7678" y="247781"/>
                    </a:cubicBezTo>
                    <a:cubicBezTo>
                      <a:pt x="24210" y="256841"/>
                      <a:pt x="41254" y="264928"/>
                      <a:pt x="59066" y="271121"/>
                    </a:cubicBezTo>
                    <a:cubicBezTo>
                      <a:pt x="77851" y="277724"/>
                      <a:pt x="99553" y="284736"/>
                      <a:pt x="107179" y="303111"/>
                    </a:cubicBezTo>
                    <a:cubicBezTo>
                      <a:pt x="109124" y="307769"/>
                      <a:pt x="109943" y="312836"/>
                      <a:pt x="112042" y="317391"/>
                    </a:cubicBezTo>
                    <a:cubicBezTo>
                      <a:pt x="118081" y="330699"/>
                      <a:pt x="133334" y="337353"/>
                      <a:pt x="147819" y="339042"/>
                    </a:cubicBezTo>
                    <a:cubicBezTo>
                      <a:pt x="161383" y="340629"/>
                      <a:pt x="175100" y="338991"/>
                      <a:pt x="188664" y="339912"/>
                    </a:cubicBezTo>
                    <a:cubicBezTo>
                      <a:pt x="197007" y="331006"/>
                      <a:pt x="210315" y="326502"/>
                      <a:pt x="221729" y="331057"/>
                    </a:cubicBezTo>
                    <a:cubicBezTo>
                      <a:pt x="233450" y="335664"/>
                      <a:pt x="240974" y="346822"/>
                      <a:pt x="252285" y="351889"/>
                    </a:cubicBezTo>
                    <a:cubicBezTo>
                      <a:pt x="261652" y="356138"/>
                      <a:pt x="271428" y="354397"/>
                      <a:pt x="281358" y="353732"/>
                    </a:cubicBezTo>
                    <a:cubicBezTo>
                      <a:pt x="296611" y="352708"/>
                      <a:pt x="305158" y="355984"/>
                      <a:pt x="312734" y="362996"/>
                    </a:cubicBezTo>
                    <a:cubicBezTo>
                      <a:pt x="312631" y="358133"/>
                      <a:pt x="312478" y="353322"/>
                      <a:pt x="311915" y="348511"/>
                    </a:cubicBezTo>
                    <a:cubicBezTo>
                      <a:pt x="311198" y="342164"/>
                      <a:pt x="309867" y="335869"/>
                      <a:pt x="308792" y="32957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77"/>
              <p:cNvSpPr/>
              <p:nvPr/>
            </p:nvSpPr>
            <p:spPr>
              <a:xfrm>
                <a:off x="502954" y="3397003"/>
                <a:ext cx="291748" cy="409471"/>
              </a:xfrm>
              <a:custGeom>
                <a:rect b="b" l="l" r="r" t="t"/>
                <a:pathLst>
                  <a:path extrusionOk="0" h="409471" w="291748">
                    <a:moveTo>
                      <a:pt x="31562" y="380917"/>
                    </a:moveTo>
                    <a:cubicBezTo>
                      <a:pt x="36424" y="387570"/>
                      <a:pt x="42413" y="399394"/>
                      <a:pt x="50039" y="403284"/>
                    </a:cubicBezTo>
                    <a:cubicBezTo>
                      <a:pt x="60839" y="408761"/>
                      <a:pt x="66571" y="399855"/>
                      <a:pt x="73635" y="392791"/>
                    </a:cubicBezTo>
                    <a:cubicBezTo>
                      <a:pt x="82848" y="383629"/>
                      <a:pt x="85407" y="384141"/>
                      <a:pt x="95951" y="391256"/>
                    </a:cubicBezTo>
                    <a:cubicBezTo>
                      <a:pt x="104038" y="396733"/>
                      <a:pt x="111255" y="403131"/>
                      <a:pt x="116015" y="391512"/>
                    </a:cubicBezTo>
                    <a:cubicBezTo>
                      <a:pt x="120212" y="381326"/>
                      <a:pt x="114991" y="369656"/>
                      <a:pt x="120980" y="359112"/>
                    </a:cubicBezTo>
                    <a:cubicBezTo>
                      <a:pt x="125842" y="350616"/>
                      <a:pt x="134953" y="344986"/>
                      <a:pt x="140839" y="337206"/>
                    </a:cubicBezTo>
                    <a:cubicBezTo>
                      <a:pt x="146060" y="330296"/>
                      <a:pt x="150411" y="318933"/>
                      <a:pt x="160494" y="318370"/>
                    </a:cubicBezTo>
                    <a:cubicBezTo>
                      <a:pt x="171908" y="317653"/>
                      <a:pt x="176463" y="330705"/>
                      <a:pt x="185471" y="334698"/>
                    </a:cubicBezTo>
                    <a:cubicBezTo>
                      <a:pt x="202055" y="342068"/>
                      <a:pt x="206201" y="318319"/>
                      <a:pt x="215619" y="309566"/>
                    </a:cubicBezTo>
                    <a:cubicBezTo>
                      <a:pt x="230564" y="295696"/>
                      <a:pt x="248786" y="285408"/>
                      <a:pt x="265267" y="273584"/>
                    </a:cubicBezTo>
                    <a:cubicBezTo>
                      <a:pt x="269823" y="270308"/>
                      <a:pt x="273252" y="267084"/>
                      <a:pt x="275760" y="263757"/>
                    </a:cubicBezTo>
                    <a:cubicBezTo>
                      <a:pt x="284308" y="252752"/>
                      <a:pt x="283233" y="240929"/>
                      <a:pt x="284819" y="223629"/>
                    </a:cubicBezTo>
                    <a:cubicBezTo>
                      <a:pt x="286406" y="206124"/>
                      <a:pt x="289682" y="187237"/>
                      <a:pt x="281646" y="170653"/>
                    </a:cubicBezTo>
                    <a:cubicBezTo>
                      <a:pt x="281646" y="170551"/>
                      <a:pt x="281544" y="170448"/>
                      <a:pt x="281492" y="170295"/>
                    </a:cubicBezTo>
                    <a:cubicBezTo>
                      <a:pt x="273405" y="153916"/>
                      <a:pt x="261480" y="145061"/>
                      <a:pt x="259227" y="125714"/>
                    </a:cubicBezTo>
                    <a:cubicBezTo>
                      <a:pt x="256668" y="103602"/>
                      <a:pt x="257334" y="88554"/>
                      <a:pt x="238856" y="73916"/>
                    </a:cubicBezTo>
                    <a:cubicBezTo>
                      <a:pt x="221607" y="60250"/>
                      <a:pt x="217615" y="42079"/>
                      <a:pt x="218843" y="20224"/>
                    </a:cubicBezTo>
                    <a:cubicBezTo>
                      <a:pt x="219099" y="15413"/>
                      <a:pt x="220584" y="11471"/>
                      <a:pt x="222529" y="7940"/>
                    </a:cubicBezTo>
                    <a:cubicBezTo>
                      <a:pt x="203949" y="6660"/>
                      <a:pt x="185625" y="9987"/>
                      <a:pt x="169144" y="19661"/>
                    </a:cubicBezTo>
                    <a:cubicBezTo>
                      <a:pt x="167813" y="24011"/>
                      <a:pt x="166482" y="28413"/>
                      <a:pt x="165151" y="32764"/>
                    </a:cubicBezTo>
                    <a:cubicBezTo>
                      <a:pt x="156501" y="29795"/>
                      <a:pt x="147851" y="26827"/>
                      <a:pt x="139252" y="23807"/>
                    </a:cubicBezTo>
                    <a:lnTo>
                      <a:pt x="113456" y="47351"/>
                    </a:lnTo>
                    <a:cubicBezTo>
                      <a:pt x="108798" y="51600"/>
                      <a:pt x="103424" y="55899"/>
                      <a:pt x="97486" y="57076"/>
                    </a:cubicBezTo>
                    <a:cubicBezTo>
                      <a:pt x="97742" y="73865"/>
                      <a:pt x="95848" y="90602"/>
                      <a:pt x="82592" y="107288"/>
                    </a:cubicBezTo>
                    <a:cubicBezTo>
                      <a:pt x="78395" y="112611"/>
                      <a:pt x="73276" y="118139"/>
                      <a:pt x="73328" y="124946"/>
                    </a:cubicBezTo>
                    <a:cubicBezTo>
                      <a:pt x="73379" y="129399"/>
                      <a:pt x="75733" y="133443"/>
                      <a:pt x="76859" y="137793"/>
                    </a:cubicBezTo>
                    <a:cubicBezTo>
                      <a:pt x="80647" y="152585"/>
                      <a:pt x="69130" y="167019"/>
                      <a:pt x="56488" y="175567"/>
                    </a:cubicBezTo>
                    <a:cubicBezTo>
                      <a:pt x="43846" y="184114"/>
                      <a:pt x="28900" y="190103"/>
                      <a:pt x="19482" y="202131"/>
                    </a:cubicBezTo>
                    <a:cubicBezTo>
                      <a:pt x="7403" y="217486"/>
                      <a:pt x="7352" y="238779"/>
                      <a:pt x="7812" y="258331"/>
                    </a:cubicBezTo>
                    <a:cubicBezTo>
                      <a:pt x="8375" y="282234"/>
                      <a:pt x="8989" y="306188"/>
                      <a:pt x="12982" y="329733"/>
                    </a:cubicBezTo>
                    <a:cubicBezTo>
                      <a:pt x="14057" y="336029"/>
                      <a:pt x="15336" y="342324"/>
                      <a:pt x="16104" y="348671"/>
                    </a:cubicBezTo>
                    <a:cubicBezTo>
                      <a:pt x="16667" y="353482"/>
                      <a:pt x="16821" y="358293"/>
                      <a:pt x="16923" y="363156"/>
                    </a:cubicBezTo>
                    <a:cubicBezTo>
                      <a:pt x="21683" y="367609"/>
                      <a:pt x="26136" y="373495"/>
                      <a:pt x="31562" y="38086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3" name="Google Shape;783;p77"/>
            <p:cNvSpPr/>
            <p:nvPr/>
          </p:nvSpPr>
          <p:spPr>
            <a:xfrm>
              <a:off x="1480618" y="1926579"/>
              <a:ext cx="112191" cy="63097"/>
            </a:xfrm>
            <a:custGeom>
              <a:rect b="b" l="l" r="r" t="t"/>
              <a:pathLst>
                <a:path extrusionOk="0" h="8020" w="14260">
                  <a:moveTo>
                    <a:pt x="526" y="6799"/>
                  </a:moveTo>
                  <a:cubicBezTo>
                    <a:pt x="1147" y="7256"/>
                    <a:pt x="3092" y="7889"/>
                    <a:pt x="5306" y="7994"/>
                  </a:cubicBezTo>
                  <a:cubicBezTo>
                    <a:pt x="7520" y="8099"/>
                    <a:pt x="12512" y="7783"/>
                    <a:pt x="13812" y="7431"/>
                  </a:cubicBezTo>
                  <a:cubicBezTo>
                    <a:pt x="15113" y="7080"/>
                    <a:pt x="13168" y="6483"/>
                    <a:pt x="13109" y="5885"/>
                  </a:cubicBezTo>
                  <a:cubicBezTo>
                    <a:pt x="13051" y="5288"/>
                    <a:pt x="13461" y="4479"/>
                    <a:pt x="13461" y="3846"/>
                  </a:cubicBezTo>
                  <a:cubicBezTo>
                    <a:pt x="13461" y="3213"/>
                    <a:pt x="13531" y="2358"/>
                    <a:pt x="13109" y="2089"/>
                  </a:cubicBezTo>
                  <a:cubicBezTo>
                    <a:pt x="12687" y="1820"/>
                    <a:pt x="11492" y="2382"/>
                    <a:pt x="10930" y="2230"/>
                  </a:cubicBezTo>
                  <a:cubicBezTo>
                    <a:pt x="10368" y="2078"/>
                    <a:pt x="10672" y="1538"/>
                    <a:pt x="9735" y="1175"/>
                  </a:cubicBezTo>
                  <a:cubicBezTo>
                    <a:pt x="8798" y="812"/>
                    <a:pt x="5904" y="-149"/>
                    <a:pt x="5306" y="50"/>
                  </a:cubicBezTo>
                  <a:cubicBezTo>
                    <a:pt x="4709" y="249"/>
                    <a:pt x="6337" y="1866"/>
                    <a:pt x="6150" y="2370"/>
                  </a:cubicBezTo>
                  <a:cubicBezTo>
                    <a:pt x="5963" y="2874"/>
                    <a:pt x="5061" y="2991"/>
                    <a:pt x="4182" y="3073"/>
                  </a:cubicBezTo>
                  <a:cubicBezTo>
                    <a:pt x="3303" y="3155"/>
                    <a:pt x="1569" y="2663"/>
                    <a:pt x="878" y="2862"/>
                  </a:cubicBezTo>
                  <a:cubicBezTo>
                    <a:pt x="187" y="3061"/>
                    <a:pt x="-83" y="3870"/>
                    <a:pt x="34" y="4268"/>
                  </a:cubicBezTo>
                  <a:cubicBezTo>
                    <a:pt x="151" y="4666"/>
                    <a:pt x="1499" y="4830"/>
                    <a:pt x="1581" y="5252"/>
                  </a:cubicBezTo>
                  <a:cubicBezTo>
                    <a:pt x="1663" y="5674"/>
                    <a:pt x="-95" y="6342"/>
                    <a:pt x="526" y="6799"/>
                  </a:cubicBez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EFEFEF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784" name="Google Shape;784;p77"/>
          <p:cNvSpPr txBox="1"/>
          <p:nvPr/>
        </p:nvSpPr>
        <p:spPr>
          <a:xfrm>
            <a:off x="650400" y="1796025"/>
            <a:ext cx="3352800" cy="24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Объединяем медицинскую информацию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для врачей и пациентов и </a:t>
            </a: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формируем 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единое информационное пространство </a:t>
            </a:r>
            <a:br>
              <a:rPr lang="en" sz="10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в здравоохранении регионов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Гарантируем </a:t>
            </a:r>
            <a:r>
              <a:rPr b="1"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выполнение федеральных требований</a:t>
            </a: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к составу регионального 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сегмента ЕГИСЗ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Даем современные ИТ-инструменты </a:t>
            </a:r>
            <a:b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построения процессов с ориентацией на пациентов и для выполнения федеральных показателей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5" name="Google Shape;785;p77"/>
          <p:cNvSpPr txBox="1"/>
          <p:nvPr/>
        </p:nvSpPr>
        <p:spPr>
          <a:xfrm>
            <a:off x="366200" y="351104"/>
            <a:ext cx="6936000" cy="11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b="1" lang="en" sz="3600">
                <a:latin typeface="Montserrat"/>
                <a:ea typeface="Montserrat"/>
                <a:cs typeface="Montserrat"/>
                <a:sym typeface="Montserrat"/>
              </a:rPr>
              <a:t>Помогаем организаторам здравоохранения </a:t>
            </a:r>
            <a:br>
              <a:rPr b="1" lang="en" sz="3600">
                <a:latin typeface="Montserrat"/>
                <a:ea typeface="Montserrat"/>
                <a:cs typeface="Montserrat"/>
                <a:sym typeface="Montserrat"/>
              </a:rPr>
            </a:br>
            <a:endParaRPr b="1"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6" name="Google Shape;786;p77"/>
          <p:cNvSpPr txBox="1"/>
          <p:nvPr/>
        </p:nvSpPr>
        <p:spPr>
          <a:xfrm>
            <a:off x="4184778" y="2800535"/>
            <a:ext cx="3000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169EC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b="1" sz="2200">
              <a:solidFill>
                <a:srgbClr val="0169E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7" name="Google Shape;787;p77"/>
          <p:cNvSpPr txBox="1"/>
          <p:nvPr/>
        </p:nvSpPr>
        <p:spPr>
          <a:xfrm>
            <a:off x="4484775" y="1796023"/>
            <a:ext cx="4221900" cy="25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Предоставляем доступ к </a:t>
            </a:r>
            <a:r>
              <a:rPr b="1" lang="en" sz="1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медицинской</a:t>
            </a:r>
            <a:endParaRPr b="1"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бизнес-аналитике</a:t>
            </a:r>
            <a:r>
              <a:rPr lang="en" sz="1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на основе готовых показателей</a:t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Создаем условия для передачи данных</a:t>
            </a:r>
            <a:r>
              <a:rPr lang="en" sz="1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в ГИС СЗ </a:t>
            </a:r>
            <a:br>
              <a:rPr lang="en" sz="1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и ЕГИСЗ частными медицинскими организациями </a:t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Автоматизируем процессы по нормам </a:t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бережливого производства</a:t>
            </a:r>
            <a:r>
              <a:rPr lang="en" sz="1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в 2000 поликлиник, стационаров, лабораторий и ФАП</a:t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Помогаем достигать </a:t>
            </a:r>
            <a:r>
              <a:rPr b="1"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KPI по цифровизации здравоохранения: </a:t>
            </a: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27 регионов внедрения РТ МИС достигли цифровой зрелости за 2023 по итогам 2 кв.</a:t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8" name="Google Shape;788;p77"/>
          <p:cNvSpPr txBox="1"/>
          <p:nvPr/>
        </p:nvSpPr>
        <p:spPr>
          <a:xfrm>
            <a:off x="4184778" y="2283276"/>
            <a:ext cx="3000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169EC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 sz="2200">
              <a:solidFill>
                <a:srgbClr val="0169E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9" name="Google Shape;789;p77"/>
          <p:cNvSpPr txBox="1"/>
          <p:nvPr/>
        </p:nvSpPr>
        <p:spPr>
          <a:xfrm>
            <a:off x="380988" y="2619433"/>
            <a:ext cx="3000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169EC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sz="2200">
              <a:solidFill>
                <a:srgbClr val="0169E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0" name="Google Shape;790;p77"/>
          <p:cNvSpPr txBox="1"/>
          <p:nvPr/>
        </p:nvSpPr>
        <p:spPr>
          <a:xfrm>
            <a:off x="380988" y="1766024"/>
            <a:ext cx="3000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169EC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sz="2200">
              <a:solidFill>
                <a:srgbClr val="0169E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1" name="Google Shape;791;p77"/>
          <p:cNvSpPr txBox="1"/>
          <p:nvPr/>
        </p:nvSpPr>
        <p:spPr>
          <a:xfrm>
            <a:off x="380988" y="3313661"/>
            <a:ext cx="3000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169EC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sz="2200">
              <a:solidFill>
                <a:srgbClr val="0169E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2" name="Google Shape;792;p77"/>
          <p:cNvSpPr txBox="1"/>
          <p:nvPr/>
        </p:nvSpPr>
        <p:spPr>
          <a:xfrm>
            <a:off x="4184778" y="3465461"/>
            <a:ext cx="3000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169EC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b="1" sz="2200">
              <a:solidFill>
                <a:srgbClr val="0169E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3" name="Google Shape;793;p77"/>
          <p:cNvSpPr txBox="1"/>
          <p:nvPr/>
        </p:nvSpPr>
        <p:spPr>
          <a:xfrm>
            <a:off x="8689249" y="4686950"/>
            <a:ext cx="401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‹#›</a:t>
            </a:fld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4" name="Google Shape;794;p77"/>
          <p:cNvSpPr txBox="1"/>
          <p:nvPr/>
        </p:nvSpPr>
        <p:spPr>
          <a:xfrm>
            <a:off x="4155788" y="1766036"/>
            <a:ext cx="3000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169EC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sz="2200">
              <a:solidFill>
                <a:srgbClr val="0169E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78"/>
          <p:cNvSpPr/>
          <p:nvPr/>
        </p:nvSpPr>
        <p:spPr>
          <a:xfrm>
            <a:off x="6827900" y="3449947"/>
            <a:ext cx="561600" cy="561600"/>
          </a:xfrm>
          <a:prstGeom prst="ellipse">
            <a:avLst/>
          </a:prstGeom>
          <a:noFill/>
          <a:ln cap="flat" cmpd="sng" w="114300">
            <a:solidFill>
              <a:srgbClr val="0069E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78"/>
          <p:cNvSpPr/>
          <p:nvPr/>
        </p:nvSpPr>
        <p:spPr>
          <a:xfrm>
            <a:off x="5206550" y="3449947"/>
            <a:ext cx="561600" cy="561600"/>
          </a:xfrm>
          <a:prstGeom prst="ellipse">
            <a:avLst/>
          </a:prstGeom>
          <a:noFill/>
          <a:ln cap="flat" cmpd="sng" w="114300">
            <a:solidFill>
              <a:srgbClr val="0069E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78"/>
          <p:cNvSpPr/>
          <p:nvPr/>
        </p:nvSpPr>
        <p:spPr>
          <a:xfrm>
            <a:off x="6010750" y="2092125"/>
            <a:ext cx="561600" cy="561600"/>
          </a:xfrm>
          <a:prstGeom prst="ellipse">
            <a:avLst/>
          </a:prstGeom>
          <a:noFill/>
          <a:ln cap="flat" cmpd="sng" w="114300">
            <a:solidFill>
              <a:srgbClr val="0069E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78"/>
          <p:cNvSpPr/>
          <p:nvPr/>
        </p:nvSpPr>
        <p:spPr>
          <a:xfrm>
            <a:off x="7658000" y="2092125"/>
            <a:ext cx="561600" cy="561600"/>
          </a:xfrm>
          <a:prstGeom prst="ellipse">
            <a:avLst/>
          </a:prstGeom>
          <a:noFill/>
          <a:ln cap="flat" cmpd="sng" w="114300">
            <a:solidFill>
              <a:srgbClr val="0069E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78"/>
          <p:cNvSpPr/>
          <p:nvPr/>
        </p:nvSpPr>
        <p:spPr>
          <a:xfrm>
            <a:off x="4389400" y="2092125"/>
            <a:ext cx="561600" cy="561600"/>
          </a:xfrm>
          <a:prstGeom prst="ellipse">
            <a:avLst/>
          </a:prstGeom>
          <a:noFill/>
          <a:ln cap="flat" cmpd="sng" w="114300">
            <a:solidFill>
              <a:srgbClr val="0069E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78"/>
          <p:cNvSpPr/>
          <p:nvPr/>
        </p:nvSpPr>
        <p:spPr>
          <a:xfrm>
            <a:off x="0" y="0"/>
            <a:ext cx="2894400" cy="5143500"/>
          </a:xfrm>
          <a:prstGeom prst="rect">
            <a:avLst/>
          </a:prstGeom>
          <a:solidFill>
            <a:srgbClr val="0B6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6" name="Google Shape;806;p78"/>
          <p:cNvPicPr preferRelativeResize="0"/>
          <p:nvPr/>
        </p:nvPicPr>
        <p:blipFill rotWithShape="1">
          <a:blip r:embed="rId3">
            <a:alphaModFix/>
          </a:blip>
          <a:srcRect b="20661" l="18028" r="35433" t="28859"/>
          <a:stretch/>
        </p:blipFill>
        <p:spPr>
          <a:xfrm flipH="1">
            <a:off x="-1" y="0"/>
            <a:ext cx="35793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78"/>
          <p:cNvSpPr txBox="1"/>
          <p:nvPr/>
        </p:nvSpPr>
        <p:spPr>
          <a:xfrm>
            <a:off x="3825995" y="331347"/>
            <a:ext cx="4931100" cy="13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900">
                <a:latin typeface="Montserrat"/>
                <a:ea typeface="Montserrat"/>
                <a:cs typeface="Montserrat"/>
                <a:sym typeface="Montserrat"/>
              </a:rPr>
              <a:t>Продуктовый</a:t>
            </a:r>
            <a:endParaRPr b="1" sz="4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900">
                <a:latin typeface="Montserrat"/>
                <a:ea typeface="Montserrat"/>
                <a:cs typeface="Montserrat"/>
                <a:sym typeface="Montserrat"/>
              </a:rPr>
              <a:t>портфель</a:t>
            </a:r>
            <a:endParaRPr b="1" sz="4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8" name="Google Shape;808;p78"/>
          <p:cNvSpPr/>
          <p:nvPr/>
        </p:nvSpPr>
        <p:spPr>
          <a:xfrm>
            <a:off x="3922150" y="2286925"/>
            <a:ext cx="1496100" cy="964500"/>
          </a:xfrm>
          <a:prstGeom prst="roundRect">
            <a:avLst>
              <a:gd fmla="val 12558" name="adj"/>
            </a:avLst>
          </a:prstGeom>
          <a:solidFill>
            <a:srgbClr val="006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ЕЦП.МИС</a:t>
            </a:r>
            <a:endParaRPr sz="1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9" name="Google Shape;809;p78"/>
          <p:cNvSpPr/>
          <p:nvPr/>
        </p:nvSpPr>
        <p:spPr>
          <a:xfrm>
            <a:off x="4739300" y="3660260"/>
            <a:ext cx="1496100" cy="964500"/>
          </a:xfrm>
          <a:prstGeom prst="roundRect">
            <a:avLst>
              <a:gd fmla="val 12558" name="adj"/>
            </a:avLst>
          </a:prstGeom>
          <a:solidFill>
            <a:srgbClr val="006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Сервисы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 врачу</a:t>
            </a:r>
            <a:endParaRPr sz="1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0" name="Google Shape;810;p78"/>
          <p:cNvSpPr/>
          <p:nvPr/>
        </p:nvSpPr>
        <p:spPr>
          <a:xfrm>
            <a:off x="5556453" y="2286925"/>
            <a:ext cx="1496100" cy="964500"/>
          </a:xfrm>
          <a:prstGeom prst="roundRect">
            <a:avLst>
              <a:gd fmla="val 12558" name="adj"/>
            </a:avLst>
          </a:prstGeom>
          <a:solidFill>
            <a:srgbClr val="006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ЕЦП.ЛИС</a:t>
            </a:r>
            <a:endParaRPr sz="1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1" name="Google Shape;811;p78"/>
          <p:cNvSpPr/>
          <p:nvPr/>
        </p:nvSpPr>
        <p:spPr>
          <a:xfrm>
            <a:off x="6373603" y="3660260"/>
            <a:ext cx="1496100" cy="964500"/>
          </a:xfrm>
          <a:prstGeom prst="roundRect">
            <a:avLst>
              <a:gd fmla="val 12558" name="adj"/>
            </a:avLst>
          </a:prstGeom>
          <a:solidFill>
            <a:srgbClr val="006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Голосовой помощник 122</a:t>
            </a:r>
            <a:endParaRPr sz="1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2" name="Google Shape;812;p78"/>
          <p:cNvSpPr/>
          <p:nvPr/>
        </p:nvSpPr>
        <p:spPr>
          <a:xfrm>
            <a:off x="7190755" y="2286925"/>
            <a:ext cx="1496100" cy="964500"/>
          </a:xfrm>
          <a:prstGeom prst="roundRect">
            <a:avLst>
              <a:gd fmla="val 12558" name="adj"/>
            </a:avLst>
          </a:prstGeom>
          <a:solidFill>
            <a:srgbClr val="006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ЕЦП.BI</a:t>
            </a:r>
            <a:endParaRPr sz="1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3" name="Google Shape;813;p78"/>
          <p:cNvSpPr txBox="1"/>
          <p:nvPr/>
        </p:nvSpPr>
        <p:spPr>
          <a:xfrm>
            <a:off x="8689249" y="4686950"/>
            <a:ext cx="401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latin typeface="Montserrat Medium"/>
                <a:ea typeface="Montserrat Medium"/>
                <a:cs typeface="Montserrat Medium"/>
                <a:sym typeface="Montserrat Medium"/>
              </a:rPr>
              <a:t>‹#›</a:t>
            </a:fld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79"/>
          <p:cNvSpPr txBox="1"/>
          <p:nvPr>
            <p:ph idx="12" type="sldNum"/>
          </p:nvPr>
        </p:nvSpPr>
        <p:spPr>
          <a:xfrm>
            <a:off x="6708850" y="4722263"/>
            <a:ext cx="20574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19" name="Google Shape;819;p79"/>
          <p:cNvGrpSpPr/>
          <p:nvPr/>
        </p:nvGrpSpPr>
        <p:grpSpPr>
          <a:xfrm rot="-250102">
            <a:off x="303662" y="402613"/>
            <a:ext cx="8536686" cy="4594774"/>
            <a:chOff x="1146899" y="712976"/>
            <a:chExt cx="7240500" cy="3897117"/>
          </a:xfrm>
        </p:grpSpPr>
        <p:grpSp>
          <p:nvGrpSpPr>
            <p:cNvPr id="820" name="Google Shape;820;p79"/>
            <p:cNvGrpSpPr/>
            <p:nvPr/>
          </p:nvGrpSpPr>
          <p:grpSpPr>
            <a:xfrm>
              <a:off x="1146899" y="712976"/>
              <a:ext cx="7240500" cy="3897117"/>
              <a:chOff x="-339943" y="145796"/>
              <a:chExt cx="12193500" cy="6563013"/>
            </a:xfrm>
          </p:grpSpPr>
          <p:sp>
            <p:nvSpPr>
              <p:cNvPr id="821" name="Google Shape;821;p79"/>
              <p:cNvSpPr/>
              <p:nvPr/>
            </p:nvSpPr>
            <p:spPr>
              <a:xfrm>
                <a:off x="3742680" y="4337561"/>
                <a:ext cx="644916" cy="916191"/>
              </a:xfrm>
              <a:custGeom>
                <a:rect b="b" l="l" r="r" t="t"/>
                <a:pathLst>
                  <a:path extrusionOk="0" h="916191" w="644916">
                    <a:moveTo>
                      <a:pt x="612149" y="203305"/>
                    </a:moveTo>
                    <a:cubicBezTo>
                      <a:pt x="605342" y="215283"/>
                      <a:pt x="606468" y="223011"/>
                      <a:pt x="613685" y="234221"/>
                    </a:cubicBezTo>
                    <a:cubicBezTo>
                      <a:pt x="620185" y="244304"/>
                      <a:pt x="624331" y="254029"/>
                      <a:pt x="619929" y="265904"/>
                    </a:cubicBezTo>
                    <a:cubicBezTo>
                      <a:pt x="615629" y="277471"/>
                      <a:pt x="606672" y="286582"/>
                      <a:pt x="602168" y="298098"/>
                    </a:cubicBezTo>
                    <a:cubicBezTo>
                      <a:pt x="597255" y="310740"/>
                      <a:pt x="596538" y="325021"/>
                      <a:pt x="598330" y="338380"/>
                    </a:cubicBezTo>
                    <a:cubicBezTo>
                      <a:pt x="601708" y="363358"/>
                      <a:pt x="620850" y="381323"/>
                      <a:pt x="623256" y="406710"/>
                    </a:cubicBezTo>
                    <a:cubicBezTo>
                      <a:pt x="624433" y="418994"/>
                      <a:pt x="625201" y="432405"/>
                      <a:pt x="623358" y="444586"/>
                    </a:cubicBezTo>
                    <a:cubicBezTo>
                      <a:pt x="621516" y="456768"/>
                      <a:pt x="614043" y="463780"/>
                      <a:pt x="604062" y="470178"/>
                    </a:cubicBezTo>
                    <a:cubicBezTo>
                      <a:pt x="594747" y="476167"/>
                      <a:pt x="582207" y="481951"/>
                      <a:pt x="580876" y="494337"/>
                    </a:cubicBezTo>
                    <a:cubicBezTo>
                      <a:pt x="579391" y="507645"/>
                      <a:pt x="587069" y="520492"/>
                      <a:pt x="586045" y="534056"/>
                    </a:cubicBezTo>
                    <a:cubicBezTo>
                      <a:pt x="585073" y="547005"/>
                      <a:pt x="576884" y="558982"/>
                      <a:pt x="563678" y="561644"/>
                    </a:cubicBezTo>
                    <a:cubicBezTo>
                      <a:pt x="552520" y="563845"/>
                      <a:pt x="543358" y="558010"/>
                      <a:pt x="534145" y="552687"/>
                    </a:cubicBezTo>
                    <a:cubicBezTo>
                      <a:pt x="520069" y="544497"/>
                      <a:pt x="503025" y="542347"/>
                      <a:pt x="488898" y="551458"/>
                    </a:cubicBezTo>
                    <a:cubicBezTo>
                      <a:pt x="475949" y="559699"/>
                      <a:pt x="479327" y="576231"/>
                      <a:pt x="465968" y="584830"/>
                    </a:cubicBezTo>
                    <a:cubicBezTo>
                      <a:pt x="458034" y="589949"/>
                      <a:pt x="439096" y="589642"/>
                      <a:pt x="436691" y="600595"/>
                    </a:cubicBezTo>
                    <a:cubicBezTo>
                      <a:pt x="435462" y="606430"/>
                      <a:pt x="440018" y="611088"/>
                      <a:pt x="441963" y="616104"/>
                    </a:cubicBezTo>
                    <a:cubicBezTo>
                      <a:pt x="444266" y="621887"/>
                      <a:pt x="442270" y="625317"/>
                      <a:pt x="438943" y="630179"/>
                    </a:cubicBezTo>
                    <a:cubicBezTo>
                      <a:pt x="431367" y="641337"/>
                      <a:pt x="426249" y="654594"/>
                      <a:pt x="423229" y="667799"/>
                    </a:cubicBezTo>
                    <a:cubicBezTo>
                      <a:pt x="420414" y="679981"/>
                      <a:pt x="426914" y="692879"/>
                      <a:pt x="432801" y="703321"/>
                    </a:cubicBezTo>
                    <a:cubicBezTo>
                      <a:pt x="440018" y="716015"/>
                      <a:pt x="444829" y="725739"/>
                      <a:pt x="447746" y="740173"/>
                    </a:cubicBezTo>
                    <a:cubicBezTo>
                      <a:pt x="448924" y="745957"/>
                      <a:pt x="451073" y="752611"/>
                      <a:pt x="449436" y="758497"/>
                    </a:cubicBezTo>
                    <a:cubicBezTo>
                      <a:pt x="446211" y="769962"/>
                      <a:pt x="433108" y="774927"/>
                      <a:pt x="423895" y="780250"/>
                    </a:cubicBezTo>
                    <a:cubicBezTo>
                      <a:pt x="420619" y="782093"/>
                      <a:pt x="418879" y="784652"/>
                      <a:pt x="417957" y="788235"/>
                    </a:cubicBezTo>
                    <a:cubicBezTo>
                      <a:pt x="415808" y="796680"/>
                      <a:pt x="417036" y="805074"/>
                      <a:pt x="417753" y="813520"/>
                    </a:cubicBezTo>
                    <a:cubicBezTo>
                      <a:pt x="418521" y="821709"/>
                      <a:pt x="416268" y="829847"/>
                      <a:pt x="417087" y="838139"/>
                    </a:cubicBezTo>
                    <a:cubicBezTo>
                      <a:pt x="418060" y="848274"/>
                      <a:pt x="419493" y="858357"/>
                      <a:pt x="420926" y="868389"/>
                    </a:cubicBezTo>
                    <a:cubicBezTo>
                      <a:pt x="411815" y="869310"/>
                      <a:pt x="404343" y="874889"/>
                      <a:pt x="397535" y="882516"/>
                    </a:cubicBezTo>
                    <a:cubicBezTo>
                      <a:pt x="392672" y="888044"/>
                      <a:pt x="390830" y="892804"/>
                      <a:pt x="383204" y="893469"/>
                    </a:cubicBezTo>
                    <a:cubicBezTo>
                      <a:pt x="378802" y="893879"/>
                      <a:pt x="373683" y="893264"/>
                      <a:pt x="369486" y="892036"/>
                    </a:cubicBezTo>
                    <a:cubicBezTo>
                      <a:pt x="359505" y="889272"/>
                      <a:pt x="358123" y="894134"/>
                      <a:pt x="349883" y="897717"/>
                    </a:cubicBezTo>
                    <a:cubicBezTo>
                      <a:pt x="341284" y="901351"/>
                      <a:pt x="333555" y="892599"/>
                      <a:pt x="325110" y="892445"/>
                    </a:cubicBezTo>
                    <a:cubicBezTo>
                      <a:pt x="317023" y="892241"/>
                      <a:pt x="319377" y="899202"/>
                      <a:pt x="313542" y="901761"/>
                    </a:cubicBezTo>
                    <a:cubicBezTo>
                      <a:pt x="306991" y="904678"/>
                      <a:pt x="300439" y="895926"/>
                      <a:pt x="297522" y="891319"/>
                    </a:cubicBezTo>
                    <a:cubicBezTo>
                      <a:pt x="293325" y="884819"/>
                      <a:pt x="290612" y="880929"/>
                      <a:pt x="282115" y="880366"/>
                    </a:cubicBezTo>
                    <a:cubicBezTo>
                      <a:pt x="258827" y="878881"/>
                      <a:pt x="270650" y="905651"/>
                      <a:pt x="255090" y="911025"/>
                    </a:cubicBezTo>
                    <a:cubicBezTo>
                      <a:pt x="239428" y="916451"/>
                      <a:pt x="230624" y="898280"/>
                      <a:pt x="227297" y="887174"/>
                    </a:cubicBezTo>
                    <a:cubicBezTo>
                      <a:pt x="225404" y="880776"/>
                      <a:pt x="221821" y="869464"/>
                      <a:pt x="214604" y="867007"/>
                    </a:cubicBezTo>
                    <a:cubicBezTo>
                      <a:pt x="208103" y="864806"/>
                      <a:pt x="200989" y="871153"/>
                      <a:pt x="195564" y="873866"/>
                    </a:cubicBezTo>
                    <a:cubicBezTo>
                      <a:pt x="185276" y="879086"/>
                      <a:pt x="163778" y="881134"/>
                      <a:pt x="164290" y="863885"/>
                    </a:cubicBezTo>
                    <a:cubicBezTo>
                      <a:pt x="164751" y="850270"/>
                      <a:pt x="180055" y="841824"/>
                      <a:pt x="189319" y="834352"/>
                    </a:cubicBezTo>
                    <a:cubicBezTo>
                      <a:pt x="199760" y="825906"/>
                      <a:pt x="230983" y="828926"/>
                      <a:pt x="226274" y="809271"/>
                    </a:cubicBezTo>
                    <a:cubicBezTo>
                      <a:pt x="221770" y="790794"/>
                      <a:pt x="201654" y="796168"/>
                      <a:pt x="188295" y="793098"/>
                    </a:cubicBezTo>
                    <a:cubicBezTo>
                      <a:pt x="182511" y="791767"/>
                      <a:pt x="174680" y="789924"/>
                      <a:pt x="169408" y="787160"/>
                    </a:cubicBezTo>
                    <a:cubicBezTo>
                      <a:pt x="160912" y="782656"/>
                      <a:pt x="155845" y="772061"/>
                      <a:pt x="152467" y="763667"/>
                    </a:cubicBezTo>
                    <a:cubicBezTo>
                      <a:pt x="149600" y="756552"/>
                      <a:pt x="146069" y="746725"/>
                      <a:pt x="136958" y="753123"/>
                    </a:cubicBezTo>
                    <a:cubicBezTo>
                      <a:pt x="130713" y="757473"/>
                      <a:pt x="120118" y="775644"/>
                      <a:pt x="110291" y="764690"/>
                    </a:cubicBezTo>
                    <a:cubicBezTo>
                      <a:pt x="103228" y="756808"/>
                      <a:pt x="121500" y="742630"/>
                      <a:pt x="123138" y="734236"/>
                    </a:cubicBezTo>
                    <a:cubicBezTo>
                      <a:pt x="125032" y="724818"/>
                      <a:pt x="122319" y="708798"/>
                      <a:pt x="116587" y="701017"/>
                    </a:cubicBezTo>
                    <a:cubicBezTo>
                      <a:pt x="114386" y="697947"/>
                      <a:pt x="109267" y="692828"/>
                      <a:pt x="105070" y="695643"/>
                    </a:cubicBezTo>
                    <a:cubicBezTo>
                      <a:pt x="101181" y="698254"/>
                      <a:pt x="103637" y="705164"/>
                      <a:pt x="103637" y="708798"/>
                    </a:cubicBezTo>
                    <a:cubicBezTo>
                      <a:pt x="103484" y="721849"/>
                      <a:pt x="89203" y="721133"/>
                      <a:pt x="79478" y="717192"/>
                    </a:cubicBezTo>
                    <a:cubicBezTo>
                      <a:pt x="68627" y="712790"/>
                      <a:pt x="62229" y="703167"/>
                      <a:pt x="50355" y="700506"/>
                    </a:cubicBezTo>
                    <a:cubicBezTo>
                      <a:pt x="38941" y="697998"/>
                      <a:pt x="25070" y="699022"/>
                      <a:pt x="14577" y="693238"/>
                    </a:cubicBezTo>
                    <a:cubicBezTo>
                      <a:pt x="-4258" y="682847"/>
                      <a:pt x="20412" y="643692"/>
                      <a:pt x="29984" y="634837"/>
                    </a:cubicBezTo>
                    <a:cubicBezTo>
                      <a:pt x="39402" y="626033"/>
                      <a:pt x="54450" y="624754"/>
                      <a:pt x="55780" y="609910"/>
                    </a:cubicBezTo>
                    <a:cubicBezTo>
                      <a:pt x="57060" y="595579"/>
                      <a:pt x="50355" y="582015"/>
                      <a:pt x="46823" y="568605"/>
                    </a:cubicBezTo>
                    <a:cubicBezTo>
                      <a:pt x="41090" y="546954"/>
                      <a:pt x="57828" y="532367"/>
                      <a:pt x="57418" y="511484"/>
                    </a:cubicBezTo>
                    <a:cubicBezTo>
                      <a:pt x="57162" y="494746"/>
                      <a:pt x="44622" y="490396"/>
                      <a:pt x="30393" y="489219"/>
                    </a:cubicBezTo>
                    <a:cubicBezTo>
                      <a:pt x="32184" y="486199"/>
                      <a:pt x="34129" y="483025"/>
                      <a:pt x="36944" y="480005"/>
                    </a:cubicBezTo>
                    <a:cubicBezTo>
                      <a:pt x="45339" y="470895"/>
                      <a:pt x="57418" y="466851"/>
                      <a:pt x="66324" y="458406"/>
                    </a:cubicBezTo>
                    <a:cubicBezTo>
                      <a:pt x="76766" y="448528"/>
                      <a:pt x="74053" y="434554"/>
                      <a:pt x="74155" y="421502"/>
                    </a:cubicBezTo>
                    <a:cubicBezTo>
                      <a:pt x="81628" y="418585"/>
                      <a:pt x="88282" y="419506"/>
                      <a:pt x="87054" y="409628"/>
                    </a:cubicBezTo>
                    <a:cubicBezTo>
                      <a:pt x="86491" y="405175"/>
                      <a:pt x="84648" y="398265"/>
                      <a:pt x="88487" y="394733"/>
                    </a:cubicBezTo>
                    <a:cubicBezTo>
                      <a:pt x="92940" y="390587"/>
                      <a:pt x="101999" y="392327"/>
                      <a:pt x="107425" y="388898"/>
                    </a:cubicBezTo>
                    <a:cubicBezTo>
                      <a:pt x="110701" y="386749"/>
                      <a:pt x="112492" y="383319"/>
                      <a:pt x="115461" y="380811"/>
                    </a:cubicBezTo>
                    <a:cubicBezTo>
                      <a:pt x="123292" y="374106"/>
                      <a:pt x="137316" y="377587"/>
                      <a:pt x="143714" y="369244"/>
                    </a:cubicBezTo>
                    <a:cubicBezTo>
                      <a:pt x="151238" y="359519"/>
                      <a:pt x="138135" y="347132"/>
                      <a:pt x="142383" y="336793"/>
                    </a:cubicBezTo>
                    <a:cubicBezTo>
                      <a:pt x="144533" y="331419"/>
                      <a:pt x="150778" y="328706"/>
                      <a:pt x="155282" y="325788"/>
                    </a:cubicBezTo>
                    <a:cubicBezTo>
                      <a:pt x="160758" y="322257"/>
                      <a:pt x="165621" y="318469"/>
                      <a:pt x="169715" y="313402"/>
                    </a:cubicBezTo>
                    <a:cubicBezTo>
                      <a:pt x="171916" y="310740"/>
                      <a:pt x="173503" y="306953"/>
                      <a:pt x="177291" y="306748"/>
                    </a:cubicBezTo>
                    <a:cubicBezTo>
                      <a:pt x="181795" y="306544"/>
                      <a:pt x="188039" y="312174"/>
                      <a:pt x="191929" y="314016"/>
                    </a:cubicBezTo>
                    <a:cubicBezTo>
                      <a:pt x="206261" y="320773"/>
                      <a:pt x="218647" y="318367"/>
                      <a:pt x="223817" y="302398"/>
                    </a:cubicBezTo>
                    <a:cubicBezTo>
                      <a:pt x="236152" y="264214"/>
                      <a:pt x="225711" y="227055"/>
                      <a:pt x="220797" y="188616"/>
                    </a:cubicBezTo>
                    <a:cubicBezTo>
                      <a:pt x="217828" y="165430"/>
                      <a:pt x="215832" y="142601"/>
                      <a:pt x="210355" y="119773"/>
                    </a:cubicBezTo>
                    <a:cubicBezTo>
                      <a:pt x="206517" y="103702"/>
                      <a:pt x="198276" y="82307"/>
                      <a:pt x="213068" y="69511"/>
                    </a:cubicBezTo>
                    <a:cubicBezTo>
                      <a:pt x="219364" y="64188"/>
                      <a:pt x="226888" y="60349"/>
                      <a:pt x="233184" y="54923"/>
                    </a:cubicBezTo>
                    <a:cubicBezTo>
                      <a:pt x="240503" y="48628"/>
                      <a:pt x="246235" y="41104"/>
                      <a:pt x="251712" y="33273"/>
                    </a:cubicBezTo>
                    <a:cubicBezTo>
                      <a:pt x="259185" y="22575"/>
                      <a:pt x="269524" y="4559"/>
                      <a:pt x="285289" y="8141"/>
                    </a:cubicBezTo>
                    <a:cubicBezTo>
                      <a:pt x="299569" y="11366"/>
                      <a:pt x="304022" y="29127"/>
                      <a:pt x="302640" y="41718"/>
                    </a:cubicBezTo>
                    <a:cubicBezTo>
                      <a:pt x="300849" y="58762"/>
                      <a:pt x="289486" y="68436"/>
                      <a:pt x="278328" y="79952"/>
                    </a:cubicBezTo>
                    <a:cubicBezTo>
                      <a:pt x="269627" y="88961"/>
                      <a:pt x="266095" y="102269"/>
                      <a:pt x="279915" y="108667"/>
                    </a:cubicBezTo>
                    <a:cubicBezTo>
                      <a:pt x="294400" y="115269"/>
                      <a:pt x="308270" y="105135"/>
                      <a:pt x="322039" y="102320"/>
                    </a:cubicBezTo>
                    <a:cubicBezTo>
                      <a:pt x="336217" y="99402"/>
                      <a:pt x="343894" y="110253"/>
                      <a:pt x="352186" y="119876"/>
                    </a:cubicBezTo>
                    <a:cubicBezTo>
                      <a:pt x="362986" y="132365"/>
                      <a:pt x="376038" y="141117"/>
                      <a:pt x="391137" y="147771"/>
                    </a:cubicBezTo>
                    <a:cubicBezTo>
                      <a:pt x="403421" y="153145"/>
                      <a:pt x="419544" y="159799"/>
                      <a:pt x="432135" y="151814"/>
                    </a:cubicBezTo>
                    <a:cubicBezTo>
                      <a:pt x="438431" y="147822"/>
                      <a:pt x="443703" y="141219"/>
                      <a:pt x="450818" y="138711"/>
                    </a:cubicBezTo>
                    <a:cubicBezTo>
                      <a:pt x="458700" y="135999"/>
                      <a:pt x="467913" y="138558"/>
                      <a:pt x="475795" y="140094"/>
                    </a:cubicBezTo>
                    <a:cubicBezTo>
                      <a:pt x="492481" y="143216"/>
                      <a:pt x="500517" y="160720"/>
                      <a:pt x="516998" y="165685"/>
                    </a:cubicBezTo>
                    <a:cubicBezTo>
                      <a:pt x="529589" y="169473"/>
                      <a:pt x="543716" y="165839"/>
                      <a:pt x="556307" y="163894"/>
                    </a:cubicBezTo>
                    <a:cubicBezTo>
                      <a:pt x="570895" y="161642"/>
                      <a:pt x="586250" y="160311"/>
                      <a:pt x="600018" y="154681"/>
                    </a:cubicBezTo>
                    <a:cubicBezTo>
                      <a:pt x="610614" y="150330"/>
                      <a:pt x="618803" y="140964"/>
                      <a:pt x="629398" y="137227"/>
                    </a:cubicBezTo>
                    <a:cubicBezTo>
                      <a:pt x="633186" y="135896"/>
                      <a:pt x="635796" y="136255"/>
                      <a:pt x="637485" y="137637"/>
                    </a:cubicBezTo>
                    <a:cubicBezTo>
                      <a:pt x="641375" y="140759"/>
                      <a:pt x="640658" y="149153"/>
                      <a:pt x="639021" y="154988"/>
                    </a:cubicBezTo>
                    <a:cubicBezTo>
                      <a:pt x="633902" y="173005"/>
                      <a:pt x="621260" y="187387"/>
                      <a:pt x="612149" y="203408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822;p79"/>
              <p:cNvSpPr/>
              <p:nvPr/>
            </p:nvSpPr>
            <p:spPr>
              <a:xfrm>
                <a:off x="3395648" y="4122932"/>
                <a:ext cx="992967" cy="706337"/>
              </a:xfrm>
              <a:custGeom>
                <a:rect b="b" l="l" r="r" t="t"/>
                <a:pathLst>
                  <a:path extrusionOk="0" h="706337" w="992967">
                    <a:moveTo>
                      <a:pt x="986001" y="349655"/>
                    </a:moveTo>
                    <a:cubicBezTo>
                      <a:pt x="985694" y="350474"/>
                      <a:pt x="985233" y="351293"/>
                      <a:pt x="984568" y="352112"/>
                    </a:cubicBezTo>
                    <a:lnTo>
                      <a:pt x="984568" y="352112"/>
                    </a:lnTo>
                    <a:cubicBezTo>
                      <a:pt x="982879" y="350781"/>
                      <a:pt x="980268" y="350423"/>
                      <a:pt x="976481" y="351754"/>
                    </a:cubicBezTo>
                    <a:cubicBezTo>
                      <a:pt x="965886" y="355490"/>
                      <a:pt x="957696" y="364857"/>
                      <a:pt x="947101" y="369208"/>
                    </a:cubicBezTo>
                    <a:cubicBezTo>
                      <a:pt x="933333" y="374838"/>
                      <a:pt x="917978" y="376168"/>
                      <a:pt x="903390" y="378421"/>
                    </a:cubicBezTo>
                    <a:cubicBezTo>
                      <a:pt x="890748" y="380366"/>
                      <a:pt x="876672" y="383999"/>
                      <a:pt x="864081" y="380212"/>
                    </a:cubicBezTo>
                    <a:cubicBezTo>
                      <a:pt x="847600" y="375247"/>
                      <a:pt x="839564" y="357742"/>
                      <a:pt x="822878" y="354620"/>
                    </a:cubicBezTo>
                    <a:cubicBezTo>
                      <a:pt x="814996" y="353084"/>
                      <a:pt x="805732" y="350525"/>
                      <a:pt x="797900" y="353238"/>
                    </a:cubicBezTo>
                    <a:cubicBezTo>
                      <a:pt x="790786" y="355746"/>
                      <a:pt x="785514" y="362349"/>
                      <a:pt x="779218" y="366341"/>
                    </a:cubicBezTo>
                    <a:cubicBezTo>
                      <a:pt x="766627" y="374275"/>
                      <a:pt x="750504" y="367672"/>
                      <a:pt x="738220" y="362298"/>
                    </a:cubicBezTo>
                    <a:cubicBezTo>
                      <a:pt x="723121" y="355644"/>
                      <a:pt x="710069" y="346891"/>
                      <a:pt x="699269" y="334402"/>
                    </a:cubicBezTo>
                    <a:cubicBezTo>
                      <a:pt x="690977" y="324831"/>
                      <a:pt x="683300" y="313929"/>
                      <a:pt x="669122" y="316846"/>
                    </a:cubicBezTo>
                    <a:cubicBezTo>
                      <a:pt x="655353" y="319662"/>
                      <a:pt x="641431" y="329796"/>
                      <a:pt x="626998" y="323193"/>
                    </a:cubicBezTo>
                    <a:cubicBezTo>
                      <a:pt x="613127" y="316795"/>
                      <a:pt x="616658" y="303487"/>
                      <a:pt x="625411" y="294479"/>
                    </a:cubicBezTo>
                    <a:cubicBezTo>
                      <a:pt x="636569" y="282963"/>
                      <a:pt x="647932" y="273340"/>
                      <a:pt x="649723" y="256245"/>
                    </a:cubicBezTo>
                    <a:cubicBezTo>
                      <a:pt x="651105" y="243653"/>
                      <a:pt x="646652" y="225893"/>
                      <a:pt x="632372" y="222668"/>
                    </a:cubicBezTo>
                    <a:cubicBezTo>
                      <a:pt x="616607" y="219085"/>
                      <a:pt x="606268" y="237102"/>
                      <a:pt x="598795" y="247799"/>
                    </a:cubicBezTo>
                    <a:cubicBezTo>
                      <a:pt x="593318" y="255631"/>
                      <a:pt x="587586" y="263206"/>
                      <a:pt x="580267" y="269450"/>
                    </a:cubicBezTo>
                    <a:cubicBezTo>
                      <a:pt x="573971" y="274876"/>
                      <a:pt x="566447" y="278714"/>
                      <a:pt x="560151" y="284037"/>
                    </a:cubicBezTo>
                    <a:cubicBezTo>
                      <a:pt x="545308" y="296782"/>
                      <a:pt x="553600" y="318228"/>
                      <a:pt x="557438" y="334300"/>
                    </a:cubicBezTo>
                    <a:cubicBezTo>
                      <a:pt x="562915" y="357128"/>
                      <a:pt x="564911" y="379956"/>
                      <a:pt x="567880" y="403142"/>
                    </a:cubicBezTo>
                    <a:cubicBezTo>
                      <a:pt x="572845" y="441581"/>
                      <a:pt x="583286" y="478741"/>
                      <a:pt x="570900" y="516924"/>
                    </a:cubicBezTo>
                    <a:cubicBezTo>
                      <a:pt x="565730" y="532893"/>
                      <a:pt x="553344" y="535350"/>
                      <a:pt x="539012" y="528543"/>
                    </a:cubicBezTo>
                    <a:cubicBezTo>
                      <a:pt x="535122" y="526700"/>
                      <a:pt x="528878" y="521070"/>
                      <a:pt x="524374" y="521275"/>
                    </a:cubicBezTo>
                    <a:cubicBezTo>
                      <a:pt x="520535" y="521428"/>
                      <a:pt x="518948" y="525216"/>
                      <a:pt x="516798" y="527928"/>
                    </a:cubicBezTo>
                    <a:cubicBezTo>
                      <a:pt x="512704" y="532996"/>
                      <a:pt x="507790" y="536784"/>
                      <a:pt x="502365" y="540315"/>
                    </a:cubicBezTo>
                    <a:cubicBezTo>
                      <a:pt x="497860" y="543233"/>
                      <a:pt x="491616" y="545945"/>
                      <a:pt x="489466" y="551320"/>
                    </a:cubicBezTo>
                    <a:cubicBezTo>
                      <a:pt x="485218" y="561659"/>
                      <a:pt x="498321" y="574045"/>
                      <a:pt x="490797" y="583770"/>
                    </a:cubicBezTo>
                    <a:cubicBezTo>
                      <a:pt x="484399" y="592113"/>
                      <a:pt x="470323" y="588633"/>
                      <a:pt x="462544" y="595338"/>
                    </a:cubicBezTo>
                    <a:cubicBezTo>
                      <a:pt x="459626" y="597846"/>
                      <a:pt x="457835" y="601275"/>
                      <a:pt x="454508" y="603425"/>
                    </a:cubicBezTo>
                    <a:cubicBezTo>
                      <a:pt x="449082" y="606905"/>
                      <a:pt x="440074" y="605114"/>
                      <a:pt x="435570" y="609260"/>
                    </a:cubicBezTo>
                    <a:cubicBezTo>
                      <a:pt x="431731" y="612791"/>
                      <a:pt x="433573" y="619701"/>
                      <a:pt x="434137" y="624154"/>
                    </a:cubicBezTo>
                    <a:cubicBezTo>
                      <a:pt x="435365" y="634033"/>
                      <a:pt x="428711" y="633112"/>
                      <a:pt x="421238" y="636029"/>
                    </a:cubicBezTo>
                    <a:cubicBezTo>
                      <a:pt x="421136" y="649030"/>
                      <a:pt x="423900" y="663054"/>
                      <a:pt x="413407" y="672933"/>
                    </a:cubicBezTo>
                    <a:cubicBezTo>
                      <a:pt x="404501" y="681327"/>
                      <a:pt x="392422" y="685421"/>
                      <a:pt x="384027" y="694532"/>
                    </a:cubicBezTo>
                    <a:cubicBezTo>
                      <a:pt x="381264" y="697552"/>
                      <a:pt x="379267" y="700725"/>
                      <a:pt x="377476" y="703745"/>
                    </a:cubicBezTo>
                    <a:cubicBezTo>
                      <a:pt x="367546" y="702926"/>
                      <a:pt x="356798" y="703643"/>
                      <a:pt x="348813" y="702875"/>
                    </a:cubicBezTo>
                    <a:cubicBezTo>
                      <a:pt x="339190" y="701852"/>
                      <a:pt x="328903" y="699036"/>
                      <a:pt x="320764" y="693509"/>
                    </a:cubicBezTo>
                    <a:cubicBezTo>
                      <a:pt x="310783" y="686752"/>
                      <a:pt x="306382" y="674570"/>
                      <a:pt x="300598" y="664538"/>
                    </a:cubicBezTo>
                    <a:cubicBezTo>
                      <a:pt x="295121" y="654967"/>
                      <a:pt x="286625" y="646931"/>
                      <a:pt x="274955" y="646522"/>
                    </a:cubicBezTo>
                    <a:cubicBezTo>
                      <a:pt x="270502" y="646368"/>
                      <a:pt x="266305" y="648211"/>
                      <a:pt x="261903" y="647853"/>
                    </a:cubicBezTo>
                    <a:cubicBezTo>
                      <a:pt x="255044" y="647289"/>
                      <a:pt x="248953" y="644218"/>
                      <a:pt x="242811" y="641250"/>
                    </a:cubicBezTo>
                    <a:cubicBezTo>
                      <a:pt x="243784" y="631883"/>
                      <a:pt x="244398" y="622414"/>
                      <a:pt x="243733" y="612894"/>
                    </a:cubicBezTo>
                    <a:cubicBezTo>
                      <a:pt x="243374" y="606752"/>
                      <a:pt x="242248" y="600303"/>
                      <a:pt x="240559" y="594468"/>
                    </a:cubicBezTo>
                    <a:cubicBezTo>
                      <a:pt x="237488" y="583566"/>
                      <a:pt x="227865" y="581467"/>
                      <a:pt x="223976" y="571588"/>
                    </a:cubicBezTo>
                    <a:cubicBezTo>
                      <a:pt x="220444" y="562580"/>
                      <a:pt x="226125" y="546457"/>
                      <a:pt x="218448" y="539957"/>
                    </a:cubicBezTo>
                    <a:cubicBezTo>
                      <a:pt x="210361" y="533149"/>
                      <a:pt x="195261" y="534224"/>
                      <a:pt x="185639" y="533508"/>
                    </a:cubicBezTo>
                    <a:cubicBezTo>
                      <a:pt x="172229" y="532484"/>
                      <a:pt x="162760" y="527826"/>
                      <a:pt x="159228" y="514365"/>
                    </a:cubicBezTo>
                    <a:cubicBezTo>
                      <a:pt x="156157" y="502541"/>
                      <a:pt x="157027" y="492458"/>
                      <a:pt x="150373" y="481710"/>
                    </a:cubicBezTo>
                    <a:cubicBezTo>
                      <a:pt x="138550" y="462618"/>
                      <a:pt x="153342" y="431754"/>
                      <a:pt x="126624" y="423462"/>
                    </a:cubicBezTo>
                    <a:cubicBezTo>
                      <a:pt x="117615" y="420647"/>
                      <a:pt x="106406" y="418088"/>
                      <a:pt x="98063" y="413840"/>
                    </a:cubicBezTo>
                    <a:cubicBezTo>
                      <a:pt x="87571" y="408517"/>
                      <a:pt x="88236" y="395516"/>
                      <a:pt x="84090" y="386303"/>
                    </a:cubicBezTo>
                    <a:cubicBezTo>
                      <a:pt x="79535" y="376066"/>
                      <a:pt x="64231" y="370999"/>
                      <a:pt x="56706" y="362605"/>
                    </a:cubicBezTo>
                    <a:cubicBezTo>
                      <a:pt x="45753" y="350372"/>
                      <a:pt x="31780" y="340596"/>
                      <a:pt x="22362" y="327032"/>
                    </a:cubicBezTo>
                    <a:cubicBezTo>
                      <a:pt x="10795" y="310397"/>
                      <a:pt x="1838" y="291408"/>
                      <a:pt x="12330" y="272060"/>
                    </a:cubicBezTo>
                    <a:cubicBezTo>
                      <a:pt x="18216" y="261209"/>
                      <a:pt x="27890" y="252713"/>
                      <a:pt x="33418" y="241760"/>
                    </a:cubicBezTo>
                    <a:cubicBezTo>
                      <a:pt x="34442" y="239815"/>
                      <a:pt x="34953" y="238177"/>
                      <a:pt x="34953" y="236795"/>
                    </a:cubicBezTo>
                    <a:cubicBezTo>
                      <a:pt x="34953" y="236795"/>
                      <a:pt x="68172" y="216270"/>
                      <a:pt x="71447" y="186174"/>
                    </a:cubicBezTo>
                    <a:cubicBezTo>
                      <a:pt x="74723" y="156078"/>
                      <a:pt x="69042" y="145278"/>
                      <a:pt x="81326" y="132124"/>
                    </a:cubicBezTo>
                    <a:cubicBezTo>
                      <a:pt x="93508" y="118969"/>
                      <a:pt x="98268" y="109552"/>
                      <a:pt x="120840" y="111445"/>
                    </a:cubicBezTo>
                    <a:cubicBezTo>
                      <a:pt x="143412" y="113339"/>
                      <a:pt x="160815" y="141081"/>
                      <a:pt x="180009" y="130281"/>
                    </a:cubicBezTo>
                    <a:cubicBezTo>
                      <a:pt x="199305" y="119430"/>
                      <a:pt x="206368" y="115694"/>
                      <a:pt x="218652" y="113800"/>
                    </a:cubicBezTo>
                    <a:cubicBezTo>
                      <a:pt x="230834" y="111906"/>
                      <a:pt x="252024" y="107197"/>
                      <a:pt x="247776" y="93582"/>
                    </a:cubicBezTo>
                    <a:cubicBezTo>
                      <a:pt x="243579" y="79967"/>
                      <a:pt x="236208" y="65380"/>
                      <a:pt x="248339" y="50332"/>
                    </a:cubicBezTo>
                    <a:cubicBezTo>
                      <a:pt x="258013" y="38355"/>
                      <a:pt x="265332" y="33236"/>
                      <a:pt x="263899" y="25303"/>
                    </a:cubicBezTo>
                    <a:cubicBezTo>
                      <a:pt x="273522" y="32264"/>
                      <a:pt x="298294" y="48745"/>
                      <a:pt x="313189" y="46800"/>
                    </a:cubicBezTo>
                    <a:cubicBezTo>
                      <a:pt x="332025" y="44292"/>
                      <a:pt x="396568" y="18598"/>
                      <a:pt x="421034" y="18598"/>
                    </a:cubicBezTo>
                    <a:cubicBezTo>
                      <a:pt x="445499" y="18598"/>
                      <a:pt x="616044" y="-2132"/>
                      <a:pt x="637336" y="13531"/>
                    </a:cubicBezTo>
                    <a:cubicBezTo>
                      <a:pt x="658629" y="29244"/>
                      <a:pt x="647369" y="19826"/>
                      <a:pt x="681866" y="18598"/>
                    </a:cubicBezTo>
                    <a:cubicBezTo>
                      <a:pt x="716364" y="17318"/>
                      <a:pt x="775942" y="4164"/>
                      <a:pt x="794727" y="66864"/>
                    </a:cubicBezTo>
                    <a:cubicBezTo>
                      <a:pt x="813563" y="129565"/>
                      <a:pt x="802251" y="144613"/>
                      <a:pt x="814791" y="165291"/>
                    </a:cubicBezTo>
                    <a:cubicBezTo>
                      <a:pt x="827331" y="185969"/>
                      <a:pt x="854305" y="199789"/>
                      <a:pt x="839871" y="214837"/>
                    </a:cubicBezTo>
                    <a:cubicBezTo>
                      <a:pt x="825488" y="229834"/>
                      <a:pt x="824209" y="248669"/>
                      <a:pt x="836135" y="250563"/>
                    </a:cubicBezTo>
                    <a:cubicBezTo>
                      <a:pt x="848061" y="252457"/>
                      <a:pt x="892590" y="256193"/>
                      <a:pt x="901957" y="271907"/>
                    </a:cubicBezTo>
                    <a:cubicBezTo>
                      <a:pt x="911375" y="287620"/>
                      <a:pt x="923301" y="315772"/>
                      <a:pt x="939578" y="321402"/>
                    </a:cubicBezTo>
                    <a:cubicBezTo>
                      <a:pt x="940908" y="321862"/>
                      <a:pt x="942444" y="322374"/>
                      <a:pt x="944030" y="322937"/>
                    </a:cubicBezTo>
                    <a:cubicBezTo>
                      <a:pt x="945105" y="323295"/>
                      <a:pt x="946283" y="323705"/>
                      <a:pt x="947408" y="324063"/>
                    </a:cubicBezTo>
                    <a:cubicBezTo>
                      <a:pt x="950940" y="325240"/>
                      <a:pt x="954881" y="326571"/>
                      <a:pt x="958771" y="328004"/>
                    </a:cubicBezTo>
                    <a:cubicBezTo>
                      <a:pt x="960716" y="328721"/>
                      <a:pt x="962661" y="329489"/>
                      <a:pt x="964555" y="330256"/>
                    </a:cubicBezTo>
                    <a:cubicBezTo>
                      <a:pt x="965220" y="330513"/>
                      <a:pt x="965886" y="330768"/>
                      <a:pt x="966500" y="331075"/>
                    </a:cubicBezTo>
                    <a:cubicBezTo>
                      <a:pt x="967780" y="331638"/>
                      <a:pt x="969008" y="332150"/>
                      <a:pt x="970185" y="332713"/>
                    </a:cubicBezTo>
                    <a:lnTo>
                      <a:pt x="970185" y="332713"/>
                    </a:lnTo>
                    <a:cubicBezTo>
                      <a:pt x="971977" y="333532"/>
                      <a:pt x="973717" y="334402"/>
                      <a:pt x="975304" y="335324"/>
                    </a:cubicBezTo>
                    <a:lnTo>
                      <a:pt x="975304" y="335324"/>
                    </a:lnTo>
                    <a:cubicBezTo>
                      <a:pt x="976328" y="335938"/>
                      <a:pt x="977351" y="336552"/>
                      <a:pt x="978323" y="337166"/>
                    </a:cubicBezTo>
                    <a:cubicBezTo>
                      <a:pt x="979245" y="337781"/>
                      <a:pt x="980166" y="338446"/>
                      <a:pt x="981036" y="339060"/>
                    </a:cubicBezTo>
                    <a:cubicBezTo>
                      <a:pt x="981446" y="339418"/>
                      <a:pt x="981855" y="339777"/>
                      <a:pt x="982162" y="340033"/>
                    </a:cubicBezTo>
                    <a:cubicBezTo>
                      <a:pt x="982521" y="340340"/>
                      <a:pt x="982879" y="340698"/>
                      <a:pt x="983186" y="341056"/>
                    </a:cubicBezTo>
                    <a:cubicBezTo>
                      <a:pt x="983544" y="341364"/>
                      <a:pt x="983851" y="341722"/>
                      <a:pt x="984107" y="342080"/>
                    </a:cubicBezTo>
                    <a:cubicBezTo>
                      <a:pt x="984926" y="343104"/>
                      <a:pt x="985592" y="344179"/>
                      <a:pt x="985899" y="345254"/>
                    </a:cubicBezTo>
                    <a:cubicBezTo>
                      <a:pt x="986462" y="346738"/>
                      <a:pt x="986462" y="348273"/>
                      <a:pt x="985848" y="34986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Google Shape;823;p79"/>
              <p:cNvSpPr/>
              <p:nvPr/>
            </p:nvSpPr>
            <p:spPr>
              <a:xfrm>
                <a:off x="5290745" y="5666227"/>
                <a:ext cx="1115808" cy="685863"/>
              </a:xfrm>
              <a:custGeom>
                <a:rect b="b" l="l" r="r" t="t"/>
                <a:pathLst>
                  <a:path extrusionOk="0" h="685863" w="1115808">
                    <a:moveTo>
                      <a:pt x="1108317" y="148299"/>
                    </a:moveTo>
                    <a:cubicBezTo>
                      <a:pt x="1108317" y="149324"/>
                      <a:pt x="1107959" y="150501"/>
                      <a:pt x="1107088" y="151831"/>
                    </a:cubicBezTo>
                    <a:cubicBezTo>
                      <a:pt x="1106730" y="152394"/>
                      <a:pt x="1106372" y="152906"/>
                      <a:pt x="1105860" y="153469"/>
                    </a:cubicBezTo>
                    <a:cubicBezTo>
                      <a:pt x="1105604" y="153725"/>
                      <a:pt x="1105348" y="154032"/>
                      <a:pt x="1105092" y="154339"/>
                    </a:cubicBezTo>
                    <a:cubicBezTo>
                      <a:pt x="1101202" y="158332"/>
                      <a:pt x="1095674" y="160737"/>
                      <a:pt x="1090146" y="160840"/>
                    </a:cubicBezTo>
                    <a:cubicBezTo>
                      <a:pt x="1085233" y="160994"/>
                      <a:pt x="1079808" y="158844"/>
                      <a:pt x="1074945" y="160379"/>
                    </a:cubicBezTo>
                    <a:cubicBezTo>
                      <a:pt x="1061791" y="164474"/>
                      <a:pt x="1072949" y="182286"/>
                      <a:pt x="1075508" y="189912"/>
                    </a:cubicBezTo>
                    <a:cubicBezTo>
                      <a:pt x="1077401" y="195543"/>
                      <a:pt x="1076634" y="201275"/>
                      <a:pt x="1076020" y="207059"/>
                    </a:cubicBezTo>
                    <a:cubicBezTo>
                      <a:pt x="1075150" y="215300"/>
                      <a:pt x="1074587" y="223745"/>
                      <a:pt x="1072642" y="231729"/>
                    </a:cubicBezTo>
                    <a:cubicBezTo>
                      <a:pt x="1069673" y="244065"/>
                      <a:pt x="1060357" y="252203"/>
                      <a:pt x="1063991" y="265767"/>
                    </a:cubicBezTo>
                    <a:cubicBezTo>
                      <a:pt x="1065425" y="271243"/>
                      <a:pt x="1068700" y="275901"/>
                      <a:pt x="1070952" y="281122"/>
                    </a:cubicBezTo>
                    <a:cubicBezTo>
                      <a:pt x="1071208" y="281685"/>
                      <a:pt x="1071465" y="282299"/>
                      <a:pt x="1071669" y="282862"/>
                    </a:cubicBezTo>
                    <a:cubicBezTo>
                      <a:pt x="1070083" y="283016"/>
                      <a:pt x="1068547" y="283681"/>
                      <a:pt x="1067165" y="284807"/>
                    </a:cubicBezTo>
                    <a:cubicBezTo>
                      <a:pt x="1059846" y="290591"/>
                      <a:pt x="1060101" y="309887"/>
                      <a:pt x="1056979" y="318179"/>
                    </a:cubicBezTo>
                    <a:cubicBezTo>
                      <a:pt x="1051861" y="331845"/>
                      <a:pt x="1042801" y="342184"/>
                      <a:pt x="1031029" y="350629"/>
                    </a:cubicBezTo>
                    <a:cubicBezTo>
                      <a:pt x="1013115" y="363477"/>
                      <a:pt x="996787" y="379037"/>
                      <a:pt x="982200" y="395518"/>
                    </a:cubicBezTo>
                    <a:cubicBezTo>
                      <a:pt x="968789" y="410873"/>
                      <a:pt x="970939" y="428481"/>
                      <a:pt x="971860" y="447776"/>
                    </a:cubicBezTo>
                    <a:cubicBezTo>
                      <a:pt x="972731" y="465793"/>
                      <a:pt x="970069" y="483247"/>
                      <a:pt x="974881" y="501059"/>
                    </a:cubicBezTo>
                    <a:cubicBezTo>
                      <a:pt x="980306" y="521072"/>
                      <a:pt x="997197" y="535506"/>
                      <a:pt x="1001138" y="555825"/>
                    </a:cubicBezTo>
                    <a:cubicBezTo>
                      <a:pt x="1004721" y="574303"/>
                      <a:pt x="1003339" y="608238"/>
                      <a:pt x="986192" y="620573"/>
                    </a:cubicBezTo>
                    <a:cubicBezTo>
                      <a:pt x="979334" y="625436"/>
                      <a:pt x="970223" y="626255"/>
                      <a:pt x="962596" y="629633"/>
                    </a:cubicBezTo>
                    <a:cubicBezTo>
                      <a:pt x="951336" y="634598"/>
                      <a:pt x="942327" y="643145"/>
                      <a:pt x="934035" y="652000"/>
                    </a:cubicBezTo>
                    <a:cubicBezTo>
                      <a:pt x="919039" y="668021"/>
                      <a:pt x="905321" y="687061"/>
                      <a:pt x="880753" y="681431"/>
                    </a:cubicBezTo>
                    <a:cubicBezTo>
                      <a:pt x="865910" y="678053"/>
                      <a:pt x="853933" y="667663"/>
                      <a:pt x="839499" y="663977"/>
                    </a:cubicBezTo>
                    <a:cubicBezTo>
                      <a:pt x="821380" y="659371"/>
                      <a:pt x="802954" y="665155"/>
                      <a:pt x="784527" y="658552"/>
                    </a:cubicBezTo>
                    <a:cubicBezTo>
                      <a:pt x="773216" y="654508"/>
                      <a:pt x="763798" y="647547"/>
                      <a:pt x="754278" y="640433"/>
                    </a:cubicBezTo>
                    <a:cubicBezTo>
                      <a:pt x="747624" y="635570"/>
                      <a:pt x="741277" y="630964"/>
                      <a:pt x="732678" y="631732"/>
                    </a:cubicBezTo>
                    <a:cubicBezTo>
                      <a:pt x="723823" y="632448"/>
                      <a:pt x="715429" y="636850"/>
                      <a:pt x="706523" y="638027"/>
                    </a:cubicBezTo>
                    <a:cubicBezTo>
                      <a:pt x="686152" y="640791"/>
                      <a:pt x="657541" y="635519"/>
                      <a:pt x="642543" y="620215"/>
                    </a:cubicBezTo>
                    <a:cubicBezTo>
                      <a:pt x="632512" y="610030"/>
                      <a:pt x="624117" y="598206"/>
                      <a:pt x="613573" y="588430"/>
                    </a:cubicBezTo>
                    <a:cubicBezTo>
                      <a:pt x="607943" y="583312"/>
                      <a:pt x="601136" y="579882"/>
                      <a:pt x="595915" y="574303"/>
                    </a:cubicBezTo>
                    <a:cubicBezTo>
                      <a:pt x="589466" y="567444"/>
                      <a:pt x="586804" y="559511"/>
                      <a:pt x="583119" y="551066"/>
                    </a:cubicBezTo>
                    <a:cubicBezTo>
                      <a:pt x="578820" y="541443"/>
                      <a:pt x="572780" y="530643"/>
                      <a:pt x="565307" y="523120"/>
                    </a:cubicBezTo>
                    <a:cubicBezTo>
                      <a:pt x="560138" y="517950"/>
                      <a:pt x="553279" y="516209"/>
                      <a:pt x="546625" y="513701"/>
                    </a:cubicBezTo>
                    <a:cubicBezTo>
                      <a:pt x="526561" y="505972"/>
                      <a:pt x="503528" y="506792"/>
                      <a:pt x="482645" y="511091"/>
                    </a:cubicBezTo>
                    <a:cubicBezTo>
                      <a:pt x="470821" y="513497"/>
                      <a:pt x="460329" y="512780"/>
                      <a:pt x="448403" y="512575"/>
                    </a:cubicBezTo>
                    <a:cubicBezTo>
                      <a:pt x="435044" y="512370"/>
                      <a:pt x="427162" y="517540"/>
                      <a:pt x="415901" y="523580"/>
                    </a:cubicBezTo>
                    <a:cubicBezTo>
                      <a:pt x="410066" y="526753"/>
                      <a:pt x="400495" y="530183"/>
                      <a:pt x="397373" y="521840"/>
                    </a:cubicBezTo>
                    <a:cubicBezTo>
                      <a:pt x="395325" y="516312"/>
                      <a:pt x="399113" y="507303"/>
                      <a:pt x="400648" y="501981"/>
                    </a:cubicBezTo>
                    <a:cubicBezTo>
                      <a:pt x="402645" y="495070"/>
                      <a:pt x="408838" y="484732"/>
                      <a:pt x="406944" y="477412"/>
                    </a:cubicBezTo>
                    <a:cubicBezTo>
                      <a:pt x="404743" y="468813"/>
                      <a:pt x="394045" y="469632"/>
                      <a:pt x="387187" y="471014"/>
                    </a:cubicBezTo>
                    <a:cubicBezTo>
                      <a:pt x="376592" y="473164"/>
                      <a:pt x="366560" y="476952"/>
                      <a:pt x="355709" y="478487"/>
                    </a:cubicBezTo>
                    <a:cubicBezTo>
                      <a:pt x="346342" y="479766"/>
                      <a:pt x="336976" y="479920"/>
                      <a:pt x="327865" y="482582"/>
                    </a:cubicBezTo>
                    <a:cubicBezTo>
                      <a:pt x="310565" y="487803"/>
                      <a:pt x="293776" y="494456"/>
                      <a:pt x="276784" y="500496"/>
                    </a:cubicBezTo>
                    <a:cubicBezTo>
                      <a:pt x="262452" y="505614"/>
                      <a:pt x="247506" y="514572"/>
                      <a:pt x="232151" y="513241"/>
                    </a:cubicBezTo>
                    <a:cubicBezTo>
                      <a:pt x="224627" y="512627"/>
                      <a:pt x="217308" y="510528"/>
                      <a:pt x="209988" y="513701"/>
                    </a:cubicBezTo>
                    <a:cubicBezTo>
                      <a:pt x="204102" y="516260"/>
                      <a:pt x="197295" y="520918"/>
                      <a:pt x="192023" y="524655"/>
                    </a:cubicBezTo>
                    <a:cubicBezTo>
                      <a:pt x="184192" y="530234"/>
                      <a:pt x="174825" y="533817"/>
                      <a:pt x="167455" y="539652"/>
                    </a:cubicBezTo>
                    <a:cubicBezTo>
                      <a:pt x="154608" y="549837"/>
                      <a:pt x="144064" y="558538"/>
                      <a:pt x="126712" y="557770"/>
                    </a:cubicBezTo>
                    <a:cubicBezTo>
                      <a:pt x="116732" y="557361"/>
                      <a:pt x="106290" y="556901"/>
                      <a:pt x="96514" y="555058"/>
                    </a:cubicBezTo>
                    <a:cubicBezTo>
                      <a:pt x="89860" y="553779"/>
                      <a:pt x="81926" y="552038"/>
                      <a:pt x="75119" y="553318"/>
                    </a:cubicBezTo>
                    <a:cubicBezTo>
                      <a:pt x="73072" y="553676"/>
                      <a:pt x="71331" y="554495"/>
                      <a:pt x="69744" y="555570"/>
                    </a:cubicBezTo>
                    <a:cubicBezTo>
                      <a:pt x="64422" y="550144"/>
                      <a:pt x="59355" y="544514"/>
                      <a:pt x="55208" y="538065"/>
                    </a:cubicBezTo>
                    <a:cubicBezTo>
                      <a:pt x="50755" y="530950"/>
                      <a:pt x="46507" y="523887"/>
                      <a:pt x="41389" y="517182"/>
                    </a:cubicBezTo>
                    <a:cubicBezTo>
                      <a:pt x="37140" y="511603"/>
                      <a:pt x="34428" y="506434"/>
                      <a:pt x="36066" y="499268"/>
                    </a:cubicBezTo>
                    <a:cubicBezTo>
                      <a:pt x="37550" y="492767"/>
                      <a:pt x="42720" y="483042"/>
                      <a:pt x="50653" y="483503"/>
                    </a:cubicBezTo>
                    <a:cubicBezTo>
                      <a:pt x="59508" y="484015"/>
                      <a:pt x="65138" y="495889"/>
                      <a:pt x="71024" y="501161"/>
                    </a:cubicBezTo>
                    <a:cubicBezTo>
                      <a:pt x="78753" y="508276"/>
                      <a:pt x="85509" y="504847"/>
                      <a:pt x="87915" y="495020"/>
                    </a:cubicBezTo>
                    <a:cubicBezTo>
                      <a:pt x="90883" y="482787"/>
                      <a:pt x="87045" y="468915"/>
                      <a:pt x="79418" y="459088"/>
                    </a:cubicBezTo>
                    <a:cubicBezTo>
                      <a:pt x="73328" y="451155"/>
                      <a:pt x="64370" y="446497"/>
                      <a:pt x="57870" y="439075"/>
                    </a:cubicBezTo>
                    <a:cubicBezTo>
                      <a:pt x="51472" y="431807"/>
                      <a:pt x="48043" y="422441"/>
                      <a:pt x="43385" y="414046"/>
                    </a:cubicBezTo>
                    <a:cubicBezTo>
                      <a:pt x="33506" y="396030"/>
                      <a:pt x="17332" y="381186"/>
                      <a:pt x="10883" y="361327"/>
                    </a:cubicBezTo>
                    <a:cubicBezTo>
                      <a:pt x="4587" y="341826"/>
                      <a:pt x="9552" y="320278"/>
                      <a:pt x="9297" y="300213"/>
                    </a:cubicBezTo>
                    <a:cubicBezTo>
                      <a:pt x="9297" y="298626"/>
                      <a:pt x="9245" y="297040"/>
                      <a:pt x="9092" y="295504"/>
                    </a:cubicBezTo>
                    <a:cubicBezTo>
                      <a:pt x="8989" y="294072"/>
                      <a:pt x="8887" y="292587"/>
                      <a:pt x="8785" y="291154"/>
                    </a:cubicBezTo>
                    <a:lnTo>
                      <a:pt x="8785" y="290847"/>
                    </a:lnTo>
                    <a:cubicBezTo>
                      <a:pt x="8682" y="289363"/>
                      <a:pt x="8631" y="287980"/>
                      <a:pt x="8477" y="286445"/>
                    </a:cubicBezTo>
                    <a:lnTo>
                      <a:pt x="8477" y="286240"/>
                    </a:lnTo>
                    <a:cubicBezTo>
                      <a:pt x="8477" y="285166"/>
                      <a:pt x="8375" y="284090"/>
                      <a:pt x="8375" y="282965"/>
                    </a:cubicBezTo>
                    <a:cubicBezTo>
                      <a:pt x="8324" y="279689"/>
                      <a:pt x="8477" y="276567"/>
                      <a:pt x="9092" y="273496"/>
                    </a:cubicBezTo>
                    <a:cubicBezTo>
                      <a:pt x="9297" y="272420"/>
                      <a:pt x="9603" y="271397"/>
                      <a:pt x="9962" y="270425"/>
                    </a:cubicBezTo>
                    <a:cubicBezTo>
                      <a:pt x="10166" y="269912"/>
                      <a:pt x="10371" y="269401"/>
                      <a:pt x="10525" y="268940"/>
                    </a:cubicBezTo>
                    <a:lnTo>
                      <a:pt x="10525" y="268940"/>
                    </a:lnTo>
                    <a:cubicBezTo>
                      <a:pt x="10832" y="268172"/>
                      <a:pt x="11190" y="267404"/>
                      <a:pt x="11548" y="266739"/>
                    </a:cubicBezTo>
                    <a:cubicBezTo>
                      <a:pt x="11702" y="266483"/>
                      <a:pt x="11856" y="266227"/>
                      <a:pt x="12060" y="265921"/>
                    </a:cubicBezTo>
                    <a:cubicBezTo>
                      <a:pt x="12624" y="264999"/>
                      <a:pt x="13289" y="264077"/>
                      <a:pt x="14005" y="263259"/>
                    </a:cubicBezTo>
                    <a:cubicBezTo>
                      <a:pt x="15541" y="261518"/>
                      <a:pt x="17537" y="259932"/>
                      <a:pt x="19943" y="258550"/>
                    </a:cubicBezTo>
                    <a:cubicBezTo>
                      <a:pt x="35605" y="249541"/>
                      <a:pt x="48401" y="257168"/>
                      <a:pt x="62579" y="264743"/>
                    </a:cubicBezTo>
                    <a:cubicBezTo>
                      <a:pt x="73891" y="270834"/>
                      <a:pt x="87506" y="276106"/>
                      <a:pt x="100046" y="270680"/>
                    </a:cubicBezTo>
                    <a:cubicBezTo>
                      <a:pt x="109003" y="266841"/>
                      <a:pt x="115554" y="260341"/>
                      <a:pt x="119751" y="251691"/>
                    </a:cubicBezTo>
                    <a:cubicBezTo>
                      <a:pt x="122873" y="245242"/>
                      <a:pt x="125330" y="238435"/>
                      <a:pt x="127582" y="231627"/>
                    </a:cubicBezTo>
                    <a:cubicBezTo>
                      <a:pt x="131063" y="221032"/>
                      <a:pt x="136540" y="207417"/>
                      <a:pt x="143603" y="198869"/>
                    </a:cubicBezTo>
                    <a:cubicBezTo>
                      <a:pt x="149079" y="192216"/>
                      <a:pt x="157474" y="190066"/>
                      <a:pt x="166328" y="190834"/>
                    </a:cubicBezTo>
                    <a:cubicBezTo>
                      <a:pt x="166687" y="190834"/>
                      <a:pt x="167096" y="190885"/>
                      <a:pt x="167506" y="190987"/>
                    </a:cubicBezTo>
                    <a:cubicBezTo>
                      <a:pt x="168018" y="190987"/>
                      <a:pt x="168530" y="191090"/>
                      <a:pt x="169093" y="191192"/>
                    </a:cubicBezTo>
                    <a:cubicBezTo>
                      <a:pt x="170116" y="191345"/>
                      <a:pt x="171191" y="191550"/>
                      <a:pt x="172215" y="191806"/>
                    </a:cubicBezTo>
                    <a:cubicBezTo>
                      <a:pt x="172675" y="191857"/>
                      <a:pt x="173085" y="192011"/>
                      <a:pt x="173545" y="192113"/>
                    </a:cubicBezTo>
                    <a:cubicBezTo>
                      <a:pt x="176770" y="192983"/>
                      <a:pt x="180046" y="194212"/>
                      <a:pt x="183168" y="195696"/>
                    </a:cubicBezTo>
                    <a:cubicBezTo>
                      <a:pt x="183629" y="195952"/>
                      <a:pt x="184038" y="196106"/>
                      <a:pt x="184448" y="196412"/>
                    </a:cubicBezTo>
                    <a:cubicBezTo>
                      <a:pt x="185574" y="196975"/>
                      <a:pt x="186700" y="197590"/>
                      <a:pt x="187724" y="198204"/>
                    </a:cubicBezTo>
                    <a:cubicBezTo>
                      <a:pt x="188338" y="198562"/>
                      <a:pt x="188901" y="198920"/>
                      <a:pt x="189464" y="199330"/>
                    </a:cubicBezTo>
                    <a:cubicBezTo>
                      <a:pt x="190027" y="199688"/>
                      <a:pt x="190589" y="200098"/>
                      <a:pt x="191102" y="200456"/>
                    </a:cubicBezTo>
                    <a:cubicBezTo>
                      <a:pt x="191614" y="200814"/>
                      <a:pt x="192125" y="201224"/>
                      <a:pt x="192637" y="201633"/>
                    </a:cubicBezTo>
                    <a:lnTo>
                      <a:pt x="192637" y="201633"/>
                    </a:lnTo>
                    <a:cubicBezTo>
                      <a:pt x="193302" y="202196"/>
                      <a:pt x="193865" y="202657"/>
                      <a:pt x="194480" y="203169"/>
                    </a:cubicBezTo>
                    <a:cubicBezTo>
                      <a:pt x="194633" y="203322"/>
                      <a:pt x="194838" y="203476"/>
                      <a:pt x="195042" y="203630"/>
                    </a:cubicBezTo>
                    <a:cubicBezTo>
                      <a:pt x="195452" y="203936"/>
                      <a:pt x="195810" y="204295"/>
                      <a:pt x="196169" y="204704"/>
                    </a:cubicBezTo>
                    <a:cubicBezTo>
                      <a:pt x="196732" y="205216"/>
                      <a:pt x="197295" y="205728"/>
                      <a:pt x="197755" y="206291"/>
                    </a:cubicBezTo>
                    <a:cubicBezTo>
                      <a:pt x="198267" y="206854"/>
                      <a:pt x="198728" y="207366"/>
                      <a:pt x="199240" y="207929"/>
                    </a:cubicBezTo>
                    <a:cubicBezTo>
                      <a:pt x="201134" y="210181"/>
                      <a:pt x="202669" y="212535"/>
                      <a:pt x="203693" y="214992"/>
                    </a:cubicBezTo>
                    <a:cubicBezTo>
                      <a:pt x="210705" y="231115"/>
                      <a:pt x="208965" y="258447"/>
                      <a:pt x="231844" y="260904"/>
                    </a:cubicBezTo>
                    <a:cubicBezTo>
                      <a:pt x="242592" y="262030"/>
                      <a:pt x="250219" y="250718"/>
                      <a:pt x="260149" y="247699"/>
                    </a:cubicBezTo>
                    <a:cubicBezTo>
                      <a:pt x="268645" y="245140"/>
                      <a:pt x="277961" y="240687"/>
                      <a:pt x="286406" y="245754"/>
                    </a:cubicBezTo>
                    <a:cubicBezTo>
                      <a:pt x="295568" y="251281"/>
                      <a:pt x="298127" y="262389"/>
                      <a:pt x="306726" y="268121"/>
                    </a:cubicBezTo>
                    <a:cubicBezTo>
                      <a:pt x="311691" y="271397"/>
                      <a:pt x="317219" y="273444"/>
                      <a:pt x="323002" y="274929"/>
                    </a:cubicBezTo>
                    <a:cubicBezTo>
                      <a:pt x="333904" y="277641"/>
                      <a:pt x="343374" y="284602"/>
                      <a:pt x="354122" y="287213"/>
                    </a:cubicBezTo>
                    <a:cubicBezTo>
                      <a:pt x="364359" y="289772"/>
                      <a:pt x="375415" y="287571"/>
                      <a:pt x="385652" y="285780"/>
                    </a:cubicBezTo>
                    <a:cubicBezTo>
                      <a:pt x="393892" y="284295"/>
                      <a:pt x="398857" y="281020"/>
                      <a:pt x="405562" y="276310"/>
                    </a:cubicBezTo>
                    <a:cubicBezTo>
                      <a:pt x="412370" y="271602"/>
                      <a:pt x="420047" y="268735"/>
                      <a:pt x="427417" y="265153"/>
                    </a:cubicBezTo>
                    <a:cubicBezTo>
                      <a:pt x="434583" y="261621"/>
                      <a:pt x="442210" y="258857"/>
                      <a:pt x="449222" y="255223"/>
                    </a:cubicBezTo>
                    <a:cubicBezTo>
                      <a:pt x="455466" y="252049"/>
                      <a:pt x="460022" y="246624"/>
                      <a:pt x="465550" y="242427"/>
                    </a:cubicBezTo>
                    <a:cubicBezTo>
                      <a:pt x="476708" y="234032"/>
                      <a:pt x="488480" y="226406"/>
                      <a:pt x="499740" y="218012"/>
                    </a:cubicBezTo>
                    <a:cubicBezTo>
                      <a:pt x="509159" y="211051"/>
                      <a:pt x="519907" y="206547"/>
                      <a:pt x="529530" y="199791"/>
                    </a:cubicBezTo>
                    <a:cubicBezTo>
                      <a:pt x="539357" y="192881"/>
                      <a:pt x="549901" y="186739"/>
                      <a:pt x="559370" y="179266"/>
                    </a:cubicBezTo>
                    <a:cubicBezTo>
                      <a:pt x="566075" y="173994"/>
                      <a:pt x="571859" y="168773"/>
                      <a:pt x="577642" y="162375"/>
                    </a:cubicBezTo>
                    <a:cubicBezTo>
                      <a:pt x="584142" y="155261"/>
                      <a:pt x="593356" y="155619"/>
                      <a:pt x="601904" y="152752"/>
                    </a:cubicBezTo>
                    <a:cubicBezTo>
                      <a:pt x="606357" y="151269"/>
                      <a:pt x="611014" y="149221"/>
                      <a:pt x="614648" y="146253"/>
                    </a:cubicBezTo>
                    <a:cubicBezTo>
                      <a:pt x="618334" y="143181"/>
                      <a:pt x="621046" y="140315"/>
                      <a:pt x="625806" y="138933"/>
                    </a:cubicBezTo>
                    <a:cubicBezTo>
                      <a:pt x="630157" y="137653"/>
                      <a:pt x="635480" y="137244"/>
                      <a:pt x="638807" y="133815"/>
                    </a:cubicBezTo>
                    <a:cubicBezTo>
                      <a:pt x="641110" y="131460"/>
                      <a:pt x="641980" y="127877"/>
                      <a:pt x="643874" y="125165"/>
                    </a:cubicBezTo>
                    <a:cubicBezTo>
                      <a:pt x="650119" y="115900"/>
                      <a:pt x="653343" y="107506"/>
                      <a:pt x="649607" y="96246"/>
                    </a:cubicBezTo>
                    <a:cubicBezTo>
                      <a:pt x="646229" y="86367"/>
                      <a:pt x="643669" y="77717"/>
                      <a:pt x="642953" y="67173"/>
                    </a:cubicBezTo>
                    <a:cubicBezTo>
                      <a:pt x="641878" y="52432"/>
                      <a:pt x="657387" y="40302"/>
                      <a:pt x="668801" y="33494"/>
                    </a:cubicBezTo>
                    <a:cubicBezTo>
                      <a:pt x="674943" y="29911"/>
                      <a:pt x="678577" y="30730"/>
                      <a:pt x="684361" y="34160"/>
                    </a:cubicBezTo>
                    <a:cubicBezTo>
                      <a:pt x="692141" y="38868"/>
                      <a:pt x="699920" y="41069"/>
                      <a:pt x="709082" y="41172"/>
                    </a:cubicBezTo>
                    <a:cubicBezTo>
                      <a:pt x="718551" y="41172"/>
                      <a:pt x="727713" y="39073"/>
                      <a:pt x="737080" y="38766"/>
                    </a:cubicBezTo>
                    <a:cubicBezTo>
                      <a:pt x="744195" y="38562"/>
                      <a:pt x="750644" y="40302"/>
                      <a:pt x="757247" y="42554"/>
                    </a:cubicBezTo>
                    <a:cubicBezTo>
                      <a:pt x="771322" y="47365"/>
                      <a:pt x="785552" y="54787"/>
                      <a:pt x="800036" y="48184"/>
                    </a:cubicBezTo>
                    <a:cubicBezTo>
                      <a:pt x="813651" y="41991"/>
                      <a:pt x="825986" y="56527"/>
                      <a:pt x="839601" y="50180"/>
                    </a:cubicBezTo>
                    <a:cubicBezTo>
                      <a:pt x="840113" y="49924"/>
                      <a:pt x="840676" y="49617"/>
                      <a:pt x="841086" y="49412"/>
                    </a:cubicBezTo>
                    <a:cubicBezTo>
                      <a:pt x="841598" y="49105"/>
                      <a:pt x="842058" y="48850"/>
                      <a:pt x="842468" y="48542"/>
                    </a:cubicBezTo>
                    <a:cubicBezTo>
                      <a:pt x="842877" y="48287"/>
                      <a:pt x="843286" y="47979"/>
                      <a:pt x="843645" y="47672"/>
                    </a:cubicBezTo>
                    <a:cubicBezTo>
                      <a:pt x="845590" y="46137"/>
                      <a:pt x="847074" y="44243"/>
                      <a:pt x="848302" y="42144"/>
                    </a:cubicBezTo>
                    <a:cubicBezTo>
                      <a:pt x="848507" y="41786"/>
                      <a:pt x="848763" y="41427"/>
                      <a:pt x="848968" y="41018"/>
                    </a:cubicBezTo>
                    <a:cubicBezTo>
                      <a:pt x="849224" y="40609"/>
                      <a:pt x="849480" y="40199"/>
                      <a:pt x="849684" y="39739"/>
                    </a:cubicBezTo>
                    <a:cubicBezTo>
                      <a:pt x="849838" y="39381"/>
                      <a:pt x="850043" y="39022"/>
                      <a:pt x="850146" y="38715"/>
                    </a:cubicBezTo>
                    <a:cubicBezTo>
                      <a:pt x="851425" y="36002"/>
                      <a:pt x="852397" y="33085"/>
                      <a:pt x="853421" y="30167"/>
                    </a:cubicBezTo>
                    <a:cubicBezTo>
                      <a:pt x="854137" y="27967"/>
                      <a:pt x="854957" y="25817"/>
                      <a:pt x="855878" y="23718"/>
                    </a:cubicBezTo>
                    <a:cubicBezTo>
                      <a:pt x="856134" y="23104"/>
                      <a:pt x="856441" y="22592"/>
                      <a:pt x="856748" y="21978"/>
                    </a:cubicBezTo>
                    <a:cubicBezTo>
                      <a:pt x="857669" y="19982"/>
                      <a:pt x="858949" y="18139"/>
                      <a:pt x="860433" y="16501"/>
                    </a:cubicBezTo>
                    <a:cubicBezTo>
                      <a:pt x="860843" y="15938"/>
                      <a:pt x="861355" y="15529"/>
                      <a:pt x="861866" y="15068"/>
                    </a:cubicBezTo>
                    <a:cubicBezTo>
                      <a:pt x="872564" y="5497"/>
                      <a:pt x="883773" y="4883"/>
                      <a:pt x="893959" y="15221"/>
                    </a:cubicBezTo>
                    <a:cubicBezTo>
                      <a:pt x="903837" y="25305"/>
                      <a:pt x="913153" y="36207"/>
                      <a:pt x="925897" y="42861"/>
                    </a:cubicBezTo>
                    <a:cubicBezTo>
                      <a:pt x="933575" y="46853"/>
                      <a:pt x="942123" y="47928"/>
                      <a:pt x="950107" y="51715"/>
                    </a:cubicBezTo>
                    <a:cubicBezTo>
                      <a:pt x="955174" y="54122"/>
                      <a:pt x="960037" y="56476"/>
                      <a:pt x="965360" y="57909"/>
                    </a:cubicBezTo>
                    <a:cubicBezTo>
                      <a:pt x="971297" y="59444"/>
                      <a:pt x="975136" y="65484"/>
                      <a:pt x="979538" y="69272"/>
                    </a:cubicBezTo>
                    <a:cubicBezTo>
                      <a:pt x="983428" y="72496"/>
                      <a:pt x="987369" y="75772"/>
                      <a:pt x="990236" y="79969"/>
                    </a:cubicBezTo>
                    <a:cubicBezTo>
                      <a:pt x="992795" y="83808"/>
                      <a:pt x="994176" y="88363"/>
                      <a:pt x="996275" y="92458"/>
                    </a:cubicBezTo>
                    <a:cubicBezTo>
                      <a:pt x="998323" y="96553"/>
                      <a:pt x="1000882" y="100085"/>
                      <a:pt x="1003441" y="103821"/>
                    </a:cubicBezTo>
                    <a:cubicBezTo>
                      <a:pt x="1005540" y="106841"/>
                      <a:pt x="1006768" y="110373"/>
                      <a:pt x="1009225" y="113239"/>
                    </a:cubicBezTo>
                    <a:cubicBezTo>
                      <a:pt x="1014446" y="119279"/>
                      <a:pt x="1022174" y="121428"/>
                      <a:pt x="1029801" y="119432"/>
                    </a:cubicBezTo>
                    <a:cubicBezTo>
                      <a:pt x="1041471" y="116361"/>
                      <a:pt x="1049455" y="104743"/>
                      <a:pt x="1060715" y="100238"/>
                    </a:cubicBezTo>
                    <a:cubicBezTo>
                      <a:pt x="1068598" y="97065"/>
                      <a:pt x="1081599" y="95529"/>
                      <a:pt x="1088969" y="100750"/>
                    </a:cubicBezTo>
                    <a:cubicBezTo>
                      <a:pt x="1099820" y="108428"/>
                      <a:pt x="1087178" y="123732"/>
                      <a:pt x="1093013" y="133457"/>
                    </a:cubicBezTo>
                    <a:cubicBezTo>
                      <a:pt x="1093422" y="134173"/>
                      <a:pt x="1093985" y="134889"/>
                      <a:pt x="1094650" y="135503"/>
                    </a:cubicBezTo>
                    <a:cubicBezTo>
                      <a:pt x="1096391" y="137295"/>
                      <a:pt x="1098848" y="138728"/>
                      <a:pt x="1101100" y="140161"/>
                    </a:cubicBezTo>
                    <a:cubicBezTo>
                      <a:pt x="1101816" y="140622"/>
                      <a:pt x="1102533" y="141032"/>
                      <a:pt x="1103147" y="141492"/>
                    </a:cubicBezTo>
                    <a:cubicBezTo>
                      <a:pt x="1106014" y="143386"/>
                      <a:pt x="1108317" y="145433"/>
                      <a:pt x="1108317" y="14809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79"/>
              <p:cNvSpPr/>
              <p:nvPr/>
            </p:nvSpPr>
            <p:spPr>
              <a:xfrm>
                <a:off x="2157095" y="2871073"/>
                <a:ext cx="803586" cy="859889"/>
              </a:xfrm>
              <a:custGeom>
                <a:rect b="b" l="l" r="r" t="t"/>
                <a:pathLst>
                  <a:path extrusionOk="0" h="859889" w="803586">
                    <a:moveTo>
                      <a:pt x="788027" y="506384"/>
                    </a:moveTo>
                    <a:cubicBezTo>
                      <a:pt x="784751" y="527062"/>
                      <a:pt x="757470" y="520971"/>
                      <a:pt x="730189" y="522814"/>
                    </a:cubicBezTo>
                    <a:cubicBezTo>
                      <a:pt x="702959" y="524708"/>
                      <a:pt x="694924" y="539756"/>
                      <a:pt x="681820" y="551477"/>
                    </a:cubicBezTo>
                    <a:cubicBezTo>
                      <a:pt x="668615" y="563249"/>
                      <a:pt x="681820" y="575482"/>
                      <a:pt x="694975" y="598054"/>
                    </a:cubicBezTo>
                    <a:cubicBezTo>
                      <a:pt x="708129" y="620626"/>
                      <a:pt x="685096" y="617299"/>
                      <a:pt x="668154" y="625335"/>
                    </a:cubicBezTo>
                    <a:cubicBezTo>
                      <a:pt x="651213" y="633371"/>
                      <a:pt x="663497" y="653077"/>
                      <a:pt x="662985" y="669661"/>
                    </a:cubicBezTo>
                    <a:cubicBezTo>
                      <a:pt x="662780" y="676263"/>
                      <a:pt x="659351" y="682764"/>
                      <a:pt x="654130" y="689469"/>
                    </a:cubicBezTo>
                    <a:cubicBezTo>
                      <a:pt x="600694" y="707178"/>
                      <a:pt x="595934" y="654766"/>
                      <a:pt x="595269" y="636647"/>
                    </a:cubicBezTo>
                    <a:cubicBezTo>
                      <a:pt x="594603" y="618477"/>
                      <a:pt x="558877" y="643864"/>
                      <a:pt x="547616" y="638234"/>
                    </a:cubicBezTo>
                    <a:cubicBezTo>
                      <a:pt x="536356" y="632603"/>
                      <a:pt x="536356" y="626359"/>
                      <a:pt x="542344" y="616276"/>
                    </a:cubicBezTo>
                    <a:cubicBezTo>
                      <a:pt x="548282" y="606244"/>
                      <a:pt x="533541" y="600306"/>
                      <a:pt x="517879" y="588381"/>
                    </a:cubicBezTo>
                    <a:cubicBezTo>
                      <a:pt x="502216" y="576506"/>
                      <a:pt x="482408" y="595904"/>
                      <a:pt x="462958" y="604657"/>
                    </a:cubicBezTo>
                    <a:cubicBezTo>
                      <a:pt x="443560" y="613460"/>
                      <a:pt x="437929" y="657632"/>
                      <a:pt x="432299" y="675803"/>
                    </a:cubicBezTo>
                    <a:cubicBezTo>
                      <a:pt x="426669" y="693973"/>
                      <a:pt x="402203" y="712501"/>
                      <a:pt x="388690" y="713423"/>
                    </a:cubicBezTo>
                    <a:cubicBezTo>
                      <a:pt x="375229" y="714344"/>
                      <a:pt x="357980" y="701497"/>
                      <a:pt x="352657" y="690185"/>
                    </a:cubicBezTo>
                    <a:cubicBezTo>
                      <a:pt x="347283" y="678925"/>
                      <a:pt x="336943" y="680153"/>
                      <a:pt x="318159" y="694280"/>
                    </a:cubicBezTo>
                    <a:cubicBezTo>
                      <a:pt x="299323" y="708407"/>
                      <a:pt x="307820" y="737888"/>
                      <a:pt x="313450" y="754830"/>
                    </a:cubicBezTo>
                    <a:cubicBezTo>
                      <a:pt x="319080" y="771772"/>
                      <a:pt x="313808" y="777095"/>
                      <a:pt x="299682" y="786155"/>
                    </a:cubicBezTo>
                    <a:cubicBezTo>
                      <a:pt x="285555" y="795266"/>
                      <a:pt x="267999" y="789277"/>
                      <a:pt x="248754" y="783647"/>
                    </a:cubicBezTo>
                    <a:cubicBezTo>
                      <a:pt x="229560" y="778017"/>
                      <a:pt x="245734" y="815023"/>
                      <a:pt x="248242" y="831606"/>
                    </a:cubicBezTo>
                    <a:cubicBezTo>
                      <a:pt x="250801" y="848241"/>
                      <a:pt x="243533" y="840410"/>
                      <a:pt x="234780" y="842560"/>
                    </a:cubicBezTo>
                    <a:cubicBezTo>
                      <a:pt x="229048" y="843993"/>
                      <a:pt x="225209" y="850032"/>
                      <a:pt x="223213" y="854076"/>
                    </a:cubicBezTo>
                    <a:cubicBezTo>
                      <a:pt x="217890" y="846552"/>
                      <a:pt x="194499" y="837492"/>
                      <a:pt x="187743" y="827819"/>
                    </a:cubicBezTo>
                    <a:cubicBezTo>
                      <a:pt x="178939" y="815279"/>
                      <a:pt x="191172" y="805554"/>
                      <a:pt x="200589" y="792041"/>
                    </a:cubicBezTo>
                    <a:cubicBezTo>
                      <a:pt x="210007" y="778580"/>
                      <a:pt x="188050" y="779194"/>
                      <a:pt x="184927" y="768497"/>
                    </a:cubicBezTo>
                    <a:cubicBezTo>
                      <a:pt x="181754" y="757850"/>
                      <a:pt x="189636" y="750326"/>
                      <a:pt x="198696" y="740601"/>
                    </a:cubicBezTo>
                    <a:cubicBezTo>
                      <a:pt x="207807" y="730876"/>
                      <a:pt x="180781" y="700064"/>
                      <a:pt x="180781" y="700064"/>
                    </a:cubicBezTo>
                    <a:cubicBezTo>
                      <a:pt x="187435" y="696123"/>
                      <a:pt x="192605" y="690748"/>
                      <a:pt x="193270" y="683071"/>
                    </a:cubicBezTo>
                    <a:cubicBezTo>
                      <a:pt x="194652" y="665668"/>
                      <a:pt x="200794" y="646832"/>
                      <a:pt x="200794" y="637926"/>
                    </a:cubicBezTo>
                    <a:cubicBezTo>
                      <a:pt x="200794" y="629021"/>
                      <a:pt x="199822" y="620985"/>
                      <a:pt x="192810" y="613972"/>
                    </a:cubicBezTo>
                    <a:cubicBezTo>
                      <a:pt x="185746" y="606909"/>
                      <a:pt x="180116" y="587152"/>
                      <a:pt x="186668" y="580089"/>
                    </a:cubicBezTo>
                    <a:cubicBezTo>
                      <a:pt x="193270" y="573077"/>
                      <a:pt x="195164" y="559410"/>
                      <a:pt x="185746" y="563659"/>
                    </a:cubicBezTo>
                    <a:cubicBezTo>
                      <a:pt x="176328" y="567856"/>
                      <a:pt x="166962" y="583364"/>
                      <a:pt x="155189" y="570722"/>
                    </a:cubicBezTo>
                    <a:cubicBezTo>
                      <a:pt x="143417" y="558029"/>
                      <a:pt x="142957" y="529365"/>
                      <a:pt x="125093" y="537811"/>
                    </a:cubicBezTo>
                    <a:cubicBezTo>
                      <a:pt x="107230" y="546256"/>
                      <a:pt x="71504" y="534075"/>
                      <a:pt x="54101" y="511451"/>
                    </a:cubicBezTo>
                    <a:cubicBezTo>
                      <a:pt x="38337" y="490977"/>
                      <a:pt x="36033" y="465078"/>
                      <a:pt x="7678" y="451310"/>
                    </a:cubicBezTo>
                    <a:cubicBezTo>
                      <a:pt x="25029" y="438616"/>
                      <a:pt x="53180" y="404784"/>
                      <a:pt x="63980" y="394496"/>
                    </a:cubicBezTo>
                    <a:cubicBezTo>
                      <a:pt x="76520" y="382570"/>
                      <a:pt x="82150" y="411438"/>
                      <a:pt x="89367" y="419576"/>
                    </a:cubicBezTo>
                    <a:cubicBezTo>
                      <a:pt x="96584" y="427765"/>
                      <a:pt x="105029" y="421777"/>
                      <a:pt x="111274" y="416454"/>
                    </a:cubicBezTo>
                    <a:cubicBezTo>
                      <a:pt x="117569" y="411131"/>
                      <a:pt x="142649" y="404835"/>
                      <a:pt x="159284" y="402327"/>
                    </a:cubicBezTo>
                    <a:cubicBezTo>
                      <a:pt x="175868" y="399819"/>
                      <a:pt x="142342" y="339012"/>
                      <a:pt x="134204" y="329595"/>
                    </a:cubicBezTo>
                    <a:cubicBezTo>
                      <a:pt x="133692" y="328981"/>
                      <a:pt x="133180" y="328366"/>
                      <a:pt x="132720" y="327701"/>
                    </a:cubicBezTo>
                    <a:cubicBezTo>
                      <a:pt x="132362" y="327240"/>
                      <a:pt x="132003" y="326677"/>
                      <a:pt x="131645" y="326165"/>
                    </a:cubicBezTo>
                    <a:cubicBezTo>
                      <a:pt x="131645" y="326114"/>
                      <a:pt x="131542" y="326012"/>
                      <a:pt x="131491" y="325961"/>
                    </a:cubicBezTo>
                    <a:cubicBezTo>
                      <a:pt x="131133" y="325398"/>
                      <a:pt x="130724" y="324784"/>
                      <a:pt x="130365" y="324169"/>
                    </a:cubicBezTo>
                    <a:cubicBezTo>
                      <a:pt x="129802" y="323299"/>
                      <a:pt x="129290" y="322326"/>
                      <a:pt x="128727" y="321405"/>
                    </a:cubicBezTo>
                    <a:cubicBezTo>
                      <a:pt x="126936" y="318181"/>
                      <a:pt x="125144" y="314649"/>
                      <a:pt x="123148" y="310913"/>
                    </a:cubicBezTo>
                    <a:cubicBezTo>
                      <a:pt x="123148" y="310913"/>
                      <a:pt x="167934" y="259831"/>
                      <a:pt x="175407" y="264080"/>
                    </a:cubicBezTo>
                    <a:cubicBezTo>
                      <a:pt x="182931" y="268328"/>
                      <a:pt x="187179" y="279128"/>
                      <a:pt x="206476" y="274418"/>
                    </a:cubicBezTo>
                    <a:cubicBezTo>
                      <a:pt x="225721" y="269710"/>
                      <a:pt x="223418" y="266895"/>
                      <a:pt x="239848" y="266895"/>
                    </a:cubicBezTo>
                    <a:cubicBezTo>
                      <a:pt x="256278" y="266895"/>
                      <a:pt x="268971" y="264591"/>
                      <a:pt x="273219" y="269249"/>
                    </a:cubicBezTo>
                    <a:cubicBezTo>
                      <a:pt x="277468" y="273958"/>
                      <a:pt x="287807" y="280049"/>
                      <a:pt x="293898" y="272985"/>
                    </a:cubicBezTo>
                    <a:cubicBezTo>
                      <a:pt x="300040" y="265973"/>
                      <a:pt x="307052" y="252307"/>
                      <a:pt x="306643" y="238231"/>
                    </a:cubicBezTo>
                    <a:cubicBezTo>
                      <a:pt x="306182" y="224105"/>
                      <a:pt x="299579" y="207521"/>
                      <a:pt x="312273" y="199127"/>
                    </a:cubicBezTo>
                    <a:cubicBezTo>
                      <a:pt x="321486" y="193036"/>
                      <a:pt x="333207" y="189863"/>
                      <a:pt x="335868" y="185205"/>
                    </a:cubicBezTo>
                    <a:cubicBezTo>
                      <a:pt x="367756" y="171283"/>
                      <a:pt x="353629" y="157156"/>
                      <a:pt x="350814" y="149376"/>
                    </a:cubicBezTo>
                    <a:cubicBezTo>
                      <a:pt x="347999" y="141545"/>
                      <a:pt x="346413" y="136222"/>
                      <a:pt x="363047" y="120867"/>
                    </a:cubicBezTo>
                    <a:cubicBezTo>
                      <a:pt x="379682" y="105512"/>
                      <a:pt x="347078" y="91385"/>
                      <a:pt x="342369" y="71935"/>
                    </a:cubicBezTo>
                    <a:cubicBezTo>
                      <a:pt x="337660" y="52485"/>
                      <a:pt x="380911" y="66612"/>
                      <a:pt x="392529" y="67533"/>
                    </a:cubicBezTo>
                    <a:cubicBezTo>
                      <a:pt x="404148" y="68506"/>
                      <a:pt x="449906" y="51871"/>
                      <a:pt x="461167" y="47776"/>
                    </a:cubicBezTo>
                    <a:cubicBezTo>
                      <a:pt x="472478" y="43682"/>
                      <a:pt x="480924" y="37693"/>
                      <a:pt x="489062" y="24590"/>
                    </a:cubicBezTo>
                    <a:cubicBezTo>
                      <a:pt x="491007" y="21417"/>
                      <a:pt x="489574" y="17629"/>
                      <a:pt x="485991" y="13534"/>
                    </a:cubicBezTo>
                    <a:cubicBezTo>
                      <a:pt x="496023" y="9440"/>
                      <a:pt x="518749" y="2069"/>
                      <a:pt x="527655" y="14865"/>
                    </a:cubicBezTo>
                    <a:cubicBezTo>
                      <a:pt x="539273" y="31500"/>
                      <a:pt x="546797" y="42453"/>
                      <a:pt x="542396" y="54993"/>
                    </a:cubicBezTo>
                    <a:cubicBezTo>
                      <a:pt x="537994" y="67533"/>
                      <a:pt x="529497" y="71935"/>
                      <a:pt x="536765" y="78794"/>
                    </a:cubicBezTo>
                    <a:cubicBezTo>
                      <a:pt x="541167" y="82991"/>
                      <a:pt x="549357" y="83707"/>
                      <a:pt x="552428" y="86574"/>
                    </a:cubicBezTo>
                    <a:cubicBezTo>
                      <a:pt x="554424" y="88416"/>
                      <a:pt x="554270" y="91078"/>
                      <a:pt x="549612" y="96043"/>
                    </a:cubicBezTo>
                    <a:cubicBezTo>
                      <a:pt x="537738" y="108890"/>
                      <a:pt x="517622" y="142467"/>
                      <a:pt x="516087" y="160330"/>
                    </a:cubicBezTo>
                    <a:cubicBezTo>
                      <a:pt x="514500" y="178193"/>
                      <a:pt x="510099" y="186997"/>
                      <a:pt x="497558" y="186638"/>
                    </a:cubicBezTo>
                    <a:cubicBezTo>
                      <a:pt x="485018" y="186280"/>
                      <a:pt x="472171" y="192575"/>
                      <a:pt x="462446" y="204194"/>
                    </a:cubicBezTo>
                    <a:cubicBezTo>
                      <a:pt x="452721" y="215813"/>
                      <a:pt x="407526" y="245909"/>
                      <a:pt x="420117" y="261571"/>
                    </a:cubicBezTo>
                    <a:cubicBezTo>
                      <a:pt x="432657" y="277234"/>
                      <a:pt x="463982" y="295404"/>
                      <a:pt x="448320" y="310964"/>
                    </a:cubicBezTo>
                    <a:cubicBezTo>
                      <a:pt x="432657" y="326473"/>
                      <a:pt x="430764" y="355033"/>
                      <a:pt x="443304" y="363479"/>
                    </a:cubicBezTo>
                    <a:cubicBezTo>
                      <a:pt x="455895" y="371975"/>
                      <a:pt x="487833" y="375353"/>
                      <a:pt x="491621" y="358463"/>
                    </a:cubicBezTo>
                    <a:cubicBezTo>
                      <a:pt x="495358" y="341520"/>
                      <a:pt x="492235" y="325244"/>
                      <a:pt x="505390" y="327138"/>
                    </a:cubicBezTo>
                    <a:cubicBezTo>
                      <a:pt x="518544" y="329032"/>
                      <a:pt x="537277" y="327138"/>
                      <a:pt x="553656" y="335890"/>
                    </a:cubicBezTo>
                    <a:cubicBezTo>
                      <a:pt x="569984" y="344694"/>
                      <a:pt x="589075" y="347816"/>
                      <a:pt x="599107" y="349403"/>
                    </a:cubicBezTo>
                    <a:cubicBezTo>
                      <a:pt x="609191" y="350938"/>
                      <a:pt x="643023" y="349403"/>
                      <a:pt x="638314" y="361943"/>
                    </a:cubicBezTo>
                    <a:cubicBezTo>
                      <a:pt x="633605" y="374483"/>
                      <a:pt x="646453" y="408981"/>
                      <a:pt x="658071" y="397055"/>
                    </a:cubicBezTo>
                    <a:cubicBezTo>
                      <a:pt x="669639" y="385180"/>
                      <a:pt x="690624" y="352269"/>
                      <a:pt x="702550" y="355391"/>
                    </a:cubicBezTo>
                    <a:cubicBezTo>
                      <a:pt x="714476" y="358514"/>
                      <a:pt x="733772" y="367369"/>
                      <a:pt x="737969" y="388763"/>
                    </a:cubicBezTo>
                    <a:cubicBezTo>
                      <a:pt x="728091" y="401764"/>
                      <a:pt x="739454" y="404016"/>
                      <a:pt x="747234" y="417017"/>
                    </a:cubicBezTo>
                    <a:cubicBezTo>
                      <a:pt x="755730" y="431092"/>
                      <a:pt x="775026" y="441431"/>
                      <a:pt x="790996" y="445680"/>
                    </a:cubicBezTo>
                    <a:cubicBezTo>
                      <a:pt x="806965" y="449877"/>
                      <a:pt x="791456" y="485654"/>
                      <a:pt x="788181" y="506333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79"/>
              <p:cNvSpPr/>
              <p:nvPr/>
            </p:nvSpPr>
            <p:spPr>
              <a:xfrm>
                <a:off x="4151802" y="4731475"/>
                <a:ext cx="911073" cy="777994"/>
              </a:xfrm>
              <a:custGeom>
                <a:rect b="b" l="l" r="r" t="t"/>
                <a:pathLst>
                  <a:path extrusionOk="0" h="777994" w="911073">
                    <a:moveTo>
                      <a:pt x="902864" y="461116"/>
                    </a:moveTo>
                    <a:cubicBezTo>
                      <a:pt x="890631" y="452721"/>
                      <a:pt x="863862" y="462549"/>
                      <a:pt x="873280" y="444686"/>
                    </a:cubicBezTo>
                    <a:cubicBezTo>
                      <a:pt x="882647" y="426822"/>
                      <a:pt x="885360" y="418275"/>
                      <a:pt x="882647" y="413156"/>
                    </a:cubicBezTo>
                    <a:cubicBezTo>
                      <a:pt x="878040" y="413719"/>
                      <a:pt x="871898" y="406349"/>
                      <a:pt x="863094" y="400463"/>
                    </a:cubicBezTo>
                    <a:cubicBezTo>
                      <a:pt x="851783" y="392939"/>
                      <a:pt x="840523" y="397340"/>
                      <a:pt x="830490" y="413617"/>
                    </a:cubicBezTo>
                    <a:cubicBezTo>
                      <a:pt x="820458" y="429894"/>
                      <a:pt x="821738" y="423035"/>
                      <a:pt x="813549" y="419299"/>
                    </a:cubicBezTo>
                    <a:cubicBezTo>
                      <a:pt x="805359" y="415511"/>
                      <a:pt x="804182" y="428716"/>
                      <a:pt x="797272" y="436855"/>
                    </a:cubicBezTo>
                    <a:cubicBezTo>
                      <a:pt x="790311" y="444993"/>
                      <a:pt x="779051" y="436855"/>
                      <a:pt x="769019" y="432453"/>
                    </a:cubicBezTo>
                    <a:cubicBezTo>
                      <a:pt x="758986" y="428051"/>
                      <a:pt x="767739" y="412389"/>
                      <a:pt x="776543" y="403585"/>
                    </a:cubicBezTo>
                    <a:cubicBezTo>
                      <a:pt x="785295" y="394833"/>
                      <a:pt x="780893" y="381678"/>
                      <a:pt x="774649" y="363508"/>
                    </a:cubicBezTo>
                    <a:cubicBezTo>
                      <a:pt x="768353" y="345287"/>
                      <a:pt x="788417" y="326502"/>
                      <a:pt x="793484" y="303367"/>
                    </a:cubicBezTo>
                    <a:cubicBezTo>
                      <a:pt x="798500" y="280130"/>
                      <a:pt x="764002" y="291441"/>
                      <a:pt x="748340" y="299579"/>
                    </a:cubicBezTo>
                    <a:cubicBezTo>
                      <a:pt x="732678" y="307718"/>
                      <a:pt x="725768" y="307718"/>
                      <a:pt x="710771" y="302702"/>
                    </a:cubicBezTo>
                    <a:cubicBezTo>
                      <a:pt x="695723" y="297686"/>
                      <a:pt x="693829" y="303930"/>
                      <a:pt x="663733" y="312120"/>
                    </a:cubicBezTo>
                    <a:cubicBezTo>
                      <a:pt x="633637" y="320258"/>
                      <a:pt x="639882" y="301473"/>
                      <a:pt x="629901" y="260066"/>
                    </a:cubicBezTo>
                    <a:cubicBezTo>
                      <a:pt x="619817" y="218709"/>
                      <a:pt x="575339" y="224339"/>
                      <a:pt x="551487" y="231863"/>
                    </a:cubicBezTo>
                    <a:cubicBezTo>
                      <a:pt x="527686" y="239387"/>
                      <a:pt x="513253" y="219937"/>
                      <a:pt x="500661" y="184825"/>
                    </a:cubicBezTo>
                    <a:cubicBezTo>
                      <a:pt x="488121" y="149662"/>
                      <a:pt x="499433" y="154064"/>
                      <a:pt x="401621" y="83839"/>
                    </a:cubicBezTo>
                    <a:cubicBezTo>
                      <a:pt x="303808" y="13666"/>
                      <a:pt x="213469" y="7678"/>
                      <a:pt x="213469" y="7678"/>
                    </a:cubicBezTo>
                    <a:cubicBezTo>
                      <a:pt x="213776" y="9316"/>
                      <a:pt x="214032" y="11056"/>
                      <a:pt x="214185" y="12745"/>
                    </a:cubicBezTo>
                    <a:cubicBezTo>
                      <a:pt x="215363" y="25029"/>
                      <a:pt x="216130" y="38439"/>
                      <a:pt x="214288" y="50621"/>
                    </a:cubicBezTo>
                    <a:cubicBezTo>
                      <a:pt x="212445" y="62803"/>
                      <a:pt x="204972" y="69815"/>
                      <a:pt x="194991" y="76213"/>
                    </a:cubicBezTo>
                    <a:cubicBezTo>
                      <a:pt x="185676" y="82202"/>
                      <a:pt x="173136" y="87985"/>
                      <a:pt x="171805" y="100372"/>
                    </a:cubicBezTo>
                    <a:cubicBezTo>
                      <a:pt x="170321" y="113680"/>
                      <a:pt x="177998" y="126527"/>
                      <a:pt x="176975" y="140091"/>
                    </a:cubicBezTo>
                    <a:cubicBezTo>
                      <a:pt x="176002" y="153040"/>
                      <a:pt x="167813" y="165017"/>
                      <a:pt x="154607" y="167678"/>
                    </a:cubicBezTo>
                    <a:cubicBezTo>
                      <a:pt x="143449" y="169879"/>
                      <a:pt x="134287" y="164045"/>
                      <a:pt x="125074" y="158721"/>
                    </a:cubicBezTo>
                    <a:cubicBezTo>
                      <a:pt x="110999" y="150532"/>
                      <a:pt x="93954" y="148382"/>
                      <a:pt x="79827" y="157493"/>
                    </a:cubicBezTo>
                    <a:cubicBezTo>
                      <a:pt x="66878" y="165733"/>
                      <a:pt x="70256" y="182266"/>
                      <a:pt x="56897" y="190865"/>
                    </a:cubicBezTo>
                    <a:cubicBezTo>
                      <a:pt x="48964" y="195983"/>
                      <a:pt x="30026" y="195676"/>
                      <a:pt x="27620" y="206630"/>
                    </a:cubicBezTo>
                    <a:cubicBezTo>
                      <a:pt x="26391" y="212464"/>
                      <a:pt x="30947" y="217122"/>
                      <a:pt x="32892" y="222138"/>
                    </a:cubicBezTo>
                    <a:cubicBezTo>
                      <a:pt x="35195" y="227922"/>
                      <a:pt x="33199" y="231351"/>
                      <a:pt x="29872" y="236214"/>
                    </a:cubicBezTo>
                    <a:cubicBezTo>
                      <a:pt x="22297" y="247372"/>
                      <a:pt x="17178" y="260629"/>
                      <a:pt x="14159" y="273834"/>
                    </a:cubicBezTo>
                    <a:cubicBezTo>
                      <a:pt x="11344" y="286016"/>
                      <a:pt x="17844" y="298914"/>
                      <a:pt x="23730" y="309355"/>
                    </a:cubicBezTo>
                    <a:cubicBezTo>
                      <a:pt x="30947" y="322049"/>
                      <a:pt x="35758" y="331774"/>
                      <a:pt x="38676" y="346208"/>
                    </a:cubicBezTo>
                    <a:cubicBezTo>
                      <a:pt x="39853" y="351992"/>
                      <a:pt x="42003" y="358645"/>
                      <a:pt x="40365" y="364532"/>
                    </a:cubicBezTo>
                    <a:cubicBezTo>
                      <a:pt x="37140" y="375997"/>
                      <a:pt x="24037" y="380962"/>
                      <a:pt x="14824" y="386285"/>
                    </a:cubicBezTo>
                    <a:cubicBezTo>
                      <a:pt x="11548" y="388127"/>
                      <a:pt x="9808" y="390687"/>
                      <a:pt x="8887" y="394270"/>
                    </a:cubicBezTo>
                    <a:cubicBezTo>
                      <a:pt x="6737" y="402715"/>
                      <a:pt x="7965" y="411109"/>
                      <a:pt x="8682" y="419554"/>
                    </a:cubicBezTo>
                    <a:cubicBezTo>
                      <a:pt x="9450" y="427744"/>
                      <a:pt x="7198" y="435882"/>
                      <a:pt x="8017" y="444174"/>
                    </a:cubicBezTo>
                    <a:cubicBezTo>
                      <a:pt x="8989" y="454308"/>
                      <a:pt x="10422" y="464392"/>
                      <a:pt x="11855" y="474423"/>
                    </a:cubicBezTo>
                    <a:cubicBezTo>
                      <a:pt x="14670" y="474116"/>
                      <a:pt x="17639" y="474270"/>
                      <a:pt x="20761" y="474935"/>
                    </a:cubicBezTo>
                    <a:cubicBezTo>
                      <a:pt x="36117" y="478109"/>
                      <a:pt x="45842" y="473042"/>
                      <a:pt x="59303" y="466951"/>
                    </a:cubicBezTo>
                    <a:cubicBezTo>
                      <a:pt x="74044" y="460194"/>
                      <a:pt x="84588" y="466746"/>
                      <a:pt x="99380" y="467565"/>
                    </a:cubicBezTo>
                    <a:cubicBezTo>
                      <a:pt x="109821" y="468179"/>
                      <a:pt x="118472" y="464494"/>
                      <a:pt x="128555" y="463829"/>
                    </a:cubicBezTo>
                    <a:cubicBezTo>
                      <a:pt x="134799" y="463419"/>
                      <a:pt x="143449" y="460604"/>
                      <a:pt x="149489" y="461423"/>
                    </a:cubicBezTo>
                    <a:cubicBezTo>
                      <a:pt x="145496" y="476266"/>
                      <a:pt x="135567" y="488141"/>
                      <a:pt x="126865" y="500476"/>
                    </a:cubicBezTo>
                    <a:cubicBezTo>
                      <a:pt x="119393" y="511020"/>
                      <a:pt x="113916" y="512300"/>
                      <a:pt x="103321" y="504776"/>
                    </a:cubicBezTo>
                    <a:cubicBezTo>
                      <a:pt x="94722" y="498736"/>
                      <a:pt x="88990" y="497098"/>
                      <a:pt x="82489" y="507335"/>
                    </a:cubicBezTo>
                    <a:cubicBezTo>
                      <a:pt x="75426" y="518339"/>
                      <a:pt x="75579" y="533080"/>
                      <a:pt x="81312" y="544648"/>
                    </a:cubicBezTo>
                    <a:cubicBezTo>
                      <a:pt x="86175" y="554475"/>
                      <a:pt x="94722" y="561590"/>
                      <a:pt x="99482" y="571724"/>
                    </a:cubicBezTo>
                    <a:cubicBezTo>
                      <a:pt x="105215" y="583855"/>
                      <a:pt x="106699" y="597265"/>
                      <a:pt x="115861" y="607604"/>
                    </a:cubicBezTo>
                    <a:cubicBezTo>
                      <a:pt x="126456" y="619530"/>
                      <a:pt x="134953" y="628231"/>
                      <a:pt x="141197" y="643381"/>
                    </a:cubicBezTo>
                    <a:cubicBezTo>
                      <a:pt x="143807" y="649677"/>
                      <a:pt x="146264" y="655973"/>
                      <a:pt x="148516" y="662320"/>
                    </a:cubicBezTo>
                    <a:cubicBezTo>
                      <a:pt x="148875" y="661962"/>
                      <a:pt x="149284" y="661500"/>
                      <a:pt x="149591" y="661091"/>
                    </a:cubicBezTo>
                    <a:cubicBezTo>
                      <a:pt x="156245" y="652339"/>
                      <a:pt x="145650" y="627515"/>
                      <a:pt x="159828" y="623369"/>
                    </a:cubicBezTo>
                    <a:cubicBezTo>
                      <a:pt x="165868" y="621628"/>
                      <a:pt x="171395" y="629767"/>
                      <a:pt x="175132" y="633298"/>
                    </a:cubicBezTo>
                    <a:cubicBezTo>
                      <a:pt x="180148" y="638007"/>
                      <a:pt x="185625" y="642818"/>
                      <a:pt x="191664" y="646094"/>
                    </a:cubicBezTo>
                    <a:cubicBezTo>
                      <a:pt x="204307" y="653055"/>
                      <a:pt x="229643" y="649933"/>
                      <a:pt x="241773" y="642818"/>
                    </a:cubicBezTo>
                    <a:cubicBezTo>
                      <a:pt x="247967" y="639133"/>
                      <a:pt x="251857" y="632223"/>
                      <a:pt x="258818" y="629920"/>
                    </a:cubicBezTo>
                    <a:cubicBezTo>
                      <a:pt x="266444" y="627361"/>
                      <a:pt x="276169" y="629255"/>
                      <a:pt x="283795" y="630483"/>
                    </a:cubicBezTo>
                    <a:cubicBezTo>
                      <a:pt x="293725" y="632172"/>
                      <a:pt x="303092" y="635960"/>
                      <a:pt x="313021" y="637649"/>
                    </a:cubicBezTo>
                    <a:cubicBezTo>
                      <a:pt x="321364" y="639133"/>
                      <a:pt x="329963" y="638161"/>
                      <a:pt x="338306" y="636983"/>
                    </a:cubicBezTo>
                    <a:cubicBezTo>
                      <a:pt x="346905" y="635704"/>
                      <a:pt x="354736" y="633503"/>
                      <a:pt x="361851" y="628487"/>
                    </a:cubicBezTo>
                    <a:cubicBezTo>
                      <a:pt x="368044" y="624085"/>
                      <a:pt x="373367" y="620093"/>
                      <a:pt x="380738" y="617892"/>
                    </a:cubicBezTo>
                    <a:cubicBezTo>
                      <a:pt x="396502" y="613234"/>
                      <a:pt x="416925" y="611852"/>
                      <a:pt x="432638" y="617380"/>
                    </a:cubicBezTo>
                    <a:cubicBezTo>
                      <a:pt x="439804" y="619888"/>
                      <a:pt x="447993" y="623317"/>
                      <a:pt x="455620" y="621372"/>
                    </a:cubicBezTo>
                    <a:cubicBezTo>
                      <a:pt x="463656" y="619325"/>
                      <a:pt x="470821" y="615486"/>
                      <a:pt x="476963" y="609856"/>
                    </a:cubicBezTo>
                    <a:cubicBezTo>
                      <a:pt x="480137" y="606939"/>
                      <a:pt x="482696" y="603458"/>
                      <a:pt x="486791" y="601667"/>
                    </a:cubicBezTo>
                    <a:cubicBezTo>
                      <a:pt x="491858" y="599415"/>
                      <a:pt x="498768" y="599875"/>
                      <a:pt x="504091" y="601411"/>
                    </a:cubicBezTo>
                    <a:cubicBezTo>
                      <a:pt x="500969" y="616561"/>
                      <a:pt x="496004" y="631046"/>
                      <a:pt x="510694" y="641129"/>
                    </a:cubicBezTo>
                    <a:cubicBezTo>
                      <a:pt x="523029" y="649626"/>
                      <a:pt x="535159" y="656382"/>
                      <a:pt x="546317" y="666363"/>
                    </a:cubicBezTo>
                    <a:cubicBezTo>
                      <a:pt x="552818" y="672250"/>
                      <a:pt x="560086" y="677265"/>
                      <a:pt x="566331" y="683407"/>
                    </a:cubicBezTo>
                    <a:cubicBezTo>
                      <a:pt x="574981" y="691853"/>
                      <a:pt x="577591" y="699325"/>
                      <a:pt x="568685" y="708897"/>
                    </a:cubicBezTo>
                    <a:cubicBezTo>
                      <a:pt x="564283" y="713657"/>
                      <a:pt x="559165" y="717854"/>
                      <a:pt x="557424" y="724303"/>
                    </a:cubicBezTo>
                    <a:cubicBezTo>
                      <a:pt x="555530" y="731367"/>
                      <a:pt x="557322" y="739403"/>
                      <a:pt x="558755" y="746364"/>
                    </a:cubicBezTo>
                    <a:cubicBezTo>
                      <a:pt x="561007" y="757215"/>
                      <a:pt x="566331" y="779991"/>
                      <a:pt x="582044" y="773133"/>
                    </a:cubicBezTo>
                    <a:cubicBezTo>
                      <a:pt x="587777" y="770574"/>
                      <a:pt x="592690" y="766018"/>
                      <a:pt x="597962" y="762742"/>
                    </a:cubicBezTo>
                    <a:cubicBezTo>
                      <a:pt x="603336" y="759364"/>
                      <a:pt x="609223" y="756396"/>
                      <a:pt x="612498" y="750663"/>
                    </a:cubicBezTo>
                    <a:cubicBezTo>
                      <a:pt x="616081" y="744367"/>
                      <a:pt x="615518" y="736997"/>
                      <a:pt x="618077" y="730394"/>
                    </a:cubicBezTo>
                    <a:cubicBezTo>
                      <a:pt x="620688" y="723586"/>
                      <a:pt x="626062" y="724201"/>
                      <a:pt x="632153" y="726043"/>
                    </a:cubicBezTo>
                    <a:cubicBezTo>
                      <a:pt x="638193" y="727835"/>
                      <a:pt x="645819" y="731623"/>
                      <a:pt x="650886" y="725839"/>
                    </a:cubicBezTo>
                    <a:cubicBezTo>
                      <a:pt x="656516" y="719338"/>
                      <a:pt x="656414" y="707668"/>
                      <a:pt x="658103" y="699684"/>
                    </a:cubicBezTo>
                    <a:cubicBezTo>
                      <a:pt x="659024" y="694924"/>
                      <a:pt x="659792" y="688474"/>
                      <a:pt x="665371" y="691904"/>
                    </a:cubicBezTo>
                    <a:cubicBezTo>
                      <a:pt x="671565" y="695794"/>
                      <a:pt x="675096" y="700144"/>
                      <a:pt x="683030" y="700964"/>
                    </a:cubicBezTo>
                    <a:cubicBezTo>
                      <a:pt x="692652" y="701936"/>
                      <a:pt x="702121" y="697534"/>
                      <a:pt x="708673" y="690522"/>
                    </a:cubicBezTo>
                    <a:cubicBezTo>
                      <a:pt x="713126" y="685915"/>
                      <a:pt x="717067" y="678340"/>
                      <a:pt x="723465" y="676190"/>
                    </a:cubicBezTo>
                    <a:cubicBezTo>
                      <a:pt x="737080" y="671533"/>
                      <a:pt x="745065" y="696511"/>
                      <a:pt x="754022" y="702448"/>
                    </a:cubicBezTo>
                    <a:cubicBezTo>
                      <a:pt x="764156" y="709153"/>
                      <a:pt x="774751" y="695845"/>
                      <a:pt x="785858" y="697022"/>
                    </a:cubicBezTo>
                    <a:cubicBezTo>
                      <a:pt x="792563" y="697739"/>
                      <a:pt x="798910" y="700707"/>
                      <a:pt x="805717" y="700810"/>
                    </a:cubicBezTo>
                    <a:cubicBezTo>
                      <a:pt x="812934" y="700964"/>
                      <a:pt x="819384" y="697995"/>
                      <a:pt x="825474" y="694463"/>
                    </a:cubicBezTo>
                    <a:cubicBezTo>
                      <a:pt x="832180" y="690573"/>
                      <a:pt x="838629" y="686171"/>
                      <a:pt x="845078" y="681871"/>
                    </a:cubicBezTo>
                    <a:cubicBezTo>
                      <a:pt x="849684" y="678749"/>
                      <a:pt x="856236" y="672710"/>
                      <a:pt x="862173" y="672710"/>
                    </a:cubicBezTo>
                    <a:cubicBezTo>
                      <a:pt x="862173" y="672710"/>
                      <a:pt x="866626" y="641744"/>
                      <a:pt x="875583" y="634680"/>
                    </a:cubicBezTo>
                    <a:cubicBezTo>
                      <a:pt x="884592" y="627668"/>
                      <a:pt x="880753" y="617278"/>
                      <a:pt x="875583" y="603663"/>
                    </a:cubicBezTo>
                    <a:cubicBezTo>
                      <a:pt x="870414" y="590048"/>
                      <a:pt x="865653" y="574539"/>
                      <a:pt x="871540" y="570751"/>
                    </a:cubicBezTo>
                    <a:cubicBezTo>
                      <a:pt x="877477" y="567015"/>
                      <a:pt x="887253" y="562306"/>
                      <a:pt x="880958" y="554322"/>
                    </a:cubicBezTo>
                    <a:cubicBezTo>
                      <a:pt x="874611" y="546337"/>
                      <a:pt x="870158" y="522792"/>
                      <a:pt x="882954" y="508717"/>
                    </a:cubicBezTo>
                    <a:cubicBezTo>
                      <a:pt x="895801" y="494590"/>
                      <a:pt x="915046" y="469663"/>
                      <a:pt x="902813" y="46116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79"/>
              <p:cNvSpPr/>
              <p:nvPr/>
            </p:nvSpPr>
            <p:spPr>
              <a:xfrm>
                <a:off x="10053818" y="5393384"/>
                <a:ext cx="598851" cy="1315425"/>
              </a:xfrm>
              <a:custGeom>
                <a:rect b="b" l="l" r="r" t="t"/>
                <a:pathLst>
                  <a:path extrusionOk="0" h="1315425" w="598851">
                    <a:moveTo>
                      <a:pt x="594938" y="314424"/>
                    </a:moveTo>
                    <a:cubicBezTo>
                      <a:pt x="594427" y="340989"/>
                      <a:pt x="592840" y="367553"/>
                      <a:pt x="591253" y="394016"/>
                    </a:cubicBezTo>
                    <a:cubicBezTo>
                      <a:pt x="589871" y="417304"/>
                      <a:pt x="588540" y="440541"/>
                      <a:pt x="587824" y="463882"/>
                    </a:cubicBezTo>
                    <a:cubicBezTo>
                      <a:pt x="586903" y="495359"/>
                      <a:pt x="587671" y="530062"/>
                      <a:pt x="579891" y="561029"/>
                    </a:cubicBezTo>
                    <a:cubicBezTo>
                      <a:pt x="573339" y="587132"/>
                      <a:pt x="558650" y="611240"/>
                      <a:pt x="550716" y="637088"/>
                    </a:cubicBezTo>
                    <a:cubicBezTo>
                      <a:pt x="543908" y="659404"/>
                      <a:pt x="551023" y="673428"/>
                      <a:pt x="558137" y="693748"/>
                    </a:cubicBezTo>
                    <a:cubicBezTo>
                      <a:pt x="566430" y="717549"/>
                      <a:pt x="555578" y="720722"/>
                      <a:pt x="539456" y="735258"/>
                    </a:cubicBezTo>
                    <a:cubicBezTo>
                      <a:pt x="523947" y="749232"/>
                      <a:pt x="534542" y="766992"/>
                      <a:pt x="536640" y="784293"/>
                    </a:cubicBezTo>
                    <a:cubicBezTo>
                      <a:pt x="539916" y="810857"/>
                      <a:pt x="534389" y="838394"/>
                      <a:pt x="532750" y="864702"/>
                    </a:cubicBezTo>
                    <a:cubicBezTo>
                      <a:pt x="530958" y="895618"/>
                      <a:pt x="518367" y="925151"/>
                      <a:pt x="506442" y="953302"/>
                    </a:cubicBezTo>
                    <a:cubicBezTo>
                      <a:pt x="495078" y="979968"/>
                      <a:pt x="491496" y="1010781"/>
                      <a:pt x="475578" y="1035452"/>
                    </a:cubicBezTo>
                    <a:cubicBezTo>
                      <a:pt x="462116" y="1056437"/>
                      <a:pt x="443076" y="1068261"/>
                      <a:pt x="420811" y="1078241"/>
                    </a:cubicBezTo>
                    <a:cubicBezTo>
                      <a:pt x="406991" y="1084435"/>
                      <a:pt x="398034" y="1090577"/>
                      <a:pt x="392405" y="1105113"/>
                    </a:cubicBezTo>
                    <a:cubicBezTo>
                      <a:pt x="388156" y="1115913"/>
                      <a:pt x="386364" y="1126201"/>
                      <a:pt x="378022" y="1135056"/>
                    </a:cubicBezTo>
                    <a:cubicBezTo>
                      <a:pt x="363229" y="1150820"/>
                      <a:pt x="337331" y="1131933"/>
                      <a:pt x="318034" y="1145395"/>
                    </a:cubicBezTo>
                    <a:cubicBezTo>
                      <a:pt x="308565" y="1152049"/>
                      <a:pt x="299659" y="1161006"/>
                      <a:pt x="287529" y="1159675"/>
                    </a:cubicBezTo>
                    <a:cubicBezTo>
                      <a:pt x="270997" y="1157884"/>
                      <a:pt x="263420" y="1150513"/>
                      <a:pt x="256409" y="1135619"/>
                    </a:cubicBezTo>
                    <a:cubicBezTo>
                      <a:pt x="250675" y="1123540"/>
                      <a:pt x="249345" y="1104141"/>
                      <a:pt x="232966" y="1120775"/>
                    </a:cubicBezTo>
                    <a:cubicBezTo>
                      <a:pt x="226466" y="1127480"/>
                      <a:pt x="224777" y="1133828"/>
                      <a:pt x="214182" y="1134595"/>
                    </a:cubicBezTo>
                    <a:cubicBezTo>
                      <a:pt x="206556" y="1135209"/>
                      <a:pt x="198417" y="1133162"/>
                      <a:pt x="190637" y="1133623"/>
                    </a:cubicBezTo>
                    <a:cubicBezTo>
                      <a:pt x="188488" y="1151486"/>
                      <a:pt x="196524" y="1163463"/>
                      <a:pt x="183420" y="1177999"/>
                    </a:cubicBezTo>
                    <a:cubicBezTo>
                      <a:pt x="172263" y="1190437"/>
                      <a:pt x="178302" y="1211422"/>
                      <a:pt x="175538" y="1228159"/>
                    </a:cubicBezTo>
                    <a:cubicBezTo>
                      <a:pt x="173081" y="1242235"/>
                      <a:pt x="173900" y="1255440"/>
                      <a:pt x="172722" y="1269414"/>
                    </a:cubicBezTo>
                    <a:cubicBezTo>
                      <a:pt x="171392" y="1286201"/>
                      <a:pt x="156549" y="1284205"/>
                      <a:pt x="143292" y="1284820"/>
                    </a:cubicBezTo>
                    <a:cubicBezTo>
                      <a:pt x="122000" y="1285741"/>
                      <a:pt x="123944" y="1293828"/>
                      <a:pt x="119031" y="1310872"/>
                    </a:cubicBezTo>
                    <a:cubicBezTo>
                      <a:pt x="106440" y="1304986"/>
                      <a:pt x="94923" y="1296643"/>
                      <a:pt x="80950" y="1293367"/>
                    </a:cubicBezTo>
                    <a:cubicBezTo>
                      <a:pt x="73477" y="1291576"/>
                      <a:pt x="64981" y="1292344"/>
                      <a:pt x="57969" y="1288249"/>
                    </a:cubicBezTo>
                    <a:cubicBezTo>
                      <a:pt x="41590" y="1278729"/>
                      <a:pt x="50905" y="1255952"/>
                      <a:pt x="63394" y="1247251"/>
                    </a:cubicBezTo>
                    <a:cubicBezTo>
                      <a:pt x="77470" y="1237372"/>
                      <a:pt x="96869" y="1243565"/>
                      <a:pt x="112122" y="1236553"/>
                    </a:cubicBezTo>
                    <a:cubicBezTo>
                      <a:pt x="134591" y="1226265"/>
                      <a:pt x="135563" y="1199957"/>
                      <a:pt x="125736" y="1180149"/>
                    </a:cubicBezTo>
                    <a:cubicBezTo>
                      <a:pt x="111456" y="1151178"/>
                      <a:pt x="103983" y="1120110"/>
                      <a:pt x="90266" y="1090730"/>
                    </a:cubicBezTo>
                    <a:cubicBezTo>
                      <a:pt x="82640" y="1074607"/>
                      <a:pt x="78851" y="1057052"/>
                      <a:pt x="70099" y="1041389"/>
                    </a:cubicBezTo>
                    <a:cubicBezTo>
                      <a:pt x="60477" y="1024294"/>
                      <a:pt x="45787" y="1010986"/>
                      <a:pt x="36011" y="994095"/>
                    </a:cubicBezTo>
                    <a:cubicBezTo>
                      <a:pt x="28947" y="981862"/>
                      <a:pt x="23419" y="970243"/>
                      <a:pt x="14821" y="959086"/>
                    </a:cubicBezTo>
                    <a:cubicBezTo>
                      <a:pt x="7501" y="949719"/>
                      <a:pt x="7143" y="941478"/>
                      <a:pt x="8013" y="929655"/>
                    </a:cubicBezTo>
                    <a:cubicBezTo>
                      <a:pt x="8781" y="918599"/>
                      <a:pt x="10009" y="911638"/>
                      <a:pt x="18352" y="904319"/>
                    </a:cubicBezTo>
                    <a:cubicBezTo>
                      <a:pt x="26439" y="897204"/>
                      <a:pt x="34322" y="892598"/>
                      <a:pt x="36318" y="881235"/>
                    </a:cubicBezTo>
                    <a:cubicBezTo>
                      <a:pt x="39440" y="863730"/>
                      <a:pt x="36727" y="841874"/>
                      <a:pt x="48858" y="826724"/>
                    </a:cubicBezTo>
                    <a:cubicBezTo>
                      <a:pt x="58020" y="815361"/>
                      <a:pt x="68871" y="819916"/>
                      <a:pt x="81309" y="819763"/>
                    </a:cubicBezTo>
                    <a:cubicBezTo>
                      <a:pt x="94923" y="819558"/>
                      <a:pt x="99632" y="810294"/>
                      <a:pt x="107719" y="801081"/>
                    </a:cubicBezTo>
                    <a:cubicBezTo>
                      <a:pt x="114681" y="793096"/>
                      <a:pt x="125838" y="783269"/>
                      <a:pt x="137150" y="783064"/>
                    </a:cubicBezTo>
                    <a:cubicBezTo>
                      <a:pt x="155320" y="782757"/>
                      <a:pt x="155782" y="803538"/>
                      <a:pt x="165865" y="813313"/>
                    </a:cubicBezTo>
                    <a:cubicBezTo>
                      <a:pt x="174566" y="821759"/>
                      <a:pt x="176920" y="813313"/>
                      <a:pt x="176869" y="803998"/>
                    </a:cubicBezTo>
                    <a:cubicBezTo>
                      <a:pt x="176817" y="791765"/>
                      <a:pt x="175589" y="778253"/>
                      <a:pt x="177790" y="766173"/>
                    </a:cubicBezTo>
                    <a:cubicBezTo>
                      <a:pt x="179223" y="758240"/>
                      <a:pt x="183574" y="753889"/>
                      <a:pt x="186798" y="746979"/>
                    </a:cubicBezTo>
                    <a:cubicBezTo>
                      <a:pt x="196575" y="726557"/>
                      <a:pt x="185007" y="704190"/>
                      <a:pt x="177022" y="685303"/>
                    </a:cubicBezTo>
                    <a:cubicBezTo>
                      <a:pt x="168832" y="666007"/>
                      <a:pt x="169089" y="650190"/>
                      <a:pt x="176510" y="630690"/>
                    </a:cubicBezTo>
                    <a:cubicBezTo>
                      <a:pt x="183625" y="611905"/>
                      <a:pt x="189665" y="595833"/>
                      <a:pt x="181833" y="576076"/>
                    </a:cubicBezTo>
                    <a:cubicBezTo>
                      <a:pt x="173951" y="556217"/>
                      <a:pt x="160183" y="539633"/>
                      <a:pt x="154502" y="518751"/>
                    </a:cubicBezTo>
                    <a:cubicBezTo>
                      <a:pt x="160746" y="514503"/>
                      <a:pt x="167195" y="510613"/>
                      <a:pt x="172876" y="505698"/>
                    </a:cubicBezTo>
                    <a:cubicBezTo>
                      <a:pt x="184085" y="496076"/>
                      <a:pt x="191200" y="488194"/>
                      <a:pt x="188744" y="472788"/>
                    </a:cubicBezTo>
                    <a:cubicBezTo>
                      <a:pt x="187567" y="465417"/>
                      <a:pt x="185467" y="458098"/>
                      <a:pt x="181015" y="452007"/>
                    </a:cubicBezTo>
                    <a:cubicBezTo>
                      <a:pt x="177432" y="447093"/>
                      <a:pt x="172365" y="443254"/>
                      <a:pt x="170471" y="437317"/>
                    </a:cubicBezTo>
                    <a:cubicBezTo>
                      <a:pt x="165865" y="423293"/>
                      <a:pt x="176510" y="407886"/>
                      <a:pt x="186543" y="399236"/>
                    </a:cubicBezTo>
                    <a:cubicBezTo>
                      <a:pt x="191047" y="395346"/>
                      <a:pt x="195295" y="392122"/>
                      <a:pt x="197189" y="386287"/>
                    </a:cubicBezTo>
                    <a:cubicBezTo>
                      <a:pt x="199032" y="380708"/>
                      <a:pt x="199237" y="374361"/>
                      <a:pt x="202717" y="369447"/>
                    </a:cubicBezTo>
                    <a:cubicBezTo>
                      <a:pt x="209984" y="359159"/>
                      <a:pt x="230765" y="361667"/>
                      <a:pt x="238443" y="370112"/>
                    </a:cubicBezTo>
                    <a:cubicBezTo>
                      <a:pt x="244687" y="376920"/>
                      <a:pt x="245148" y="399339"/>
                      <a:pt x="259378" y="396319"/>
                    </a:cubicBezTo>
                    <a:cubicBezTo>
                      <a:pt x="266082" y="394835"/>
                      <a:pt x="268335" y="385110"/>
                      <a:pt x="271815" y="380298"/>
                    </a:cubicBezTo>
                    <a:cubicBezTo>
                      <a:pt x="277036" y="373183"/>
                      <a:pt x="283434" y="374054"/>
                      <a:pt x="291009" y="376562"/>
                    </a:cubicBezTo>
                    <a:cubicBezTo>
                      <a:pt x="298123" y="378916"/>
                      <a:pt x="306057" y="382499"/>
                      <a:pt x="313683" y="381015"/>
                    </a:cubicBezTo>
                    <a:cubicBezTo>
                      <a:pt x="319722" y="379889"/>
                      <a:pt x="320491" y="375691"/>
                      <a:pt x="321412" y="370369"/>
                    </a:cubicBezTo>
                    <a:cubicBezTo>
                      <a:pt x="322282" y="365199"/>
                      <a:pt x="322896" y="355218"/>
                      <a:pt x="328373" y="352454"/>
                    </a:cubicBezTo>
                    <a:cubicBezTo>
                      <a:pt x="332877" y="350202"/>
                      <a:pt x="339224" y="354604"/>
                      <a:pt x="344035" y="354604"/>
                    </a:cubicBezTo>
                    <a:cubicBezTo>
                      <a:pt x="347311" y="354553"/>
                      <a:pt x="351712" y="353888"/>
                      <a:pt x="354835" y="353120"/>
                    </a:cubicBezTo>
                    <a:cubicBezTo>
                      <a:pt x="357702" y="352352"/>
                      <a:pt x="359441" y="350407"/>
                      <a:pt x="362154" y="349230"/>
                    </a:cubicBezTo>
                    <a:cubicBezTo>
                      <a:pt x="365584" y="347643"/>
                      <a:pt x="369167" y="347848"/>
                      <a:pt x="372493" y="345800"/>
                    </a:cubicBezTo>
                    <a:cubicBezTo>
                      <a:pt x="378483" y="342115"/>
                      <a:pt x="381963" y="335768"/>
                      <a:pt x="386979" y="330957"/>
                    </a:cubicBezTo>
                    <a:cubicBezTo>
                      <a:pt x="395117" y="323177"/>
                      <a:pt x="409704" y="310125"/>
                      <a:pt x="408629" y="297534"/>
                    </a:cubicBezTo>
                    <a:cubicBezTo>
                      <a:pt x="408168" y="292416"/>
                      <a:pt x="403357" y="287553"/>
                      <a:pt x="400798" y="283305"/>
                    </a:cubicBezTo>
                    <a:cubicBezTo>
                      <a:pt x="397369" y="277726"/>
                      <a:pt x="393838" y="274296"/>
                      <a:pt x="387235" y="272812"/>
                    </a:cubicBezTo>
                    <a:cubicBezTo>
                      <a:pt x="376793" y="270509"/>
                      <a:pt x="371777" y="262780"/>
                      <a:pt x="372647" y="251878"/>
                    </a:cubicBezTo>
                    <a:cubicBezTo>
                      <a:pt x="373773" y="239031"/>
                      <a:pt x="382986" y="238314"/>
                      <a:pt x="393582" y="236523"/>
                    </a:cubicBezTo>
                    <a:cubicBezTo>
                      <a:pt x="408629" y="233912"/>
                      <a:pt x="419276" y="223675"/>
                      <a:pt x="427618" y="211391"/>
                    </a:cubicBezTo>
                    <a:cubicBezTo>
                      <a:pt x="435245" y="200131"/>
                      <a:pt x="441132" y="187591"/>
                      <a:pt x="441643" y="173771"/>
                    </a:cubicBezTo>
                    <a:cubicBezTo>
                      <a:pt x="442053" y="162460"/>
                      <a:pt x="440209" y="140450"/>
                      <a:pt x="428080" y="134718"/>
                    </a:cubicBezTo>
                    <a:cubicBezTo>
                      <a:pt x="417228" y="129651"/>
                      <a:pt x="408681" y="144903"/>
                      <a:pt x="400849" y="149613"/>
                    </a:cubicBezTo>
                    <a:cubicBezTo>
                      <a:pt x="390766" y="155754"/>
                      <a:pt x="384061" y="143675"/>
                      <a:pt x="379660" y="136151"/>
                    </a:cubicBezTo>
                    <a:cubicBezTo>
                      <a:pt x="373670" y="125966"/>
                      <a:pt x="367785" y="115575"/>
                      <a:pt x="362205" y="105082"/>
                    </a:cubicBezTo>
                    <a:cubicBezTo>
                      <a:pt x="357599" y="96484"/>
                      <a:pt x="354170" y="87321"/>
                      <a:pt x="361694" y="79286"/>
                    </a:cubicBezTo>
                    <a:cubicBezTo>
                      <a:pt x="369423" y="71147"/>
                      <a:pt x="381042" y="67667"/>
                      <a:pt x="387797" y="58454"/>
                    </a:cubicBezTo>
                    <a:cubicBezTo>
                      <a:pt x="393633" y="50469"/>
                      <a:pt x="393582" y="39465"/>
                      <a:pt x="397267" y="30405"/>
                    </a:cubicBezTo>
                    <a:cubicBezTo>
                      <a:pt x="400747" y="21704"/>
                      <a:pt x="406940" y="10392"/>
                      <a:pt x="416922" y="8243"/>
                    </a:cubicBezTo>
                    <a:cubicBezTo>
                      <a:pt x="427567" y="5939"/>
                      <a:pt x="441899" y="11211"/>
                      <a:pt x="451777" y="14487"/>
                    </a:cubicBezTo>
                    <a:cubicBezTo>
                      <a:pt x="465085" y="18940"/>
                      <a:pt x="470614" y="26003"/>
                      <a:pt x="474145" y="39157"/>
                    </a:cubicBezTo>
                    <a:cubicBezTo>
                      <a:pt x="477574" y="52107"/>
                      <a:pt x="483818" y="56867"/>
                      <a:pt x="494772" y="63623"/>
                    </a:cubicBezTo>
                    <a:cubicBezTo>
                      <a:pt x="508182" y="71915"/>
                      <a:pt x="507517" y="86605"/>
                      <a:pt x="509359" y="100783"/>
                    </a:cubicBezTo>
                    <a:cubicBezTo>
                      <a:pt x="510843" y="112402"/>
                      <a:pt x="515195" y="133080"/>
                      <a:pt x="531368" y="128985"/>
                    </a:cubicBezTo>
                    <a:cubicBezTo>
                      <a:pt x="541195" y="126529"/>
                      <a:pt x="547082" y="116906"/>
                      <a:pt x="556347" y="113221"/>
                    </a:cubicBezTo>
                    <a:cubicBezTo>
                      <a:pt x="569194" y="108000"/>
                      <a:pt x="581478" y="105850"/>
                      <a:pt x="591202" y="94845"/>
                    </a:cubicBezTo>
                    <a:cubicBezTo>
                      <a:pt x="591766" y="94180"/>
                      <a:pt x="592227" y="93515"/>
                      <a:pt x="592789" y="92850"/>
                    </a:cubicBezTo>
                    <a:cubicBezTo>
                      <a:pt x="598215" y="120591"/>
                      <a:pt x="593096" y="154680"/>
                      <a:pt x="581990" y="178736"/>
                    </a:cubicBezTo>
                    <a:cubicBezTo>
                      <a:pt x="571036" y="202434"/>
                      <a:pt x="582450" y="218403"/>
                      <a:pt x="586545" y="241846"/>
                    </a:cubicBezTo>
                    <a:cubicBezTo>
                      <a:pt x="590742" y="265646"/>
                      <a:pt x="595451" y="289908"/>
                      <a:pt x="594938" y="3145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79"/>
              <p:cNvSpPr/>
              <p:nvPr/>
            </p:nvSpPr>
            <p:spPr>
              <a:xfrm>
                <a:off x="9705387" y="5530652"/>
                <a:ext cx="476010" cy="388997"/>
              </a:xfrm>
              <a:custGeom>
                <a:rect b="b" l="l" r="r" t="t"/>
                <a:pathLst>
                  <a:path extrusionOk="0" h="388997" w="476010">
                    <a:moveTo>
                      <a:pt x="470431" y="17411"/>
                    </a:moveTo>
                    <a:cubicBezTo>
                      <a:pt x="469357" y="28774"/>
                      <a:pt x="463880" y="39983"/>
                      <a:pt x="459325" y="50271"/>
                    </a:cubicBezTo>
                    <a:cubicBezTo>
                      <a:pt x="455640" y="58307"/>
                      <a:pt x="451596" y="66138"/>
                      <a:pt x="447552" y="73969"/>
                    </a:cubicBezTo>
                    <a:cubicBezTo>
                      <a:pt x="446734" y="66855"/>
                      <a:pt x="443662" y="61583"/>
                      <a:pt x="435626" y="62351"/>
                    </a:cubicBezTo>
                    <a:cubicBezTo>
                      <a:pt x="414129" y="64193"/>
                      <a:pt x="390584" y="94238"/>
                      <a:pt x="379682" y="110259"/>
                    </a:cubicBezTo>
                    <a:cubicBezTo>
                      <a:pt x="368063" y="127405"/>
                      <a:pt x="363917" y="147930"/>
                      <a:pt x="352708" y="164974"/>
                    </a:cubicBezTo>
                    <a:cubicBezTo>
                      <a:pt x="340527" y="183451"/>
                      <a:pt x="319644" y="194763"/>
                      <a:pt x="303418" y="209197"/>
                    </a:cubicBezTo>
                    <a:cubicBezTo>
                      <a:pt x="285197" y="225422"/>
                      <a:pt x="273527" y="243848"/>
                      <a:pt x="266464" y="267137"/>
                    </a:cubicBezTo>
                    <a:cubicBezTo>
                      <a:pt x="260577" y="286331"/>
                      <a:pt x="255254" y="303324"/>
                      <a:pt x="238005" y="315301"/>
                    </a:cubicBezTo>
                    <a:cubicBezTo>
                      <a:pt x="220244" y="327636"/>
                      <a:pt x="198389" y="331936"/>
                      <a:pt x="179911" y="342787"/>
                    </a:cubicBezTo>
                    <a:cubicBezTo>
                      <a:pt x="163942" y="352154"/>
                      <a:pt x="155804" y="365718"/>
                      <a:pt x="149509" y="382659"/>
                    </a:cubicBezTo>
                    <a:cubicBezTo>
                      <a:pt x="133027" y="372934"/>
                      <a:pt x="127397" y="353485"/>
                      <a:pt x="106258" y="351130"/>
                    </a:cubicBezTo>
                    <a:cubicBezTo>
                      <a:pt x="94895" y="349901"/>
                      <a:pt x="82406" y="353740"/>
                      <a:pt x="74626" y="343299"/>
                    </a:cubicBezTo>
                    <a:cubicBezTo>
                      <a:pt x="66386" y="332192"/>
                      <a:pt x="72784" y="317042"/>
                      <a:pt x="66232" y="304911"/>
                    </a:cubicBezTo>
                    <a:cubicBezTo>
                      <a:pt x="61268" y="295698"/>
                      <a:pt x="50980" y="291194"/>
                      <a:pt x="44223" y="283413"/>
                    </a:cubicBezTo>
                    <a:cubicBezTo>
                      <a:pt x="36239" y="274251"/>
                      <a:pt x="26514" y="265397"/>
                      <a:pt x="20576" y="254904"/>
                    </a:cubicBezTo>
                    <a:cubicBezTo>
                      <a:pt x="16328" y="247278"/>
                      <a:pt x="13513" y="240163"/>
                      <a:pt x="7678" y="235199"/>
                    </a:cubicBezTo>
                    <a:cubicBezTo>
                      <a:pt x="21958" y="219639"/>
                      <a:pt x="26309" y="200393"/>
                      <a:pt x="24722" y="178743"/>
                    </a:cubicBezTo>
                    <a:cubicBezTo>
                      <a:pt x="23084" y="155965"/>
                      <a:pt x="23135" y="125818"/>
                      <a:pt x="39821" y="107648"/>
                    </a:cubicBezTo>
                    <a:cubicBezTo>
                      <a:pt x="41613" y="105754"/>
                      <a:pt x="43302" y="104629"/>
                      <a:pt x="45093" y="104116"/>
                    </a:cubicBezTo>
                    <a:cubicBezTo>
                      <a:pt x="49649" y="102684"/>
                      <a:pt x="54408" y="105294"/>
                      <a:pt x="59732" y="107597"/>
                    </a:cubicBezTo>
                    <a:cubicBezTo>
                      <a:pt x="68791" y="111538"/>
                      <a:pt x="78618" y="113534"/>
                      <a:pt x="88292" y="110514"/>
                    </a:cubicBezTo>
                    <a:cubicBezTo>
                      <a:pt x="108817" y="104116"/>
                      <a:pt x="106309" y="78832"/>
                      <a:pt x="121152" y="66445"/>
                    </a:cubicBezTo>
                    <a:cubicBezTo>
                      <a:pt x="129547" y="59433"/>
                      <a:pt x="137531" y="63579"/>
                      <a:pt x="145516" y="68902"/>
                    </a:cubicBezTo>
                    <a:cubicBezTo>
                      <a:pt x="155445" y="75402"/>
                      <a:pt x="164505" y="79804"/>
                      <a:pt x="176226" y="75044"/>
                    </a:cubicBezTo>
                    <a:cubicBezTo>
                      <a:pt x="187998" y="70335"/>
                      <a:pt x="195932" y="59586"/>
                      <a:pt x="207295" y="54366"/>
                    </a:cubicBezTo>
                    <a:cubicBezTo>
                      <a:pt x="217685" y="49606"/>
                      <a:pt x="227461" y="55390"/>
                      <a:pt x="236879" y="60047"/>
                    </a:cubicBezTo>
                    <a:cubicBezTo>
                      <a:pt x="259349" y="71410"/>
                      <a:pt x="282688" y="81442"/>
                      <a:pt x="305619" y="92037"/>
                    </a:cubicBezTo>
                    <a:cubicBezTo>
                      <a:pt x="323431" y="100277"/>
                      <a:pt x="344621" y="101557"/>
                      <a:pt x="355216" y="82261"/>
                    </a:cubicBezTo>
                    <a:cubicBezTo>
                      <a:pt x="362023" y="69772"/>
                      <a:pt x="366426" y="55185"/>
                      <a:pt x="377840" y="45869"/>
                    </a:cubicBezTo>
                    <a:cubicBezTo>
                      <a:pt x="390175" y="35786"/>
                      <a:pt x="400002" y="28262"/>
                      <a:pt x="416176" y="25089"/>
                    </a:cubicBezTo>
                    <a:cubicBezTo>
                      <a:pt x="429893" y="22427"/>
                      <a:pt x="441564" y="16694"/>
                      <a:pt x="454104" y="10808"/>
                    </a:cubicBezTo>
                    <a:cubicBezTo>
                      <a:pt x="463061" y="6663"/>
                      <a:pt x="471711" y="4718"/>
                      <a:pt x="470482" y="17513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79"/>
              <p:cNvSpPr/>
              <p:nvPr/>
            </p:nvSpPr>
            <p:spPr>
              <a:xfrm>
                <a:off x="8220313" y="4664276"/>
                <a:ext cx="1581581" cy="1105571"/>
              </a:xfrm>
              <a:custGeom>
                <a:rect b="b" l="l" r="r" t="t"/>
                <a:pathLst>
                  <a:path extrusionOk="0" h="1105571" w="1581581">
                    <a:moveTo>
                      <a:pt x="1573980" y="352499"/>
                    </a:moveTo>
                    <a:cubicBezTo>
                      <a:pt x="1567429" y="374098"/>
                      <a:pt x="1550947" y="377835"/>
                      <a:pt x="1530729" y="378347"/>
                    </a:cubicBezTo>
                    <a:cubicBezTo>
                      <a:pt x="1510512" y="378807"/>
                      <a:pt x="1504421" y="392013"/>
                      <a:pt x="1490755" y="392883"/>
                    </a:cubicBezTo>
                    <a:cubicBezTo>
                      <a:pt x="1477140" y="393855"/>
                      <a:pt x="1443768" y="391962"/>
                      <a:pt x="1439059" y="406037"/>
                    </a:cubicBezTo>
                    <a:cubicBezTo>
                      <a:pt x="1434350" y="420164"/>
                      <a:pt x="1444177" y="433369"/>
                      <a:pt x="1454107" y="437567"/>
                    </a:cubicBezTo>
                    <a:cubicBezTo>
                      <a:pt x="1463985" y="441764"/>
                      <a:pt x="1500633" y="462493"/>
                      <a:pt x="1487940" y="472372"/>
                    </a:cubicBezTo>
                    <a:cubicBezTo>
                      <a:pt x="1475246" y="482301"/>
                      <a:pt x="1424472" y="538706"/>
                      <a:pt x="1423090" y="554675"/>
                    </a:cubicBezTo>
                    <a:cubicBezTo>
                      <a:pt x="1421656" y="570696"/>
                      <a:pt x="1420275" y="602174"/>
                      <a:pt x="1406609" y="606883"/>
                    </a:cubicBezTo>
                    <a:cubicBezTo>
                      <a:pt x="1392993" y="611592"/>
                      <a:pt x="1349232" y="628534"/>
                      <a:pt x="1347388" y="638873"/>
                    </a:cubicBezTo>
                    <a:cubicBezTo>
                      <a:pt x="1345495" y="649212"/>
                      <a:pt x="1387824" y="687344"/>
                      <a:pt x="1377485" y="697171"/>
                    </a:cubicBezTo>
                    <a:cubicBezTo>
                      <a:pt x="1367095" y="706998"/>
                      <a:pt x="1314426" y="778042"/>
                      <a:pt x="1341758" y="806244"/>
                    </a:cubicBezTo>
                    <a:cubicBezTo>
                      <a:pt x="1368989" y="834446"/>
                      <a:pt x="1378918" y="822725"/>
                      <a:pt x="1388285" y="830710"/>
                    </a:cubicBezTo>
                    <a:cubicBezTo>
                      <a:pt x="1397703" y="838694"/>
                      <a:pt x="1413160" y="841049"/>
                      <a:pt x="1429693" y="846679"/>
                    </a:cubicBezTo>
                    <a:cubicBezTo>
                      <a:pt x="1446122" y="852309"/>
                      <a:pt x="1495515" y="845758"/>
                      <a:pt x="1498330" y="885221"/>
                    </a:cubicBezTo>
                    <a:cubicBezTo>
                      <a:pt x="1501145" y="924735"/>
                      <a:pt x="1493877" y="935637"/>
                      <a:pt x="1530218" y="970391"/>
                    </a:cubicBezTo>
                    <a:cubicBezTo>
                      <a:pt x="1528477" y="970903"/>
                      <a:pt x="1526737" y="972029"/>
                      <a:pt x="1524946" y="973922"/>
                    </a:cubicBezTo>
                    <a:cubicBezTo>
                      <a:pt x="1508260" y="992093"/>
                      <a:pt x="1508157" y="1022240"/>
                      <a:pt x="1509847" y="1045017"/>
                    </a:cubicBezTo>
                    <a:cubicBezTo>
                      <a:pt x="1511433" y="1066719"/>
                      <a:pt x="1507083" y="1085913"/>
                      <a:pt x="1492802" y="1101473"/>
                    </a:cubicBezTo>
                    <a:cubicBezTo>
                      <a:pt x="1490550" y="1099477"/>
                      <a:pt x="1487735" y="1097787"/>
                      <a:pt x="1484203" y="1096610"/>
                    </a:cubicBezTo>
                    <a:cubicBezTo>
                      <a:pt x="1455950" y="1086936"/>
                      <a:pt x="1421912" y="1091799"/>
                      <a:pt x="1392635" y="1089905"/>
                    </a:cubicBezTo>
                    <a:cubicBezTo>
                      <a:pt x="1371650" y="1088523"/>
                      <a:pt x="1365098" y="1074653"/>
                      <a:pt x="1347338" y="1067026"/>
                    </a:cubicBezTo>
                    <a:cubicBezTo>
                      <a:pt x="1332955" y="1060884"/>
                      <a:pt x="1326199" y="1066463"/>
                      <a:pt x="1315297" y="1074704"/>
                    </a:cubicBezTo>
                    <a:cubicBezTo>
                      <a:pt x="1298508" y="1087397"/>
                      <a:pt x="1286992" y="1082330"/>
                      <a:pt x="1271329" y="1074243"/>
                    </a:cubicBezTo>
                    <a:cubicBezTo>
                      <a:pt x="1259301" y="1067998"/>
                      <a:pt x="1250190" y="1071172"/>
                      <a:pt x="1239288" y="1078491"/>
                    </a:cubicBezTo>
                    <a:cubicBezTo>
                      <a:pt x="1228335" y="1085964"/>
                      <a:pt x="1217433" y="1100756"/>
                      <a:pt x="1203306" y="1098657"/>
                    </a:cubicBezTo>
                    <a:cubicBezTo>
                      <a:pt x="1191585" y="1096917"/>
                      <a:pt x="1182474" y="1087806"/>
                      <a:pt x="1170907" y="1085401"/>
                    </a:cubicBezTo>
                    <a:cubicBezTo>
                      <a:pt x="1141169" y="1079054"/>
                      <a:pt x="1110663" y="1069995"/>
                      <a:pt x="1088654" y="1047167"/>
                    </a:cubicBezTo>
                    <a:cubicBezTo>
                      <a:pt x="1071149" y="1029047"/>
                      <a:pt x="1055538" y="1011850"/>
                      <a:pt x="1053389" y="986462"/>
                    </a:cubicBezTo>
                    <a:cubicBezTo>
                      <a:pt x="1052416" y="973871"/>
                      <a:pt x="1046633" y="967627"/>
                      <a:pt x="1037522" y="959335"/>
                    </a:cubicBezTo>
                    <a:cubicBezTo>
                      <a:pt x="1030919" y="953295"/>
                      <a:pt x="1027745" y="952015"/>
                      <a:pt x="1020221" y="949456"/>
                    </a:cubicBezTo>
                    <a:cubicBezTo>
                      <a:pt x="1007630" y="945208"/>
                      <a:pt x="1001693" y="925963"/>
                      <a:pt x="998878" y="914344"/>
                    </a:cubicBezTo>
                    <a:cubicBezTo>
                      <a:pt x="995090" y="898835"/>
                      <a:pt x="994169" y="895304"/>
                      <a:pt x="977278" y="894690"/>
                    </a:cubicBezTo>
                    <a:cubicBezTo>
                      <a:pt x="951072" y="893717"/>
                      <a:pt x="953017" y="880870"/>
                      <a:pt x="943651" y="860346"/>
                    </a:cubicBezTo>
                    <a:cubicBezTo>
                      <a:pt x="940375" y="853282"/>
                      <a:pt x="934795" y="847396"/>
                      <a:pt x="929268" y="841970"/>
                    </a:cubicBezTo>
                    <a:cubicBezTo>
                      <a:pt x="926043" y="838848"/>
                      <a:pt x="923893" y="835880"/>
                      <a:pt x="919799" y="833730"/>
                    </a:cubicBezTo>
                    <a:cubicBezTo>
                      <a:pt x="915755" y="831580"/>
                      <a:pt x="909101" y="831682"/>
                      <a:pt x="905672" y="828919"/>
                    </a:cubicBezTo>
                    <a:cubicBezTo>
                      <a:pt x="889958" y="816123"/>
                      <a:pt x="907412" y="787972"/>
                      <a:pt x="884789" y="776045"/>
                    </a:cubicBezTo>
                    <a:cubicBezTo>
                      <a:pt x="877930" y="772411"/>
                      <a:pt x="869383" y="775892"/>
                      <a:pt x="862166" y="772360"/>
                    </a:cubicBezTo>
                    <a:cubicBezTo>
                      <a:pt x="848807" y="765757"/>
                      <a:pt x="848346" y="746205"/>
                      <a:pt x="838160" y="736480"/>
                    </a:cubicBezTo>
                    <a:cubicBezTo>
                      <a:pt x="830534" y="729314"/>
                      <a:pt x="821167" y="727421"/>
                      <a:pt x="811545" y="724606"/>
                    </a:cubicBezTo>
                    <a:cubicBezTo>
                      <a:pt x="788768" y="717900"/>
                      <a:pt x="783701" y="696147"/>
                      <a:pt x="764814" y="684324"/>
                    </a:cubicBezTo>
                    <a:cubicBezTo>
                      <a:pt x="745620" y="672296"/>
                      <a:pt x="719670" y="682072"/>
                      <a:pt x="698275" y="675418"/>
                    </a:cubicBezTo>
                    <a:cubicBezTo>
                      <a:pt x="689369" y="672654"/>
                      <a:pt x="678415" y="666205"/>
                      <a:pt x="668742" y="668815"/>
                    </a:cubicBezTo>
                    <a:cubicBezTo>
                      <a:pt x="660041" y="671221"/>
                      <a:pt x="656406" y="680025"/>
                      <a:pt x="650059" y="685553"/>
                    </a:cubicBezTo>
                    <a:cubicBezTo>
                      <a:pt x="630354" y="702597"/>
                      <a:pt x="600257" y="684887"/>
                      <a:pt x="579630" y="677824"/>
                    </a:cubicBezTo>
                    <a:cubicBezTo>
                      <a:pt x="559413" y="670862"/>
                      <a:pt x="532797" y="661803"/>
                      <a:pt x="511505" y="668918"/>
                    </a:cubicBezTo>
                    <a:cubicBezTo>
                      <a:pt x="488267" y="676698"/>
                      <a:pt x="484377" y="706128"/>
                      <a:pt x="461959" y="714113"/>
                    </a:cubicBezTo>
                    <a:cubicBezTo>
                      <a:pt x="440973" y="721535"/>
                      <a:pt x="419066" y="710888"/>
                      <a:pt x="398440" y="722405"/>
                    </a:cubicBezTo>
                    <a:cubicBezTo>
                      <a:pt x="396648" y="723480"/>
                      <a:pt x="394805" y="724555"/>
                      <a:pt x="393014" y="725681"/>
                    </a:cubicBezTo>
                    <a:cubicBezTo>
                      <a:pt x="384364" y="715341"/>
                      <a:pt x="376328" y="704081"/>
                      <a:pt x="369060" y="691336"/>
                    </a:cubicBezTo>
                    <a:cubicBezTo>
                      <a:pt x="364454" y="683300"/>
                      <a:pt x="361741" y="673115"/>
                      <a:pt x="354831" y="666768"/>
                    </a:cubicBezTo>
                    <a:cubicBezTo>
                      <a:pt x="344389" y="657299"/>
                      <a:pt x="333999" y="665130"/>
                      <a:pt x="322073" y="661240"/>
                    </a:cubicBezTo>
                    <a:cubicBezTo>
                      <a:pt x="299348" y="653870"/>
                      <a:pt x="295355" y="618348"/>
                      <a:pt x="300371" y="598642"/>
                    </a:cubicBezTo>
                    <a:cubicBezTo>
                      <a:pt x="303903" y="584976"/>
                      <a:pt x="320537" y="578936"/>
                      <a:pt x="326935" y="566140"/>
                    </a:cubicBezTo>
                    <a:cubicBezTo>
                      <a:pt x="332003" y="555955"/>
                      <a:pt x="326629" y="542494"/>
                      <a:pt x="317825" y="535891"/>
                    </a:cubicBezTo>
                    <a:cubicBezTo>
                      <a:pt x="300115" y="522736"/>
                      <a:pt x="276213" y="531796"/>
                      <a:pt x="256456" y="528367"/>
                    </a:cubicBezTo>
                    <a:cubicBezTo>
                      <a:pt x="259015" y="515212"/>
                      <a:pt x="265106" y="503696"/>
                      <a:pt x="270224" y="491412"/>
                    </a:cubicBezTo>
                    <a:cubicBezTo>
                      <a:pt x="276008" y="477592"/>
                      <a:pt x="278311" y="463926"/>
                      <a:pt x="278413" y="449032"/>
                    </a:cubicBezTo>
                    <a:cubicBezTo>
                      <a:pt x="278516" y="437618"/>
                      <a:pt x="278669" y="426050"/>
                      <a:pt x="275086" y="415046"/>
                    </a:cubicBezTo>
                    <a:cubicBezTo>
                      <a:pt x="271247" y="403273"/>
                      <a:pt x="262751" y="386587"/>
                      <a:pt x="250621" y="381469"/>
                    </a:cubicBezTo>
                    <a:cubicBezTo>
                      <a:pt x="228509" y="372256"/>
                      <a:pt x="225745" y="427125"/>
                      <a:pt x="201996" y="406498"/>
                    </a:cubicBezTo>
                    <a:cubicBezTo>
                      <a:pt x="179526" y="386946"/>
                      <a:pt x="200819" y="347892"/>
                      <a:pt x="176302" y="331258"/>
                    </a:cubicBezTo>
                    <a:cubicBezTo>
                      <a:pt x="161561" y="321174"/>
                      <a:pt x="143749" y="327419"/>
                      <a:pt x="130902" y="337502"/>
                    </a:cubicBezTo>
                    <a:cubicBezTo>
                      <a:pt x="124555" y="342518"/>
                      <a:pt x="118208" y="348916"/>
                      <a:pt x="113908" y="355877"/>
                    </a:cubicBezTo>
                    <a:cubicBezTo>
                      <a:pt x="109814" y="362736"/>
                      <a:pt x="105924" y="366523"/>
                      <a:pt x="96813" y="365909"/>
                    </a:cubicBezTo>
                    <a:cubicBezTo>
                      <a:pt x="85706" y="365141"/>
                      <a:pt x="71170" y="360023"/>
                      <a:pt x="69430" y="346971"/>
                    </a:cubicBezTo>
                    <a:cubicBezTo>
                      <a:pt x="67485" y="333151"/>
                      <a:pt x="84376" y="328391"/>
                      <a:pt x="86371" y="316414"/>
                    </a:cubicBezTo>
                    <a:cubicBezTo>
                      <a:pt x="88214" y="305307"/>
                      <a:pt x="68406" y="296811"/>
                      <a:pt x="61496" y="292204"/>
                    </a:cubicBezTo>
                    <a:cubicBezTo>
                      <a:pt x="50184" y="284680"/>
                      <a:pt x="39129" y="285141"/>
                      <a:pt x="26794" y="280842"/>
                    </a:cubicBezTo>
                    <a:cubicBezTo>
                      <a:pt x="15533" y="276952"/>
                      <a:pt x="4938" y="266305"/>
                      <a:pt x="8316" y="253714"/>
                    </a:cubicBezTo>
                    <a:cubicBezTo>
                      <a:pt x="11131" y="243682"/>
                      <a:pt x="31553" y="229146"/>
                      <a:pt x="19116" y="220496"/>
                    </a:cubicBezTo>
                    <a:cubicBezTo>
                      <a:pt x="16198" y="218448"/>
                      <a:pt x="12769" y="217220"/>
                      <a:pt x="9186" y="216452"/>
                    </a:cubicBezTo>
                    <a:cubicBezTo>
                      <a:pt x="12257" y="216248"/>
                      <a:pt x="71118" y="212255"/>
                      <a:pt x="87907" y="204577"/>
                    </a:cubicBezTo>
                    <a:cubicBezTo>
                      <a:pt x="105156" y="196746"/>
                      <a:pt x="139347" y="176682"/>
                      <a:pt x="149328" y="187021"/>
                    </a:cubicBezTo>
                    <a:cubicBezTo>
                      <a:pt x="159359" y="197412"/>
                      <a:pt x="169085" y="200995"/>
                      <a:pt x="178502" y="200278"/>
                    </a:cubicBezTo>
                    <a:cubicBezTo>
                      <a:pt x="187920" y="199562"/>
                      <a:pt x="211414" y="191730"/>
                      <a:pt x="220473" y="202377"/>
                    </a:cubicBezTo>
                    <a:cubicBezTo>
                      <a:pt x="229584" y="213023"/>
                      <a:pt x="248880" y="230579"/>
                      <a:pt x="274268" y="224539"/>
                    </a:cubicBezTo>
                    <a:cubicBezTo>
                      <a:pt x="299655" y="218397"/>
                      <a:pt x="397927" y="205857"/>
                      <a:pt x="417685" y="225768"/>
                    </a:cubicBezTo>
                    <a:cubicBezTo>
                      <a:pt x="437442" y="245678"/>
                      <a:pt x="443532" y="270144"/>
                      <a:pt x="478389" y="262159"/>
                    </a:cubicBezTo>
                    <a:cubicBezTo>
                      <a:pt x="513091" y="254175"/>
                      <a:pt x="560641" y="231091"/>
                      <a:pt x="585568" y="245217"/>
                    </a:cubicBezTo>
                    <a:cubicBezTo>
                      <a:pt x="610443" y="259344"/>
                      <a:pt x="635882" y="265435"/>
                      <a:pt x="651851" y="248493"/>
                    </a:cubicBezTo>
                    <a:cubicBezTo>
                      <a:pt x="667821" y="231551"/>
                      <a:pt x="690905" y="195825"/>
                      <a:pt x="709740" y="203810"/>
                    </a:cubicBezTo>
                    <a:cubicBezTo>
                      <a:pt x="728576" y="211794"/>
                      <a:pt x="740245" y="217885"/>
                      <a:pt x="756215" y="206625"/>
                    </a:cubicBezTo>
                    <a:cubicBezTo>
                      <a:pt x="772235" y="195313"/>
                      <a:pt x="792453" y="177501"/>
                      <a:pt x="809856" y="177041"/>
                    </a:cubicBezTo>
                    <a:cubicBezTo>
                      <a:pt x="827207" y="176529"/>
                      <a:pt x="895435" y="185486"/>
                      <a:pt x="890675" y="168083"/>
                    </a:cubicBezTo>
                    <a:cubicBezTo>
                      <a:pt x="886017" y="150681"/>
                      <a:pt x="882639" y="125294"/>
                      <a:pt x="890931" y="120073"/>
                    </a:cubicBezTo>
                    <a:cubicBezTo>
                      <a:pt x="899171" y="114954"/>
                      <a:pt x="922255" y="105997"/>
                      <a:pt x="935409" y="94225"/>
                    </a:cubicBezTo>
                    <a:cubicBezTo>
                      <a:pt x="948615" y="82453"/>
                      <a:pt x="981987" y="71653"/>
                      <a:pt x="994630" y="66944"/>
                    </a:cubicBezTo>
                    <a:cubicBezTo>
                      <a:pt x="1004252" y="63412"/>
                      <a:pt x="1017560" y="65511"/>
                      <a:pt x="1023702" y="56400"/>
                    </a:cubicBezTo>
                    <a:cubicBezTo>
                      <a:pt x="1023702" y="56400"/>
                      <a:pt x="1064700" y="49593"/>
                      <a:pt x="1073606" y="41557"/>
                    </a:cubicBezTo>
                    <a:cubicBezTo>
                      <a:pt x="1082563" y="33521"/>
                      <a:pt x="1135692" y="3425"/>
                      <a:pt x="1161131" y="8185"/>
                    </a:cubicBezTo>
                    <a:cubicBezTo>
                      <a:pt x="1186467" y="12843"/>
                      <a:pt x="1206684" y="26713"/>
                      <a:pt x="1199621" y="32036"/>
                    </a:cubicBezTo>
                    <a:cubicBezTo>
                      <a:pt x="1192608" y="37309"/>
                      <a:pt x="1189333" y="42939"/>
                      <a:pt x="1192097" y="53329"/>
                    </a:cubicBezTo>
                    <a:cubicBezTo>
                      <a:pt x="1194963" y="63617"/>
                      <a:pt x="1204381" y="72114"/>
                      <a:pt x="1191227" y="76822"/>
                    </a:cubicBezTo>
                    <a:cubicBezTo>
                      <a:pt x="1178072" y="81532"/>
                      <a:pt x="1168655" y="87213"/>
                      <a:pt x="1163434" y="105025"/>
                    </a:cubicBezTo>
                    <a:cubicBezTo>
                      <a:pt x="1158264" y="122939"/>
                      <a:pt x="1156882" y="144078"/>
                      <a:pt x="1146082" y="150681"/>
                    </a:cubicBezTo>
                    <a:cubicBezTo>
                      <a:pt x="1135232" y="157284"/>
                      <a:pt x="1115526" y="176017"/>
                      <a:pt x="1117368" y="191577"/>
                    </a:cubicBezTo>
                    <a:cubicBezTo>
                      <a:pt x="1119262" y="207137"/>
                      <a:pt x="1126786" y="259805"/>
                      <a:pt x="1116396" y="266356"/>
                    </a:cubicBezTo>
                    <a:cubicBezTo>
                      <a:pt x="1106057" y="272908"/>
                      <a:pt x="1076933" y="303516"/>
                      <a:pt x="1089627" y="319946"/>
                    </a:cubicBezTo>
                    <a:cubicBezTo>
                      <a:pt x="1102321" y="336376"/>
                      <a:pt x="1107439" y="343491"/>
                      <a:pt x="1127247" y="337809"/>
                    </a:cubicBezTo>
                    <a:cubicBezTo>
                      <a:pt x="1146953" y="332179"/>
                      <a:pt x="1228796" y="312882"/>
                      <a:pt x="1228796" y="356184"/>
                    </a:cubicBezTo>
                    <a:cubicBezTo>
                      <a:pt x="1228796" y="399486"/>
                      <a:pt x="1226442" y="425282"/>
                      <a:pt x="1247119" y="418680"/>
                    </a:cubicBezTo>
                    <a:cubicBezTo>
                      <a:pt x="1267798" y="412077"/>
                      <a:pt x="1284688" y="417246"/>
                      <a:pt x="1284688" y="398001"/>
                    </a:cubicBezTo>
                    <a:cubicBezTo>
                      <a:pt x="1284688" y="378756"/>
                      <a:pt x="1287504" y="352857"/>
                      <a:pt x="1305418" y="352857"/>
                    </a:cubicBezTo>
                    <a:cubicBezTo>
                      <a:pt x="1323332" y="352857"/>
                      <a:pt x="1340223" y="357105"/>
                      <a:pt x="1351483" y="333100"/>
                    </a:cubicBezTo>
                    <a:cubicBezTo>
                      <a:pt x="1362795" y="309146"/>
                      <a:pt x="1369858" y="254072"/>
                      <a:pt x="1391970" y="256478"/>
                    </a:cubicBezTo>
                    <a:cubicBezTo>
                      <a:pt x="1414030" y="258832"/>
                      <a:pt x="1431433" y="270093"/>
                      <a:pt x="1439008" y="256478"/>
                    </a:cubicBezTo>
                    <a:cubicBezTo>
                      <a:pt x="1446532" y="242812"/>
                      <a:pt x="1470537" y="204731"/>
                      <a:pt x="1487428" y="206625"/>
                    </a:cubicBezTo>
                    <a:cubicBezTo>
                      <a:pt x="1504370" y="208519"/>
                      <a:pt x="1524588" y="223567"/>
                      <a:pt x="1529296" y="255096"/>
                    </a:cubicBezTo>
                    <a:cubicBezTo>
                      <a:pt x="1534005" y="286625"/>
                      <a:pt x="1527402" y="301673"/>
                      <a:pt x="1542451" y="308686"/>
                    </a:cubicBezTo>
                    <a:cubicBezTo>
                      <a:pt x="1557499" y="315698"/>
                      <a:pt x="1580583" y="330797"/>
                      <a:pt x="1573928" y="35244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79"/>
              <p:cNvSpPr/>
              <p:nvPr/>
            </p:nvSpPr>
            <p:spPr>
              <a:xfrm>
                <a:off x="2567184" y="2360331"/>
                <a:ext cx="1868211" cy="1054387"/>
              </a:xfrm>
              <a:custGeom>
                <a:rect b="b" l="l" r="r" t="t"/>
                <a:pathLst>
                  <a:path extrusionOk="0" h="1054387" w="1868211">
                    <a:moveTo>
                      <a:pt x="1853263" y="447961"/>
                    </a:moveTo>
                    <a:cubicBezTo>
                      <a:pt x="1868925" y="463931"/>
                      <a:pt x="1854798" y="488397"/>
                      <a:pt x="1838829" y="488397"/>
                    </a:cubicBezTo>
                    <a:cubicBezTo>
                      <a:pt x="1822859" y="488397"/>
                      <a:pt x="1831305" y="497507"/>
                      <a:pt x="1821580" y="509126"/>
                    </a:cubicBezTo>
                    <a:cubicBezTo>
                      <a:pt x="1811855" y="520745"/>
                      <a:pt x="1764203" y="518544"/>
                      <a:pt x="1751663" y="517930"/>
                    </a:cubicBezTo>
                    <a:cubicBezTo>
                      <a:pt x="1739123" y="517316"/>
                      <a:pt x="1723102" y="536407"/>
                      <a:pt x="1706826" y="548947"/>
                    </a:cubicBezTo>
                    <a:cubicBezTo>
                      <a:pt x="1690549" y="561487"/>
                      <a:pt x="1664189" y="554270"/>
                      <a:pt x="1644432" y="547361"/>
                    </a:cubicBezTo>
                    <a:cubicBezTo>
                      <a:pt x="1624676" y="540451"/>
                      <a:pt x="1594170" y="542856"/>
                      <a:pt x="1574413" y="545006"/>
                    </a:cubicBezTo>
                    <a:cubicBezTo>
                      <a:pt x="1554656" y="547104"/>
                      <a:pt x="1514016" y="598647"/>
                      <a:pt x="1502704" y="609651"/>
                    </a:cubicBezTo>
                    <a:cubicBezTo>
                      <a:pt x="1495436" y="616766"/>
                      <a:pt x="1467950" y="614411"/>
                      <a:pt x="1445020" y="612364"/>
                    </a:cubicBezTo>
                    <a:cubicBezTo>
                      <a:pt x="1432173" y="611238"/>
                      <a:pt x="1420759" y="610112"/>
                      <a:pt x="1415026" y="610777"/>
                    </a:cubicBezTo>
                    <a:cubicBezTo>
                      <a:pt x="1399057" y="612671"/>
                      <a:pt x="1349204" y="655461"/>
                      <a:pt x="1335794" y="665595"/>
                    </a:cubicBezTo>
                    <a:cubicBezTo>
                      <a:pt x="1322384" y="675730"/>
                      <a:pt x="1303804" y="680643"/>
                      <a:pt x="1288090" y="686734"/>
                    </a:cubicBezTo>
                    <a:cubicBezTo>
                      <a:pt x="1272326" y="692876"/>
                      <a:pt x="1269255" y="658071"/>
                      <a:pt x="1272121" y="635039"/>
                    </a:cubicBezTo>
                    <a:cubicBezTo>
                      <a:pt x="1274936" y="612006"/>
                      <a:pt x="1237981" y="629869"/>
                      <a:pt x="1226721" y="638775"/>
                    </a:cubicBezTo>
                    <a:cubicBezTo>
                      <a:pt x="1215409" y="647732"/>
                      <a:pt x="1214539" y="655256"/>
                      <a:pt x="1213822" y="668871"/>
                    </a:cubicBezTo>
                    <a:cubicBezTo>
                      <a:pt x="1213106" y="682537"/>
                      <a:pt x="1187463" y="683458"/>
                      <a:pt x="1172671" y="687911"/>
                    </a:cubicBezTo>
                    <a:cubicBezTo>
                      <a:pt x="1157827" y="692416"/>
                      <a:pt x="1166119" y="713350"/>
                      <a:pt x="1160438" y="742013"/>
                    </a:cubicBezTo>
                    <a:cubicBezTo>
                      <a:pt x="1154808" y="770727"/>
                      <a:pt x="1105671" y="817458"/>
                      <a:pt x="1095792" y="828309"/>
                    </a:cubicBezTo>
                    <a:cubicBezTo>
                      <a:pt x="1085914" y="839109"/>
                      <a:pt x="1060987" y="850369"/>
                      <a:pt x="1053668" y="860708"/>
                    </a:cubicBezTo>
                    <a:cubicBezTo>
                      <a:pt x="1046400" y="871099"/>
                      <a:pt x="1031096" y="893210"/>
                      <a:pt x="1025210" y="905187"/>
                    </a:cubicBezTo>
                    <a:cubicBezTo>
                      <a:pt x="1019375" y="917164"/>
                      <a:pt x="1012056" y="925405"/>
                      <a:pt x="1004736" y="932724"/>
                    </a:cubicBezTo>
                    <a:cubicBezTo>
                      <a:pt x="997468" y="939992"/>
                      <a:pt x="1001000" y="948489"/>
                      <a:pt x="1000078" y="967273"/>
                    </a:cubicBezTo>
                    <a:cubicBezTo>
                      <a:pt x="999106" y="986109"/>
                      <a:pt x="992299" y="995731"/>
                      <a:pt x="972541" y="1013799"/>
                    </a:cubicBezTo>
                    <a:cubicBezTo>
                      <a:pt x="957698" y="1027363"/>
                      <a:pt x="944595" y="1031457"/>
                      <a:pt x="938965" y="1032635"/>
                    </a:cubicBezTo>
                    <a:cubicBezTo>
                      <a:pt x="937122" y="1030946"/>
                      <a:pt x="935382" y="1030332"/>
                      <a:pt x="933744" y="1031202"/>
                    </a:cubicBezTo>
                    <a:cubicBezTo>
                      <a:pt x="922944" y="1036832"/>
                      <a:pt x="902727" y="1037292"/>
                      <a:pt x="900372" y="1048604"/>
                    </a:cubicBezTo>
                    <a:cubicBezTo>
                      <a:pt x="838747" y="1055668"/>
                      <a:pt x="766833" y="984215"/>
                      <a:pt x="747025" y="978994"/>
                    </a:cubicBezTo>
                    <a:cubicBezTo>
                      <a:pt x="727320" y="973824"/>
                      <a:pt x="706641" y="980427"/>
                      <a:pt x="683558" y="986518"/>
                    </a:cubicBezTo>
                    <a:cubicBezTo>
                      <a:pt x="660525" y="992609"/>
                      <a:pt x="659091" y="984676"/>
                      <a:pt x="652949" y="978073"/>
                    </a:cubicBezTo>
                    <a:cubicBezTo>
                      <a:pt x="646858" y="971521"/>
                      <a:pt x="643071" y="977151"/>
                      <a:pt x="629507" y="977561"/>
                    </a:cubicBezTo>
                    <a:cubicBezTo>
                      <a:pt x="615841" y="978073"/>
                      <a:pt x="604069" y="962052"/>
                      <a:pt x="591887" y="952225"/>
                    </a:cubicBezTo>
                    <a:cubicBezTo>
                      <a:pt x="579654" y="942346"/>
                      <a:pt x="572591" y="954579"/>
                      <a:pt x="557543" y="962564"/>
                    </a:cubicBezTo>
                    <a:cubicBezTo>
                      <a:pt x="542495" y="970549"/>
                      <a:pt x="535483" y="945162"/>
                      <a:pt x="531234" y="933441"/>
                    </a:cubicBezTo>
                    <a:cubicBezTo>
                      <a:pt x="526935" y="921668"/>
                      <a:pt x="517107" y="916499"/>
                      <a:pt x="505847" y="903344"/>
                    </a:cubicBezTo>
                    <a:cubicBezTo>
                      <a:pt x="494535" y="890190"/>
                      <a:pt x="487984" y="905699"/>
                      <a:pt x="471042" y="898584"/>
                    </a:cubicBezTo>
                    <a:cubicBezTo>
                      <a:pt x="454100" y="891572"/>
                      <a:pt x="462596" y="883536"/>
                      <a:pt x="468227" y="875091"/>
                    </a:cubicBezTo>
                    <a:cubicBezTo>
                      <a:pt x="473857" y="866594"/>
                      <a:pt x="443300" y="836037"/>
                      <a:pt x="433422" y="826620"/>
                    </a:cubicBezTo>
                    <a:cubicBezTo>
                      <a:pt x="423492" y="817202"/>
                      <a:pt x="426359" y="822832"/>
                      <a:pt x="420728" y="830817"/>
                    </a:cubicBezTo>
                    <a:cubicBezTo>
                      <a:pt x="415098" y="838853"/>
                      <a:pt x="400510" y="819505"/>
                      <a:pt x="395290" y="812493"/>
                    </a:cubicBezTo>
                    <a:cubicBezTo>
                      <a:pt x="390120" y="805481"/>
                      <a:pt x="389199" y="814847"/>
                      <a:pt x="382136" y="819505"/>
                    </a:cubicBezTo>
                    <a:cubicBezTo>
                      <a:pt x="375072" y="824214"/>
                      <a:pt x="372257" y="814336"/>
                      <a:pt x="366627" y="804457"/>
                    </a:cubicBezTo>
                    <a:cubicBezTo>
                      <a:pt x="360997" y="794579"/>
                      <a:pt x="348252" y="818123"/>
                      <a:pt x="335558" y="830817"/>
                    </a:cubicBezTo>
                    <a:cubicBezTo>
                      <a:pt x="322916" y="843510"/>
                      <a:pt x="334176" y="853850"/>
                      <a:pt x="342161" y="862756"/>
                    </a:cubicBezTo>
                    <a:cubicBezTo>
                      <a:pt x="350146" y="871713"/>
                      <a:pt x="345949" y="879237"/>
                      <a:pt x="330900" y="895718"/>
                    </a:cubicBezTo>
                    <a:cubicBezTo>
                      <a:pt x="329672" y="897100"/>
                      <a:pt x="328597" y="898277"/>
                      <a:pt x="327727" y="899454"/>
                    </a:cubicBezTo>
                    <a:cubicBezTo>
                      <a:pt x="323530" y="878060"/>
                      <a:pt x="304234" y="869205"/>
                      <a:pt x="292308" y="866082"/>
                    </a:cubicBezTo>
                    <a:cubicBezTo>
                      <a:pt x="280382" y="862960"/>
                      <a:pt x="259397" y="895871"/>
                      <a:pt x="247829" y="907746"/>
                    </a:cubicBezTo>
                    <a:cubicBezTo>
                      <a:pt x="236210" y="919672"/>
                      <a:pt x="223363" y="885174"/>
                      <a:pt x="228072" y="872634"/>
                    </a:cubicBezTo>
                    <a:cubicBezTo>
                      <a:pt x="232781" y="860094"/>
                      <a:pt x="198949" y="861629"/>
                      <a:pt x="188865" y="860094"/>
                    </a:cubicBezTo>
                    <a:cubicBezTo>
                      <a:pt x="178833" y="858507"/>
                      <a:pt x="159742" y="855385"/>
                      <a:pt x="143414" y="846581"/>
                    </a:cubicBezTo>
                    <a:cubicBezTo>
                      <a:pt x="127035" y="837829"/>
                      <a:pt x="108302" y="839723"/>
                      <a:pt x="95148" y="837829"/>
                    </a:cubicBezTo>
                    <a:cubicBezTo>
                      <a:pt x="81942" y="835935"/>
                      <a:pt x="85115" y="852263"/>
                      <a:pt x="81379" y="869154"/>
                    </a:cubicBezTo>
                    <a:cubicBezTo>
                      <a:pt x="77591" y="886095"/>
                      <a:pt x="45653" y="882666"/>
                      <a:pt x="33061" y="874170"/>
                    </a:cubicBezTo>
                    <a:cubicBezTo>
                      <a:pt x="20521" y="865724"/>
                      <a:pt x="22415" y="837164"/>
                      <a:pt x="38077" y="821655"/>
                    </a:cubicBezTo>
                    <a:cubicBezTo>
                      <a:pt x="53740" y="806146"/>
                      <a:pt x="22415" y="787976"/>
                      <a:pt x="9875" y="772263"/>
                    </a:cubicBezTo>
                    <a:cubicBezTo>
                      <a:pt x="-2716" y="756600"/>
                      <a:pt x="42479" y="726504"/>
                      <a:pt x="52204" y="714885"/>
                    </a:cubicBezTo>
                    <a:cubicBezTo>
                      <a:pt x="61929" y="703266"/>
                      <a:pt x="74776" y="696971"/>
                      <a:pt x="87317" y="697329"/>
                    </a:cubicBezTo>
                    <a:cubicBezTo>
                      <a:pt x="99856" y="697636"/>
                      <a:pt x="104258" y="688884"/>
                      <a:pt x="105845" y="671021"/>
                    </a:cubicBezTo>
                    <a:cubicBezTo>
                      <a:pt x="107381" y="653158"/>
                      <a:pt x="127445" y="619581"/>
                      <a:pt x="139370" y="606734"/>
                    </a:cubicBezTo>
                    <a:cubicBezTo>
                      <a:pt x="144028" y="601718"/>
                      <a:pt x="144182" y="599056"/>
                      <a:pt x="142186" y="597265"/>
                    </a:cubicBezTo>
                    <a:cubicBezTo>
                      <a:pt x="150477" y="591737"/>
                      <a:pt x="166395" y="583701"/>
                      <a:pt x="182314" y="589485"/>
                    </a:cubicBezTo>
                    <a:cubicBezTo>
                      <a:pt x="205347" y="597930"/>
                      <a:pt x="234982" y="624802"/>
                      <a:pt x="253357" y="614872"/>
                    </a:cubicBezTo>
                    <a:cubicBezTo>
                      <a:pt x="271681" y="604993"/>
                      <a:pt x="298501" y="580067"/>
                      <a:pt x="292359" y="569216"/>
                    </a:cubicBezTo>
                    <a:cubicBezTo>
                      <a:pt x="286217" y="558416"/>
                      <a:pt x="283453" y="547616"/>
                      <a:pt x="296607" y="531596"/>
                    </a:cubicBezTo>
                    <a:cubicBezTo>
                      <a:pt x="309813" y="515626"/>
                      <a:pt x="307919" y="525044"/>
                      <a:pt x="343133" y="510866"/>
                    </a:cubicBezTo>
                    <a:cubicBezTo>
                      <a:pt x="378399" y="496791"/>
                      <a:pt x="374663" y="492543"/>
                      <a:pt x="397695" y="483176"/>
                    </a:cubicBezTo>
                    <a:cubicBezTo>
                      <a:pt x="420728" y="473758"/>
                      <a:pt x="429685" y="470943"/>
                      <a:pt x="424004" y="454973"/>
                    </a:cubicBezTo>
                    <a:cubicBezTo>
                      <a:pt x="418374" y="439004"/>
                      <a:pt x="414586" y="375024"/>
                      <a:pt x="396723" y="391045"/>
                    </a:cubicBezTo>
                    <a:cubicBezTo>
                      <a:pt x="378860" y="407014"/>
                      <a:pt x="377887" y="415971"/>
                      <a:pt x="370824" y="407475"/>
                    </a:cubicBezTo>
                    <a:cubicBezTo>
                      <a:pt x="363812" y="399030"/>
                      <a:pt x="365654" y="390072"/>
                      <a:pt x="354394" y="399030"/>
                    </a:cubicBezTo>
                    <a:cubicBezTo>
                      <a:pt x="343082" y="407936"/>
                      <a:pt x="318667" y="431480"/>
                      <a:pt x="302647" y="422983"/>
                    </a:cubicBezTo>
                    <a:cubicBezTo>
                      <a:pt x="286678" y="414538"/>
                      <a:pt x="285705" y="400412"/>
                      <a:pt x="276287" y="403687"/>
                    </a:cubicBezTo>
                    <a:cubicBezTo>
                      <a:pt x="266869" y="407014"/>
                      <a:pt x="247164" y="419708"/>
                      <a:pt x="250440" y="406042"/>
                    </a:cubicBezTo>
                    <a:cubicBezTo>
                      <a:pt x="253715" y="392376"/>
                      <a:pt x="267842" y="389612"/>
                      <a:pt x="262672" y="379733"/>
                    </a:cubicBezTo>
                    <a:cubicBezTo>
                      <a:pt x="257503" y="369855"/>
                      <a:pt x="249979" y="359516"/>
                      <a:pt x="266460" y="355267"/>
                    </a:cubicBezTo>
                    <a:cubicBezTo>
                      <a:pt x="282890" y="350968"/>
                      <a:pt x="285296" y="356649"/>
                      <a:pt x="289493" y="342574"/>
                    </a:cubicBezTo>
                    <a:cubicBezTo>
                      <a:pt x="293741" y="328447"/>
                      <a:pt x="290926" y="311045"/>
                      <a:pt x="312526" y="311966"/>
                    </a:cubicBezTo>
                    <a:cubicBezTo>
                      <a:pt x="334176" y="312887"/>
                      <a:pt x="364733" y="311045"/>
                      <a:pt x="360024" y="288472"/>
                    </a:cubicBezTo>
                    <a:cubicBezTo>
                      <a:pt x="355315" y="265849"/>
                      <a:pt x="339346" y="237647"/>
                      <a:pt x="354394" y="225465"/>
                    </a:cubicBezTo>
                    <a:cubicBezTo>
                      <a:pt x="369442" y="213232"/>
                      <a:pt x="434343" y="199617"/>
                      <a:pt x="407062" y="155394"/>
                    </a:cubicBezTo>
                    <a:cubicBezTo>
                      <a:pt x="379781" y="111223"/>
                      <a:pt x="362890" y="84402"/>
                      <a:pt x="362379" y="70736"/>
                    </a:cubicBezTo>
                    <a:cubicBezTo>
                      <a:pt x="361918" y="57121"/>
                      <a:pt x="360485" y="33628"/>
                      <a:pt x="385411" y="52924"/>
                    </a:cubicBezTo>
                    <a:cubicBezTo>
                      <a:pt x="410287" y="72169"/>
                      <a:pt x="418834" y="67460"/>
                      <a:pt x="427740" y="85324"/>
                    </a:cubicBezTo>
                    <a:cubicBezTo>
                      <a:pt x="436647" y="103187"/>
                      <a:pt x="435776" y="117262"/>
                      <a:pt x="455482" y="126271"/>
                    </a:cubicBezTo>
                    <a:cubicBezTo>
                      <a:pt x="475239" y="135177"/>
                      <a:pt x="527907" y="154473"/>
                      <a:pt x="526935" y="174691"/>
                    </a:cubicBezTo>
                    <a:cubicBezTo>
                      <a:pt x="526065" y="194908"/>
                      <a:pt x="518029" y="215126"/>
                      <a:pt x="538246" y="213693"/>
                    </a:cubicBezTo>
                    <a:cubicBezTo>
                      <a:pt x="558515" y="212311"/>
                      <a:pt x="570697" y="203814"/>
                      <a:pt x="590915" y="220295"/>
                    </a:cubicBezTo>
                    <a:cubicBezTo>
                      <a:pt x="611132" y="236777"/>
                      <a:pt x="615841" y="238108"/>
                      <a:pt x="627153" y="240001"/>
                    </a:cubicBezTo>
                    <a:cubicBezTo>
                      <a:pt x="638465" y="241895"/>
                      <a:pt x="642662" y="236725"/>
                      <a:pt x="647370" y="248498"/>
                    </a:cubicBezTo>
                    <a:cubicBezTo>
                      <a:pt x="652079" y="260219"/>
                      <a:pt x="662879" y="279055"/>
                      <a:pt x="677927" y="271991"/>
                    </a:cubicBezTo>
                    <a:cubicBezTo>
                      <a:pt x="692975" y="264928"/>
                      <a:pt x="711299" y="256943"/>
                      <a:pt x="701011" y="240001"/>
                    </a:cubicBezTo>
                    <a:cubicBezTo>
                      <a:pt x="690621" y="223059"/>
                      <a:pt x="683097" y="216047"/>
                      <a:pt x="690160" y="202842"/>
                    </a:cubicBezTo>
                    <a:cubicBezTo>
                      <a:pt x="697224" y="189687"/>
                      <a:pt x="719335" y="160973"/>
                      <a:pt x="708023" y="149662"/>
                    </a:cubicBezTo>
                    <a:cubicBezTo>
                      <a:pt x="696712" y="138401"/>
                      <a:pt x="675112" y="125196"/>
                      <a:pt x="698145" y="106411"/>
                    </a:cubicBezTo>
                    <a:cubicBezTo>
                      <a:pt x="721178" y="87576"/>
                      <a:pt x="770416" y="42994"/>
                      <a:pt x="798260" y="7678"/>
                    </a:cubicBezTo>
                    <a:cubicBezTo>
                      <a:pt x="800513" y="8087"/>
                      <a:pt x="802816" y="8343"/>
                      <a:pt x="805170" y="8394"/>
                    </a:cubicBezTo>
                    <a:cubicBezTo>
                      <a:pt x="823597" y="9060"/>
                      <a:pt x="840078" y="17607"/>
                      <a:pt x="858248" y="19911"/>
                    </a:cubicBezTo>
                    <a:cubicBezTo>
                      <a:pt x="867256" y="21037"/>
                      <a:pt x="876162" y="22879"/>
                      <a:pt x="885273" y="23238"/>
                    </a:cubicBezTo>
                    <a:cubicBezTo>
                      <a:pt x="893360" y="23596"/>
                      <a:pt x="901754" y="20064"/>
                      <a:pt x="909432" y="20627"/>
                    </a:cubicBezTo>
                    <a:cubicBezTo>
                      <a:pt x="917928" y="21293"/>
                      <a:pt x="927909" y="25950"/>
                      <a:pt x="936201" y="28202"/>
                    </a:cubicBezTo>
                    <a:cubicBezTo>
                      <a:pt x="945363" y="30659"/>
                      <a:pt x="954576" y="33014"/>
                      <a:pt x="963840" y="35061"/>
                    </a:cubicBezTo>
                    <a:cubicBezTo>
                      <a:pt x="979298" y="38593"/>
                      <a:pt x="994039" y="41305"/>
                      <a:pt x="1009650" y="43813"/>
                    </a:cubicBezTo>
                    <a:cubicBezTo>
                      <a:pt x="1029919" y="47089"/>
                      <a:pt x="1048959" y="40794"/>
                      <a:pt x="1065799" y="55944"/>
                    </a:cubicBezTo>
                    <a:cubicBezTo>
                      <a:pt x="1073220" y="62700"/>
                      <a:pt x="1081154" y="71248"/>
                      <a:pt x="1084737" y="80615"/>
                    </a:cubicBezTo>
                    <a:cubicBezTo>
                      <a:pt x="1089394" y="92796"/>
                      <a:pt x="1097737" y="104415"/>
                      <a:pt x="1108333" y="112195"/>
                    </a:cubicBezTo>
                    <a:cubicBezTo>
                      <a:pt x="1115908" y="117774"/>
                      <a:pt x="1124506" y="122329"/>
                      <a:pt x="1130956" y="129342"/>
                    </a:cubicBezTo>
                    <a:cubicBezTo>
                      <a:pt x="1136432" y="135330"/>
                      <a:pt x="1141705" y="140858"/>
                      <a:pt x="1147795" y="146335"/>
                    </a:cubicBezTo>
                    <a:cubicBezTo>
                      <a:pt x="1154347" y="152221"/>
                      <a:pt x="1159363" y="159335"/>
                      <a:pt x="1165607" y="165478"/>
                    </a:cubicBezTo>
                    <a:cubicBezTo>
                      <a:pt x="1172415" y="172131"/>
                      <a:pt x="1179478" y="178274"/>
                      <a:pt x="1185978" y="185286"/>
                    </a:cubicBezTo>
                    <a:cubicBezTo>
                      <a:pt x="1197188" y="197263"/>
                      <a:pt x="1211263" y="206066"/>
                      <a:pt x="1225236" y="214409"/>
                    </a:cubicBezTo>
                    <a:cubicBezTo>
                      <a:pt x="1238800" y="222548"/>
                      <a:pt x="1251954" y="231198"/>
                      <a:pt x="1265518" y="239131"/>
                    </a:cubicBezTo>
                    <a:cubicBezTo>
                      <a:pt x="1271200" y="242509"/>
                      <a:pt x="1276983" y="245478"/>
                      <a:pt x="1282716" y="248651"/>
                    </a:cubicBezTo>
                    <a:cubicBezTo>
                      <a:pt x="1293720" y="254640"/>
                      <a:pt x="1306107" y="259605"/>
                      <a:pt x="1316190" y="266873"/>
                    </a:cubicBezTo>
                    <a:cubicBezTo>
                      <a:pt x="1326069" y="273936"/>
                      <a:pt x="1335487" y="280590"/>
                      <a:pt x="1344444" y="288677"/>
                    </a:cubicBezTo>
                    <a:cubicBezTo>
                      <a:pt x="1353196" y="296508"/>
                      <a:pt x="1361590" y="304647"/>
                      <a:pt x="1371417" y="311249"/>
                    </a:cubicBezTo>
                    <a:cubicBezTo>
                      <a:pt x="1390356" y="323943"/>
                      <a:pt x="1411853" y="331518"/>
                      <a:pt x="1428846" y="347231"/>
                    </a:cubicBezTo>
                    <a:cubicBezTo>
                      <a:pt x="1446351" y="363354"/>
                      <a:pt x="1468309" y="375843"/>
                      <a:pt x="1488680" y="387820"/>
                    </a:cubicBezTo>
                    <a:cubicBezTo>
                      <a:pt x="1499173" y="393962"/>
                      <a:pt x="1508078" y="402715"/>
                      <a:pt x="1519339" y="407577"/>
                    </a:cubicBezTo>
                    <a:cubicBezTo>
                      <a:pt x="1524867" y="409983"/>
                      <a:pt x="1529013" y="409522"/>
                      <a:pt x="1534694" y="409983"/>
                    </a:cubicBezTo>
                    <a:cubicBezTo>
                      <a:pt x="1540529" y="410444"/>
                      <a:pt x="1544880" y="414692"/>
                      <a:pt x="1550612" y="415664"/>
                    </a:cubicBezTo>
                    <a:cubicBezTo>
                      <a:pt x="1554144" y="416278"/>
                      <a:pt x="1558444" y="415613"/>
                      <a:pt x="1562026" y="415613"/>
                    </a:cubicBezTo>
                    <a:cubicBezTo>
                      <a:pt x="1578815" y="415562"/>
                      <a:pt x="1597855" y="412133"/>
                      <a:pt x="1610344" y="400002"/>
                    </a:cubicBezTo>
                    <a:cubicBezTo>
                      <a:pt x="1620223" y="390380"/>
                      <a:pt x="1629691" y="380757"/>
                      <a:pt x="1639979" y="371544"/>
                    </a:cubicBezTo>
                    <a:cubicBezTo>
                      <a:pt x="1649653" y="362894"/>
                      <a:pt x="1658047" y="353885"/>
                      <a:pt x="1670383" y="349176"/>
                    </a:cubicBezTo>
                    <a:cubicBezTo>
                      <a:pt x="1675194" y="347385"/>
                      <a:pt x="1679186" y="344723"/>
                      <a:pt x="1684458" y="345696"/>
                    </a:cubicBezTo>
                    <a:cubicBezTo>
                      <a:pt x="1690242" y="346771"/>
                      <a:pt x="1695105" y="350763"/>
                      <a:pt x="1700683" y="352555"/>
                    </a:cubicBezTo>
                    <a:cubicBezTo>
                      <a:pt x="1708566" y="355114"/>
                      <a:pt x="1721515" y="357059"/>
                      <a:pt x="1729756" y="355267"/>
                    </a:cubicBezTo>
                    <a:cubicBezTo>
                      <a:pt x="1744241" y="352145"/>
                      <a:pt x="1757088" y="340833"/>
                      <a:pt x="1770652" y="334999"/>
                    </a:cubicBezTo>
                    <a:cubicBezTo>
                      <a:pt x="1779967" y="331006"/>
                      <a:pt x="1789334" y="332235"/>
                      <a:pt x="1799161" y="330648"/>
                    </a:cubicBezTo>
                    <a:cubicBezTo>
                      <a:pt x="1811292" y="328754"/>
                      <a:pt x="1823013" y="326963"/>
                      <a:pt x="1835399" y="327116"/>
                    </a:cubicBezTo>
                    <a:cubicBezTo>
                      <a:pt x="1840364" y="327116"/>
                      <a:pt x="1843794" y="327833"/>
                      <a:pt x="1847837" y="330699"/>
                    </a:cubicBezTo>
                    <a:cubicBezTo>
                      <a:pt x="1851318" y="333207"/>
                      <a:pt x="1854696" y="337711"/>
                      <a:pt x="1859251" y="338274"/>
                    </a:cubicBezTo>
                    <a:cubicBezTo>
                      <a:pt x="1860275" y="338377"/>
                      <a:pt x="1861350" y="338274"/>
                      <a:pt x="1862322" y="338018"/>
                    </a:cubicBezTo>
                    <a:cubicBezTo>
                      <a:pt x="1803307" y="389509"/>
                      <a:pt x="1837652" y="431839"/>
                      <a:pt x="1853109" y="447603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79"/>
              <p:cNvSpPr/>
              <p:nvPr/>
            </p:nvSpPr>
            <p:spPr>
              <a:xfrm>
                <a:off x="4332642" y="4179135"/>
                <a:ext cx="1187465" cy="998085"/>
              </a:xfrm>
              <a:custGeom>
                <a:rect b="b" l="l" r="r" t="t"/>
                <a:pathLst>
                  <a:path extrusionOk="0" h="998085" w="1187465">
                    <a:moveTo>
                      <a:pt x="1166249" y="786047"/>
                    </a:moveTo>
                    <a:cubicBezTo>
                      <a:pt x="1153760" y="797358"/>
                      <a:pt x="1156217" y="792291"/>
                      <a:pt x="1153095" y="811127"/>
                    </a:cubicBezTo>
                    <a:cubicBezTo>
                      <a:pt x="1149972" y="829963"/>
                      <a:pt x="1124278" y="832470"/>
                      <a:pt x="1101040" y="841223"/>
                    </a:cubicBezTo>
                    <a:cubicBezTo>
                      <a:pt x="1077854" y="850027"/>
                      <a:pt x="1084764" y="870039"/>
                      <a:pt x="1101706" y="882579"/>
                    </a:cubicBezTo>
                    <a:cubicBezTo>
                      <a:pt x="1114399" y="891997"/>
                      <a:pt x="1097508" y="899265"/>
                      <a:pt x="1084354" y="903974"/>
                    </a:cubicBezTo>
                    <a:cubicBezTo>
                      <a:pt x="1079902" y="905510"/>
                      <a:pt x="1075909" y="906738"/>
                      <a:pt x="1073504" y="907711"/>
                    </a:cubicBezTo>
                    <a:cubicBezTo>
                      <a:pt x="1064086" y="911447"/>
                      <a:pt x="1037777" y="924653"/>
                      <a:pt x="1021449" y="929669"/>
                    </a:cubicBezTo>
                    <a:cubicBezTo>
                      <a:pt x="1005173" y="934685"/>
                      <a:pt x="995755" y="919022"/>
                      <a:pt x="989511" y="908376"/>
                    </a:cubicBezTo>
                    <a:cubicBezTo>
                      <a:pt x="983266" y="897679"/>
                      <a:pt x="971341" y="910270"/>
                      <a:pt x="951276" y="912113"/>
                    </a:cubicBezTo>
                    <a:cubicBezTo>
                      <a:pt x="931212" y="914006"/>
                      <a:pt x="902396" y="898293"/>
                      <a:pt x="887348" y="892663"/>
                    </a:cubicBezTo>
                    <a:cubicBezTo>
                      <a:pt x="872299" y="887032"/>
                      <a:pt x="869126" y="895171"/>
                      <a:pt x="864110" y="913392"/>
                    </a:cubicBezTo>
                    <a:cubicBezTo>
                      <a:pt x="859094" y="931562"/>
                      <a:pt x="843432" y="919688"/>
                      <a:pt x="823982" y="921530"/>
                    </a:cubicBezTo>
                    <a:cubicBezTo>
                      <a:pt x="804532" y="923424"/>
                      <a:pt x="812671" y="932177"/>
                      <a:pt x="794551" y="942209"/>
                    </a:cubicBezTo>
                    <a:cubicBezTo>
                      <a:pt x="776381" y="952241"/>
                      <a:pt x="739324" y="950347"/>
                      <a:pt x="723662" y="947839"/>
                    </a:cubicBezTo>
                    <a:cubicBezTo>
                      <a:pt x="707999" y="945331"/>
                      <a:pt x="710507" y="955363"/>
                      <a:pt x="705491" y="962887"/>
                    </a:cubicBezTo>
                    <a:cubicBezTo>
                      <a:pt x="704417" y="964525"/>
                      <a:pt x="703188" y="965395"/>
                      <a:pt x="701857" y="965497"/>
                    </a:cubicBezTo>
                    <a:cubicBezTo>
                      <a:pt x="697251" y="966060"/>
                      <a:pt x="691109" y="958690"/>
                      <a:pt x="682305" y="952804"/>
                    </a:cubicBezTo>
                    <a:cubicBezTo>
                      <a:pt x="670993" y="945280"/>
                      <a:pt x="659733" y="949681"/>
                      <a:pt x="649701" y="965958"/>
                    </a:cubicBezTo>
                    <a:cubicBezTo>
                      <a:pt x="639669" y="982235"/>
                      <a:pt x="640948" y="975376"/>
                      <a:pt x="632759" y="971639"/>
                    </a:cubicBezTo>
                    <a:cubicBezTo>
                      <a:pt x="624570" y="967852"/>
                      <a:pt x="623392" y="981057"/>
                      <a:pt x="616482" y="989196"/>
                    </a:cubicBezTo>
                    <a:cubicBezTo>
                      <a:pt x="609522" y="997334"/>
                      <a:pt x="598261" y="989196"/>
                      <a:pt x="588229" y="984794"/>
                    </a:cubicBezTo>
                    <a:cubicBezTo>
                      <a:pt x="578197" y="980392"/>
                      <a:pt x="586949" y="964729"/>
                      <a:pt x="595753" y="955926"/>
                    </a:cubicBezTo>
                    <a:cubicBezTo>
                      <a:pt x="604506" y="947173"/>
                      <a:pt x="600104" y="934019"/>
                      <a:pt x="593860" y="915849"/>
                    </a:cubicBezTo>
                    <a:cubicBezTo>
                      <a:pt x="587563" y="897627"/>
                      <a:pt x="607628" y="878843"/>
                      <a:pt x="612695" y="855708"/>
                    </a:cubicBezTo>
                    <a:cubicBezTo>
                      <a:pt x="617711" y="832470"/>
                      <a:pt x="583213" y="843782"/>
                      <a:pt x="567551" y="851920"/>
                    </a:cubicBezTo>
                    <a:cubicBezTo>
                      <a:pt x="551888" y="860059"/>
                      <a:pt x="544979" y="860059"/>
                      <a:pt x="529982" y="855042"/>
                    </a:cubicBezTo>
                    <a:cubicBezTo>
                      <a:pt x="514934" y="850027"/>
                      <a:pt x="513040" y="856271"/>
                      <a:pt x="482944" y="864460"/>
                    </a:cubicBezTo>
                    <a:cubicBezTo>
                      <a:pt x="452848" y="872598"/>
                      <a:pt x="459092" y="853814"/>
                      <a:pt x="449111" y="812407"/>
                    </a:cubicBezTo>
                    <a:cubicBezTo>
                      <a:pt x="439028" y="771050"/>
                      <a:pt x="394549" y="776680"/>
                      <a:pt x="370698" y="784204"/>
                    </a:cubicBezTo>
                    <a:cubicBezTo>
                      <a:pt x="346897" y="791728"/>
                      <a:pt x="332463" y="772278"/>
                      <a:pt x="319872" y="737166"/>
                    </a:cubicBezTo>
                    <a:cubicBezTo>
                      <a:pt x="307332" y="702003"/>
                      <a:pt x="318644" y="706405"/>
                      <a:pt x="220831" y="636180"/>
                    </a:cubicBezTo>
                    <a:cubicBezTo>
                      <a:pt x="123019" y="566007"/>
                      <a:pt x="32679" y="560019"/>
                      <a:pt x="32679" y="560019"/>
                    </a:cubicBezTo>
                    <a:cubicBezTo>
                      <a:pt x="32679" y="559916"/>
                      <a:pt x="32679" y="559865"/>
                      <a:pt x="32679" y="559814"/>
                    </a:cubicBezTo>
                    <a:cubicBezTo>
                      <a:pt x="32423" y="558483"/>
                      <a:pt x="32167" y="557203"/>
                      <a:pt x="31809" y="555924"/>
                    </a:cubicBezTo>
                    <a:cubicBezTo>
                      <a:pt x="31809" y="555924"/>
                      <a:pt x="31758" y="555873"/>
                      <a:pt x="31758" y="555822"/>
                    </a:cubicBezTo>
                    <a:cubicBezTo>
                      <a:pt x="31502" y="554747"/>
                      <a:pt x="31144" y="553672"/>
                      <a:pt x="30888" y="552597"/>
                    </a:cubicBezTo>
                    <a:cubicBezTo>
                      <a:pt x="30888" y="552546"/>
                      <a:pt x="30888" y="552443"/>
                      <a:pt x="30837" y="552392"/>
                    </a:cubicBezTo>
                    <a:cubicBezTo>
                      <a:pt x="30325" y="550652"/>
                      <a:pt x="29659" y="548963"/>
                      <a:pt x="29045" y="547274"/>
                    </a:cubicBezTo>
                    <a:cubicBezTo>
                      <a:pt x="28636" y="546199"/>
                      <a:pt x="28226" y="545175"/>
                      <a:pt x="27766" y="544152"/>
                    </a:cubicBezTo>
                    <a:cubicBezTo>
                      <a:pt x="26998" y="542412"/>
                      <a:pt x="26281" y="540671"/>
                      <a:pt x="25411" y="538982"/>
                    </a:cubicBezTo>
                    <a:cubicBezTo>
                      <a:pt x="24848" y="537805"/>
                      <a:pt x="24285" y="536577"/>
                      <a:pt x="23671" y="535450"/>
                    </a:cubicBezTo>
                    <a:cubicBezTo>
                      <a:pt x="20907" y="529871"/>
                      <a:pt x="17887" y="524343"/>
                      <a:pt x="15328" y="518662"/>
                    </a:cubicBezTo>
                    <a:cubicBezTo>
                      <a:pt x="15072" y="518150"/>
                      <a:pt x="14867" y="517638"/>
                      <a:pt x="14611" y="517075"/>
                    </a:cubicBezTo>
                    <a:cubicBezTo>
                      <a:pt x="14202" y="516205"/>
                      <a:pt x="13843" y="515335"/>
                      <a:pt x="13536" y="514465"/>
                    </a:cubicBezTo>
                    <a:cubicBezTo>
                      <a:pt x="13281" y="514004"/>
                      <a:pt x="13127" y="513544"/>
                      <a:pt x="12922" y="513032"/>
                    </a:cubicBezTo>
                    <a:cubicBezTo>
                      <a:pt x="12462" y="511855"/>
                      <a:pt x="12001" y="510626"/>
                      <a:pt x="11591" y="509398"/>
                    </a:cubicBezTo>
                    <a:cubicBezTo>
                      <a:pt x="11182" y="508220"/>
                      <a:pt x="10824" y="507095"/>
                      <a:pt x="10517" y="505917"/>
                    </a:cubicBezTo>
                    <a:cubicBezTo>
                      <a:pt x="10312" y="505201"/>
                      <a:pt x="10107" y="504535"/>
                      <a:pt x="9954" y="503819"/>
                    </a:cubicBezTo>
                    <a:cubicBezTo>
                      <a:pt x="9339" y="501567"/>
                      <a:pt x="8879" y="499212"/>
                      <a:pt x="8572" y="496858"/>
                    </a:cubicBezTo>
                    <a:cubicBezTo>
                      <a:pt x="6780" y="483499"/>
                      <a:pt x="7497" y="469167"/>
                      <a:pt x="12410" y="456576"/>
                    </a:cubicBezTo>
                    <a:cubicBezTo>
                      <a:pt x="16915" y="445060"/>
                      <a:pt x="25872" y="435949"/>
                      <a:pt x="30171" y="424381"/>
                    </a:cubicBezTo>
                    <a:cubicBezTo>
                      <a:pt x="34624" y="412507"/>
                      <a:pt x="30427" y="402782"/>
                      <a:pt x="23927" y="392699"/>
                    </a:cubicBezTo>
                    <a:cubicBezTo>
                      <a:pt x="16710" y="381489"/>
                      <a:pt x="15584" y="373761"/>
                      <a:pt x="22391" y="361783"/>
                    </a:cubicBezTo>
                    <a:cubicBezTo>
                      <a:pt x="31451" y="345763"/>
                      <a:pt x="44093" y="331380"/>
                      <a:pt x="49263" y="313364"/>
                    </a:cubicBezTo>
                    <a:cubicBezTo>
                      <a:pt x="50952" y="307580"/>
                      <a:pt x="51617" y="299134"/>
                      <a:pt x="47727" y="296012"/>
                    </a:cubicBezTo>
                    <a:lnTo>
                      <a:pt x="47727" y="296012"/>
                    </a:lnTo>
                    <a:cubicBezTo>
                      <a:pt x="48802" y="295142"/>
                      <a:pt x="66154" y="282090"/>
                      <a:pt x="75776" y="279326"/>
                    </a:cubicBezTo>
                    <a:cubicBezTo>
                      <a:pt x="85603" y="276511"/>
                      <a:pt x="114625" y="263459"/>
                      <a:pt x="117184" y="240427"/>
                    </a:cubicBezTo>
                    <a:cubicBezTo>
                      <a:pt x="119641" y="217343"/>
                      <a:pt x="121995" y="190266"/>
                      <a:pt x="144619" y="188987"/>
                    </a:cubicBezTo>
                    <a:cubicBezTo>
                      <a:pt x="167191" y="187758"/>
                      <a:pt x="202149" y="198865"/>
                      <a:pt x="213410" y="178648"/>
                    </a:cubicBezTo>
                    <a:cubicBezTo>
                      <a:pt x="224721" y="158430"/>
                      <a:pt x="234088" y="131149"/>
                      <a:pt x="243198" y="123983"/>
                    </a:cubicBezTo>
                    <a:cubicBezTo>
                      <a:pt x="252258" y="116766"/>
                      <a:pt x="272988" y="108628"/>
                      <a:pt x="273295" y="96037"/>
                    </a:cubicBezTo>
                    <a:cubicBezTo>
                      <a:pt x="273602" y="83497"/>
                      <a:pt x="270480" y="62204"/>
                      <a:pt x="286091" y="54373"/>
                    </a:cubicBezTo>
                    <a:cubicBezTo>
                      <a:pt x="301753" y="46491"/>
                      <a:pt x="309021" y="49664"/>
                      <a:pt x="323711" y="32108"/>
                    </a:cubicBezTo>
                    <a:cubicBezTo>
                      <a:pt x="338452" y="14552"/>
                      <a:pt x="356315" y="118"/>
                      <a:pt x="367934" y="12044"/>
                    </a:cubicBezTo>
                    <a:cubicBezTo>
                      <a:pt x="379604" y="23919"/>
                      <a:pt x="407141" y="54987"/>
                      <a:pt x="423161" y="59082"/>
                    </a:cubicBezTo>
                    <a:cubicBezTo>
                      <a:pt x="439130" y="63126"/>
                      <a:pt x="472707" y="56881"/>
                      <a:pt x="478951" y="70342"/>
                    </a:cubicBezTo>
                    <a:cubicBezTo>
                      <a:pt x="485247" y="83804"/>
                      <a:pt x="510634" y="107604"/>
                      <a:pt x="541396" y="106683"/>
                    </a:cubicBezTo>
                    <a:cubicBezTo>
                      <a:pt x="572106" y="105762"/>
                      <a:pt x="609061" y="103561"/>
                      <a:pt x="609419" y="113235"/>
                    </a:cubicBezTo>
                    <a:cubicBezTo>
                      <a:pt x="609726" y="123011"/>
                      <a:pt x="616329" y="149933"/>
                      <a:pt x="632913" y="148398"/>
                    </a:cubicBezTo>
                    <a:cubicBezTo>
                      <a:pt x="649548" y="146811"/>
                      <a:pt x="682459" y="143382"/>
                      <a:pt x="684915" y="153107"/>
                    </a:cubicBezTo>
                    <a:cubicBezTo>
                      <a:pt x="687474" y="162832"/>
                      <a:pt x="694334" y="186325"/>
                      <a:pt x="711275" y="171277"/>
                    </a:cubicBezTo>
                    <a:cubicBezTo>
                      <a:pt x="728217" y="156229"/>
                      <a:pt x="780578" y="126798"/>
                      <a:pt x="801922" y="135551"/>
                    </a:cubicBezTo>
                    <a:cubicBezTo>
                      <a:pt x="823214" y="144354"/>
                      <a:pt x="842101" y="172250"/>
                      <a:pt x="865390" y="165340"/>
                    </a:cubicBezTo>
                    <a:cubicBezTo>
                      <a:pt x="865800" y="182282"/>
                      <a:pt x="890930" y="229115"/>
                      <a:pt x="895588" y="251226"/>
                    </a:cubicBezTo>
                    <a:cubicBezTo>
                      <a:pt x="901218" y="278200"/>
                      <a:pt x="893695" y="276306"/>
                      <a:pt x="873016" y="318943"/>
                    </a:cubicBezTo>
                    <a:cubicBezTo>
                      <a:pt x="852338" y="361579"/>
                      <a:pt x="950150" y="370382"/>
                      <a:pt x="1026670" y="379800"/>
                    </a:cubicBezTo>
                    <a:cubicBezTo>
                      <a:pt x="1103190" y="389167"/>
                      <a:pt x="1081232" y="436819"/>
                      <a:pt x="1085583" y="475105"/>
                    </a:cubicBezTo>
                    <a:cubicBezTo>
                      <a:pt x="1089933" y="513339"/>
                      <a:pt x="1145161" y="499570"/>
                      <a:pt x="1157701" y="493889"/>
                    </a:cubicBezTo>
                    <a:cubicBezTo>
                      <a:pt x="1170241" y="488259"/>
                      <a:pt x="1170907" y="536525"/>
                      <a:pt x="1169627" y="552085"/>
                    </a:cubicBezTo>
                    <a:cubicBezTo>
                      <a:pt x="1168347" y="567645"/>
                      <a:pt x="1154579" y="554747"/>
                      <a:pt x="1135129" y="552188"/>
                    </a:cubicBezTo>
                    <a:cubicBezTo>
                      <a:pt x="1115679" y="549680"/>
                      <a:pt x="1094386" y="586071"/>
                      <a:pt x="1078059" y="640582"/>
                    </a:cubicBezTo>
                    <a:cubicBezTo>
                      <a:pt x="1061731" y="695144"/>
                      <a:pt x="1145161" y="734658"/>
                      <a:pt x="1170190" y="745253"/>
                    </a:cubicBezTo>
                    <a:cubicBezTo>
                      <a:pt x="1195270" y="755951"/>
                      <a:pt x="1178993" y="774735"/>
                      <a:pt x="1166402" y="78604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79"/>
              <p:cNvSpPr/>
              <p:nvPr/>
            </p:nvSpPr>
            <p:spPr>
              <a:xfrm>
                <a:off x="4778189" y="5734219"/>
                <a:ext cx="609088" cy="593732"/>
              </a:xfrm>
              <a:custGeom>
                <a:rect b="b" l="l" r="r" t="t"/>
                <a:pathLst>
                  <a:path extrusionOk="0" h="593732" w="609088">
                    <a:moveTo>
                      <a:pt x="600471" y="427232"/>
                    </a:moveTo>
                    <a:cubicBezTo>
                      <a:pt x="598066" y="437059"/>
                      <a:pt x="591309" y="440488"/>
                      <a:pt x="583580" y="433374"/>
                    </a:cubicBezTo>
                    <a:cubicBezTo>
                      <a:pt x="577695" y="428051"/>
                      <a:pt x="572064" y="416227"/>
                      <a:pt x="563209" y="415715"/>
                    </a:cubicBezTo>
                    <a:cubicBezTo>
                      <a:pt x="555276" y="415255"/>
                      <a:pt x="550107" y="424980"/>
                      <a:pt x="548622" y="431480"/>
                    </a:cubicBezTo>
                    <a:cubicBezTo>
                      <a:pt x="547035" y="438646"/>
                      <a:pt x="549697" y="443815"/>
                      <a:pt x="553945" y="449395"/>
                    </a:cubicBezTo>
                    <a:cubicBezTo>
                      <a:pt x="559064" y="456099"/>
                      <a:pt x="563312" y="463163"/>
                      <a:pt x="567765" y="470278"/>
                    </a:cubicBezTo>
                    <a:cubicBezTo>
                      <a:pt x="571860" y="476727"/>
                      <a:pt x="576927" y="482357"/>
                      <a:pt x="582301" y="487783"/>
                    </a:cubicBezTo>
                    <a:cubicBezTo>
                      <a:pt x="572064" y="494692"/>
                      <a:pt x="570221" y="514398"/>
                      <a:pt x="566894" y="524788"/>
                    </a:cubicBezTo>
                    <a:cubicBezTo>
                      <a:pt x="562083" y="539683"/>
                      <a:pt x="555480" y="547156"/>
                      <a:pt x="541354" y="552940"/>
                    </a:cubicBezTo>
                    <a:cubicBezTo>
                      <a:pt x="533113" y="556267"/>
                      <a:pt x="522057" y="554936"/>
                      <a:pt x="513356" y="554577"/>
                    </a:cubicBezTo>
                    <a:cubicBezTo>
                      <a:pt x="504758" y="554219"/>
                      <a:pt x="496926" y="554628"/>
                      <a:pt x="488430" y="555857"/>
                    </a:cubicBezTo>
                    <a:cubicBezTo>
                      <a:pt x="470464" y="558365"/>
                      <a:pt x="451884" y="558979"/>
                      <a:pt x="434329" y="563688"/>
                    </a:cubicBezTo>
                    <a:cubicBezTo>
                      <a:pt x="425627" y="566094"/>
                      <a:pt x="416772" y="565889"/>
                      <a:pt x="408327" y="569369"/>
                    </a:cubicBezTo>
                    <a:cubicBezTo>
                      <a:pt x="401775" y="571980"/>
                      <a:pt x="395992" y="576638"/>
                      <a:pt x="389287" y="578634"/>
                    </a:cubicBezTo>
                    <a:cubicBezTo>
                      <a:pt x="376439" y="582575"/>
                      <a:pt x="357297" y="590560"/>
                      <a:pt x="343784" y="588973"/>
                    </a:cubicBezTo>
                    <a:cubicBezTo>
                      <a:pt x="335083" y="587949"/>
                      <a:pt x="323413" y="584367"/>
                      <a:pt x="320905" y="575153"/>
                    </a:cubicBezTo>
                    <a:cubicBezTo>
                      <a:pt x="318192" y="564968"/>
                      <a:pt x="318755" y="560361"/>
                      <a:pt x="307802" y="560207"/>
                    </a:cubicBezTo>
                    <a:cubicBezTo>
                      <a:pt x="293624" y="559952"/>
                      <a:pt x="286765" y="539785"/>
                      <a:pt x="281391" y="528166"/>
                    </a:cubicBezTo>
                    <a:cubicBezTo>
                      <a:pt x="273304" y="510559"/>
                      <a:pt x="264909" y="499043"/>
                      <a:pt x="247968" y="489369"/>
                    </a:cubicBezTo>
                    <a:cubicBezTo>
                      <a:pt x="231077" y="479746"/>
                      <a:pt x="210603" y="489318"/>
                      <a:pt x="192894" y="491570"/>
                    </a:cubicBezTo>
                    <a:cubicBezTo>
                      <a:pt x="181480" y="493054"/>
                      <a:pt x="169554" y="494590"/>
                      <a:pt x="157987" y="494027"/>
                    </a:cubicBezTo>
                    <a:cubicBezTo>
                      <a:pt x="148774" y="493566"/>
                      <a:pt x="141608" y="489164"/>
                      <a:pt x="132958" y="486605"/>
                    </a:cubicBezTo>
                    <a:cubicBezTo>
                      <a:pt x="120776" y="482920"/>
                      <a:pt x="109669" y="480821"/>
                      <a:pt x="101991" y="469612"/>
                    </a:cubicBezTo>
                    <a:cubicBezTo>
                      <a:pt x="93648" y="457328"/>
                      <a:pt x="91089" y="441819"/>
                      <a:pt x="90987" y="427283"/>
                    </a:cubicBezTo>
                    <a:cubicBezTo>
                      <a:pt x="90833" y="412542"/>
                      <a:pt x="90987" y="399848"/>
                      <a:pt x="86227" y="385670"/>
                    </a:cubicBezTo>
                    <a:cubicBezTo>
                      <a:pt x="81569" y="372055"/>
                      <a:pt x="76041" y="367244"/>
                      <a:pt x="64064" y="359874"/>
                    </a:cubicBezTo>
                    <a:cubicBezTo>
                      <a:pt x="51166" y="351940"/>
                      <a:pt x="40008" y="342983"/>
                      <a:pt x="25881" y="337251"/>
                    </a:cubicBezTo>
                    <a:cubicBezTo>
                      <a:pt x="12983" y="332081"/>
                      <a:pt x="4384" y="324864"/>
                      <a:pt x="8888" y="310328"/>
                    </a:cubicBezTo>
                    <a:cubicBezTo>
                      <a:pt x="12266" y="299682"/>
                      <a:pt x="14160" y="288063"/>
                      <a:pt x="19688" y="278338"/>
                    </a:cubicBezTo>
                    <a:cubicBezTo>
                      <a:pt x="25727" y="267641"/>
                      <a:pt x="22247" y="264262"/>
                      <a:pt x="17999" y="253565"/>
                    </a:cubicBezTo>
                    <a:cubicBezTo>
                      <a:pt x="16668" y="250187"/>
                      <a:pt x="15388" y="247116"/>
                      <a:pt x="14109" y="244249"/>
                    </a:cubicBezTo>
                    <a:cubicBezTo>
                      <a:pt x="25830" y="239796"/>
                      <a:pt x="38370" y="239233"/>
                      <a:pt x="50705" y="234575"/>
                    </a:cubicBezTo>
                    <a:cubicBezTo>
                      <a:pt x="61556" y="230481"/>
                      <a:pt x="64781" y="222804"/>
                      <a:pt x="55721" y="214716"/>
                    </a:cubicBezTo>
                    <a:cubicBezTo>
                      <a:pt x="50500" y="210059"/>
                      <a:pt x="44000" y="207806"/>
                      <a:pt x="38370" y="203763"/>
                    </a:cubicBezTo>
                    <a:cubicBezTo>
                      <a:pt x="32842" y="199822"/>
                      <a:pt x="26188" y="196955"/>
                      <a:pt x="24704" y="189585"/>
                    </a:cubicBezTo>
                    <a:cubicBezTo>
                      <a:pt x="23373" y="182726"/>
                      <a:pt x="26546" y="180628"/>
                      <a:pt x="31460" y="177403"/>
                    </a:cubicBezTo>
                    <a:cubicBezTo>
                      <a:pt x="38216" y="172899"/>
                      <a:pt x="37449" y="167115"/>
                      <a:pt x="40315" y="160410"/>
                    </a:cubicBezTo>
                    <a:cubicBezTo>
                      <a:pt x="42669" y="154882"/>
                      <a:pt x="49323" y="154575"/>
                      <a:pt x="54698" y="153449"/>
                    </a:cubicBezTo>
                    <a:cubicBezTo>
                      <a:pt x="63552" y="151658"/>
                      <a:pt x="72765" y="150225"/>
                      <a:pt x="81825" y="149662"/>
                    </a:cubicBezTo>
                    <a:cubicBezTo>
                      <a:pt x="91755" y="148996"/>
                      <a:pt x="101377" y="150071"/>
                      <a:pt x="110539" y="145669"/>
                    </a:cubicBezTo>
                    <a:cubicBezTo>
                      <a:pt x="119906" y="141216"/>
                      <a:pt x="130705" y="140039"/>
                      <a:pt x="140994" y="139630"/>
                    </a:cubicBezTo>
                    <a:cubicBezTo>
                      <a:pt x="148927" y="139322"/>
                      <a:pt x="156912" y="140807"/>
                      <a:pt x="164794" y="139732"/>
                    </a:cubicBezTo>
                    <a:cubicBezTo>
                      <a:pt x="167968" y="139322"/>
                      <a:pt x="170527" y="138401"/>
                      <a:pt x="173751" y="138862"/>
                    </a:cubicBezTo>
                    <a:cubicBezTo>
                      <a:pt x="177283" y="139374"/>
                      <a:pt x="180456" y="140448"/>
                      <a:pt x="184193" y="140448"/>
                    </a:cubicBezTo>
                    <a:cubicBezTo>
                      <a:pt x="195146" y="140448"/>
                      <a:pt x="202260" y="133539"/>
                      <a:pt x="208249" y="125093"/>
                    </a:cubicBezTo>
                    <a:cubicBezTo>
                      <a:pt x="215005" y="115573"/>
                      <a:pt x="221659" y="106258"/>
                      <a:pt x="229491" y="97607"/>
                    </a:cubicBezTo>
                    <a:cubicBezTo>
                      <a:pt x="237987" y="88292"/>
                      <a:pt x="248223" y="76367"/>
                      <a:pt x="260713" y="72477"/>
                    </a:cubicBezTo>
                    <a:cubicBezTo>
                      <a:pt x="270591" y="69456"/>
                      <a:pt x="279650" y="75036"/>
                      <a:pt x="289324" y="75803"/>
                    </a:cubicBezTo>
                    <a:cubicBezTo>
                      <a:pt x="308621" y="77390"/>
                      <a:pt x="334161" y="61472"/>
                      <a:pt x="342863" y="44377"/>
                    </a:cubicBezTo>
                    <a:cubicBezTo>
                      <a:pt x="346804" y="36699"/>
                      <a:pt x="347316" y="26104"/>
                      <a:pt x="353202" y="19450"/>
                    </a:cubicBezTo>
                    <a:cubicBezTo>
                      <a:pt x="359190" y="12642"/>
                      <a:pt x="369683" y="14843"/>
                      <a:pt x="377719" y="13205"/>
                    </a:cubicBezTo>
                    <a:cubicBezTo>
                      <a:pt x="378896" y="13001"/>
                      <a:pt x="379971" y="12694"/>
                      <a:pt x="380944" y="12335"/>
                    </a:cubicBezTo>
                    <a:cubicBezTo>
                      <a:pt x="381251" y="12233"/>
                      <a:pt x="381558" y="12131"/>
                      <a:pt x="381814" y="12028"/>
                    </a:cubicBezTo>
                    <a:cubicBezTo>
                      <a:pt x="382786" y="11670"/>
                      <a:pt x="383554" y="11260"/>
                      <a:pt x="384168" y="10748"/>
                    </a:cubicBezTo>
                    <a:cubicBezTo>
                      <a:pt x="384373" y="10595"/>
                      <a:pt x="384526" y="10442"/>
                      <a:pt x="384731" y="10288"/>
                    </a:cubicBezTo>
                    <a:cubicBezTo>
                      <a:pt x="384987" y="10032"/>
                      <a:pt x="385243" y="9725"/>
                      <a:pt x="385499" y="9469"/>
                    </a:cubicBezTo>
                    <a:cubicBezTo>
                      <a:pt x="385704" y="9162"/>
                      <a:pt x="385908" y="8906"/>
                      <a:pt x="386011" y="8599"/>
                    </a:cubicBezTo>
                    <a:cubicBezTo>
                      <a:pt x="386011" y="8599"/>
                      <a:pt x="386062" y="8497"/>
                      <a:pt x="386062" y="8445"/>
                    </a:cubicBezTo>
                    <a:cubicBezTo>
                      <a:pt x="386164" y="8189"/>
                      <a:pt x="386267" y="7934"/>
                      <a:pt x="386318" y="7678"/>
                    </a:cubicBezTo>
                    <a:lnTo>
                      <a:pt x="386318" y="7678"/>
                    </a:lnTo>
                    <a:cubicBezTo>
                      <a:pt x="387035" y="7729"/>
                      <a:pt x="395428" y="8752"/>
                      <a:pt x="392767" y="18119"/>
                    </a:cubicBezTo>
                    <a:cubicBezTo>
                      <a:pt x="389952" y="27793"/>
                      <a:pt x="392306" y="47601"/>
                      <a:pt x="403157" y="48215"/>
                    </a:cubicBezTo>
                    <a:cubicBezTo>
                      <a:pt x="414059" y="48830"/>
                      <a:pt x="425013" y="62905"/>
                      <a:pt x="430029" y="56354"/>
                    </a:cubicBezTo>
                    <a:cubicBezTo>
                      <a:pt x="435045" y="49751"/>
                      <a:pt x="444412" y="25950"/>
                      <a:pt x="454495" y="36289"/>
                    </a:cubicBezTo>
                    <a:cubicBezTo>
                      <a:pt x="464475" y="46628"/>
                      <a:pt x="469236" y="51030"/>
                      <a:pt x="476094" y="52566"/>
                    </a:cubicBezTo>
                    <a:cubicBezTo>
                      <a:pt x="483005" y="54152"/>
                      <a:pt x="506856" y="55381"/>
                      <a:pt x="499588" y="75138"/>
                    </a:cubicBezTo>
                    <a:cubicBezTo>
                      <a:pt x="493804" y="91005"/>
                      <a:pt x="491449" y="99604"/>
                      <a:pt x="483260" y="106104"/>
                    </a:cubicBezTo>
                    <a:lnTo>
                      <a:pt x="483260" y="106104"/>
                    </a:lnTo>
                    <a:cubicBezTo>
                      <a:pt x="481264" y="107691"/>
                      <a:pt x="478961" y="109175"/>
                      <a:pt x="476094" y="110557"/>
                    </a:cubicBezTo>
                    <a:cubicBezTo>
                      <a:pt x="461661" y="117774"/>
                      <a:pt x="439651" y="123712"/>
                      <a:pt x="443644" y="140346"/>
                    </a:cubicBezTo>
                    <a:cubicBezTo>
                      <a:pt x="447585" y="156930"/>
                      <a:pt x="446971" y="172951"/>
                      <a:pt x="455109" y="190506"/>
                    </a:cubicBezTo>
                    <a:cubicBezTo>
                      <a:pt x="463298" y="208063"/>
                      <a:pt x="467035" y="244096"/>
                      <a:pt x="481469" y="236879"/>
                    </a:cubicBezTo>
                    <a:cubicBezTo>
                      <a:pt x="495851" y="229662"/>
                      <a:pt x="505627" y="169981"/>
                      <a:pt x="523030" y="200999"/>
                    </a:cubicBezTo>
                    <a:lnTo>
                      <a:pt x="523030" y="200999"/>
                    </a:lnTo>
                    <a:cubicBezTo>
                      <a:pt x="522876" y="201511"/>
                      <a:pt x="522672" y="202023"/>
                      <a:pt x="522467" y="202534"/>
                    </a:cubicBezTo>
                    <a:cubicBezTo>
                      <a:pt x="522108" y="203507"/>
                      <a:pt x="521853" y="204531"/>
                      <a:pt x="521597" y="205606"/>
                    </a:cubicBezTo>
                    <a:cubicBezTo>
                      <a:pt x="520983" y="208626"/>
                      <a:pt x="520778" y="211799"/>
                      <a:pt x="520880" y="215075"/>
                    </a:cubicBezTo>
                    <a:cubicBezTo>
                      <a:pt x="520880" y="216149"/>
                      <a:pt x="520880" y="217224"/>
                      <a:pt x="520983" y="218351"/>
                    </a:cubicBezTo>
                    <a:lnTo>
                      <a:pt x="520983" y="218555"/>
                    </a:lnTo>
                    <a:cubicBezTo>
                      <a:pt x="521136" y="220039"/>
                      <a:pt x="521188" y="221473"/>
                      <a:pt x="521290" y="222957"/>
                    </a:cubicBezTo>
                    <a:lnTo>
                      <a:pt x="521290" y="223264"/>
                    </a:lnTo>
                    <a:cubicBezTo>
                      <a:pt x="521443" y="224697"/>
                      <a:pt x="521546" y="226181"/>
                      <a:pt x="521597" y="227615"/>
                    </a:cubicBezTo>
                    <a:cubicBezTo>
                      <a:pt x="521699" y="229202"/>
                      <a:pt x="521750" y="230737"/>
                      <a:pt x="521802" y="232324"/>
                    </a:cubicBezTo>
                    <a:cubicBezTo>
                      <a:pt x="522057" y="252387"/>
                      <a:pt x="517093" y="273936"/>
                      <a:pt x="523388" y="293437"/>
                    </a:cubicBezTo>
                    <a:cubicBezTo>
                      <a:pt x="529786" y="313245"/>
                      <a:pt x="546012" y="328140"/>
                      <a:pt x="555890" y="346157"/>
                    </a:cubicBezTo>
                    <a:cubicBezTo>
                      <a:pt x="560496" y="354551"/>
                      <a:pt x="563926" y="363968"/>
                      <a:pt x="570375" y="371186"/>
                    </a:cubicBezTo>
                    <a:cubicBezTo>
                      <a:pt x="576876" y="378556"/>
                      <a:pt x="585833" y="383265"/>
                      <a:pt x="591923" y="391199"/>
                    </a:cubicBezTo>
                    <a:cubicBezTo>
                      <a:pt x="599550" y="401026"/>
                      <a:pt x="603389" y="414896"/>
                      <a:pt x="600420" y="427129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79"/>
              <p:cNvSpPr/>
              <p:nvPr/>
            </p:nvSpPr>
            <p:spPr>
              <a:xfrm>
                <a:off x="6346380" y="4912104"/>
                <a:ext cx="1714659" cy="1381964"/>
              </a:xfrm>
              <a:custGeom>
                <a:rect b="b" l="l" r="r" t="t"/>
                <a:pathLst>
                  <a:path extrusionOk="0" h="1381964" w="1714659">
                    <a:moveTo>
                      <a:pt x="1709350" y="447091"/>
                    </a:moveTo>
                    <a:cubicBezTo>
                      <a:pt x="1708736" y="456253"/>
                      <a:pt x="1707149" y="463880"/>
                      <a:pt x="1698857" y="468691"/>
                    </a:cubicBezTo>
                    <a:cubicBezTo>
                      <a:pt x="1690361" y="473655"/>
                      <a:pt x="1679868" y="477136"/>
                      <a:pt x="1670297" y="479286"/>
                    </a:cubicBezTo>
                    <a:cubicBezTo>
                      <a:pt x="1662363" y="481026"/>
                      <a:pt x="1654174" y="480258"/>
                      <a:pt x="1646343" y="482203"/>
                    </a:cubicBezTo>
                    <a:cubicBezTo>
                      <a:pt x="1637539" y="484456"/>
                      <a:pt x="1628889" y="489420"/>
                      <a:pt x="1622030" y="495306"/>
                    </a:cubicBezTo>
                    <a:cubicBezTo>
                      <a:pt x="1611487" y="504570"/>
                      <a:pt x="1605958" y="517776"/>
                      <a:pt x="1597206" y="528525"/>
                    </a:cubicBezTo>
                    <a:cubicBezTo>
                      <a:pt x="1589017" y="538608"/>
                      <a:pt x="1580674" y="548742"/>
                      <a:pt x="1572945" y="559389"/>
                    </a:cubicBezTo>
                    <a:cubicBezTo>
                      <a:pt x="1563066" y="573055"/>
                      <a:pt x="1557283" y="589229"/>
                      <a:pt x="1546380" y="602178"/>
                    </a:cubicBezTo>
                    <a:cubicBezTo>
                      <a:pt x="1537116" y="613234"/>
                      <a:pt x="1525293" y="620144"/>
                      <a:pt x="1512292" y="625928"/>
                    </a:cubicBezTo>
                    <a:cubicBezTo>
                      <a:pt x="1501288" y="630790"/>
                      <a:pt x="1487110" y="635294"/>
                      <a:pt x="1481685" y="647117"/>
                    </a:cubicBezTo>
                    <a:cubicBezTo>
                      <a:pt x="1476617" y="658173"/>
                      <a:pt x="1477948" y="671225"/>
                      <a:pt x="1487315" y="679261"/>
                    </a:cubicBezTo>
                    <a:cubicBezTo>
                      <a:pt x="1491921" y="683254"/>
                      <a:pt x="1497244" y="686171"/>
                      <a:pt x="1501493" y="690522"/>
                    </a:cubicBezTo>
                    <a:cubicBezTo>
                      <a:pt x="1505741" y="695026"/>
                      <a:pt x="1508965" y="700349"/>
                      <a:pt x="1513623" y="704495"/>
                    </a:cubicBezTo>
                    <a:cubicBezTo>
                      <a:pt x="1523706" y="713656"/>
                      <a:pt x="1539881" y="715755"/>
                      <a:pt x="1545971" y="729063"/>
                    </a:cubicBezTo>
                    <a:cubicBezTo>
                      <a:pt x="1551960" y="741808"/>
                      <a:pt x="1550475" y="757316"/>
                      <a:pt x="1542798" y="768884"/>
                    </a:cubicBezTo>
                    <a:cubicBezTo>
                      <a:pt x="1538856" y="774770"/>
                      <a:pt x="1533789" y="779940"/>
                      <a:pt x="1530974" y="786543"/>
                    </a:cubicBezTo>
                    <a:cubicBezTo>
                      <a:pt x="1528262" y="793196"/>
                      <a:pt x="1528262" y="800465"/>
                      <a:pt x="1526880" y="807426"/>
                    </a:cubicBezTo>
                    <a:cubicBezTo>
                      <a:pt x="1522375" y="830663"/>
                      <a:pt x="1499445" y="849345"/>
                      <a:pt x="1476770" y="853389"/>
                    </a:cubicBezTo>
                    <a:cubicBezTo>
                      <a:pt x="1464947" y="855487"/>
                      <a:pt x="1456246" y="858558"/>
                      <a:pt x="1446623" y="866492"/>
                    </a:cubicBezTo>
                    <a:cubicBezTo>
                      <a:pt x="1437257" y="874118"/>
                      <a:pt x="1431268" y="879544"/>
                      <a:pt x="1418677" y="877189"/>
                    </a:cubicBezTo>
                    <a:cubicBezTo>
                      <a:pt x="1407672" y="875091"/>
                      <a:pt x="1401172" y="872276"/>
                      <a:pt x="1393290" y="882410"/>
                    </a:cubicBezTo>
                    <a:cubicBezTo>
                      <a:pt x="1386943" y="890599"/>
                      <a:pt x="1383053" y="900529"/>
                      <a:pt x="1377730" y="909333"/>
                    </a:cubicBezTo>
                    <a:cubicBezTo>
                      <a:pt x="1371383" y="919672"/>
                      <a:pt x="1361044" y="920184"/>
                      <a:pt x="1349937" y="919570"/>
                    </a:cubicBezTo>
                    <a:cubicBezTo>
                      <a:pt x="1340212" y="919057"/>
                      <a:pt x="1328183" y="915884"/>
                      <a:pt x="1319176" y="921105"/>
                    </a:cubicBezTo>
                    <a:cubicBezTo>
                      <a:pt x="1310730" y="926070"/>
                      <a:pt x="1303206" y="937945"/>
                      <a:pt x="1298958" y="946493"/>
                    </a:cubicBezTo>
                    <a:cubicBezTo>
                      <a:pt x="1292611" y="959237"/>
                      <a:pt x="1287339" y="973517"/>
                      <a:pt x="1276437" y="983088"/>
                    </a:cubicBezTo>
                    <a:cubicBezTo>
                      <a:pt x="1264460" y="993530"/>
                      <a:pt x="1247569" y="988156"/>
                      <a:pt x="1237742" y="1002590"/>
                    </a:cubicBezTo>
                    <a:cubicBezTo>
                      <a:pt x="1233749" y="1008476"/>
                      <a:pt x="1231446" y="1016870"/>
                      <a:pt x="1226789" y="1022039"/>
                    </a:cubicBezTo>
                    <a:cubicBezTo>
                      <a:pt x="1222899" y="1026339"/>
                      <a:pt x="1215835" y="1030434"/>
                      <a:pt x="1210614" y="1032891"/>
                    </a:cubicBezTo>
                    <a:cubicBezTo>
                      <a:pt x="1197204" y="1039238"/>
                      <a:pt x="1193110" y="1025213"/>
                      <a:pt x="1182208" y="1020913"/>
                    </a:cubicBezTo>
                    <a:cubicBezTo>
                      <a:pt x="1170640" y="1016409"/>
                      <a:pt x="1160812" y="1024701"/>
                      <a:pt x="1151958" y="1031048"/>
                    </a:cubicBezTo>
                    <a:cubicBezTo>
                      <a:pt x="1140748" y="1039135"/>
                      <a:pt x="1127850" y="1045226"/>
                      <a:pt x="1117767" y="1054746"/>
                    </a:cubicBezTo>
                    <a:cubicBezTo>
                      <a:pt x="1108605" y="1063448"/>
                      <a:pt x="1103436" y="1074913"/>
                      <a:pt x="1091970" y="1081259"/>
                    </a:cubicBezTo>
                    <a:cubicBezTo>
                      <a:pt x="1078304" y="1088886"/>
                      <a:pt x="1061464" y="1090319"/>
                      <a:pt x="1046263" y="1087862"/>
                    </a:cubicBezTo>
                    <a:cubicBezTo>
                      <a:pt x="1035668" y="1086173"/>
                      <a:pt x="1023384" y="1080697"/>
                      <a:pt x="1013864" y="1088067"/>
                    </a:cubicBezTo>
                    <a:cubicBezTo>
                      <a:pt x="1005776" y="1094362"/>
                      <a:pt x="999839" y="1108899"/>
                      <a:pt x="1001682" y="1119033"/>
                    </a:cubicBezTo>
                    <a:cubicBezTo>
                      <a:pt x="1003422" y="1129116"/>
                      <a:pt x="1014324" y="1133569"/>
                      <a:pt x="1018163" y="1142526"/>
                    </a:cubicBezTo>
                    <a:cubicBezTo>
                      <a:pt x="1023179" y="1154299"/>
                      <a:pt x="1010229" y="1160492"/>
                      <a:pt x="1003473" y="1167812"/>
                    </a:cubicBezTo>
                    <a:cubicBezTo>
                      <a:pt x="999225" y="1172469"/>
                      <a:pt x="996205" y="1177792"/>
                      <a:pt x="995642" y="1184190"/>
                    </a:cubicBezTo>
                    <a:cubicBezTo>
                      <a:pt x="995130" y="1189206"/>
                      <a:pt x="997024" y="1194171"/>
                      <a:pt x="996512" y="1199034"/>
                    </a:cubicBezTo>
                    <a:cubicBezTo>
                      <a:pt x="995539" y="1210191"/>
                      <a:pt x="980747" y="1217306"/>
                      <a:pt x="976090" y="1227287"/>
                    </a:cubicBezTo>
                    <a:cubicBezTo>
                      <a:pt x="969948" y="1240390"/>
                      <a:pt x="978547" y="1246839"/>
                      <a:pt x="991189" y="1245150"/>
                    </a:cubicBezTo>
                    <a:cubicBezTo>
                      <a:pt x="1000965" y="1243768"/>
                      <a:pt x="1010843" y="1242028"/>
                      <a:pt x="1020568" y="1240339"/>
                    </a:cubicBezTo>
                    <a:cubicBezTo>
                      <a:pt x="1027888" y="1239059"/>
                      <a:pt x="1042885" y="1233634"/>
                      <a:pt x="1040325" y="1246071"/>
                    </a:cubicBezTo>
                    <a:cubicBezTo>
                      <a:pt x="1035361" y="1270077"/>
                      <a:pt x="1011816" y="1286916"/>
                      <a:pt x="988732" y="1290755"/>
                    </a:cubicBezTo>
                    <a:cubicBezTo>
                      <a:pt x="978291" y="1292495"/>
                      <a:pt x="966570" y="1289526"/>
                      <a:pt x="958022" y="1297409"/>
                    </a:cubicBezTo>
                    <a:cubicBezTo>
                      <a:pt x="948655" y="1306008"/>
                      <a:pt x="952801" y="1317166"/>
                      <a:pt x="954592" y="1327812"/>
                    </a:cubicBezTo>
                    <a:cubicBezTo>
                      <a:pt x="956384" y="1338407"/>
                      <a:pt x="953006" y="1347876"/>
                      <a:pt x="952443" y="1358267"/>
                    </a:cubicBezTo>
                    <a:cubicBezTo>
                      <a:pt x="952238" y="1361900"/>
                      <a:pt x="952187" y="1365586"/>
                      <a:pt x="952084" y="1369271"/>
                    </a:cubicBezTo>
                    <a:cubicBezTo>
                      <a:pt x="948707" y="1368606"/>
                      <a:pt x="944970" y="1368452"/>
                      <a:pt x="940824" y="1368810"/>
                    </a:cubicBezTo>
                    <a:cubicBezTo>
                      <a:pt x="931253" y="1369527"/>
                      <a:pt x="925009" y="1375464"/>
                      <a:pt x="915898" y="1377103"/>
                    </a:cubicBezTo>
                    <a:cubicBezTo>
                      <a:pt x="904637" y="1379201"/>
                      <a:pt x="893172" y="1376795"/>
                      <a:pt x="883242" y="1371523"/>
                    </a:cubicBezTo>
                    <a:cubicBezTo>
                      <a:pt x="866096" y="1362463"/>
                      <a:pt x="854682" y="1351408"/>
                      <a:pt x="845775" y="1334312"/>
                    </a:cubicBezTo>
                    <a:cubicBezTo>
                      <a:pt x="836921" y="1317268"/>
                      <a:pt x="826786" y="1308157"/>
                      <a:pt x="807387" y="1304524"/>
                    </a:cubicBezTo>
                    <a:cubicBezTo>
                      <a:pt x="789781" y="1301145"/>
                      <a:pt x="771712" y="1305803"/>
                      <a:pt x="753696" y="1303449"/>
                    </a:cubicBezTo>
                    <a:cubicBezTo>
                      <a:pt x="738136" y="1301350"/>
                      <a:pt x="724419" y="1305496"/>
                      <a:pt x="709012" y="1305343"/>
                    </a:cubicBezTo>
                    <a:cubicBezTo>
                      <a:pt x="679428" y="1305086"/>
                      <a:pt x="651584" y="1316603"/>
                      <a:pt x="625173" y="1328836"/>
                    </a:cubicBezTo>
                    <a:cubicBezTo>
                      <a:pt x="615346" y="1333443"/>
                      <a:pt x="608948" y="1341324"/>
                      <a:pt x="599837" y="1346238"/>
                    </a:cubicBezTo>
                    <a:cubicBezTo>
                      <a:pt x="588475" y="1352278"/>
                      <a:pt x="574501" y="1347876"/>
                      <a:pt x="562984" y="1353865"/>
                    </a:cubicBezTo>
                    <a:cubicBezTo>
                      <a:pt x="558480" y="1356270"/>
                      <a:pt x="554795" y="1361133"/>
                      <a:pt x="549882" y="1363027"/>
                    </a:cubicBezTo>
                    <a:cubicBezTo>
                      <a:pt x="543740" y="1365381"/>
                      <a:pt x="540822" y="1363180"/>
                      <a:pt x="534731" y="1362310"/>
                    </a:cubicBezTo>
                    <a:cubicBezTo>
                      <a:pt x="524290" y="1360723"/>
                      <a:pt x="513694" y="1364460"/>
                      <a:pt x="503407" y="1362566"/>
                    </a:cubicBezTo>
                    <a:cubicBezTo>
                      <a:pt x="493119" y="1360672"/>
                      <a:pt x="484417" y="1351152"/>
                      <a:pt x="476228" y="1345266"/>
                    </a:cubicBezTo>
                    <a:cubicBezTo>
                      <a:pt x="461896" y="1334876"/>
                      <a:pt x="448231" y="1336871"/>
                      <a:pt x="432159" y="1333852"/>
                    </a:cubicBezTo>
                    <a:cubicBezTo>
                      <a:pt x="418544" y="1331241"/>
                      <a:pt x="410611" y="1317576"/>
                      <a:pt x="403598" y="1306315"/>
                    </a:cubicBezTo>
                    <a:cubicBezTo>
                      <a:pt x="391468" y="1286455"/>
                      <a:pt x="375908" y="1264242"/>
                      <a:pt x="370124" y="1241363"/>
                    </a:cubicBezTo>
                    <a:cubicBezTo>
                      <a:pt x="363931" y="1216948"/>
                      <a:pt x="370636" y="1184190"/>
                      <a:pt x="350469" y="1165457"/>
                    </a:cubicBezTo>
                    <a:cubicBezTo>
                      <a:pt x="330559" y="1146928"/>
                      <a:pt x="299337" y="1147440"/>
                      <a:pt x="274615" y="1140121"/>
                    </a:cubicBezTo>
                    <a:cubicBezTo>
                      <a:pt x="248613" y="1132495"/>
                      <a:pt x="225018" y="1113966"/>
                      <a:pt x="197839" y="1110895"/>
                    </a:cubicBezTo>
                    <a:cubicBezTo>
                      <a:pt x="186885" y="1109616"/>
                      <a:pt x="176188" y="1112993"/>
                      <a:pt x="165286" y="1112226"/>
                    </a:cubicBezTo>
                    <a:cubicBezTo>
                      <a:pt x="152797" y="1111407"/>
                      <a:pt x="144147" y="1104446"/>
                      <a:pt x="134883" y="1096615"/>
                    </a:cubicBezTo>
                    <a:cubicBezTo>
                      <a:pt x="123878" y="1087197"/>
                      <a:pt x="113283" y="1078649"/>
                      <a:pt x="98798" y="1075527"/>
                    </a:cubicBezTo>
                    <a:cubicBezTo>
                      <a:pt x="86821" y="1072865"/>
                      <a:pt x="73615" y="1075373"/>
                      <a:pt x="61997" y="1071125"/>
                    </a:cubicBezTo>
                    <a:cubicBezTo>
                      <a:pt x="50583" y="1066979"/>
                      <a:pt x="30109" y="1035399"/>
                      <a:pt x="16187" y="1036883"/>
                    </a:cubicBezTo>
                    <a:cubicBezTo>
                      <a:pt x="15982" y="1036320"/>
                      <a:pt x="15676" y="1035757"/>
                      <a:pt x="15471" y="1035143"/>
                    </a:cubicBezTo>
                    <a:cubicBezTo>
                      <a:pt x="13219" y="1029922"/>
                      <a:pt x="9943" y="1025315"/>
                      <a:pt x="8510" y="1019788"/>
                    </a:cubicBezTo>
                    <a:cubicBezTo>
                      <a:pt x="4876" y="1006224"/>
                      <a:pt x="14140" y="998086"/>
                      <a:pt x="17160" y="985750"/>
                    </a:cubicBezTo>
                    <a:cubicBezTo>
                      <a:pt x="19054" y="977766"/>
                      <a:pt x="19668" y="969269"/>
                      <a:pt x="20538" y="961080"/>
                    </a:cubicBezTo>
                    <a:cubicBezTo>
                      <a:pt x="21203" y="955245"/>
                      <a:pt x="21971" y="949563"/>
                      <a:pt x="20026" y="943933"/>
                    </a:cubicBezTo>
                    <a:cubicBezTo>
                      <a:pt x="17467" y="936306"/>
                      <a:pt x="6309" y="918494"/>
                      <a:pt x="19463" y="914400"/>
                    </a:cubicBezTo>
                    <a:cubicBezTo>
                      <a:pt x="24325" y="912864"/>
                      <a:pt x="29751" y="915014"/>
                      <a:pt x="34665" y="914861"/>
                    </a:cubicBezTo>
                    <a:cubicBezTo>
                      <a:pt x="40243" y="914758"/>
                      <a:pt x="45772" y="912353"/>
                      <a:pt x="49610" y="908360"/>
                    </a:cubicBezTo>
                    <a:cubicBezTo>
                      <a:pt x="49866" y="908053"/>
                      <a:pt x="50173" y="907797"/>
                      <a:pt x="50378" y="907490"/>
                    </a:cubicBezTo>
                    <a:cubicBezTo>
                      <a:pt x="50890" y="906927"/>
                      <a:pt x="51299" y="906364"/>
                      <a:pt x="51607" y="905852"/>
                    </a:cubicBezTo>
                    <a:cubicBezTo>
                      <a:pt x="52476" y="904573"/>
                      <a:pt x="52835" y="903395"/>
                      <a:pt x="52835" y="902321"/>
                    </a:cubicBezTo>
                    <a:cubicBezTo>
                      <a:pt x="52835" y="902321"/>
                      <a:pt x="90660" y="881847"/>
                      <a:pt x="102893" y="866799"/>
                    </a:cubicBezTo>
                    <a:cubicBezTo>
                      <a:pt x="115125" y="851751"/>
                      <a:pt x="132989" y="821348"/>
                      <a:pt x="148344" y="825084"/>
                    </a:cubicBezTo>
                    <a:cubicBezTo>
                      <a:pt x="163648" y="828871"/>
                      <a:pt x="170251" y="832301"/>
                      <a:pt x="175574" y="851700"/>
                    </a:cubicBezTo>
                    <a:cubicBezTo>
                      <a:pt x="180897" y="871149"/>
                      <a:pt x="201934" y="896537"/>
                      <a:pt x="227014" y="913479"/>
                    </a:cubicBezTo>
                    <a:cubicBezTo>
                      <a:pt x="252094" y="930421"/>
                      <a:pt x="268473" y="941681"/>
                      <a:pt x="277174" y="961438"/>
                    </a:cubicBezTo>
                    <a:cubicBezTo>
                      <a:pt x="285926" y="981195"/>
                      <a:pt x="307577" y="1009397"/>
                      <a:pt x="325441" y="1007811"/>
                    </a:cubicBezTo>
                    <a:cubicBezTo>
                      <a:pt x="343252" y="1006224"/>
                      <a:pt x="384660" y="1004995"/>
                      <a:pt x="390290" y="1027874"/>
                    </a:cubicBezTo>
                    <a:cubicBezTo>
                      <a:pt x="395921" y="1050805"/>
                      <a:pt x="397200" y="1061758"/>
                      <a:pt x="410354" y="1065188"/>
                    </a:cubicBezTo>
                    <a:cubicBezTo>
                      <a:pt x="423560" y="1068668"/>
                      <a:pt x="454219" y="1071483"/>
                      <a:pt x="453042" y="1099993"/>
                    </a:cubicBezTo>
                    <a:cubicBezTo>
                      <a:pt x="451813" y="1128502"/>
                      <a:pt x="448947" y="1135770"/>
                      <a:pt x="464609" y="1134183"/>
                    </a:cubicBezTo>
                    <a:cubicBezTo>
                      <a:pt x="480323" y="1132648"/>
                      <a:pt x="506017" y="1124766"/>
                      <a:pt x="509446" y="1142015"/>
                    </a:cubicBezTo>
                    <a:cubicBezTo>
                      <a:pt x="512927" y="1159264"/>
                      <a:pt x="517943" y="1194018"/>
                      <a:pt x="533912" y="1182091"/>
                    </a:cubicBezTo>
                    <a:cubicBezTo>
                      <a:pt x="549933" y="1170217"/>
                      <a:pt x="561142" y="1155783"/>
                      <a:pt x="569639" y="1157319"/>
                    </a:cubicBezTo>
                    <a:cubicBezTo>
                      <a:pt x="578084" y="1158906"/>
                      <a:pt x="600042" y="1152354"/>
                      <a:pt x="598813" y="1130242"/>
                    </a:cubicBezTo>
                    <a:cubicBezTo>
                      <a:pt x="609972" y="1130293"/>
                      <a:pt x="620874" y="1129372"/>
                      <a:pt x="631315" y="1127222"/>
                    </a:cubicBezTo>
                    <a:cubicBezTo>
                      <a:pt x="656600" y="1122002"/>
                      <a:pt x="679275" y="1108796"/>
                      <a:pt x="704508" y="1103064"/>
                    </a:cubicBezTo>
                    <a:cubicBezTo>
                      <a:pt x="714540" y="1100760"/>
                      <a:pt x="725698" y="1099328"/>
                      <a:pt x="733683" y="1092213"/>
                    </a:cubicBezTo>
                    <a:cubicBezTo>
                      <a:pt x="744022" y="1082897"/>
                      <a:pt x="746530" y="1067133"/>
                      <a:pt x="748322" y="1054081"/>
                    </a:cubicBezTo>
                    <a:cubicBezTo>
                      <a:pt x="750830" y="1036525"/>
                      <a:pt x="749448" y="1015232"/>
                      <a:pt x="757023" y="998956"/>
                    </a:cubicBezTo>
                    <a:cubicBezTo>
                      <a:pt x="763523" y="985033"/>
                      <a:pt x="778981" y="974541"/>
                      <a:pt x="794438" y="973927"/>
                    </a:cubicBezTo>
                    <a:cubicBezTo>
                      <a:pt x="814298" y="973108"/>
                      <a:pt x="825609" y="967017"/>
                      <a:pt x="836000" y="950229"/>
                    </a:cubicBezTo>
                    <a:cubicBezTo>
                      <a:pt x="844649" y="936204"/>
                      <a:pt x="854323" y="920388"/>
                      <a:pt x="869832" y="913274"/>
                    </a:cubicBezTo>
                    <a:cubicBezTo>
                      <a:pt x="884880" y="906364"/>
                      <a:pt x="901003" y="904368"/>
                      <a:pt x="914976" y="895257"/>
                    </a:cubicBezTo>
                    <a:cubicBezTo>
                      <a:pt x="932379" y="883997"/>
                      <a:pt x="936064" y="870843"/>
                      <a:pt x="941182" y="851341"/>
                    </a:cubicBezTo>
                    <a:cubicBezTo>
                      <a:pt x="944663" y="837931"/>
                      <a:pt x="948143" y="823037"/>
                      <a:pt x="960837" y="815461"/>
                    </a:cubicBezTo>
                    <a:cubicBezTo>
                      <a:pt x="973326" y="808091"/>
                      <a:pt x="1008080" y="801591"/>
                      <a:pt x="992878" y="780554"/>
                    </a:cubicBezTo>
                    <a:cubicBezTo>
                      <a:pt x="982642" y="766376"/>
                      <a:pt x="966825" y="757521"/>
                      <a:pt x="979315" y="737969"/>
                    </a:cubicBezTo>
                    <a:cubicBezTo>
                      <a:pt x="987043" y="725838"/>
                      <a:pt x="1001272" y="719901"/>
                      <a:pt x="1012584" y="711661"/>
                    </a:cubicBezTo>
                    <a:cubicBezTo>
                      <a:pt x="1028553" y="699991"/>
                      <a:pt x="1042731" y="686120"/>
                      <a:pt x="1048976" y="666824"/>
                    </a:cubicBezTo>
                    <a:cubicBezTo>
                      <a:pt x="1055425" y="646964"/>
                      <a:pt x="1052763" y="625672"/>
                      <a:pt x="1050153" y="605403"/>
                    </a:cubicBezTo>
                    <a:cubicBezTo>
                      <a:pt x="1047594" y="585646"/>
                      <a:pt x="1045291" y="566094"/>
                      <a:pt x="1047286" y="546183"/>
                    </a:cubicBezTo>
                    <a:cubicBezTo>
                      <a:pt x="1049385" y="526375"/>
                      <a:pt x="1054555" y="507027"/>
                      <a:pt x="1056602" y="487270"/>
                    </a:cubicBezTo>
                    <a:cubicBezTo>
                      <a:pt x="1058854" y="465415"/>
                      <a:pt x="1057472" y="443201"/>
                      <a:pt x="1051535" y="422011"/>
                    </a:cubicBezTo>
                    <a:cubicBezTo>
                      <a:pt x="1048310" y="410444"/>
                      <a:pt x="1041810" y="387411"/>
                      <a:pt x="1029065" y="382139"/>
                    </a:cubicBezTo>
                    <a:cubicBezTo>
                      <a:pt x="1007824" y="373386"/>
                      <a:pt x="1000146" y="440744"/>
                      <a:pt x="997331" y="452465"/>
                    </a:cubicBezTo>
                    <a:cubicBezTo>
                      <a:pt x="989858" y="483585"/>
                      <a:pt x="980798" y="514142"/>
                      <a:pt x="975168" y="545671"/>
                    </a:cubicBezTo>
                    <a:cubicBezTo>
                      <a:pt x="974708" y="548384"/>
                      <a:pt x="974196" y="551097"/>
                      <a:pt x="973684" y="553809"/>
                    </a:cubicBezTo>
                    <a:cubicBezTo>
                      <a:pt x="973070" y="551864"/>
                      <a:pt x="925315" y="394372"/>
                      <a:pt x="948655" y="369138"/>
                    </a:cubicBezTo>
                    <a:cubicBezTo>
                      <a:pt x="972149" y="343751"/>
                      <a:pt x="989090" y="344979"/>
                      <a:pt x="967491" y="330597"/>
                    </a:cubicBezTo>
                    <a:cubicBezTo>
                      <a:pt x="945840" y="316163"/>
                      <a:pt x="906378" y="298607"/>
                      <a:pt x="913901" y="271326"/>
                    </a:cubicBezTo>
                    <a:cubicBezTo>
                      <a:pt x="921425" y="244045"/>
                      <a:pt x="945226" y="227768"/>
                      <a:pt x="961861" y="227410"/>
                    </a:cubicBezTo>
                    <a:cubicBezTo>
                      <a:pt x="978495" y="227103"/>
                      <a:pt x="985713" y="232477"/>
                      <a:pt x="1001016" y="218964"/>
                    </a:cubicBezTo>
                    <a:cubicBezTo>
                      <a:pt x="1016423" y="205503"/>
                      <a:pt x="1034542" y="186667"/>
                      <a:pt x="1051176" y="185746"/>
                    </a:cubicBezTo>
                    <a:cubicBezTo>
                      <a:pt x="1067811" y="184825"/>
                      <a:pt x="1099443" y="200487"/>
                      <a:pt x="1112034" y="194499"/>
                    </a:cubicBezTo>
                    <a:cubicBezTo>
                      <a:pt x="1124523" y="188561"/>
                      <a:pt x="1138650" y="178836"/>
                      <a:pt x="1143052" y="163481"/>
                    </a:cubicBezTo>
                    <a:cubicBezTo>
                      <a:pt x="1147454" y="148126"/>
                      <a:pt x="1163423" y="127141"/>
                      <a:pt x="1179085" y="135586"/>
                    </a:cubicBezTo>
                    <a:cubicBezTo>
                      <a:pt x="1194747" y="144082"/>
                      <a:pt x="1214504" y="173820"/>
                      <a:pt x="1222336" y="159694"/>
                    </a:cubicBezTo>
                    <a:cubicBezTo>
                      <a:pt x="1230167" y="145567"/>
                      <a:pt x="1236769" y="126168"/>
                      <a:pt x="1245880" y="139937"/>
                    </a:cubicBezTo>
                    <a:cubicBezTo>
                      <a:pt x="1254991" y="153705"/>
                      <a:pt x="1270039" y="181959"/>
                      <a:pt x="1281351" y="182880"/>
                    </a:cubicBezTo>
                    <a:cubicBezTo>
                      <a:pt x="1292611" y="183801"/>
                      <a:pt x="1298292" y="168139"/>
                      <a:pt x="1309553" y="169726"/>
                    </a:cubicBezTo>
                    <a:cubicBezTo>
                      <a:pt x="1320865" y="171312"/>
                      <a:pt x="1334019" y="176329"/>
                      <a:pt x="1345586" y="180730"/>
                    </a:cubicBezTo>
                    <a:cubicBezTo>
                      <a:pt x="1357154" y="185081"/>
                      <a:pt x="1366571" y="195164"/>
                      <a:pt x="1381057" y="183545"/>
                    </a:cubicBezTo>
                    <a:cubicBezTo>
                      <a:pt x="1395439" y="171926"/>
                      <a:pt x="1407980" y="148433"/>
                      <a:pt x="1418319" y="149355"/>
                    </a:cubicBezTo>
                    <a:cubicBezTo>
                      <a:pt x="1428657" y="150327"/>
                      <a:pt x="1433725" y="149713"/>
                      <a:pt x="1439662" y="140295"/>
                    </a:cubicBezTo>
                    <a:cubicBezTo>
                      <a:pt x="1445600" y="130877"/>
                      <a:pt x="1460341" y="114242"/>
                      <a:pt x="1454711" y="104569"/>
                    </a:cubicBezTo>
                    <a:cubicBezTo>
                      <a:pt x="1449080" y="94844"/>
                      <a:pt x="1434954" y="65669"/>
                      <a:pt x="1448773" y="65055"/>
                    </a:cubicBezTo>
                    <a:cubicBezTo>
                      <a:pt x="1462541" y="64440"/>
                      <a:pt x="1498882" y="66642"/>
                      <a:pt x="1499854" y="53794"/>
                    </a:cubicBezTo>
                    <a:cubicBezTo>
                      <a:pt x="1500776" y="40896"/>
                      <a:pt x="1503949" y="7678"/>
                      <a:pt x="1521812" y="7678"/>
                    </a:cubicBezTo>
                    <a:cubicBezTo>
                      <a:pt x="1539676" y="7678"/>
                      <a:pt x="1589477" y="26155"/>
                      <a:pt x="1572586" y="39309"/>
                    </a:cubicBezTo>
                    <a:cubicBezTo>
                      <a:pt x="1555645" y="52515"/>
                      <a:pt x="1525037" y="77288"/>
                      <a:pt x="1524013" y="105746"/>
                    </a:cubicBezTo>
                    <a:lnTo>
                      <a:pt x="1524013" y="105746"/>
                    </a:lnTo>
                    <a:cubicBezTo>
                      <a:pt x="1523758" y="107077"/>
                      <a:pt x="1523655" y="108305"/>
                      <a:pt x="1523655" y="109738"/>
                    </a:cubicBezTo>
                    <a:cubicBezTo>
                      <a:pt x="1523809" y="123251"/>
                      <a:pt x="1531486" y="136968"/>
                      <a:pt x="1536656" y="149047"/>
                    </a:cubicBezTo>
                    <a:cubicBezTo>
                      <a:pt x="1553137" y="187487"/>
                      <a:pt x="1567008" y="226949"/>
                      <a:pt x="1579497" y="266770"/>
                    </a:cubicBezTo>
                    <a:cubicBezTo>
                      <a:pt x="1584768" y="283661"/>
                      <a:pt x="1589631" y="301985"/>
                      <a:pt x="1600123" y="316470"/>
                    </a:cubicBezTo>
                    <a:cubicBezTo>
                      <a:pt x="1607904" y="327167"/>
                      <a:pt x="1618345" y="332337"/>
                      <a:pt x="1630834" y="335766"/>
                    </a:cubicBezTo>
                    <a:cubicBezTo>
                      <a:pt x="1650540" y="341243"/>
                      <a:pt x="1669069" y="350047"/>
                      <a:pt x="1688006" y="357571"/>
                    </a:cubicBezTo>
                    <a:cubicBezTo>
                      <a:pt x="1698704" y="361870"/>
                      <a:pt x="1703873" y="361307"/>
                      <a:pt x="1705818" y="373540"/>
                    </a:cubicBezTo>
                    <a:cubicBezTo>
                      <a:pt x="1707405" y="383265"/>
                      <a:pt x="1707354" y="392939"/>
                      <a:pt x="1707917" y="402766"/>
                    </a:cubicBezTo>
                    <a:cubicBezTo>
                      <a:pt x="1708787" y="417404"/>
                      <a:pt x="1710579" y="432197"/>
                      <a:pt x="1709555" y="446835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79"/>
              <p:cNvSpPr/>
              <p:nvPr/>
            </p:nvSpPr>
            <p:spPr>
              <a:xfrm>
                <a:off x="7290634" y="4695620"/>
                <a:ext cx="1325662" cy="1673712"/>
              </a:xfrm>
              <a:custGeom>
                <a:rect b="b" l="l" r="r" t="t"/>
                <a:pathLst>
                  <a:path extrusionOk="0" h="1673712" w="1325662">
                    <a:moveTo>
                      <a:pt x="1169500" y="849014"/>
                    </a:moveTo>
                    <a:cubicBezTo>
                      <a:pt x="1178918" y="870358"/>
                      <a:pt x="1208298" y="877575"/>
                      <a:pt x="1223806" y="894056"/>
                    </a:cubicBezTo>
                    <a:cubicBezTo>
                      <a:pt x="1246890" y="918573"/>
                      <a:pt x="1253340" y="955682"/>
                      <a:pt x="1250268" y="988183"/>
                    </a:cubicBezTo>
                    <a:cubicBezTo>
                      <a:pt x="1246686" y="1025035"/>
                      <a:pt x="1223704" y="1053545"/>
                      <a:pt x="1214081" y="1088350"/>
                    </a:cubicBezTo>
                    <a:cubicBezTo>
                      <a:pt x="1204305" y="1123718"/>
                      <a:pt x="1193915" y="1159854"/>
                      <a:pt x="1194017" y="1196758"/>
                    </a:cubicBezTo>
                    <a:cubicBezTo>
                      <a:pt x="1194017" y="1214109"/>
                      <a:pt x="1194376" y="1232740"/>
                      <a:pt x="1198982" y="1249630"/>
                    </a:cubicBezTo>
                    <a:cubicBezTo>
                      <a:pt x="1202719" y="1263143"/>
                      <a:pt x="1211266" y="1273482"/>
                      <a:pt x="1217767" y="1285561"/>
                    </a:cubicBezTo>
                    <a:cubicBezTo>
                      <a:pt x="1234350" y="1316477"/>
                      <a:pt x="1224881" y="1350463"/>
                      <a:pt x="1196730" y="1370629"/>
                    </a:cubicBezTo>
                    <a:cubicBezTo>
                      <a:pt x="1174772" y="1386393"/>
                      <a:pt x="1141298" y="1391665"/>
                      <a:pt x="1126710" y="1416183"/>
                    </a:cubicBezTo>
                    <a:cubicBezTo>
                      <a:pt x="1120108" y="1427239"/>
                      <a:pt x="1120978" y="1441570"/>
                      <a:pt x="1113403" y="1452011"/>
                    </a:cubicBezTo>
                    <a:cubicBezTo>
                      <a:pt x="1105213" y="1463323"/>
                      <a:pt x="1090012" y="1465319"/>
                      <a:pt x="1077011" y="1463937"/>
                    </a:cubicBezTo>
                    <a:cubicBezTo>
                      <a:pt x="1064778" y="1462555"/>
                      <a:pt x="1054900" y="1456976"/>
                      <a:pt x="1044151" y="1451602"/>
                    </a:cubicBezTo>
                    <a:cubicBezTo>
                      <a:pt x="1021681" y="1440444"/>
                      <a:pt x="997471" y="1435991"/>
                      <a:pt x="974746" y="1426880"/>
                    </a:cubicBezTo>
                    <a:cubicBezTo>
                      <a:pt x="953760" y="1418435"/>
                      <a:pt x="930318" y="1411474"/>
                      <a:pt x="907695" y="1417002"/>
                    </a:cubicBezTo>
                    <a:cubicBezTo>
                      <a:pt x="893824" y="1420431"/>
                      <a:pt x="887989" y="1427341"/>
                      <a:pt x="879236" y="1437833"/>
                    </a:cubicBezTo>
                    <a:cubicBezTo>
                      <a:pt x="868078" y="1451141"/>
                      <a:pt x="852160" y="1453445"/>
                      <a:pt x="835372" y="1453137"/>
                    </a:cubicBezTo>
                    <a:cubicBezTo>
                      <a:pt x="804252" y="1452523"/>
                      <a:pt x="788692" y="1429900"/>
                      <a:pt x="763203" y="1416746"/>
                    </a:cubicBezTo>
                    <a:cubicBezTo>
                      <a:pt x="739556" y="1404564"/>
                      <a:pt x="711660" y="1408556"/>
                      <a:pt x="688065" y="1418383"/>
                    </a:cubicBezTo>
                    <a:cubicBezTo>
                      <a:pt x="674757" y="1423963"/>
                      <a:pt x="664264" y="1427955"/>
                      <a:pt x="654949" y="1439522"/>
                    </a:cubicBezTo>
                    <a:cubicBezTo>
                      <a:pt x="643074" y="1454212"/>
                      <a:pt x="636574" y="1461378"/>
                      <a:pt x="618403" y="1466394"/>
                    </a:cubicBezTo>
                    <a:cubicBezTo>
                      <a:pt x="589024" y="1474430"/>
                      <a:pt x="591890" y="1502325"/>
                      <a:pt x="585953" y="1526689"/>
                    </a:cubicBezTo>
                    <a:cubicBezTo>
                      <a:pt x="580220" y="1550284"/>
                      <a:pt x="571519" y="1569990"/>
                      <a:pt x="549510" y="1582172"/>
                    </a:cubicBezTo>
                    <a:cubicBezTo>
                      <a:pt x="525044" y="1595736"/>
                      <a:pt x="501500" y="1592716"/>
                      <a:pt x="474372" y="1591129"/>
                    </a:cubicBezTo>
                    <a:cubicBezTo>
                      <a:pt x="446630" y="1589491"/>
                      <a:pt x="432453" y="1607611"/>
                      <a:pt x="415408" y="1626805"/>
                    </a:cubicBezTo>
                    <a:cubicBezTo>
                      <a:pt x="406604" y="1636785"/>
                      <a:pt x="397750" y="1643900"/>
                      <a:pt x="387564" y="1652448"/>
                    </a:cubicBezTo>
                    <a:cubicBezTo>
                      <a:pt x="368473" y="1668570"/>
                      <a:pt x="336943" y="1673945"/>
                      <a:pt x="313911" y="1664066"/>
                    </a:cubicBezTo>
                    <a:cubicBezTo>
                      <a:pt x="303264" y="1659510"/>
                      <a:pt x="295894" y="1652857"/>
                      <a:pt x="283507" y="1655979"/>
                    </a:cubicBezTo>
                    <a:cubicBezTo>
                      <a:pt x="274550" y="1658231"/>
                      <a:pt x="268254" y="1665755"/>
                      <a:pt x="260321" y="1668058"/>
                    </a:cubicBezTo>
                    <a:cubicBezTo>
                      <a:pt x="251415" y="1670720"/>
                      <a:pt x="239489" y="1663862"/>
                      <a:pt x="232170" y="1659510"/>
                    </a:cubicBezTo>
                    <a:cubicBezTo>
                      <a:pt x="212925" y="1647994"/>
                      <a:pt x="191940" y="1651833"/>
                      <a:pt x="170647" y="1654290"/>
                    </a:cubicBezTo>
                    <a:cubicBezTo>
                      <a:pt x="150378" y="1656593"/>
                      <a:pt x="126270" y="1661251"/>
                      <a:pt x="106718" y="1653011"/>
                    </a:cubicBezTo>
                    <a:cubicBezTo>
                      <a:pt x="85528" y="1644105"/>
                      <a:pt x="55227" y="1632690"/>
                      <a:pt x="41049" y="1613804"/>
                    </a:cubicBezTo>
                    <a:cubicBezTo>
                      <a:pt x="30915" y="1600342"/>
                      <a:pt x="22982" y="1588518"/>
                      <a:pt x="7678" y="1585704"/>
                    </a:cubicBezTo>
                    <a:cubicBezTo>
                      <a:pt x="7779" y="1581967"/>
                      <a:pt x="7831" y="1578282"/>
                      <a:pt x="8036" y="1574699"/>
                    </a:cubicBezTo>
                    <a:cubicBezTo>
                      <a:pt x="8599" y="1564309"/>
                      <a:pt x="11977" y="1554788"/>
                      <a:pt x="10186" y="1544245"/>
                    </a:cubicBezTo>
                    <a:cubicBezTo>
                      <a:pt x="8394" y="1533547"/>
                      <a:pt x="4248" y="1522389"/>
                      <a:pt x="13614" y="1513841"/>
                    </a:cubicBezTo>
                    <a:cubicBezTo>
                      <a:pt x="22162" y="1505959"/>
                      <a:pt x="33884" y="1508928"/>
                      <a:pt x="44325" y="1507188"/>
                    </a:cubicBezTo>
                    <a:cubicBezTo>
                      <a:pt x="67409" y="1503298"/>
                      <a:pt x="90953" y="1486509"/>
                      <a:pt x="95919" y="1462504"/>
                    </a:cubicBezTo>
                    <a:cubicBezTo>
                      <a:pt x="98478" y="1450066"/>
                      <a:pt x="83481" y="1455492"/>
                      <a:pt x="76161" y="1456771"/>
                    </a:cubicBezTo>
                    <a:cubicBezTo>
                      <a:pt x="66437" y="1458461"/>
                      <a:pt x="56507" y="1460201"/>
                      <a:pt x="46782" y="1461583"/>
                    </a:cubicBezTo>
                    <a:cubicBezTo>
                      <a:pt x="34139" y="1463323"/>
                      <a:pt x="25592" y="1456822"/>
                      <a:pt x="31683" y="1443720"/>
                    </a:cubicBezTo>
                    <a:cubicBezTo>
                      <a:pt x="36340" y="1433738"/>
                      <a:pt x="51081" y="1426624"/>
                      <a:pt x="52105" y="1415466"/>
                    </a:cubicBezTo>
                    <a:cubicBezTo>
                      <a:pt x="52617" y="1410553"/>
                      <a:pt x="50723" y="1405587"/>
                      <a:pt x="51234" y="1400623"/>
                    </a:cubicBezTo>
                    <a:cubicBezTo>
                      <a:pt x="51798" y="1394276"/>
                      <a:pt x="54818" y="1388901"/>
                      <a:pt x="59066" y="1384244"/>
                    </a:cubicBezTo>
                    <a:cubicBezTo>
                      <a:pt x="65822" y="1376925"/>
                      <a:pt x="78771" y="1370731"/>
                      <a:pt x="73756" y="1358959"/>
                    </a:cubicBezTo>
                    <a:cubicBezTo>
                      <a:pt x="69917" y="1350002"/>
                      <a:pt x="59066" y="1345549"/>
                      <a:pt x="57274" y="1335466"/>
                    </a:cubicBezTo>
                    <a:cubicBezTo>
                      <a:pt x="55483" y="1325280"/>
                      <a:pt x="61421" y="1310795"/>
                      <a:pt x="69456" y="1304499"/>
                    </a:cubicBezTo>
                    <a:cubicBezTo>
                      <a:pt x="79028" y="1297078"/>
                      <a:pt x="91261" y="1302605"/>
                      <a:pt x="101855" y="1304295"/>
                    </a:cubicBezTo>
                    <a:cubicBezTo>
                      <a:pt x="117058" y="1306752"/>
                      <a:pt x="133897" y="1305318"/>
                      <a:pt x="147563" y="1297692"/>
                    </a:cubicBezTo>
                    <a:cubicBezTo>
                      <a:pt x="159028" y="1291345"/>
                      <a:pt x="164198" y="1279829"/>
                      <a:pt x="173360" y="1271178"/>
                    </a:cubicBezTo>
                    <a:cubicBezTo>
                      <a:pt x="183443" y="1261658"/>
                      <a:pt x="196393" y="1255568"/>
                      <a:pt x="207550" y="1247480"/>
                    </a:cubicBezTo>
                    <a:cubicBezTo>
                      <a:pt x="216405" y="1241134"/>
                      <a:pt x="226233" y="1232842"/>
                      <a:pt x="237800" y="1237346"/>
                    </a:cubicBezTo>
                    <a:cubicBezTo>
                      <a:pt x="248754" y="1241646"/>
                      <a:pt x="252797" y="1255670"/>
                      <a:pt x="266207" y="1249323"/>
                    </a:cubicBezTo>
                    <a:cubicBezTo>
                      <a:pt x="271428" y="1246866"/>
                      <a:pt x="278491" y="1242772"/>
                      <a:pt x="282381" y="1238472"/>
                    </a:cubicBezTo>
                    <a:cubicBezTo>
                      <a:pt x="287039" y="1233303"/>
                      <a:pt x="289342" y="1224909"/>
                      <a:pt x="293335" y="1219022"/>
                    </a:cubicBezTo>
                    <a:cubicBezTo>
                      <a:pt x="303111" y="1204589"/>
                      <a:pt x="320052" y="1209963"/>
                      <a:pt x="332030" y="1199521"/>
                    </a:cubicBezTo>
                    <a:cubicBezTo>
                      <a:pt x="342983" y="1189950"/>
                      <a:pt x="348203" y="1175670"/>
                      <a:pt x="354550" y="1162925"/>
                    </a:cubicBezTo>
                    <a:cubicBezTo>
                      <a:pt x="358799" y="1154377"/>
                      <a:pt x="366323" y="1142503"/>
                      <a:pt x="374768" y="1137537"/>
                    </a:cubicBezTo>
                    <a:cubicBezTo>
                      <a:pt x="383777" y="1132317"/>
                      <a:pt x="395805" y="1135491"/>
                      <a:pt x="405530" y="1136002"/>
                    </a:cubicBezTo>
                    <a:cubicBezTo>
                      <a:pt x="416636" y="1136565"/>
                      <a:pt x="426924" y="1136105"/>
                      <a:pt x="433322" y="1125766"/>
                    </a:cubicBezTo>
                    <a:cubicBezTo>
                      <a:pt x="438646" y="1116961"/>
                      <a:pt x="442536" y="1107032"/>
                      <a:pt x="448882" y="1098843"/>
                    </a:cubicBezTo>
                    <a:cubicBezTo>
                      <a:pt x="456765" y="1088657"/>
                      <a:pt x="463265" y="1091523"/>
                      <a:pt x="474269" y="1093622"/>
                    </a:cubicBezTo>
                    <a:cubicBezTo>
                      <a:pt x="486861" y="1095976"/>
                      <a:pt x="492849" y="1090551"/>
                      <a:pt x="502216" y="1082925"/>
                    </a:cubicBezTo>
                    <a:cubicBezTo>
                      <a:pt x="511839" y="1074991"/>
                      <a:pt x="520540" y="1071971"/>
                      <a:pt x="532363" y="1069821"/>
                    </a:cubicBezTo>
                    <a:cubicBezTo>
                      <a:pt x="555038" y="1065778"/>
                      <a:pt x="577968" y="1047096"/>
                      <a:pt x="582472" y="1023858"/>
                    </a:cubicBezTo>
                    <a:cubicBezTo>
                      <a:pt x="583854" y="1016897"/>
                      <a:pt x="583854" y="1009680"/>
                      <a:pt x="586567" y="1002975"/>
                    </a:cubicBezTo>
                    <a:cubicBezTo>
                      <a:pt x="589331" y="996372"/>
                      <a:pt x="594449" y="991203"/>
                      <a:pt x="598390" y="985317"/>
                    </a:cubicBezTo>
                    <a:cubicBezTo>
                      <a:pt x="606119" y="973749"/>
                      <a:pt x="607552" y="958241"/>
                      <a:pt x="601564" y="945495"/>
                    </a:cubicBezTo>
                    <a:cubicBezTo>
                      <a:pt x="595473" y="932239"/>
                      <a:pt x="579299" y="930090"/>
                      <a:pt x="569216" y="920927"/>
                    </a:cubicBezTo>
                    <a:cubicBezTo>
                      <a:pt x="564558" y="916781"/>
                      <a:pt x="561333" y="911459"/>
                      <a:pt x="557085" y="906954"/>
                    </a:cubicBezTo>
                    <a:cubicBezTo>
                      <a:pt x="552837" y="902553"/>
                      <a:pt x="547514" y="899686"/>
                      <a:pt x="542907" y="895694"/>
                    </a:cubicBezTo>
                    <a:cubicBezTo>
                      <a:pt x="533592" y="887607"/>
                      <a:pt x="532261" y="874555"/>
                      <a:pt x="537277" y="863551"/>
                    </a:cubicBezTo>
                    <a:cubicBezTo>
                      <a:pt x="542753" y="851727"/>
                      <a:pt x="556880" y="847274"/>
                      <a:pt x="567885" y="842360"/>
                    </a:cubicBezTo>
                    <a:cubicBezTo>
                      <a:pt x="580886" y="836628"/>
                      <a:pt x="592709" y="829667"/>
                      <a:pt x="601974" y="818611"/>
                    </a:cubicBezTo>
                    <a:cubicBezTo>
                      <a:pt x="612825" y="805661"/>
                      <a:pt x="618660" y="789487"/>
                      <a:pt x="628538" y="775821"/>
                    </a:cubicBezTo>
                    <a:cubicBezTo>
                      <a:pt x="636267" y="765226"/>
                      <a:pt x="644558" y="755040"/>
                      <a:pt x="652799" y="744957"/>
                    </a:cubicBezTo>
                    <a:cubicBezTo>
                      <a:pt x="661552" y="734260"/>
                      <a:pt x="667079" y="721003"/>
                      <a:pt x="677623" y="711739"/>
                    </a:cubicBezTo>
                    <a:cubicBezTo>
                      <a:pt x="684482" y="705853"/>
                      <a:pt x="693132" y="700888"/>
                      <a:pt x="701935" y="698636"/>
                    </a:cubicBezTo>
                    <a:cubicBezTo>
                      <a:pt x="709766" y="696691"/>
                      <a:pt x="717956" y="697459"/>
                      <a:pt x="725890" y="695718"/>
                    </a:cubicBezTo>
                    <a:cubicBezTo>
                      <a:pt x="735461" y="693620"/>
                      <a:pt x="745954" y="690139"/>
                      <a:pt x="754450" y="685123"/>
                    </a:cubicBezTo>
                    <a:cubicBezTo>
                      <a:pt x="762742" y="680312"/>
                      <a:pt x="764329" y="672634"/>
                      <a:pt x="764943" y="663524"/>
                    </a:cubicBezTo>
                    <a:cubicBezTo>
                      <a:pt x="765966" y="648885"/>
                      <a:pt x="764175" y="634093"/>
                      <a:pt x="763305" y="619454"/>
                    </a:cubicBezTo>
                    <a:cubicBezTo>
                      <a:pt x="762742" y="609627"/>
                      <a:pt x="762793" y="600005"/>
                      <a:pt x="761207" y="590229"/>
                    </a:cubicBezTo>
                    <a:cubicBezTo>
                      <a:pt x="759313" y="577996"/>
                      <a:pt x="754092" y="578558"/>
                      <a:pt x="743395" y="574259"/>
                    </a:cubicBezTo>
                    <a:cubicBezTo>
                      <a:pt x="724456" y="566735"/>
                      <a:pt x="705979" y="557931"/>
                      <a:pt x="686222" y="552455"/>
                    </a:cubicBezTo>
                    <a:cubicBezTo>
                      <a:pt x="673733" y="549025"/>
                      <a:pt x="663343" y="543856"/>
                      <a:pt x="655512" y="533158"/>
                    </a:cubicBezTo>
                    <a:cubicBezTo>
                      <a:pt x="645019" y="518673"/>
                      <a:pt x="640157" y="500349"/>
                      <a:pt x="634884" y="483459"/>
                    </a:cubicBezTo>
                    <a:cubicBezTo>
                      <a:pt x="622396" y="443587"/>
                      <a:pt x="608525" y="404175"/>
                      <a:pt x="592044" y="365736"/>
                    </a:cubicBezTo>
                    <a:cubicBezTo>
                      <a:pt x="586874" y="353605"/>
                      <a:pt x="579196" y="339939"/>
                      <a:pt x="579043" y="326427"/>
                    </a:cubicBezTo>
                    <a:cubicBezTo>
                      <a:pt x="579043" y="325045"/>
                      <a:pt x="579145" y="323765"/>
                      <a:pt x="579401" y="322485"/>
                    </a:cubicBezTo>
                    <a:lnTo>
                      <a:pt x="579401" y="322485"/>
                    </a:lnTo>
                    <a:cubicBezTo>
                      <a:pt x="581141" y="312351"/>
                      <a:pt x="590303" y="307949"/>
                      <a:pt x="600182" y="305236"/>
                    </a:cubicBezTo>
                    <a:cubicBezTo>
                      <a:pt x="615742" y="300988"/>
                      <a:pt x="631353" y="298429"/>
                      <a:pt x="646350" y="292133"/>
                    </a:cubicBezTo>
                    <a:cubicBezTo>
                      <a:pt x="672146" y="281282"/>
                      <a:pt x="745646" y="258864"/>
                      <a:pt x="723484" y="216688"/>
                    </a:cubicBezTo>
                    <a:cubicBezTo>
                      <a:pt x="718672" y="207527"/>
                      <a:pt x="709920" y="203227"/>
                      <a:pt x="700809" y="199388"/>
                    </a:cubicBezTo>
                    <a:cubicBezTo>
                      <a:pt x="693797" y="196471"/>
                      <a:pt x="688474" y="193861"/>
                      <a:pt x="686529" y="186029"/>
                    </a:cubicBezTo>
                    <a:cubicBezTo>
                      <a:pt x="684226" y="176867"/>
                      <a:pt x="685147" y="167142"/>
                      <a:pt x="682741" y="157929"/>
                    </a:cubicBezTo>
                    <a:cubicBezTo>
                      <a:pt x="680233" y="148409"/>
                      <a:pt x="675012" y="140527"/>
                      <a:pt x="670867" y="131723"/>
                    </a:cubicBezTo>
                    <a:cubicBezTo>
                      <a:pt x="662473" y="114167"/>
                      <a:pt x="679927" y="105875"/>
                      <a:pt x="684891" y="90571"/>
                    </a:cubicBezTo>
                    <a:cubicBezTo>
                      <a:pt x="690931" y="71992"/>
                      <a:pt x="671481" y="56329"/>
                      <a:pt x="676497" y="38415"/>
                    </a:cubicBezTo>
                    <a:cubicBezTo>
                      <a:pt x="681001" y="22138"/>
                      <a:pt x="708947" y="9342"/>
                      <a:pt x="724201" y="7807"/>
                    </a:cubicBezTo>
                    <a:cubicBezTo>
                      <a:pt x="744213" y="5760"/>
                      <a:pt x="749639" y="28639"/>
                      <a:pt x="766888" y="31505"/>
                    </a:cubicBezTo>
                    <a:cubicBezTo>
                      <a:pt x="778865" y="33450"/>
                      <a:pt x="788385" y="19835"/>
                      <a:pt x="799185" y="16764"/>
                    </a:cubicBezTo>
                    <a:cubicBezTo>
                      <a:pt x="802922" y="15740"/>
                      <a:pt x="806811" y="15894"/>
                      <a:pt x="810957" y="18453"/>
                    </a:cubicBezTo>
                    <a:cubicBezTo>
                      <a:pt x="826261" y="27615"/>
                      <a:pt x="825647" y="52081"/>
                      <a:pt x="828104" y="67385"/>
                    </a:cubicBezTo>
                    <a:cubicBezTo>
                      <a:pt x="830100" y="80334"/>
                      <a:pt x="833171" y="109458"/>
                      <a:pt x="852979" y="105978"/>
                    </a:cubicBezTo>
                    <a:cubicBezTo>
                      <a:pt x="859173" y="104903"/>
                      <a:pt x="863984" y="100194"/>
                      <a:pt x="870382" y="99375"/>
                    </a:cubicBezTo>
                    <a:cubicBezTo>
                      <a:pt x="879185" y="98300"/>
                      <a:pt x="883945" y="101985"/>
                      <a:pt x="888859" y="108639"/>
                    </a:cubicBezTo>
                    <a:cubicBezTo>
                      <a:pt x="897048" y="119900"/>
                      <a:pt x="891674" y="132849"/>
                      <a:pt x="892954" y="145748"/>
                    </a:cubicBezTo>
                    <a:cubicBezTo>
                      <a:pt x="894080" y="157622"/>
                      <a:pt x="901450" y="168473"/>
                      <a:pt x="909895" y="176458"/>
                    </a:cubicBezTo>
                    <a:cubicBezTo>
                      <a:pt x="917522" y="183726"/>
                      <a:pt x="928680" y="182907"/>
                      <a:pt x="938559" y="185006"/>
                    </a:cubicBezTo>
                    <a:lnTo>
                      <a:pt x="938661" y="185006"/>
                    </a:lnTo>
                    <a:cubicBezTo>
                      <a:pt x="942244" y="185773"/>
                      <a:pt x="945622" y="186951"/>
                      <a:pt x="948591" y="189049"/>
                    </a:cubicBezTo>
                    <a:cubicBezTo>
                      <a:pt x="961028" y="197699"/>
                      <a:pt x="940554" y="212235"/>
                      <a:pt x="937791" y="222268"/>
                    </a:cubicBezTo>
                    <a:cubicBezTo>
                      <a:pt x="934361" y="234859"/>
                      <a:pt x="945007" y="245505"/>
                      <a:pt x="956268" y="249395"/>
                    </a:cubicBezTo>
                    <a:cubicBezTo>
                      <a:pt x="968604" y="253695"/>
                      <a:pt x="979608" y="253183"/>
                      <a:pt x="990971" y="260758"/>
                    </a:cubicBezTo>
                    <a:cubicBezTo>
                      <a:pt x="997881" y="265364"/>
                      <a:pt x="1017689" y="273861"/>
                      <a:pt x="1015846" y="284968"/>
                    </a:cubicBezTo>
                    <a:cubicBezTo>
                      <a:pt x="1013850" y="296893"/>
                      <a:pt x="996959" y="301705"/>
                      <a:pt x="998904" y="315524"/>
                    </a:cubicBezTo>
                    <a:cubicBezTo>
                      <a:pt x="1000645" y="328576"/>
                      <a:pt x="1015181" y="333695"/>
                      <a:pt x="1026287" y="334463"/>
                    </a:cubicBezTo>
                    <a:cubicBezTo>
                      <a:pt x="1035398" y="335077"/>
                      <a:pt x="1039288" y="331289"/>
                      <a:pt x="1043383" y="324430"/>
                    </a:cubicBezTo>
                    <a:cubicBezTo>
                      <a:pt x="1047631" y="317469"/>
                      <a:pt x="1053978" y="311071"/>
                      <a:pt x="1060376" y="306056"/>
                    </a:cubicBezTo>
                    <a:cubicBezTo>
                      <a:pt x="1073275" y="295921"/>
                      <a:pt x="1091086" y="289728"/>
                      <a:pt x="1105776" y="299811"/>
                    </a:cubicBezTo>
                    <a:cubicBezTo>
                      <a:pt x="1130293" y="316446"/>
                      <a:pt x="1109052" y="355499"/>
                      <a:pt x="1131471" y="375051"/>
                    </a:cubicBezTo>
                    <a:cubicBezTo>
                      <a:pt x="1155220" y="395730"/>
                      <a:pt x="1157984" y="340809"/>
                      <a:pt x="1180095" y="350022"/>
                    </a:cubicBezTo>
                    <a:cubicBezTo>
                      <a:pt x="1192226" y="355141"/>
                      <a:pt x="1200723" y="371827"/>
                      <a:pt x="1204561" y="383599"/>
                    </a:cubicBezTo>
                    <a:cubicBezTo>
                      <a:pt x="1208144" y="394604"/>
                      <a:pt x="1207990" y="406171"/>
                      <a:pt x="1207888" y="417585"/>
                    </a:cubicBezTo>
                    <a:cubicBezTo>
                      <a:pt x="1207837" y="432531"/>
                      <a:pt x="1205533" y="446146"/>
                      <a:pt x="1199698" y="459965"/>
                    </a:cubicBezTo>
                    <a:cubicBezTo>
                      <a:pt x="1194580" y="472249"/>
                      <a:pt x="1188489" y="483766"/>
                      <a:pt x="1185930" y="496920"/>
                    </a:cubicBezTo>
                    <a:cubicBezTo>
                      <a:pt x="1205687" y="500349"/>
                      <a:pt x="1229642" y="491290"/>
                      <a:pt x="1247300" y="504444"/>
                    </a:cubicBezTo>
                    <a:cubicBezTo>
                      <a:pt x="1256103" y="511047"/>
                      <a:pt x="1261478" y="524508"/>
                      <a:pt x="1256411" y="534694"/>
                    </a:cubicBezTo>
                    <a:cubicBezTo>
                      <a:pt x="1250064" y="547490"/>
                      <a:pt x="1233378" y="553529"/>
                      <a:pt x="1229846" y="567196"/>
                    </a:cubicBezTo>
                    <a:cubicBezTo>
                      <a:pt x="1224779" y="586901"/>
                      <a:pt x="1228822" y="622423"/>
                      <a:pt x="1251548" y="629794"/>
                    </a:cubicBezTo>
                    <a:cubicBezTo>
                      <a:pt x="1263474" y="633684"/>
                      <a:pt x="1273864" y="625852"/>
                      <a:pt x="1284306" y="635322"/>
                    </a:cubicBezTo>
                    <a:cubicBezTo>
                      <a:pt x="1291215" y="641668"/>
                      <a:pt x="1293928" y="651854"/>
                      <a:pt x="1298535" y="659890"/>
                    </a:cubicBezTo>
                    <a:cubicBezTo>
                      <a:pt x="1305803" y="672634"/>
                      <a:pt x="1313839" y="683895"/>
                      <a:pt x="1322489" y="694234"/>
                    </a:cubicBezTo>
                    <a:cubicBezTo>
                      <a:pt x="1307185" y="704215"/>
                      <a:pt x="1293928" y="718751"/>
                      <a:pt x="1280978" y="731138"/>
                    </a:cubicBezTo>
                    <a:cubicBezTo>
                      <a:pt x="1255591" y="751304"/>
                      <a:pt x="1230000" y="771624"/>
                      <a:pt x="1202309" y="788924"/>
                    </a:cubicBezTo>
                    <a:cubicBezTo>
                      <a:pt x="1181887" y="801771"/>
                      <a:pt x="1157370" y="821579"/>
                      <a:pt x="1169398" y="84886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79"/>
              <p:cNvSpPr/>
              <p:nvPr/>
            </p:nvSpPr>
            <p:spPr>
              <a:xfrm>
                <a:off x="2358312" y="3448217"/>
                <a:ext cx="455536" cy="476010"/>
              </a:xfrm>
              <a:custGeom>
                <a:rect b="b" l="l" r="r" t="t"/>
                <a:pathLst>
                  <a:path extrusionOk="0" h="476010" w="455536">
                    <a:moveTo>
                      <a:pt x="452863" y="112325"/>
                    </a:moveTo>
                    <a:cubicBezTo>
                      <a:pt x="444878" y="122408"/>
                      <a:pt x="432696" y="133055"/>
                      <a:pt x="420821" y="145544"/>
                    </a:cubicBezTo>
                    <a:cubicBezTo>
                      <a:pt x="401065" y="166273"/>
                      <a:pt x="402907" y="171443"/>
                      <a:pt x="393080" y="191199"/>
                    </a:cubicBezTo>
                    <a:cubicBezTo>
                      <a:pt x="383201" y="210956"/>
                      <a:pt x="376598" y="216126"/>
                      <a:pt x="361550" y="221756"/>
                    </a:cubicBezTo>
                    <a:cubicBezTo>
                      <a:pt x="346502" y="227438"/>
                      <a:pt x="343739" y="250419"/>
                      <a:pt x="330584" y="273964"/>
                    </a:cubicBezTo>
                    <a:cubicBezTo>
                      <a:pt x="317379" y="297457"/>
                      <a:pt x="324903" y="301706"/>
                      <a:pt x="324903" y="326632"/>
                    </a:cubicBezTo>
                    <a:cubicBezTo>
                      <a:pt x="324903" y="351559"/>
                      <a:pt x="280680" y="358110"/>
                      <a:pt x="260565" y="365173"/>
                    </a:cubicBezTo>
                    <a:cubicBezTo>
                      <a:pt x="240449" y="372237"/>
                      <a:pt x="248690" y="397573"/>
                      <a:pt x="258108" y="406991"/>
                    </a:cubicBezTo>
                    <a:cubicBezTo>
                      <a:pt x="267526" y="416409"/>
                      <a:pt x="260462" y="427208"/>
                      <a:pt x="260462" y="427208"/>
                    </a:cubicBezTo>
                    <a:cubicBezTo>
                      <a:pt x="246028" y="419991"/>
                      <a:pt x="228779" y="449627"/>
                      <a:pt x="216291" y="463395"/>
                    </a:cubicBezTo>
                    <a:cubicBezTo>
                      <a:pt x="202676" y="478443"/>
                      <a:pt x="175548" y="469998"/>
                      <a:pt x="175548" y="469998"/>
                    </a:cubicBezTo>
                    <a:cubicBezTo>
                      <a:pt x="175548" y="468719"/>
                      <a:pt x="175548" y="467388"/>
                      <a:pt x="175446" y="466159"/>
                    </a:cubicBezTo>
                    <a:cubicBezTo>
                      <a:pt x="175446" y="464726"/>
                      <a:pt x="175343" y="463242"/>
                      <a:pt x="175241" y="461860"/>
                    </a:cubicBezTo>
                    <a:cubicBezTo>
                      <a:pt x="175241" y="461399"/>
                      <a:pt x="175241" y="460990"/>
                      <a:pt x="175139" y="460580"/>
                    </a:cubicBezTo>
                    <a:cubicBezTo>
                      <a:pt x="175139" y="459659"/>
                      <a:pt x="175036" y="458686"/>
                      <a:pt x="174985" y="457816"/>
                    </a:cubicBezTo>
                    <a:cubicBezTo>
                      <a:pt x="174780" y="455206"/>
                      <a:pt x="174576" y="452647"/>
                      <a:pt x="174269" y="450292"/>
                    </a:cubicBezTo>
                    <a:cubicBezTo>
                      <a:pt x="174166" y="449269"/>
                      <a:pt x="174064" y="448245"/>
                      <a:pt x="173910" y="447273"/>
                    </a:cubicBezTo>
                    <a:cubicBezTo>
                      <a:pt x="173859" y="446658"/>
                      <a:pt x="173757" y="446146"/>
                      <a:pt x="173655" y="445532"/>
                    </a:cubicBezTo>
                    <a:cubicBezTo>
                      <a:pt x="173552" y="444560"/>
                      <a:pt x="173398" y="443638"/>
                      <a:pt x="173296" y="442717"/>
                    </a:cubicBezTo>
                    <a:cubicBezTo>
                      <a:pt x="173091" y="441591"/>
                      <a:pt x="172989" y="440516"/>
                      <a:pt x="172835" y="439544"/>
                    </a:cubicBezTo>
                    <a:cubicBezTo>
                      <a:pt x="172580" y="438264"/>
                      <a:pt x="172375" y="437087"/>
                      <a:pt x="172170" y="436165"/>
                    </a:cubicBezTo>
                    <a:cubicBezTo>
                      <a:pt x="172017" y="435398"/>
                      <a:pt x="171863" y="434681"/>
                      <a:pt x="171710" y="434170"/>
                    </a:cubicBezTo>
                    <a:cubicBezTo>
                      <a:pt x="168536" y="421937"/>
                      <a:pt x="161012" y="421015"/>
                      <a:pt x="178875" y="403459"/>
                    </a:cubicBezTo>
                    <a:cubicBezTo>
                      <a:pt x="196738" y="385903"/>
                      <a:pt x="172938" y="377714"/>
                      <a:pt x="159732" y="365225"/>
                    </a:cubicBezTo>
                    <a:cubicBezTo>
                      <a:pt x="146578" y="352685"/>
                      <a:pt x="185427" y="343318"/>
                      <a:pt x="206463" y="332006"/>
                    </a:cubicBezTo>
                    <a:cubicBezTo>
                      <a:pt x="227449" y="320695"/>
                      <a:pt x="199554" y="301603"/>
                      <a:pt x="184198" y="294693"/>
                    </a:cubicBezTo>
                    <a:cubicBezTo>
                      <a:pt x="168843" y="287835"/>
                      <a:pt x="161933" y="305647"/>
                      <a:pt x="157224" y="316958"/>
                    </a:cubicBezTo>
                    <a:cubicBezTo>
                      <a:pt x="152516" y="328219"/>
                      <a:pt x="145657" y="323561"/>
                      <a:pt x="125286" y="324790"/>
                    </a:cubicBezTo>
                    <a:cubicBezTo>
                      <a:pt x="104914" y="326018"/>
                      <a:pt x="117762" y="336715"/>
                      <a:pt x="121856" y="351763"/>
                    </a:cubicBezTo>
                    <a:cubicBezTo>
                      <a:pt x="125900" y="366811"/>
                      <a:pt x="109009" y="367426"/>
                      <a:pt x="101792" y="372493"/>
                    </a:cubicBezTo>
                    <a:cubicBezTo>
                      <a:pt x="94627" y="377509"/>
                      <a:pt x="87051" y="364969"/>
                      <a:pt x="91760" y="349562"/>
                    </a:cubicBezTo>
                    <a:cubicBezTo>
                      <a:pt x="96469" y="334207"/>
                      <a:pt x="43801" y="345519"/>
                      <a:pt x="30288" y="344905"/>
                    </a:cubicBezTo>
                    <a:cubicBezTo>
                      <a:pt x="16827" y="344291"/>
                      <a:pt x="28088" y="312608"/>
                      <a:pt x="14626" y="306670"/>
                    </a:cubicBezTo>
                    <a:cubicBezTo>
                      <a:pt x="1114" y="300682"/>
                      <a:pt x="9559" y="291929"/>
                      <a:pt x="20871" y="283484"/>
                    </a:cubicBezTo>
                    <a:cubicBezTo>
                      <a:pt x="23481" y="281539"/>
                      <a:pt x="23532" y="279390"/>
                      <a:pt x="21894" y="277137"/>
                    </a:cubicBezTo>
                    <a:cubicBezTo>
                      <a:pt x="23891" y="273094"/>
                      <a:pt x="27729" y="267054"/>
                      <a:pt x="33462" y="265621"/>
                    </a:cubicBezTo>
                    <a:cubicBezTo>
                      <a:pt x="42214" y="263471"/>
                      <a:pt x="49431" y="271302"/>
                      <a:pt x="46923" y="254668"/>
                    </a:cubicBezTo>
                    <a:cubicBezTo>
                      <a:pt x="44415" y="238084"/>
                      <a:pt x="28190" y="201027"/>
                      <a:pt x="47435" y="206708"/>
                    </a:cubicBezTo>
                    <a:cubicBezTo>
                      <a:pt x="66680" y="212390"/>
                      <a:pt x="84287" y="218327"/>
                      <a:pt x="98363" y="209216"/>
                    </a:cubicBezTo>
                    <a:cubicBezTo>
                      <a:pt x="112439" y="200105"/>
                      <a:pt x="117762" y="194782"/>
                      <a:pt x="112131" y="177892"/>
                    </a:cubicBezTo>
                    <a:cubicBezTo>
                      <a:pt x="106501" y="160950"/>
                      <a:pt x="98056" y="131468"/>
                      <a:pt x="116840" y="117341"/>
                    </a:cubicBezTo>
                    <a:cubicBezTo>
                      <a:pt x="135676" y="103266"/>
                      <a:pt x="145964" y="101986"/>
                      <a:pt x="151338" y="113247"/>
                    </a:cubicBezTo>
                    <a:cubicBezTo>
                      <a:pt x="156662" y="124558"/>
                      <a:pt x="173910" y="137405"/>
                      <a:pt x="187372" y="136484"/>
                    </a:cubicBezTo>
                    <a:cubicBezTo>
                      <a:pt x="200884" y="135511"/>
                      <a:pt x="225350" y="117034"/>
                      <a:pt x="230980" y="98864"/>
                    </a:cubicBezTo>
                    <a:cubicBezTo>
                      <a:pt x="236611" y="80694"/>
                      <a:pt x="242241" y="36471"/>
                      <a:pt x="261640" y="27718"/>
                    </a:cubicBezTo>
                    <a:cubicBezTo>
                      <a:pt x="281090" y="18966"/>
                      <a:pt x="300846" y="-484"/>
                      <a:pt x="316560" y="11442"/>
                    </a:cubicBezTo>
                    <a:cubicBezTo>
                      <a:pt x="332222" y="23316"/>
                      <a:pt x="346963" y="29305"/>
                      <a:pt x="341026" y="39337"/>
                    </a:cubicBezTo>
                    <a:cubicBezTo>
                      <a:pt x="335037" y="49420"/>
                      <a:pt x="335037" y="55665"/>
                      <a:pt x="346298" y="61295"/>
                    </a:cubicBezTo>
                    <a:cubicBezTo>
                      <a:pt x="357609" y="66925"/>
                      <a:pt x="393336" y="41538"/>
                      <a:pt x="393950" y="59708"/>
                    </a:cubicBezTo>
                    <a:cubicBezTo>
                      <a:pt x="394615" y="77878"/>
                      <a:pt x="399375" y="130240"/>
                      <a:pt x="452811" y="11253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5" name="Google Shape;835;p79"/>
              <p:cNvSpPr/>
              <p:nvPr/>
            </p:nvSpPr>
            <p:spPr>
              <a:xfrm>
                <a:off x="2167047" y="1870060"/>
                <a:ext cx="1202821" cy="1110690"/>
              </a:xfrm>
              <a:custGeom>
                <a:rect b="b" l="l" r="r" t="t"/>
                <a:pathLst>
                  <a:path extrusionOk="0" h="1110690" w="1202821">
                    <a:moveTo>
                      <a:pt x="1108211" y="640240"/>
                    </a:moveTo>
                    <a:cubicBezTo>
                      <a:pt x="1119471" y="651552"/>
                      <a:pt x="1097411" y="680215"/>
                      <a:pt x="1090348" y="693420"/>
                    </a:cubicBezTo>
                    <a:cubicBezTo>
                      <a:pt x="1083284" y="706575"/>
                      <a:pt x="1090808" y="713638"/>
                      <a:pt x="1101199" y="730580"/>
                    </a:cubicBezTo>
                    <a:cubicBezTo>
                      <a:pt x="1111487" y="747522"/>
                      <a:pt x="1093163" y="755506"/>
                      <a:pt x="1078115" y="762570"/>
                    </a:cubicBezTo>
                    <a:cubicBezTo>
                      <a:pt x="1063067" y="769633"/>
                      <a:pt x="1052267" y="750797"/>
                      <a:pt x="1047558" y="739076"/>
                    </a:cubicBezTo>
                    <a:cubicBezTo>
                      <a:pt x="1042900" y="727304"/>
                      <a:pt x="1038652" y="732474"/>
                      <a:pt x="1027340" y="730580"/>
                    </a:cubicBezTo>
                    <a:cubicBezTo>
                      <a:pt x="1016029" y="728686"/>
                      <a:pt x="1011371" y="727304"/>
                      <a:pt x="991102" y="710874"/>
                    </a:cubicBezTo>
                    <a:cubicBezTo>
                      <a:pt x="970884" y="694393"/>
                      <a:pt x="958652" y="702889"/>
                      <a:pt x="938434" y="704271"/>
                    </a:cubicBezTo>
                    <a:cubicBezTo>
                      <a:pt x="918268" y="705704"/>
                      <a:pt x="926252" y="685487"/>
                      <a:pt x="927122" y="665269"/>
                    </a:cubicBezTo>
                    <a:cubicBezTo>
                      <a:pt x="928095" y="645052"/>
                      <a:pt x="875427" y="625755"/>
                      <a:pt x="855669" y="616849"/>
                    </a:cubicBezTo>
                    <a:cubicBezTo>
                      <a:pt x="835964" y="607841"/>
                      <a:pt x="836834" y="593765"/>
                      <a:pt x="827928" y="575902"/>
                    </a:cubicBezTo>
                    <a:cubicBezTo>
                      <a:pt x="819022" y="558039"/>
                      <a:pt x="810526" y="562748"/>
                      <a:pt x="785599" y="543503"/>
                    </a:cubicBezTo>
                    <a:cubicBezTo>
                      <a:pt x="760672" y="524206"/>
                      <a:pt x="762106" y="547700"/>
                      <a:pt x="762566" y="561315"/>
                    </a:cubicBezTo>
                    <a:cubicBezTo>
                      <a:pt x="763027" y="574981"/>
                      <a:pt x="779969" y="601801"/>
                      <a:pt x="807250" y="645973"/>
                    </a:cubicBezTo>
                    <a:cubicBezTo>
                      <a:pt x="834531" y="690196"/>
                      <a:pt x="769629" y="703811"/>
                      <a:pt x="754581" y="716044"/>
                    </a:cubicBezTo>
                    <a:cubicBezTo>
                      <a:pt x="739534" y="728276"/>
                      <a:pt x="755503" y="756479"/>
                      <a:pt x="760212" y="779051"/>
                    </a:cubicBezTo>
                    <a:cubicBezTo>
                      <a:pt x="764921" y="801623"/>
                      <a:pt x="734364" y="803466"/>
                      <a:pt x="712713" y="802544"/>
                    </a:cubicBezTo>
                    <a:cubicBezTo>
                      <a:pt x="691114" y="801623"/>
                      <a:pt x="693877" y="818974"/>
                      <a:pt x="689680" y="833152"/>
                    </a:cubicBezTo>
                    <a:cubicBezTo>
                      <a:pt x="685483" y="847228"/>
                      <a:pt x="683129" y="841598"/>
                      <a:pt x="666647" y="845846"/>
                    </a:cubicBezTo>
                    <a:cubicBezTo>
                      <a:pt x="650166" y="850094"/>
                      <a:pt x="657690" y="860382"/>
                      <a:pt x="662860" y="870312"/>
                    </a:cubicBezTo>
                    <a:cubicBezTo>
                      <a:pt x="668030" y="880190"/>
                      <a:pt x="653903" y="883005"/>
                      <a:pt x="650627" y="896620"/>
                    </a:cubicBezTo>
                    <a:cubicBezTo>
                      <a:pt x="647351" y="910286"/>
                      <a:pt x="667108" y="897593"/>
                      <a:pt x="676475" y="894266"/>
                    </a:cubicBezTo>
                    <a:cubicBezTo>
                      <a:pt x="685893" y="890990"/>
                      <a:pt x="686814" y="905066"/>
                      <a:pt x="702835" y="913562"/>
                    </a:cubicBezTo>
                    <a:cubicBezTo>
                      <a:pt x="718804" y="922059"/>
                      <a:pt x="743270" y="898514"/>
                      <a:pt x="754581" y="889608"/>
                    </a:cubicBezTo>
                    <a:cubicBezTo>
                      <a:pt x="765842" y="880651"/>
                      <a:pt x="763999" y="889608"/>
                      <a:pt x="771011" y="898053"/>
                    </a:cubicBezTo>
                    <a:cubicBezTo>
                      <a:pt x="778075" y="906550"/>
                      <a:pt x="779047" y="897593"/>
                      <a:pt x="796910" y="881623"/>
                    </a:cubicBezTo>
                    <a:cubicBezTo>
                      <a:pt x="814774" y="865654"/>
                      <a:pt x="818561" y="929583"/>
                      <a:pt x="824192" y="945552"/>
                    </a:cubicBezTo>
                    <a:cubicBezTo>
                      <a:pt x="829873" y="961522"/>
                      <a:pt x="820916" y="964388"/>
                      <a:pt x="797883" y="973754"/>
                    </a:cubicBezTo>
                    <a:cubicBezTo>
                      <a:pt x="774799" y="983172"/>
                      <a:pt x="778587" y="987421"/>
                      <a:pt x="743321" y="1001445"/>
                    </a:cubicBezTo>
                    <a:cubicBezTo>
                      <a:pt x="708055" y="1015572"/>
                      <a:pt x="709949" y="1006205"/>
                      <a:pt x="696795" y="1022174"/>
                    </a:cubicBezTo>
                    <a:cubicBezTo>
                      <a:pt x="683641" y="1038195"/>
                      <a:pt x="686405" y="1048995"/>
                      <a:pt x="692546" y="1059794"/>
                    </a:cubicBezTo>
                    <a:cubicBezTo>
                      <a:pt x="698689" y="1070645"/>
                      <a:pt x="671868" y="1095521"/>
                      <a:pt x="653544" y="1105451"/>
                    </a:cubicBezTo>
                    <a:cubicBezTo>
                      <a:pt x="635221" y="1115329"/>
                      <a:pt x="605534" y="1088509"/>
                      <a:pt x="582501" y="1080063"/>
                    </a:cubicBezTo>
                    <a:cubicBezTo>
                      <a:pt x="566583" y="1074228"/>
                      <a:pt x="550665" y="1082264"/>
                      <a:pt x="542373" y="1087843"/>
                    </a:cubicBezTo>
                    <a:cubicBezTo>
                      <a:pt x="539302" y="1084977"/>
                      <a:pt x="531113" y="1084312"/>
                      <a:pt x="526711" y="1080063"/>
                    </a:cubicBezTo>
                    <a:cubicBezTo>
                      <a:pt x="519494" y="1073205"/>
                      <a:pt x="527939" y="1068803"/>
                      <a:pt x="532341" y="1056263"/>
                    </a:cubicBezTo>
                    <a:cubicBezTo>
                      <a:pt x="536692" y="1043672"/>
                      <a:pt x="529168" y="1032718"/>
                      <a:pt x="517600" y="1016135"/>
                    </a:cubicBezTo>
                    <a:cubicBezTo>
                      <a:pt x="508694" y="1003339"/>
                      <a:pt x="485968" y="1010709"/>
                      <a:pt x="475937" y="1014804"/>
                    </a:cubicBezTo>
                    <a:cubicBezTo>
                      <a:pt x="464727" y="1001803"/>
                      <a:pt x="432379" y="985731"/>
                      <a:pt x="420709" y="976672"/>
                    </a:cubicBezTo>
                    <a:cubicBezTo>
                      <a:pt x="405354" y="964746"/>
                      <a:pt x="418201" y="953793"/>
                      <a:pt x="427926" y="949391"/>
                    </a:cubicBezTo>
                    <a:cubicBezTo>
                      <a:pt x="437651" y="944989"/>
                      <a:pt x="427312" y="926512"/>
                      <a:pt x="416666" y="914279"/>
                    </a:cubicBezTo>
                    <a:cubicBezTo>
                      <a:pt x="405968" y="902046"/>
                      <a:pt x="391585" y="909570"/>
                      <a:pt x="379352" y="917094"/>
                    </a:cubicBezTo>
                    <a:cubicBezTo>
                      <a:pt x="367120" y="924618"/>
                      <a:pt x="363383" y="907062"/>
                      <a:pt x="341425" y="893600"/>
                    </a:cubicBezTo>
                    <a:cubicBezTo>
                      <a:pt x="319467" y="880088"/>
                      <a:pt x="313786" y="860075"/>
                      <a:pt x="315372" y="840011"/>
                    </a:cubicBezTo>
                    <a:cubicBezTo>
                      <a:pt x="316959" y="819896"/>
                      <a:pt x="296588" y="829672"/>
                      <a:pt x="281796" y="828085"/>
                    </a:cubicBezTo>
                    <a:cubicBezTo>
                      <a:pt x="267055" y="826498"/>
                      <a:pt x="257996" y="820254"/>
                      <a:pt x="240439" y="810529"/>
                    </a:cubicBezTo>
                    <a:cubicBezTo>
                      <a:pt x="222883" y="800804"/>
                      <a:pt x="227899" y="794508"/>
                      <a:pt x="226313" y="779204"/>
                    </a:cubicBezTo>
                    <a:cubicBezTo>
                      <a:pt x="224777" y="763849"/>
                      <a:pt x="216281" y="770094"/>
                      <a:pt x="201847" y="761341"/>
                    </a:cubicBezTo>
                    <a:cubicBezTo>
                      <a:pt x="187413" y="752589"/>
                      <a:pt x="190894" y="738462"/>
                      <a:pt x="186799" y="719012"/>
                    </a:cubicBezTo>
                    <a:cubicBezTo>
                      <a:pt x="182704" y="699562"/>
                      <a:pt x="148206" y="696440"/>
                      <a:pt x="128449" y="696133"/>
                    </a:cubicBezTo>
                    <a:cubicBezTo>
                      <a:pt x="108692" y="695775"/>
                      <a:pt x="114988" y="689530"/>
                      <a:pt x="105570" y="673868"/>
                    </a:cubicBezTo>
                    <a:cubicBezTo>
                      <a:pt x="96152" y="658206"/>
                      <a:pt x="94309" y="651961"/>
                      <a:pt x="79517" y="646587"/>
                    </a:cubicBezTo>
                    <a:cubicBezTo>
                      <a:pt x="64827" y="641213"/>
                      <a:pt x="54130" y="601443"/>
                      <a:pt x="49114" y="592025"/>
                    </a:cubicBezTo>
                    <a:cubicBezTo>
                      <a:pt x="44149" y="582607"/>
                      <a:pt x="38161" y="571347"/>
                      <a:pt x="22550" y="563157"/>
                    </a:cubicBezTo>
                    <a:cubicBezTo>
                      <a:pt x="6887" y="555019"/>
                      <a:pt x="9651" y="532754"/>
                      <a:pt x="7757" y="516478"/>
                    </a:cubicBezTo>
                    <a:cubicBezTo>
                      <a:pt x="5864" y="500150"/>
                      <a:pt x="38161" y="464424"/>
                      <a:pt x="49779" y="413035"/>
                    </a:cubicBezTo>
                    <a:cubicBezTo>
                      <a:pt x="50547" y="409657"/>
                      <a:pt x="50957" y="406279"/>
                      <a:pt x="51110" y="403054"/>
                    </a:cubicBezTo>
                    <a:cubicBezTo>
                      <a:pt x="52748" y="403054"/>
                      <a:pt x="97943" y="403054"/>
                      <a:pt x="119645" y="378537"/>
                    </a:cubicBezTo>
                    <a:cubicBezTo>
                      <a:pt x="141757" y="353611"/>
                      <a:pt x="143190" y="335696"/>
                      <a:pt x="153069" y="326329"/>
                    </a:cubicBezTo>
                    <a:cubicBezTo>
                      <a:pt x="162947" y="316963"/>
                      <a:pt x="209013" y="300994"/>
                      <a:pt x="217048" y="282158"/>
                    </a:cubicBezTo>
                    <a:cubicBezTo>
                      <a:pt x="225033" y="263373"/>
                      <a:pt x="225954" y="256259"/>
                      <a:pt x="207170" y="247353"/>
                    </a:cubicBezTo>
                    <a:cubicBezTo>
                      <a:pt x="188334" y="238396"/>
                      <a:pt x="169550" y="224320"/>
                      <a:pt x="183676" y="197960"/>
                    </a:cubicBezTo>
                    <a:cubicBezTo>
                      <a:pt x="197803" y="171601"/>
                      <a:pt x="211879" y="150922"/>
                      <a:pt x="227387" y="134953"/>
                    </a:cubicBezTo>
                    <a:cubicBezTo>
                      <a:pt x="242947" y="118984"/>
                      <a:pt x="244790" y="122259"/>
                      <a:pt x="249499" y="107672"/>
                    </a:cubicBezTo>
                    <a:cubicBezTo>
                      <a:pt x="254208" y="93084"/>
                      <a:pt x="257023" y="70052"/>
                      <a:pt x="266441" y="83667"/>
                    </a:cubicBezTo>
                    <a:cubicBezTo>
                      <a:pt x="275244" y="96412"/>
                      <a:pt x="303396" y="140071"/>
                      <a:pt x="345059" y="96360"/>
                    </a:cubicBezTo>
                    <a:cubicBezTo>
                      <a:pt x="353965" y="105266"/>
                      <a:pt x="353965" y="116834"/>
                      <a:pt x="356576" y="128299"/>
                    </a:cubicBezTo>
                    <a:cubicBezTo>
                      <a:pt x="359084" y="139304"/>
                      <a:pt x="365891" y="145548"/>
                      <a:pt x="370753" y="155119"/>
                    </a:cubicBezTo>
                    <a:cubicBezTo>
                      <a:pt x="376333" y="166073"/>
                      <a:pt x="377459" y="176719"/>
                      <a:pt x="390971" y="180660"/>
                    </a:cubicBezTo>
                    <a:cubicBezTo>
                      <a:pt x="400952" y="183578"/>
                      <a:pt x="412315" y="181377"/>
                      <a:pt x="420709" y="175337"/>
                    </a:cubicBezTo>
                    <a:cubicBezTo>
                      <a:pt x="433710" y="165970"/>
                      <a:pt x="448809" y="149950"/>
                      <a:pt x="457817" y="136796"/>
                    </a:cubicBezTo>
                    <a:cubicBezTo>
                      <a:pt x="470972" y="117653"/>
                      <a:pt x="450191" y="111050"/>
                      <a:pt x="434324" y="107928"/>
                    </a:cubicBezTo>
                    <a:cubicBezTo>
                      <a:pt x="434887" y="100097"/>
                      <a:pt x="435245" y="91959"/>
                      <a:pt x="437651" y="84383"/>
                    </a:cubicBezTo>
                    <a:cubicBezTo>
                      <a:pt x="441387" y="72765"/>
                      <a:pt x="451368" y="64933"/>
                      <a:pt x="453876" y="52803"/>
                    </a:cubicBezTo>
                    <a:cubicBezTo>
                      <a:pt x="456179" y="41696"/>
                      <a:pt x="450703" y="18561"/>
                      <a:pt x="460939" y="10781"/>
                    </a:cubicBezTo>
                    <a:cubicBezTo>
                      <a:pt x="471330" y="2899"/>
                      <a:pt x="483205" y="17742"/>
                      <a:pt x="492520" y="20557"/>
                    </a:cubicBezTo>
                    <a:cubicBezTo>
                      <a:pt x="503166" y="23679"/>
                      <a:pt x="508643" y="12982"/>
                      <a:pt x="518061" y="9604"/>
                    </a:cubicBezTo>
                    <a:cubicBezTo>
                      <a:pt x="553634" y="-3397"/>
                      <a:pt x="530601" y="53161"/>
                      <a:pt x="534030" y="67237"/>
                    </a:cubicBezTo>
                    <a:cubicBezTo>
                      <a:pt x="536896" y="78804"/>
                      <a:pt x="546775" y="91907"/>
                      <a:pt x="537459" y="102912"/>
                    </a:cubicBezTo>
                    <a:cubicBezTo>
                      <a:pt x="533211" y="107928"/>
                      <a:pt x="510997" y="112227"/>
                      <a:pt x="510332" y="117551"/>
                    </a:cubicBezTo>
                    <a:cubicBezTo>
                      <a:pt x="509513" y="123334"/>
                      <a:pt x="532597" y="133315"/>
                      <a:pt x="536589" y="136386"/>
                    </a:cubicBezTo>
                    <a:cubicBezTo>
                      <a:pt x="546672" y="144013"/>
                      <a:pt x="551637" y="153174"/>
                      <a:pt x="553992" y="165459"/>
                    </a:cubicBezTo>
                    <a:cubicBezTo>
                      <a:pt x="558854" y="191306"/>
                      <a:pt x="554452" y="219867"/>
                      <a:pt x="583372" y="231844"/>
                    </a:cubicBezTo>
                    <a:cubicBezTo>
                      <a:pt x="613724" y="244486"/>
                      <a:pt x="634299" y="227698"/>
                      <a:pt x="646737" y="200520"/>
                    </a:cubicBezTo>
                    <a:cubicBezTo>
                      <a:pt x="657127" y="177743"/>
                      <a:pt x="654517" y="138638"/>
                      <a:pt x="681900" y="128401"/>
                    </a:cubicBezTo>
                    <a:cubicBezTo>
                      <a:pt x="695413" y="123334"/>
                      <a:pt x="710461" y="125893"/>
                      <a:pt x="724434" y="126405"/>
                    </a:cubicBezTo>
                    <a:cubicBezTo>
                      <a:pt x="739687" y="126968"/>
                      <a:pt x="754428" y="123949"/>
                      <a:pt x="769629" y="123539"/>
                    </a:cubicBezTo>
                    <a:cubicBezTo>
                      <a:pt x="794147" y="122822"/>
                      <a:pt x="809451" y="142733"/>
                      <a:pt x="831101" y="149899"/>
                    </a:cubicBezTo>
                    <a:cubicBezTo>
                      <a:pt x="840826" y="153123"/>
                      <a:pt x="851421" y="147903"/>
                      <a:pt x="861402" y="146725"/>
                    </a:cubicBezTo>
                    <a:cubicBezTo>
                      <a:pt x="876194" y="145036"/>
                      <a:pt x="891089" y="143040"/>
                      <a:pt x="905932" y="143859"/>
                    </a:cubicBezTo>
                    <a:cubicBezTo>
                      <a:pt x="914378" y="144371"/>
                      <a:pt x="923744" y="146265"/>
                      <a:pt x="927583" y="154761"/>
                    </a:cubicBezTo>
                    <a:cubicBezTo>
                      <a:pt x="931217" y="162951"/>
                      <a:pt x="927788" y="172880"/>
                      <a:pt x="930654" y="181377"/>
                    </a:cubicBezTo>
                    <a:cubicBezTo>
                      <a:pt x="935056" y="194787"/>
                      <a:pt x="976566" y="222529"/>
                      <a:pt x="949797" y="234096"/>
                    </a:cubicBezTo>
                    <a:cubicBezTo>
                      <a:pt x="942477" y="237321"/>
                      <a:pt x="932292" y="237781"/>
                      <a:pt x="932036" y="246841"/>
                    </a:cubicBezTo>
                    <a:cubicBezTo>
                      <a:pt x="931780" y="256719"/>
                      <a:pt x="939970" y="257027"/>
                      <a:pt x="946419" y="261377"/>
                    </a:cubicBezTo>
                    <a:cubicBezTo>
                      <a:pt x="954096" y="266496"/>
                      <a:pt x="950002" y="271921"/>
                      <a:pt x="952612" y="280110"/>
                    </a:cubicBezTo>
                    <a:cubicBezTo>
                      <a:pt x="955888" y="279752"/>
                      <a:pt x="959266" y="279291"/>
                      <a:pt x="962439" y="278319"/>
                    </a:cubicBezTo>
                    <a:cubicBezTo>
                      <a:pt x="963053" y="281800"/>
                      <a:pt x="964589" y="285075"/>
                      <a:pt x="967609" y="288351"/>
                    </a:cubicBezTo>
                    <a:cubicBezTo>
                      <a:pt x="973444" y="294698"/>
                      <a:pt x="977999" y="301608"/>
                      <a:pt x="982964" y="308671"/>
                    </a:cubicBezTo>
                    <a:cubicBezTo>
                      <a:pt x="989157" y="317424"/>
                      <a:pt x="995965" y="325664"/>
                      <a:pt x="1000827" y="335236"/>
                    </a:cubicBezTo>
                    <a:cubicBezTo>
                      <a:pt x="1005434" y="344346"/>
                      <a:pt x="1008709" y="354020"/>
                      <a:pt x="1014032" y="362721"/>
                    </a:cubicBezTo>
                    <a:cubicBezTo>
                      <a:pt x="1019049" y="370911"/>
                      <a:pt x="1024679" y="378435"/>
                      <a:pt x="1027852" y="387597"/>
                    </a:cubicBezTo>
                    <a:cubicBezTo>
                      <a:pt x="1030974" y="396707"/>
                      <a:pt x="1032612" y="406381"/>
                      <a:pt x="1034864" y="415748"/>
                    </a:cubicBezTo>
                    <a:cubicBezTo>
                      <a:pt x="1038345" y="430386"/>
                      <a:pt x="1037270" y="447533"/>
                      <a:pt x="1047712" y="459408"/>
                    </a:cubicBezTo>
                    <a:cubicBezTo>
                      <a:pt x="1051550" y="463758"/>
                      <a:pt x="1056259" y="468723"/>
                      <a:pt x="1061634" y="471180"/>
                    </a:cubicBezTo>
                    <a:cubicBezTo>
                      <a:pt x="1067059" y="473688"/>
                      <a:pt x="1073355" y="473330"/>
                      <a:pt x="1078985" y="475326"/>
                    </a:cubicBezTo>
                    <a:cubicBezTo>
                      <a:pt x="1082875" y="476656"/>
                      <a:pt x="1089171" y="482696"/>
                      <a:pt x="1093367" y="481365"/>
                    </a:cubicBezTo>
                    <a:cubicBezTo>
                      <a:pt x="1098947" y="479625"/>
                      <a:pt x="1102376" y="466010"/>
                      <a:pt x="1105549" y="461608"/>
                    </a:cubicBezTo>
                    <a:cubicBezTo>
                      <a:pt x="1111333" y="453624"/>
                      <a:pt x="1117271" y="453675"/>
                      <a:pt x="1125204" y="458691"/>
                    </a:cubicBezTo>
                    <a:cubicBezTo>
                      <a:pt x="1134673" y="464731"/>
                      <a:pt x="1143528" y="471538"/>
                      <a:pt x="1153253" y="477271"/>
                    </a:cubicBezTo>
                    <a:cubicBezTo>
                      <a:pt x="1168301" y="486126"/>
                      <a:pt x="1181506" y="495799"/>
                      <a:pt x="1198346" y="498461"/>
                    </a:cubicBezTo>
                    <a:cubicBezTo>
                      <a:pt x="1170553" y="533778"/>
                      <a:pt x="1121314" y="578359"/>
                      <a:pt x="1098230" y="597195"/>
                    </a:cubicBezTo>
                    <a:cubicBezTo>
                      <a:pt x="1075197" y="615979"/>
                      <a:pt x="1096848" y="629185"/>
                      <a:pt x="1108108" y="64044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79"/>
              <p:cNvSpPr/>
              <p:nvPr/>
            </p:nvSpPr>
            <p:spPr>
              <a:xfrm>
                <a:off x="2604033" y="1051542"/>
                <a:ext cx="593732" cy="890599"/>
              </a:xfrm>
              <a:custGeom>
                <a:rect b="b" l="l" r="r" t="t"/>
                <a:pathLst>
                  <a:path extrusionOk="0" h="890599" w="593732">
                    <a:moveTo>
                      <a:pt x="588768" y="393315"/>
                    </a:moveTo>
                    <a:cubicBezTo>
                      <a:pt x="588461" y="403193"/>
                      <a:pt x="588563" y="412714"/>
                      <a:pt x="585646" y="422234"/>
                    </a:cubicBezTo>
                    <a:cubicBezTo>
                      <a:pt x="582319" y="432982"/>
                      <a:pt x="580528" y="442042"/>
                      <a:pt x="581193" y="453405"/>
                    </a:cubicBezTo>
                    <a:cubicBezTo>
                      <a:pt x="582012" y="466866"/>
                      <a:pt x="581807" y="479662"/>
                      <a:pt x="580528" y="493021"/>
                    </a:cubicBezTo>
                    <a:cubicBezTo>
                      <a:pt x="579299" y="505510"/>
                      <a:pt x="580221" y="517948"/>
                      <a:pt x="579760" y="530437"/>
                    </a:cubicBezTo>
                    <a:cubicBezTo>
                      <a:pt x="579248" y="544819"/>
                      <a:pt x="576228" y="558844"/>
                      <a:pt x="574949" y="573175"/>
                    </a:cubicBezTo>
                    <a:cubicBezTo>
                      <a:pt x="573618" y="588325"/>
                      <a:pt x="575819" y="603322"/>
                      <a:pt x="574181" y="618319"/>
                    </a:cubicBezTo>
                    <a:cubicBezTo>
                      <a:pt x="572441" y="633777"/>
                      <a:pt x="574846" y="644832"/>
                      <a:pt x="578378" y="659573"/>
                    </a:cubicBezTo>
                    <a:cubicBezTo>
                      <a:pt x="582524" y="677129"/>
                      <a:pt x="581500" y="694993"/>
                      <a:pt x="580221" y="712805"/>
                    </a:cubicBezTo>
                    <a:cubicBezTo>
                      <a:pt x="578839" y="732255"/>
                      <a:pt x="580221" y="752114"/>
                      <a:pt x="577457" y="771461"/>
                    </a:cubicBezTo>
                    <a:cubicBezTo>
                      <a:pt x="575102" y="788096"/>
                      <a:pt x="566094" y="797104"/>
                      <a:pt x="557751" y="810719"/>
                    </a:cubicBezTo>
                    <a:cubicBezTo>
                      <a:pt x="548589" y="825614"/>
                      <a:pt x="545364" y="843989"/>
                      <a:pt x="534923" y="858013"/>
                    </a:cubicBezTo>
                    <a:cubicBezTo>
                      <a:pt x="528525" y="866715"/>
                      <a:pt x="518595" y="869478"/>
                      <a:pt x="508973" y="873317"/>
                    </a:cubicBezTo>
                    <a:cubicBezTo>
                      <a:pt x="499043" y="877258"/>
                      <a:pt x="489523" y="880176"/>
                      <a:pt x="478774" y="880637"/>
                    </a:cubicBezTo>
                    <a:cubicBezTo>
                      <a:pt x="467514" y="881097"/>
                      <a:pt x="456458" y="880381"/>
                      <a:pt x="445249" y="882121"/>
                    </a:cubicBezTo>
                    <a:cubicBezTo>
                      <a:pt x="429535" y="884629"/>
                      <a:pt x="414487" y="888058"/>
                      <a:pt x="398415" y="887649"/>
                    </a:cubicBezTo>
                    <a:cubicBezTo>
                      <a:pt x="388639" y="887444"/>
                      <a:pt x="378914" y="886216"/>
                      <a:pt x="369292" y="884527"/>
                    </a:cubicBezTo>
                    <a:cubicBezTo>
                      <a:pt x="361358" y="883144"/>
                      <a:pt x="350815" y="882377"/>
                      <a:pt x="343802" y="878384"/>
                    </a:cubicBezTo>
                    <a:cubicBezTo>
                      <a:pt x="328345" y="869683"/>
                      <a:pt x="315446" y="854379"/>
                      <a:pt x="301269" y="843682"/>
                    </a:cubicBezTo>
                    <a:cubicBezTo>
                      <a:pt x="289650" y="834929"/>
                      <a:pt x="277826" y="825767"/>
                      <a:pt x="271070" y="812664"/>
                    </a:cubicBezTo>
                    <a:cubicBezTo>
                      <a:pt x="267385" y="805550"/>
                      <a:pt x="266054" y="797514"/>
                      <a:pt x="262062" y="790604"/>
                    </a:cubicBezTo>
                    <a:cubicBezTo>
                      <a:pt x="256841" y="781493"/>
                      <a:pt x="251364" y="775658"/>
                      <a:pt x="249214" y="765422"/>
                    </a:cubicBezTo>
                    <a:cubicBezTo>
                      <a:pt x="246758" y="753496"/>
                      <a:pt x="239490" y="743208"/>
                      <a:pt x="234985" y="732050"/>
                    </a:cubicBezTo>
                    <a:cubicBezTo>
                      <a:pt x="230379" y="720840"/>
                      <a:pt x="229918" y="708761"/>
                      <a:pt x="228741" y="696886"/>
                    </a:cubicBezTo>
                    <a:cubicBezTo>
                      <a:pt x="227461" y="684346"/>
                      <a:pt x="225107" y="671960"/>
                      <a:pt x="217071" y="661825"/>
                    </a:cubicBezTo>
                    <a:cubicBezTo>
                      <a:pt x="211134" y="654404"/>
                      <a:pt x="202125" y="648671"/>
                      <a:pt x="199310" y="639202"/>
                    </a:cubicBezTo>
                    <a:cubicBezTo>
                      <a:pt x="193680" y="620366"/>
                      <a:pt x="209598" y="603937"/>
                      <a:pt x="198901" y="585254"/>
                    </a:cubicBezTo>
                    <a:cubicBezTo>
                      <a:pt x="194243" y="577014"/>
                      <a:pt x="189534" y="569387"/>
                      <a:pt x="189687" y="559509"/>
                    </a:cubicBezTo>
                    <a:cubicBezTo>
                      <a:pt x="189841" y="550552"/>
                      <a:pt x="194038" y="543795"/>
                      <a:pt x="197058" y="535708"/>
                    </a:cubicBezTo>
                    <a:cubicBezTo>
                      <a:pt x="199566" y="529106"/>
                      <a:pt x="197570" y="524704"/>
                      <a:pt x="194448" y="518664"/>
                    </a:cubicBezTo>
                    <a:cubicBezTo>
                      <a:pt x="189329" y="508683"/>
                      <a:pt x="184364" y="498856"/>
                      <a:pt x="181703" y="487954"/>
                    </a:cubicBezTo>
                    <a:cubicBezTo>
                      <a:pt x="175766" y="463386"/>
                      <a:pt x="186617" y="439278"/>
                      <a:pt x="187589" y="414658"/>
                    </a:cubicBezTo>
                    <a:cubicBezTo>
                      <a:pt x="187794" y="409591"/>
                      <a:pt x="189227" y="389937"/>
                      <a:pt x="181498" y="388299"/>
                    </a:cubicBezTo>
                    <a:cubicBezTo>
                      <a:pt x="174691" y="386917"/>
                      <a:pt x="169265" y="402630"/>
                      <a:pt x="167423" y="406930"/>
                    </a:cubicBezTo>
                    <a:cubicBezTo>
                      <a:pt x="161741" y="420647"/>
                      <a:pt x="157800" y="434774"/>
                      <a:pt x="154115" y="449105"/>
                    </a:cubicBezTo>
                    <a:cubicBezTo>
                      <a:pt x="148126" y="435388"/>
                      <a:pt x="141063" y="424895"/>
                      <a:pt x="134870" y="430577"/>
                    </a:cubicBezTo>
                    <a:cubicBezTo>
                      <a:pt x="120436" y="443731"/>
                      <a:pt x="88446" y="471984"/>
                      <a:pt x="75906" y="456322"/>
                    </a:cubicBezTo>
                    <a:cubicBezTo>
                      <a:pt x="63366" y="440660"/>
                      <a:pt x="55228" y="417422"/>
                      <a:pt x="74012" y="405548"/>
                    </a:cubicBezTo>
                    <a:cubicBezTo>
                      <a:pt x="92848" y="393622"/>
                      <a:pt x="94076" y="378574"/>
                      <a:pt x="85938" y="366034"/>
                    </a:cubicBezTo>
                    <a:cubicBezTo>
                      <a:pt x="79745" y="356565"/>
                      <a:pt x="31222" y="273698"/>
                      <a:pt x="7678" y="233519"/>
                    </a:cubicBezTo>
                    <a:cubicBezTo>
                      <a:pt x="13871" y="228042"/>
                      <a:pt x="19655" y="222258"/>
                      <a:pt x="25950" y="216833"/>
                    </a:cubicBezTo>
                    <a:cubicBezTo>
                      <a:pt x="31581" y="212124"/>
                      <a:pt x="38132" y="207313"/>
                      <a:pt x="44479" y="203474"/>
                    </a:cubicBezTo>
                    <a:cubicBezTo>
                      <a:pt x="50570" y="199737"/>
                      <a:pt x="57531" y="199942"/>
                      <a:pt x="64441" y="199891"/>
                    </a:cubicBezTo>
                    <a:cubicBezTo>
                      <a:pt x="78107" y="199789"/>
                      <a:pt x="89981" y="204190"/>
                      <a:pt x="103238" y="206596"/>
                    </a:cubicBezTo>
                    <a:cubicBezTo>
                      <a:pt x="117621" y="209206"/>
                      <a:pt x="133488" y="205521"/>
                      <a:pt x="147410" y="201734"/>
                    </a:cubicBezTo>
                    <a:cubicBezTo>
                      <a:pt x="161588" y="197844"/>
                      <a:pt x="180628" y="189859"/>
                      <a:pt x="188050" y="176193"/>
                    </a:cubicBezTo>
                    <a:cubicBezTo>
                      <a:pt x="196188" y="161247"/>
                      <a:pt x="205248" y="146097"/>
                      <a:pt x="207295" y="128848"/>
                    </a:cubicBezTo>
                    <a:cubicBezTo>
                      <a:pt x="208728" y="116717"/>
                      <a:pt x="209188" y="104996"/>
                      <a:pt x="208114" y="92814"/>
                    </a:cubicBezTo>
                    <a:cubicBezTo>
                      <a:pt x="206988" y="79711"/>
                      <a:pt x="208114" y="67837"/>
                      <a:pt x="216047" y="56832"/>
                    </a:cubicBezTo>
                    <a:cubicBezTo>
                      <a:pt x="228843" y="38969"/>
                      <a:pt x="248447" y="35386"/>
                      <a:pt x="269176" y="38201"/>
                    </a:cubicBezTo>
                    <a:cubicBezTo>
                      <a:pt x="277621" y="39378"/>
                      <a:pt x="293744" y="46339"/>
                      <a:pt x="301269" y="40351"/>
                    </a:cubicBezTo>
                    <a:cubicBezTo>
                      <a:pt x="304442" y="37843"/>
                      <a:pt x="304902" y="33185"/>
                      <a:pt x="306694" y="29858"/>
                    </a:cubicBezTo>
                    <a:cubicBezTo>
                      <a:pt x="309253" y="24996"/>
                      <a:pt x="313194" y="21771"/>
                      <a:pt x="317903" y="19058"/>
                    </a:cubicBezTo>
                    <a:cubicBezTo>
                      <a:pt x="326707" y="13991"/>
                      <a:pt x="339144" y="7286"/>
                      <a:pt x="349586" y="7695"/>
                    </a:cubicBezTo>
                    <a:cubicBezTo>
                      <a:pt x="361000" y="8105"/>
                      <a:pt x="367808" y="15629"/>
                      <a:pt x="376304" y="21873"/>
                    </a:cubicBezTo>
                    <a:cubicBezTo>
                      <a:pt x="383214" y="27043"/>
                      <a:pt x="394065" y="28630"/>
                      <a:pt x="402101" y="32622"/>
                    </a:cubicBezTo>
                    <a:cubicBezTo>
                      <a:pt x="413003" y="38048"/>
                      <a:pt x="423495" y="44446"/>
                      <a:pt x="432299" y="52993"/>
                    </a:cubicBezTo>
                    <a:cubicBezTo>
                      <a:pt x="441768" y="62104"/>
                      <a:pt x="447757" y="76691"/>
                      <a:pt x="461372" y="80786"/>
                    </a:cubicBezTo>
                    <a:cubicBezTo>
                      <a:pt x="473912" y="84471"/>
                      <a:pt x="486452" y="71675"/>
                      <a:pt x="498787" y="70191"/>
                    </a:cubicBezTo>
                    <a:cubicBezTo>
                      <a:pt x="505953" y="69321"/>
                      <a:pt x="511583" y="70345"/>
                      <a:pt x="512504" y="78073"/>
                    </a:cubicBezTo>
                    <a:cubicBezTo>
                      <a:pt x="513323" y="84676"/>
                      <a:pt x="513272" y="91535"/>
                      <a:pt x="512402" y="98137"/>
                    </a:cubicBezTo>
                    <a:cubicBezTo>
                      <a:pt x="511890" y="102437"/>
                      <a:pt x="510406" y="106480"/>
                      <a:pt x="512658" y="110524"/>
                    </a:cubicBezTo>
                    <a:cubicBezTo>
                      <a:pt x="517571" y="119430"/>
                      <a:pt x="528934" y="117229"/>
                      <a:pt x="537277" y="117843"/>
                    </a:cubicBezTo>
                    <a:cubicBezTo>
                      <a:pt x="549715" y="118765"/>
                      <a:pt x="560976" y="123422"/>
                      <a:pt x="566196" y="135502"/>
                    </a:cubicBezTo>
                    <a:cubicBezTo>
                      <a:pt x="571775" y="148451"/>
                      <a:pt x="568704" y="163909"/>
                      <a:pt x="563125" y="176295"/>
                    </a:cubicBezTo>
                    <a:cubicBezTo>
                      <a:pt x="560310" y="182540"/>
                      <a:pt x="552121" y="199635"/>
                      <a:pt x="542907" y="197639"/>
                    </a:cubicBezTo>
                    <a:cubicBezTo>
                      <a:pt x="533131" y="195540"/>
                      <a:pt x="532312" y="172047"/>
                      <a:pt x="529702" y="164676"/>
                    </a:cubicBezTo>
                    <a:cubicBezTo>
                      <a:pt x="524635" y="150652"/>
                      <a:pt x="517623" y="157408"/>
                      <a:pt x="514808" y="168566"/>
                    </a:cubicBezTo>
                    <a:cubicBezTo>
                      <a:pt x="512197" y="178650"/>
                      <a:pt x="510815" y="191906"/>
                      <a:pt x="515422" y="201734"/>
                    </a:cubicBezTo>
                    <a:cubicBezTo>
                      <a:pt x="519516" y="210384"/>
                      <a:pt x="532108" y="216935"/>
                      <a:pt x="532773" y="226967"/>
                    </a:cubicBezTo>
                    <a:cubicBezTo>
                      <a:pt x="533131" y="232649"/>
                      <a:pt x="528679" y="236795"/>
                      <a:pt x="524686" y="240070"/>
                    </a:cubicBezTo>
                    <a:cubicBezTo>
                      <a:pt x="522024" y="242271"/>
                      <a:pt x="513067" y="246417"/>
                      <a:pt x="512351" y="250102"/>
                    </a:cubicBezTo>
                    <a:cubicBezTo>
                      <a:pt x="511071" y="256705"/>
                      <a:pt x="532415" y="260032"/>
                      <a:pt x="536919" y="264024"/>
                    </a:cubicBezTo>
                    <a:cubicBezTo>
                      <a:pt x="545467" y="271446"/>
                      <a:pt x="541577" y="285061"/>
                      <a:pt x="545160" y="294939"/>
                    </a:cubicBezTo>
                    <a:cubicBezTo>
                      <a:pt x="550175" y="308759"/>
                      <a:pt x="560412" y="320941"/>
                      <a:pt x="567374" y="333890"/>
                    </a:cubicBezTo>
                    <a:cubicBezTo>
                      <a:pt x="572543" y="343411"/>
                      <a:pt x="579657" y="351498"/>
                      <a:pt x="584827" y="360813"/>
                    </a:cubicBezTo>
                    <a:cubicBezTo>
                      <a:pt x="590406" y="370743"/>
                      <a:pt x="589178" y="382310"/>
                      <a:pt x="588870" y="39326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79"/>
              <p:cNvSpPr/>
              <p:nvPr/>
            </p:nvSpPr>
            <p:spPr>
              <a:xfrm>
                <a:off x="1433099" y="1707132"/>
                <a:ext cx="660272" cy="634680"/>
              </a:xfrm>
              <a:custGeom>
                <a:rect b="b" l="l" r="r" t="t"/>
                <a:pathLst>
                  <a:path extrusionOk="0" h="634680" w="660272">
                    <a:moveTo>
                      <a:pt x="656229" y="478765"/>
                    </a:moveTo>
                    <a:cubicBezTo>
                      <a:pt x="641027" y="478509"/>
                      <a:pt x="638263" y="454197"/>
                      <a:pt x="634936" y="441350"/>
                    </a:cubicBezTo>
                    <a:cubicBezTo>
                      <a:pt x="633349" y="434952"/>
                      <a:pt x="630995" y="425380"/>
                      <a:pt x="623061" y="424408"/>
                    </a:cubicBezTo>
                    <a:cubicBezTo>
                      <a:pt x="616254" y="423589"/>
                      <a:pt x="611033" y="430192"/>
                      <a:pt x="609702" y="436129"/>
                    </a:cubicBezTo>
                    <a:cubicBezTo>
                      <a:pt x="606683" y="450000"/>
                      <a:pt x="618864" y="461874"/>
                      <a:pt x="626388" y="473544"/>
                    </a:cubicBezTo>
                    <a:cubicBezTo>
                      <a:pt x="618404" y="469910"/>
                      <a:pt x="610573" y="467761"/>
                      <a:pt x="606017" y="469757"/>
                    </a:cubicBezTo>
                    <a:cubicBezTo>
                      <a:pt x="595985" y="474159"/>
                      <a:pt x="568397" y="461004"/>
                      <a:pt x="564661" y="472879"/>
                    </a:cubicBezTo>
                    <a:cubicBezTo>
                      <a:pt x="560873" y="484805"/>
                      <a:pt x="566554" y="502361"/>
                      <a:pt x="541474" y="497345"/>
                    </a:cubicBezTo>
                    <a:cubicBezTo>
                      <a:pt x="516394" y="492329"/>
                      <a:pt x="483125" y="499239"/>
                      <a:pt x="474987" y="513673"/>
                    </a:cubicBezTo>
                    <a:cubicBezTo>
                      <a:pt x="466848" y="528106"/>
                      <a:pt x="443662" y="570691"/>
                      <a:pt x="448064" y="586405"/>
                    </a:cubicBezTo>
                    <a:cubicBezTo>
                      <a:pt x="452414" y="602118"/>
                      <a:pt x="454308" y="619623"/>
                      <a:pt x="442997" y="609028"/>
                    </a:cubicBezTo>
                    <a:cubicBezTo>
                      <a:pt x="431685" y="598382"/>
                      <a:pt x="414794" y="588350"/>
                      <a:pt x="409778" y="598996"/>
                    </a:cubicBezTo>
                    <a:cubicBezTo>
                      <a:pt x="404762" y="609693"/>
                      <a:pt x="397238" y="636616"/>
                      <a:pt x="383418" y="624076"/>
                    </a:cubicBezTo>
                    <a:cubicBezTo>
                      <a:pt x="369650" y="611536"/>
                      <a:pt x="368985" y="592086"/>
                      <a:pt x="355216" y="597102"/>
                    </a:cubicBezTo>
                    <a:cubicBezTo>
                      <a:pt x="343444" y="601402"/>
                      <a:pt x="332644" y="611997"/>
                      <a:pt x="326604" y="604217"/>
                    </a:cubicBezTo>
                    <a:cubicBezTo>
                      <a:pt x="326553" y="604166"/>
                      <a:pt x="326451" y="604063"/>
                      <a:pt x="326400" y="603961"/>
                    </a:cubicBezTo>
                    <a:cubicBezTo>
                      <a:pt x="325427" y="602630"/>
                      <a:pt x="324608" y="600787"/>
                      <a:pt x="323892" y="598433"/>
                    </a:cubicBezTo>
                    <a:cubicBezTo>
                      <a:pt x="318876" y="580877"/>
                      <a:pt x="305670" y="583999"/>
                      <a:pt x="310737" y="558305"/>
                    </a:cubicBezTo>
                    <a:cubicBezTo>
                      <a:pt x="315753" y="532610"/>
                      <a:pt x="322612" y="527543"/>
                      <a:pt x="306336" y="509373"/>
                    </a:cubicBezTo>
                    <a:cubicBezTo>
                      <a:pt x="290059" y="491203"/>
                      <a:pt x="278747" y="488029"/>
                      <a:pt x="280641" y="474875"/>
                    </a:cubicBezTo>
                    <a:cubicBezTo>
                      <a:pt x="282535" y="461670"/>
                      <a:pt x="276239" y="440428"/>
                      <a:pt x="264314" y="439763"/>
                    </a:cubicBezTo>
                    <a:cubicBezTo>
                      <a:pt x="252439" y="439149"/>
                      <a:pt x="238619" y="439763"/>
                      <a:pt x="242407" y="418419"/>
                    </a:cubicBezTo>
                    <a:cubicBezTo>
                      <a:pt x="246143" y="397127"/>
                      <a:pt x="240513" y="338828"/>
                      <a:pt x="232375" y="341285"/>
                    </a:cubicBezTo>
                    <a:cubicBezTo>
                      <a:pt x="224237" y="343793"/>
                      <a:pt x="169675" y="370767"/>
                      <a:pt x="171568" y="348809"/>
                    </a:cubicBezTo>
                    <a:cubicBezTo>
                      <a:pt x="173462" y="326851"/>
                      <a:pt x="184723" y="304330"/>
                      <a:pt x="157083" y="312469"/>
                    </a:cubicBezTo>
                    <a:cubicBezTo>
                      <a:pt x="129546" y="320607"/>
                      <a:pt x="120743" y="328745"/>
                      <a:pt x="111939" y="320607"/>
                    </a:cubicBezTo>
                    <a:cubicBezTo>
                      <a:pt x="103187" y="312469"/>
                      <a:pt x="85631" y="309961"/>
                      <a:pt x="77492" y="309961"/>
                    </a:cubicBezTo>
                    <a:cubicBezTo>
                      <a:pt x="70020" y="309961"/>
                      <a:pt x="13768" y="301567"/>
                      <a:pt x="9060" y="286723"/>
                    </a:cubicBezTo>
                    <a:cubicBezTo>
                      <a:pt x="8599" y="285341"/>
                      <a:pt x="8599" y="283908"/>
                      <a:pt x="9162" y="282424"/>
                    </a:cubicBezTo>
                    <a:cubicBezTo>
                      <a:pt x="15458" y="264816"/>
                      <a:pt x="21702" y="260466"/>
                      <a:pt x="17914" y="248540"/>
                    </a:cubicBezTo>
                    <a:cubicBezTo>
                      <a:pt x="14127" y="236614"/>
                      <a:pt x="12898" y="239122"/>
                      <a:pt x="22930" y="225302"/>
                    </a:cubicBezTo>
                    <a:cubicBezTo>
                      <a:pt x="32962" y="211483"/>
                      <a:pt x="36085" y="202116"/>
                      <a:pt x="31069" y="191419"/>
                    </a:cubicBezTo>
                    <a:cubicBezTo>
                      <a:pt x="26616" y="181899"/>
                      <a:pt x="14639" y="149857"/>
                      <a:pt x="7678" y="122577"/>
                    </a:cubicBezTo>
                    <a:cubicBezTo>
                      <a:pt x="9776" y="121450"/>
                      <a:pt x="11823" y="119710"/>
                      <a:pt x="13768" y="116946"/>
                    </a:cubicBezTo>
                    <a:cubicBezTo>
                      <a:pt x="21344" y="106402"/>
                      <a:pt x="21037" y="100670"/>
                      <a:pt x="36904" y="101642"/>
                    </a:cubicBezTo>
                    <a:cubicBezTo>
                      <a:pt x="48881" y="102359"/>
                      <a:pt x="57480" y="103997"/>
                      <a:pt x="60499" y="116332"/>
                    </a:cubicBezTo>
                    <a:cubicBezTo>
                      <a:pt x="63212" y="127285"/>
                      <a:pt x="64133" y="142897"/>
                      <a:pt x="80922" y="139825"/>
                    </a:cubicBezTo>
                    <a:cubicBezTo>
                      <a:pt x="94383" y="137369"/>
                      <a:pt x="89981" y="121041"/>
                      <a:pt x="90084" y="110548"/>
                    </a:cubicBezTo>
                    <a:cubicBezTo>
                      <a:pt x="90442" y="79173"/>
                      <a:pt x="113987" y="80862"/>
                      <a:pt x="138760" y="80606"/>
                    </a:cubicBezTo>
                    <a:cubicBezTo>
                      <a:pt x="138504" y="92992"/>
                      <a:pt x="141012" y="95398"/>
                      <a:pt x="152886" y="95449"/>
                    </a:cubicBezTo>
                    <a:cubicBezTo>
                      <a:pt x="162560" y="95449"/>
                      <a:pt x="170596" y="95244"/>
                      <a:pt x="177608" y="100670"/>
                    </a:cubicBezTo>
                    <a:cubicBezTo>
                      <a:pt x="176943" y="121450"/>
                      <a:pt x="182522" y="126006"/>
                      <a:pt x="201460" y="130254"/>
                    </a:cubicBezTo>
                    <a:cubicBezTo>
                      <a:pt x="219067" y="134246"/>
                      <a:pt x="231812" y="143920"/>
                      <a:pt x="233757" y="162909"/>
                    </a:cubicBezTo>
                    <a:cubicBezTo>
                      <a:pt x="235036" y="175040"/>
                      <a:pt x="227154" y="196947"/>
                      <a:pt x="241742" y="203396"/>
                    </a:cubicBezTo>
                    <a:cubicBezTo>
                      <a:pt x="257864" y="210510"/>
                      <a:pt x="273731" y="191419"/>
                      <a:pt x="276649" y="177804"/>
                    </a:cubicBezTo>
                    <a:cubicBezTo>
                      <a:pt x="279464" y="164650"/>
                      <a:pt x="277314" y="147145"/>
                      <a:pt x="270302" y="135526"/>
                    </a:cubicBezTo>
                    <a:cubicBezTo>
                      <a:pt x="264007" y="125033"/>
                      <a:pt x="248549" y="118942"/>
                      <a:pt x="246553" y="106454"/>
                    </a:cubicBezTo>
                    <a:cubicBezTo>
                      <a:pt x="245580" y="100567"/>
                      <a:pt x="248651" y="94016"/>
                      <a:pt x="248498" y="87976"/>
                    </a:cubicBezTo>
                    <a:cubicBezTo>
                      <a:pt x="248242" y="80043"/>
                      <a:pt x="244659" y="74464"/>
                      <a:pt x="242356" y="67196"/>
                    </a:cubicBezTo>
                    <a:cubicBezTo>
                      <a:pt x="237084" y="50561"/>
                      <a:pt x="255459" y="53939"/>
                      <a:pt x="268715" y="50202"/>
                    </a:cubicBezTo>
                    <a:cubicBezTo>
                      <a:pt x="312785" y="37816"/>
                      <a:pt x="253360" y="18571"/>
                      <a:pt x="239285" y="7822"/>
                    </a:cubicBezTo>
                    <a:cubicBezTo>
                      <a:pt x="261038" y="6850"/>
                      <a:pt x="283815" y="11047"/>
                      <a:pt x="305721" y="12531"/>
                    </a:cubicBezTo>
                    <a:cubicBezTo>
                      <a:pt x="325683" y="13913"/>
                      <a:pt x="343495" y="22870"/>
                      <a:pt x="362894" y="26658"/>
                    </a:cubicBezTo>
                    <a:cubicBezTo>
                      <a:pt x="378402" y="29729"/>
                      <a:pt x="394525" y="31111"/>
                      <a:pt x="410648" y="32646"/>
                    </a:cubicBezTo>
                    <a:cubicBezTo>
                      <a:pt x="408294" y="48411"/>
                      <a:pt x="407680" y="75078"/>
                      <a:pt x="422984" y="97855"/>
                    </a:cubicBezTo>
                    <a:cubicBezTo>
                      <a:pt x="420680" y="98981"/>
                      <a:pt x="418787" y="100619"/>
                      <a:pt x="417558" y="102819"/>
                    </a:cubicBezTo>
                    <a:cubicBezTo>
                      <a:pt x="411825" y="112903"/>
                      <a:pt x="420168" y="129435"/>
                      <a:pt x="419145" y="140542"/>
                    </a:cubicBezTo>
                    <a:cubicBezTo>
                      <a:pt x="418377" y="148834"/>
                      <a:pt x="414487" y="155948"/>
                      <a:pt x="408396" y="161527"/>
                    </a:cubicBezTo>
                    <a:cubicBezTo>
                      <a:pt x="397494" y="171508"/>
                      <a:pt x="382753" y="175808"/>
                      <a:pt x="370571" y="183895"/>
                    </a:cubicBezTo>
                    <a:cubicBezTo>
                      <a:pt x="362433" y="189320"/>
                      <a:pt x="364788" y="192238"/>
                      <a:pt x="364736" y="200837"/>
                    </a:cubicBezTo>
                    <a:cubicBezTo>
                      <a:pt x="364736" y="209640"/>
                      <a:pt x="360642" y="217164"/>
                      <a:pt x="353732" y="222487"/>
                    </a:cubicBezTo>
                    <a:cubicBezTo>
                      <a:pt x="344621" y="229602"/>
                      <a:pt x="337404" y="242142"/>
                      <a:pt x="330597" y="251560"/>
                    </a:cubicBezTo>
                    <a:cubicBezTo>
                      <a:pt x="325427" y="258726"/>
                      <a:pt x="313143" y="274337"/>
                      <a:pt x="320462" y="283550"/>
                    </a:cubicBezTo>
                    <a:cubicBezTo>
                      <a:pt x="327167" y="291944"/>
                      <a:pt x="344672" y="289231"/>
                      <a:pt x="354039" y="290716"/>
                    </a:cubicBezTo>
                    <a:cubicBezTo>
                      <a:pt x="385773" y="295885"/>
                      <a:pt x="365658" y="331816"/>
                      <a:pt x="388025" y="344459"/>
                    </a:cubicBezTo>
                    <a:cubicBezTo>
                      <a:pt x="398364" y="350242"/>
                      <a:pt x="411825" y="345943"/>
                      <a:pt x="422369" y="343128"/>
                    </a:cubicBezTo>
                    <a:cubicBezTo>
                      <a:pt x="429484" y="341285"/>
                      <a:pt x="435728" y="340517"/>
                      <a:pt x="442638" y="340569"/>
                    </a:cubicBezTo>
                    <a:cubicBezTo>
                      <a:pt x="443560" y="346148"/>
                      <a:pt x="445146" y="349782"/>
                      <a:pt x="447398" y="351164"/>
                    </a:cubicBezTo>
                    <a:cubicBezTo>
                      <a:pt x="467462" y="363090"/>
                      <a:pt x="497507" y="388170"/>
                      <a:pt x="496944" y="358688"/>
                    </a:cubicBezTo>
                    <a:cubicBezTo>
                      <a:pt x="496279" y="329257"/>
                      <a:pt x="500067" y="308527"/>
                      <a:pt x="512607" y="315437"/>
                    </a:cubicBezTo>
                    <a:cubicBezTo>
                      <a:pt x="525147" y="322347"/>
                      <a:pt x="547105" y="371228"/>
                      <a:pt x="555857" y="350549"/>
                    </a:cubicBezTo>
                    <a:cubicBezTo>
                      <a:pt x="564661" y="329820"/>
                      <a:pt x="563381" y="284727"/>
                      <a:pt x="576586" y="306020"/>
                    </a:cubicBezTo>
                    <a:cubicBezTo>
                      <a:pt x="589741" y="327363"/>
                      <a:pt x="579760" y="364983"/>
                      <a:pt x="603560" y="378752"/>
                    </a:cubicBezTo>
                    <a:cubicBezTo>
                      <a:pt x="627361" y="392571"/>
                      <a:pt x="654335" y="398867"/>
                      <a:pt x="655614" y="425176"/>
                    </a:cubicBezTo>
                    <a:cubicBezTo>
                      <a:pt x="656433" y="441913"/>
                      <a:pt x="657713" y="465457"/>
                      <a:pt x="656280" y="47866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79"/>
              <p:cNvSpPr/>
              <p:nvPr/>
            </p:nvSpPr>
            <p:spPr>
              <a:xfrm>
                <a:off x="1042279" y="1821979"/>
                <a:ext cx="429944" cy="557904"/>
              </a:xfrm>
              <a:custGeom>
                <a:rect b="b" l="l" r="r" t="t"/>
                <a:pathLst>
                  <a:path extrusionOk="0" h="557904" w="429944">
                    <a:moveTo>
                      <a:pt x="413751" y="110404"/>
                    </a:moveTo>
                    <a:cubicBezTo>
                      <a:pt x="403719" y="124223"/>
                      <a:pt x="404947" y="121664"/>
                      <a:pt x="408735" y="133641"/>
                    </a:cubicBezTo>
                    <a:cubicBezTo>
                      <a:pt x="412471" y="145516"/>
                      <a:pt x="406227" y="149918"/>
                      <a:pt x="399982" y="167525"/>
                    </a:cubicBezTo>
                    <a:cubicBezTo>
                      <a:pt x="399471" y="169009"/>
                      <a:pt x="399471" y="170442"/>
                      <a:pt x="399880" y="171824"/>
                    </a:cubicBezTo>
                    <a:cubicBezTo>
                      <a:pt x="385753" y="185286"/>
                      <a:pt x="370296" y="171057"/>
                      <a:pt x="360008" y="166399"/>
                    </a:cubicBezTo>
                    <a:cubicBezTo>
                      <a:pt x="349617" y="161639"/>
                      <a:pt x="347314" y="166859"/>
                      <a:pt x="336975" y="180935"/>
                    </a:cubicBezTo>
                    <a:cubicBezTo>
                      <a:pt x="326636" y="195011"/>
                      <a:pt x="343987" y="237391"/>
                      <a:pt x="341684" y="263239"/>
                    </a:cubicBezTo>
                    <a:cubicBezTo>
                      <a:pt x="339329" y="289087"/>
                      <a:pt x="328939" y="283917"/>
                      <a:pt x="314403" y="291953"/>
                    </a:cubicBezTo>
                    <a:cubicBezTo>
                      <a:pt x="299815" y="299989"/>
                      <a:pt x="303091" y="299989"/>
                      <a:pt x="297000" y="316419"/>
                    </a:cubicBezTo>
                    <a:cubicBezTo>
                      <a:pt x="290910" y="332849"/>
                      <a:pt x="274428" y="324864"/>
                      <a:pt x="261735" y="329112"/>
                    </a:cubicBezTo>
                    <a:cubicBezTo>
                      <a:pt x="249092" y="333361"/>
                      <a:pt x="256104" y="338530"/>
                      <a:pt x="257998" y="351224"/>
                    </a:cubicBezTo>
                    <a:cubicBezTo>
                      <a:pt x="259892" y="363969"/>
                      <a:pt x="251856" y="358748"/>
                      <a:pt x="239674" y="371441"/>
                    </a:cubicBezTo>
                    <a:cubicBezTo>
                      <a:pt x="227442" y="384135"/>
                      <a:pt x="232150" y="396829"/>
                      <a:pt x="231690" y="409983"/>
                    </a:cubicBezTo>
                    <a:cubicBezTo>
                      <a:pt x="231587" y="412696"/>
                      <a:pt x="231178" y="414641"/>
                      <a:pt x="230461" y="415971"/>
                    </a:cubicBezTo>
                    <a:cubicBezTo>
                      <a:pt x="227646" y="421039"/>
                      <a:pt x="219969" y="417507"/>
                      <a:pt x="205893" y="417507"/>
                    </a:cubicBezTo>
                    <a:cubicBezTo>
                      <a:pt x="187979" y="417507"/>
                      <a:pt x="184703" y="434909"/>
                      <a:pt x="175797" y="446682"/>
                    </a:cubicBezTo>
                    <a:cubicBezTo>
                      <a:pt x="166840" y="458403"/>
                      <a:pt x="172470" y="457993"/>
                      <a:pt x="182349" y="471148"/>
                    </a:cubicBezTo>
                    <a:cubicBezTo>
                      <a:pt x="192227" y="484302"/>
                      <a:pt x="184242" y="491826"/>
                      <a:pt x="177230" y="512044"/>
                    </a:cubicBezTo>
                    <a:cubicBezTo>
                      <a:pt x="170218" y="532261"/>
                      <a:pt x="107518" y="554884"/>
                      <a:pt x="107518" y="554884"/>
                    </a:cubicBezTo>
                    <a:cubicBezTo>
                      <a:pt x="106801" y="553656"/>
                      <a:pt x="106033" y="552530"/>
                      <a:pt x="105061" y="551455"/>
                    </a:cubicBezTo>
                    <a:cubicBezTo>
                      <a:pt x="104651" y="550943"/>
                      <a:pt x="104191" y="550431"/>
                      <a:pt x="103679" y="549920"/>
                    </a:cubicBezTo>
                    <a:cubicBezTo>
                      <a:pt x="103167" y="549459"/>
                      <a:pt x="102604" y="548947"/>
                      <a:pt x="102041" y="548435"/>
                    </a:cubicBezTo>
                    <a:cubicBezTo>
                      <a:pt x="85048" y="534616"/>
                      <a:pt x="65035" y="523918"/>
                      <a:pt x="43743" y="517520"/>
                    </a:cubicBezTo>
                    <a:cubicBezTo>
                      <a:pt x="57306" y="510406"/>
                      <a:pt x="56027" y="501756"/>
                      <a:pt x="52034" y="484507"/>
                    </a:cubicBezTo>
                    <a:cubicBezTo>
                      <a:pt x="47530" y="464954"/>
                      <a:pt x="45483" y="449855"/>
                      <a:pt x="33813" y="432811"/>
                    </a:cubicBezTo>
                    <a:cubicBezTo>
                      <a:pt x="18918" y="411058"/>
                      <a:pt x="21989" y="400719"/>
                      <a:pt x="31714" y="377532"/>
                    </a:cubicBezTo>
                    <a:cubicBezTo>
                      <a:pt x="40620" y="356240"/>
                      <a:pt x="27210" y="351019"/>
                      <a:pt x="16257" y="334743"/>
                    </a:cubicBezTo>
                    <a:cubicBezTo>
                      <a:pt x="5866" y="319234"/>
                      <a:pt x="9808" y="302394"/>
                      <a:pt x="8989" y="284838"/>
                    </a:cubicBezTo>
                    <a:cubicBezTo>
                      <a:pt x="8323" y="268818"/>
                      <a:pt x="2795" y="249573"/>
                      <a:pt x="20863" y="241434"/>
                    </a:cubicBezTo>
                    <a:cubicBezTo>
                      <a:pt x="37498" y="233961"/>
                      <a:pt x="53979" y="237596"/>
                      <a:pt x="68157" y="223725"/>
                    </a:cubicBezTo>
                    <a:cubicBezTo>
                      <a:pt x="82284" y="209905"/>
                      <a:pt x="89654" y="192042"/>
                      <a:pt x="93186" y="172950"/>
                    </a:cubicBezTo>
                    <a:cubicBezTo>
                      <a:pt x="97332" y="150020"/>
                      <a:pt x="100147" y="146642"/>
                      <a:pt x="123282" y="146437"/>
                    </a:cubicBezTo>
                    <a:cubicBezTo>
                      <a:pt x="145394" y="146232"/>
                      <a:pt x="152867" y="136507"/>
                      <a:pt x="158446" y="116495"/>
                    </a:cubicBezTo>
                    <a:cubicBezTo>
                      <a:pt x="170423" y="73295"/>
                      <a:pt x="216846" y="76776"/>
                      <a:pt x="253801" y="77339"/>
                    </a:cubicBezTo>
                    <a:cubicBezTo>
                      <a:pt x="251959" y="93103"/>
                      <a:pt x="245509" y="105951"/>
                      <a:pt x="241722" y="121152"/>
                    </a:cubicBezTo>
                    <a:cubicBezTo>
                      <a:pt x="236655" y="141216"/>
                      <a:pt x="246636" y="143520"/>
                      <a:pt x="258459" y="129188"/>
                    </a:cubicBezTo>
                    <a:cubicBezTo>
                      <a:pt x="270538" y="114652"/>
                      <a:pt x="287838" y="104262"/>
                      <a:pt x="297359" y="87627"/>
                    </a:cubicBezTo>
                    <a:cubicBezTo>
                      <a:pt x="306265" y="72067"/>
                      <a:pt x="298229" y="55586"/>
                      <a:pt x="319624" y="49341"/>
                    </a:cubicBezTo>
                    <a:cubicBezTo>
                      <a:pt x="332061" y="45707"/>
                      <a:pt x="345113" y="47038"/>
                      <a:pt x="356323" y="39053"/>
                    </a:cubicBezTo>
                    <a:cubicBezTo>
                      <a:pt x="365075" y="32809"/>
                      <a:pt x="368351" y="19092"/>
                      <a:pt x="376643" y="13564"/>
                    </a:cubicBezTo>
                    <a:cubicBezTo>
                      <a:pt x="384013" y="8650"/>
                      <a:pt x="391691" y="11465"/>
                      <a:pt x="398652" y="7678"/>
                    </a:cubicBezTo>
                    <a:cubicBezTo>
                      <a:pt x="405613" y="34907"/>
                      <a:pt x="417590" y="67000"/>
                      <a:pt x="422043" y="76520"/>
                    </a:cubicBezTo>
                    <a:cubicBezTo>
                      <a:pt x="427059" y="87166"/>
                      <a:pt x="423936" y="96584"/>
                      <a:pt x="413904" y="11040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79"/>
              <p:cNvSpPr/>
              <p:nvPr/>
            </p:nvSpPr>
            <p:spPr>
              <a:xfrm>
                <a:off x="2550546" y="4154139"/>
                <a:ext cx="619324" cy="665390"/>
              </a:xfrm>
              <a:custGeom>
                <a:rect b="b" l="l" r="r" t="t"/>
                <a:pathLst>
                  <a:path extrusionOk="0" h="665390" w="619324">
                    <a:moveTo>
                      <a:pt x="604431" y="241468"/>
                    </a:moveTo>
                    <a:cubicBezTo>
                      <a:pt x="605557" y="249862"/>
                      <a:pt x="612825" y="255186"/>
                      <a:pt x="610931" y="263631"/>
                    </a:cubicBezTo>
                    <a:cubicBezTo>
                      <a:pt x="609293" y="270950"/>
                      <a:pt x="605403" y="279395"/>
                      <a:pt x="598186" y="282671"/>
                    </a:cubicBezTo>
                    <a:cubicBezTo>
                      <a:pt x="586670" y="287943"/>
                      <a:pt x="573157" y="280778"/>
                      <a:pt x="562051" y="286152"/>
                    </a:cubicBezTo>
                    <a:cubicBezTo>
                      <a:pt x="554731" y="289735"/>
                      <a:pt x="554219" y="296798"/>
                      <a:pt x="552121" y="303759"/>
                    </a:cubicBezTo>
                    <a:cubicBezTo>
                      <a:pt x="549920" y="310771"/>
                      <a:pt x="545108" y="320957"/>
                      <a:pt x="536561" y="321315"/>
                    </a:cubicBezTo>
                    <a:cubicBezTo>
                      <a:pt x="529241" y="321622"/>
                      <a:pt x="525403" y="318346"/>
                      <a:pt x="518237" y="322748"/>
                    </a:cubicBezTo>
                    <a:cubicBezTo>
                      <a:pt x="511788" y="326741"/>
                      <a:pt x="508665" y="331449"/>
                      <a:pt x="507744" y="338717"/>
                    </a:cubicBezTo>
                    <a:cubicBezTo>
                      <a:pt x="506977" y="344757"/>
                      <a:pt x="502728" y="346139"/>
                      <a:pt x="500783" y="351155"/>
                    </a:cubicBezTo>
                    <a:cubicBezTo>
                      <a:pt x="498685" y="356376"/>
                      <a:pt x="505185" y="359549"/>
                      <a:pt x="508870" y="361904"/>
                    </a:cubicBezTo>
                    <a:cubicBezTo>
                      <a:pt x="513067" y="364616"/>
                      <a:pt x="515166" y="367534"/>
                      <a:pt x="517828" y="371629"/>
                    </a:cubicBezTo>
                    <a:cubicBezTo>
                      <a:pt x="521820" y="377771"/>
                      <a:pt x="525659" y="383964"/>
                      <a:pt x="529753" y="390004"/>
                    </a:cubicBezTo>
                    <a:cubicBezTo>
                      <a:pt x="533643" y="395736"/>
                      <a:pt x="539171" y="399012"/>
                      <a:pt x="543931" y="403823"/>
                    </a:cubicBezTo>
                    <a:cubicBezTo>
                      <a:pt x="558263" y="418309"/>
                      <a:pt x="556215" y="442826"/>
                      <a:pt x="554680" y="461508"/>
                    </a:cubicBezTo>
                    <a:cubicBezTo>
                      <a:pt x="553912" y="470721"/>
                      <a:pt x="552479" y="479883"/>
                      <a:pt x="551199" y="489044"/>
                    </a:cubicBezTo>
                    <a:cubicBezTo>
                      <a:pt x="550073" y="496927"/>
                      <a:pt x="548794" y="505014"/>
                      <a:pt x="544085" y="511668"/>
                    </a:cubicBezTo>
                    <a:cubicBezTo>
                      <a:pt x="539529" y="510081"/>
                      <a:pt x="534974" y="508546"/>
                      <a:pt x="530214" y="507061"/>
                    </a:cubicBezTo>
                    <a:cubicBezTo>
                      <a:pt x="519261" y="503785"/>
                      <a:pt x="509024" y="498821"/>
                      <a:pt x="499145" y="493037"/>
                    </a:cubicBezTo>
                    <a:cubicBezTo>
                      <a:pt x="489676" y="487509"/>
                      <a:pt x="481692" y="487253"/>
                      <a:pt x="470841" y="485769"/>
                    </a:cubicBezTo>
                    <a:cubicBezTo>
                      <a:pt x="453592" y="483414"/>
                      <a:pt x="431429" y="490887"/>
                      <a:pt x="417354" y="478245"/>
                    </a:cubicBezTo>
                    <a:cubicBezTo>
                      <a:pt x="409983" y="471591"/>
                      <a:pt x="404046" y="465500"/>
                      <a:pt x="394218" y="462173"/>
                    </a:cubicBezTo>
                    <a:cubicBezTo>
                      <a:pt x="383419" y="458642"/>
                      <a:pt x="367552" y="460996"/>
                      <a:pt x="360795" y="450094"/>
                    </a:cubicBezTo>
                    <a:cubicBezTo>
                      <a:pt x="356086" y="442416"/>
                      <a:pt x="358287" y="417797"/>
                      <a:pt x="347539" y="415544"/>
                    </a:cubicBezTo>
                    <a:cubicBezTo>
                      <a:pt x="337046" y="413292"/>
                      <a:pt x="332542" y="433510"/>
                      <a:pt x="327986" y="439345"/>
                    </a:cubicBezTo>
                    <a:cubicBezTo>
                      <a:pt x="322970" y="445692"/>
                      <a:pt x="313604" y="444310"/>
                      <a:pt x="308997" y="450708"/>
                    </a:cubicBezTo>
                    <a:cubicBezTo>
                      <a:pt x="303879" y="457822"/>
                      <a:pt x="308792" y="465705"/>
                      <a:pt x="312324" y="472052"/>
                    </a:cubicBezTo>
                    <a:cubicBezTo>
                      <a:pt x="317545" y="481521"/>
                      <a:pt x="320923" y="492627"/>
                      <a:pt x="321384" y="503530"/>
                    </a:cubicBezTo>
                    <a:cubicBezTo>
                      <a:pt x="321998" y="517554"/>
                      <a:pt x="313041" y="515251"/>
                      <a:pt x="302036" y="516274"/>
                    </a:cubicBezTo>
                    <a:cubicBezTo>
                      <a:pt x="291748" y="517247"/>
                      <a:pt x="284787" y="520983"/>
                      <a:pt x="288984" y="531783"/>
                    </a:cubicBezTo>
                    <a:cubicBezTo>
                      <a:pt x="291953" y="539461"/>
                      <a:pt x="296048" y="549800"/>
                      <a:pt x="302599" y="555072"/>
                    </a:cubicBezTo>
                    <a:cubicBezTo>
                      <a:pt x="308997" y="560293"/>
                      <a:pt x="317801" y="559678"/>
                      <a:pt x="320974" y="568021"/>
                    </a:cubicBezTo>
                    <a:cubicBezTo>
                      <a:pt x="322663" y="572526"/>
                      <a:pt x="322612" y="577797"/>
                      <a:pt x="324250" y="582404"/>
                    </a:cubicBezTo>
                    <a:cubicBezTo>
                      <a:pt x="326297" y="588085"/>
                      <a:pt x="329727" y="593255"/>
                      <a:pt x="332030" y="598834"/>
                    </a:cubicBezTo>
                    <a:cubicBezTo>
                      <a:pt x="335101" y="606358"/>
                      <a:pt x="337046" y="618796"/>
                      <a:pt x="327628" y="622839"/>
                    </a:cubicBezTo>
                    <a:cubicBezTo>
                      <a:pt x="320411" y="625910"/>
                      <a:pt x="310840" y="620434"/>
                      <a:pt x="307974" y="613780"/>
                    </a:cubicBezTo>
                    <a:cubicBezTo>
                      <a:pt x="302343" y="600984"/>
                      <a:pt x="305926" y="588085"/>
                      <a:pt x="294973" y="576927"/>
                    </a:cubicBezTo>
                    <a:cubicBezTo>
                      <a:pt x="286169" y="568021"/>
                      <a:pt x="278185" y="569301"/>
                      <a:pt x="266975" y="569045"/>
                    </a:cubicBezTo>
                    <a:cubicBezTo>
                      <a:pt x="254231" y="568738"/>
                      <a:pt x="241946" y="563619"/>
                      <a:pt x="229202" y="563466"/>
                    </a:cubicBezTo>
                    <a:cubicBezTo>
                      <a:pt x="215331" y="563364"/>
                      <a:pt x="187333" y="558399"/>
                      <a:pt x="180474" y="574522"/>
                    </a:cubicBezTo>
                    <a:cubicBezTo>
                      <a:pt x="175203" y="586908"/>
                      <a:pt x="181959" y="601393"/>
                      <a:pt x="184876" y="613575"/>
                    </a:cubicBezTo>
                    <a:cubicBezTo>
                      <a:pt x="187896" y="626064"/>
                      <a:pt x="192349" y="640805"/>
                      <a:pt x="179656" y="649148"/>
                    </a:cubicBezTo>
                    <a:cubicBezTo>
                      <a:pt x="149150" y="669161"/>
                      <a:pt x="117672" y="657491"/>
                      <a:pt x="88804" y="641777"/>
                    </a:cubicBezTo>
                    <a:cubicBezTo>
                      <a:pt x="81280" y="637683"/>
                      <a:pt x="75599" y="635686"/>
                      <a:pt x="72425" y="637990"/>
                    </a:cubicBezTo>
                    <a:cubicBezTo>
                      <a:pt x="71760" y="635942"/>
                      <a:pt x="71094" y="633793"/>
                      <a:pt x="70532" y="631745"/>
                    </a:cubicBezTo>
                    <a:cubicBezTo>
                      <a:pt x="66334" y="617516"/>
                      <a:pt x="69815" y="602673"/>
                      <a:pt x="80820" y="591975"/>
                    </a:cubicBezTo>
                    <a:cubicBezTo>
                      <a:pt x="86091" y="586755"/>
                      <a:pt x="95407" y="586499"/>
                      <a:pt x="92848" y="577081"/>
                    </a:cubicBezTo>
                    <a:cubicBezTo>
                      <a:pt x="88651" y="562033"/>
                      <a:pt x="78875" y="544170"/>
                      <a:pt x="66283" y="534496"/>
                    </a:cubicBezTo>
                    <a:cubicBezTo>
                      <a:pt x="53641" y="524771"/>
                      <a:pt x="40128" y="536799"/>
                      <a:pt x="26718" y="537260"/>
                    </a:cubicBezTo>
                    <a:cubicBezTo>
                      <a:pt x="20269" y="537516"/>
                      <a:pt x="15970" y="534547"/>
                      <a:pt x="13154" y="528763"/>
                    </a:cubicBezTo>
                    <a:cubicBezTo>
                      <a:pt x="11158" y="524720"/>
                      <a:pt x="11056" y="517400"/>
                      <a:pt x="7678" y="514278"/>
                    </a:cubicBezTo>
                    <a:cubicBezTo>
                      <a:pt x="7678" y="514278"/>
                      <a:pt x="12847" y="509109"/>
                      <a:pt x="11926" y="496876"/>
                    </a:cubicBezTo>
                    <a:cubicBezTo>
                      <a:pt x="11005" y="484643"/>
                      <a:pt x="14076" y="462685"/>
                      <a:pt x="29789" y="451117"/>
                    </a:cubicBezTo>
                    <a:cubicBezTo>
                      <a:pt x="45451" y="439498"/>
                      <a:pt x="76469" y="420356"/>
                      <a:pt x="80257" y="403465"/>
                    </a:cubicBezTo>
                    <a:cubicBezTo>
                      <a:pt x="84044" y="386523"/>
                      <a:pt x="96226" y="366459"/>
                      <a:pt x="105337" y="356785"/>
                    </a:cubicBezTo>
                    <a:cubicBezTo>
                      <a:pt x="114447" y="347060"/>
                      <a:pt x="143571" y="329146"/>
                      <a:pt x="147666" y="311948"/>
                    </a:cubicBezTo>
                    <a:cubicBezTo>
                      <a:pt x="151760" y="294699"/>
                      <a:pt x="149918" y="264910"/>
                      <a:pt x="172131" y="273049"/>
                    </a:cubicBezTo>
                    <a:cubicBezTo>
                      <a:pt x="194448" y="281187"/>
                      <a:pt x="214153" y="272435"/>
                      <a:pt x="225465" y="282466"/>
                    </a:cubicBezTo>
                    <a:cubicBezTo>
                      <a:pt x="236777" y="292499"/>
                      <a:pt x="261499" y="309747"/>
                      <a:pt x="262778" y="290963"/>
                    </a:cubicBezTo>
                    <a:cubicBezTo>
                      <a:pt x="264007" y="272127"/>
                      <a:pt x="248037" y="264603"/>
                      <a:pt x="275318" y="256158"/>
                    </a:cubicBezTo>
                    <a:cubicBezTo>
                      <a:pt x="302599" y="247661"/>
                      <a:pt x="320155" y="229798"/>
                      <a:pt x="308895" y="222274"/>
                    </a:cubicBezTo>
                    <a:cubicBezTo>
                      <a:pt x="297634" y="214750"/>
                      <a:pt x="283815" y="195300"/>
                      <a:pt x="273476" y="208148"/>
                    </a:cubicBezTo>
                    <a:cubicBezTo>
                      <a:pt x="263137" y="220994"/>
                      <a:pt x="263751" y="228877"/>
                      <a:pt x="246195" y="220073"/>
                    </a:cubicBezTo>
                    <a:cubicBezTo>
                      <a:pt x="228639" y="211321"/>
                      <a:pt x="219579" y="205639"/>
                      <a:pt x="207909" y="205383"/>
                    </a:cubicBezTo>
                    <a:cubicBezTo>
                      <a:pt x="196342" y="205025"/>
                      <a:pt x="183443" y="213829"/>
                      <a:pt x="169316" y="189056"/>
                    </a:cubicBezTo>
                    <a:cubicBezTo>
                      <a:pt x="155241" y="164334"/>
                      <a:pt x="147410" y="165563"/>
                      <a:pt x="141728" y="170937"/>
                    </a:cubicBezTo>
                    <a:cubicBezTo>
                      <a:pt x="136098" y="176260"/>
                      <a:pt x="128881" y="183784"/>
                      <a:pt x="119770" y="175339"/>
                    </a:cubicBezTo>
                    <a:cubicBezTo>
                      <a:pt x="110660" y="166842"/>
                      <a:pt x="87832" y="143042"/>
                      <a:pt x="93411" y="119855"/>
                    </a:cubicBezTo>
                    <a:cubicBezTo>
                      <a:pt x="99092" y="96669"/>
                      <a:pt x="107179" y="86279"/>
                      <a:pt x="114703" y="65600"/>
                    </a:cubicBezTo>
                    <a:cubicBezTo>
                      <a:pt x="122227" y="44922"/>
                      <a:pt x="136354" y="4487"/>
                      <a:pt x="157390" y="16054"/>
                    </a:cubicBezTo>
                    <a:cubicBezTo>
                      <a:pt x="178376" y="27673"/>
                      <a:pt x="216303" y="42721"/>
                      <a:pt x="204685" y="61506"/>
                    </a:cubicBezTo>
                    <a:cubicBezTo>
                      <a:pt x="193066" y="80290"/>
                      <a:pt x="174281" y="100047"/>
                      <a:pt x="179297" y="104756"/>
                    </a:cubicBezTo>
                    <a:cubicBezTo>
                      <a:pt x="184262" y="109465"/>
                      <a:pt x="202791" y="89401"/>
                      <a:pt x="211236" y="101634"/>
                    </a:cubicBezTo>
                    <a:cubicBezTo>
                      <a:pt x="219681" y="113867"/>
                      <a:pt x="222241" y="134852"/>
                      <a:pt x="226591" y="122005"/>
                    </a:cubicBezTo>
                    <a:cubicBezTo>
                      <a:pt x="230993" y="109158"/>
                      <a:pt x="263290" y="100098"/>
                      <a:pt x="263290" y="113252"/>
                    </a:cubicBezTo>
                    <a:cubicBezTo>
                      <a:pt x="263290" y="126407"/>
                      <a:pt x="275216" y="145549"/>
                      <a:pt x="285555" y="136797"/>
                    </a:cubicBezTo>
                    <a:cubicBezTo>
                      <a:pt x="295894" y="127993"/>
                      <a:pt x="314065" y="107622"/>
                      <a:pt x="324403" y="116426"/>
                    </a:cubicBezTo>
                    <a:cubicBezTo>
                      <a:pt x="334743" y="125178"/>
                      <a:pt x="365811" y="131474"/>
                      <a:pt x="361103" y="113918"/>
                    </a:cubicBezTo>
                    <a:cubicBezTo>
                      <a:pt x="356393" y="96362"/>
                      <a:pt x="332900" y="85101"/>
                      <a:pt x="340731" y="70667"/>
                    </a:cubicBezTo>
                    <a:cubicBezTo>
                      <a:pt x="348562" y="56285"/>
                      <a:pt x="378659" y="63809"/>
                      <a:pt x="378966" y="47174"/>
                    </a:cubicBezTo>
                    <a:cubicBezTo>
                      <a:pt x="379119" y="40367"/>
                      <a:pt x="378044" y="31256"/>
                      <a:pt x="378710" y="23476"/>
                    </a:cubicBezTo>
                    <a:cubicBezTo>
                      <a:pt x="379631" y="12420"/>
                      <a:pt x="384084" y="4077"/>
                      <a:pt x="400258" y="9247"/>
                    </a:cubicBezTo>
                    <a:cubicBezTo>
                      <a:pt x="427846" y="17999"/>
                      <a:pt x="447501" y="41953"/>
                      <a:pt x="456714" y="51576"/>
                    </a:cubicBezTo>
                    <a:cubicBezTo>
                      <a:pt x="465876" y="61199"/>
                      <a:pt x="504673" y="76963"/>
                      <a:pt x="513886" y="86586"/>
                    </a:cubicBezTo>
                    <a:cubicBezTo>
                      <a:pt x="522997" y="96208"/>
                      <a:pt x="524481" y="109158"/>
                      <a:pt x="534821" y="106343"/>
                    </a:cubicBezTo>
                    <a:cubicBezTo>
                      <a:pt x="545108" y="103528"/>
                      <a:pt x="560413" y="90118"/>
                      <a:pt x="574079" y="113150"/>
                    </a:cubicBezTo>
                    <a:cubicBezTo>
                      <a:pt x="587693" y="136234"/>
                      <a:pt x="610521" y="163413"/>
                      <a:pt x="610521" y="163413"/>
                    </a:cubicBezTo>
                    <a:cubicBezTo>
                      <a:pt x="609447" y="165255"/>
                      <a:pt x="608679" y="167405"/>
                      <a:pt x="608372" y="169913"/>
                    </a:cubicBezTo>
                    <a:cubicBezTo>
                      <a:pt x="607194" y="178563"/>
                      <a:pt x="610829" y="187060"/>
                      <a:pt x="612006" y="195556"/>
                    </a:cubicBezTo>
                    <a:cubicBezTo>
                      <a:pt x="613644" y="207687"/>
                      <a:pt x="608372" y="215262"/>
                      <a:pt x="604482" y="225704"/>
                    </a:cubicBezTo>
                    <a:cubicBezTo>
                      <a:pt x="602537" y="230822"/>
                      <a:pt x="603816" y="236299"/>
                      <a:pt x="604482" y="24157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79"/>
              <p:cNvSpPr/>
              <p:nvPr/>
            </p:nvSpPr>
            <p:spPr>
              <a:xfrm>
                <a:off x="3043346" y="4290474"/>
                <a:ext cx="603969" cy="491365"/>
              </a:xfrm>
              <a:custGeom>
                <a:rect b="b" l="l" r="r" t="t"/>
                <a:pathLst>
                  <a:path extrusionOk="0" h="491365" w="603969">
                    <a:moveTo>
                      <a:pt x="595062" y="473708"/>
                    </a:moveTo>
                    <a:cubicBezTo>
                      <a:pt x="587129" y="469818"/>
                      <a:pt x="579195" y="466133"/>
                      <a:pt x="569573" y="468027"/>
                    </a:cubicBezTo>
                    <a:cubicBezTo>
                      <a:pt x="562049" y="469511"/>
                      <a:pt x="555139" y="472992"/>
                      <a:pt x="547615" y="474834"/>
                    </a:cubicBezTo>
                    <a:cubicBezTo>
                      <a:pt x="539988" y="476677"/>
                      <a:pt x="534870" y="472122"/>
                      <a:pt x="527653" y="472224"/>
                    </a:cubicBezTo>
                    <a:cubicBezTo>
                      <a:pt x="520129" y="472377"/>
                      <a:pt x="518389" y="477803"/>
                      <a:pt x="513833" y="481795"/>
                    </a:cubicBezTo>
                    <a:cubicBezTo>
                      <a:pt x="510711" y="484559"/>
                      <a:pt x="508101" y="484559"/>
                      <a:pt x="503392" y="483996"/>
                    </a:cubicBezTo>
                    <a:cubicBezTo>
                      <a:pt x="495919" y="483075"/>
                      <a:pt x="488344" y="480465"/>
                      <a:pt x="480820" y="480260"/>
                    </a:cubicBezTo>
                    <a:cubicBezTo>
                      <a:pt x="474883" y="480106"/>
                      <a:pt x="469406" y="481949"/>
                      <a:pt x="463366" y="481744"/>
                    </a:cubicBezTo>
                    <a:cubicBezTo>
                      <a:pt x="447039" y="481130"/>
                      <a:pt x="430557" y="478571"/>
                      <a:pt x="414946" y="473708"/>
                    </a:cubicBezTo>
                    <a:cubicBezTo>
                      <a:pt x="388586" y="465468"/>
                      <a:pt x="362994" y="454565"/>
                      <a:pt x="336686" y="446018"/>
                    </a:cubicBezTo>
                    <a:cubicBezTo>
                      <a:pt x="323788" y="441770"/>
                      <a:pt x="312937" y="436754"/>
                      <a:pt x="301522" y="429946"/>
                    </a:cubicBezTo>
                    <a:cubicBezTo>
                      <a:pt x="290160" y="423241"/>
                      <a:pt x="279769" y="422422"/>
                      <a:pt x="266922" y="423906"/>
                    </a:cubicBezTo>
                    <a:cubicBezTo>
                      <a:pt x="255559" y="425237"/>
                      <a:pt x="245835" y="431328"/>
                      <a:pt x="234933" y="433273"/>
                    </a:cubicBezTo>
                    <a:cubicBezTo>
                      <a:pt x="223928" y="435269"/>
                      <a:pt x="216916" y="435934"/>
                      <a:pt x="205809" y="434553"/>
                    </a:cubicBezTo>
                    <a:cubicBezTo>
                      <a:pt x="195316" y="433171"/>
                      <a:pt x="183646" y="430867"/>
                      <a:pt x="173819" y="427029"/>
                    </a:cubicBezTo>
                    <a:cubicBezTo>
                      <a:pt x="169161" y="425186"/>
                      <a:pt x="165629" y="422883"/>
                      <a:pt x="161535" y="420016"/>
                    </a:cubicBezTo>
                    <a:cubicBezTo>
                      <a:pt x="153192" y="414181"/>
                      <a:pt x="147971" y="415000"/>
                      <a:pt x="138502" y="413618"/>
                    </a:cubicBezTo>
                    <a:cubicBezTo>
                      <a:pt x="126781" y="411929"/>
                      <a:pt x="116135" y="407272"/>
                      <a:pt x="104004" y="408705"/>
                    </a:cubicBezTo>
                    <a:cubicBezTo>
                      <a:pt x="94484" y="409831"/>
                      <a:pt x="89724" y="404968"/>
                      <a:pt x="85783" y="396574"/>
                    </a:cubicBezTo>
                    <a:cubicBezTo>
                      <a:pt x="81944" y="388385"/>
                      <a:pt x="77798" y="384444"/>
                      <a:pt x="69097" y="381526"/>
                    </a:cubicBezTo>
                    <a:cubicBezTo>
                      <a:pt x="63057" y="379530"/>
                      <a:pt x="57273" y="377380"/>
                      <a:pt x="51387" y="375282"/>
                    </a:cubicBezTo>
                    <a:cubicBezTo>
                      <a:pt x="56096" y="368679"/>
                      <a:pt x="57324" y="360541"/>
                      <a:pt x="58502" y="352659"/>
                    </a:cubicBezTo>
                    <a:cubicBezTo>
                      <a:pt x="59781" y="343496"/>
                      <a:pt x="61214" y="334335"/>
                      <a:pt x="61982" y="325122"/>
                    </a:cubicBezTo>
                    <a:cubicBezTo>
                      <a:pt x="63517" y="306439"/>
                      <a:pt x="65616" y="281922"/>
                      <a:pt x="51233" y="267437"/>
                    </a:cubicBezTo>
                    <a:cubicBezTo>
                      <a:pt x="46422" y="262575"/>
                      <a:pt x="40945" y="259350"/>
                      <a:pt x="37055" y="253618"/>
                    </a:cubicBezTo>
                    <a:cubicBezTo>
                      <a:pt x="32961" y="247578"/>
                      <a:pt x="29071" y="241385"/>
                      <a:pt x="25130" y="235243"/>
                    </a:cubicBezTo>
                    <a:cubicBezTo>
                      <a:pt x="22417" y="231097"/>
                      <a:pt x="20318" y="228231"/>
                      <a:pt x="16172" y="225518"/>
                    </a:cubicBezTo>
                    <a:cubicBezTo>
                      <a:pt x="12487" y="223163"/>
                      <a:pt x="5987" y="219990"/>
                      <a:pt x="8086" y="214769"/>
                    </a:cubicBezTo>
                    <a:cubicBezTo>
                      <a:pt x="10081" y="209753"/>
                      <a:pt x="14330" y="208371"/>
                      <a:pt x="15046" y="202331"/>
                    </a:cubicBezTo>
                    <a:cubicBezTo>
                      <a:pt x="15968" y="195012"/>
                      <a:pt x="19090" y="190354"/>
                      <a:pt x="25539" y="186362"/>
                    </a:cubicBezTo>
                    <a:cubicBezTo>
                      <a:pt x="32705" y="181960"/>
                      <a:pt x="36544" y="185236"/>
                      <a:pt x="43863" y="184929"/>
                    </a:cubicBezTo>
                    <a:cubicBezTo>
                      <a:pt x="52411" y="184519"/>
                      <a:pt x="57273" y="174385"/>
                      <a:pt x="59423" y="167373"/>
                    </a:cubicBezTo>
                    <a:cubicBezTo>
                      <a:pt x="61521" y="160412"/>
                      <a:pt x="62033" y="153348"/>
                      <a:pt x="69352" y="149766"/>
                    </a:cubicBezTo>
                    <a:cubicBezTo>
                      <a:pt x="80459" y="144391"/>
                      <a:pt x="94023" y="151557"/>
                      <a:pt x="105488" y="146285"/>
                    </a:cubicBezTo>
                    <a:cubicBezTo>
                      <a:pt x="112654" y="142958"/>
                      <a:pt x="116595" y="134564"/>
                      <a:pt x="118233" y="127245"/>
                    </a:cubicBezTo>
                    <a:cubicBezTo>
                      <a:pt x="120127" y="118851"/>
                      <a:pt x="112859" y="113476"/>
                      <a:pt x="111733" y="105082"/>
                    </a:cubicBezTo>
                    <a:cubicBezTo>
                      <a:pt x="111016" y="99810"/>
                      <a:pt x="109737" y="94333"/>
                      <a:pt x="111733" y="89215"/>
                    </a:cubicBezTo>
                    <a:cubicBezTo>
                      <a:pt x="115623" y="78722"/>
                      <a:pt x="120895" y="71147"/>
                      <a:pt x="119257" y="59068"/>
                    </a:cubicBezTo>
                    <a:cubicBezTo>
                      <a:pt x="118080" y="50622"/>
                      <a:pt x="114445" y="42075"/>
                      <a:pt x="115623" y="33425"/>
                    </a:cubicBezTo>
                    <a:cubicBezTo>
                      <a:pt x="115981" y="30916"/>
                      <a:pt x="116698" y="28767"/>
                      <a:pt x="117773" y="26924"/>
                    </a:cubicBezTo>
                    <a:cubicBezTo>
                      <a:pt x="124324" y="15408"/>
                      <a:pt x="143109" y="16073"/>
                      <a:pt x="155085" y="13463"/>
                    </a:cubicBezTo>
                    <a:cubicBezTo>
                      <a:pt x="178118" y="8498"/>
                      <a:pt x="199564" y="564"/>
                      <a:pt x="217325" y="20782"/>
                    </a:cubicBezTo>
                    <a:cubicBezTo>
                      <a:pt x="225054" y="29586"/>
                      <a:pt x="232015" y="38338"/>
                      <a:pt x="241740" y="45094"/>
                    </a:cubicBezTo>
                    <a:cubicBezTo>
                      <a:pt x="250544" y="51237"/>
                      <a:pt x="260268" y="55945"/>
                      <a:pt x="269021" y="62190"/>
                    </a:cubicBezTo>
                    <a:cubicBezTo>
                      <a:pt x="275777" y="67052"/>
                      <a:pt x="282073" y="72887"/>
                      <a:pt x="290518" y="74372"/>
                    </a:cubicBezTo>
                    <a:cubicBezTo>
                      <a:pt x="300499" y="76163"/>
                      <a:pt x="310940" y="72734"/>
                      <a:pt x="320461" y="70072"/>
                    </a:cubicBezTo>
                    <a:cubicBezTo>
                      <a:pt x="338784" y="64903"/>
                      <a:pt x="358388" y="60961"/>
                      <a:pt x="377582" y="62650"/>
                    </a:cubicBezTo>
                    <a:cubicBezTo>
                      <a:pt x="383673" y="63163"/>
                      <a:pt x="387665" y="64851"/>
                      <a:pt x="387409" y="69202"/>
                    </a:cubicBezTo>
                    <a:cubicBezTo>
                      <a:pt x="387409" y="70584"/>
                      <a:pt x="386897" y="72222"/>
                      <a:pt x="385874" y="74167"/>
                    </a:cubicBezTo>
                    <a:cubicBezTo>
                      <a:pt x="380346" y="85120"/>
                      <a:pt x="370621" y="93668"/>
                      <a:pt x="364786" y="104468"/>
                    </a:cubicBezTo>
                    <a:cubicBezTo>
                      <a:pt x="354344" y="123815"/>
                      <a:pt x="363301" y="142856"/>
                      <a:pt x="374818" y="159439"/>
                    </a:cubicBezTo>
                    <a:cubicBezTo>
                      <a:pt x="384236" y="173003"/>
                      <a:pt x="398209" y="182779"/>
                      <a:pt x="409162" y="195012"/>
                    </a:cubicBezTo>
                    <a:cubicBezTo>
                      <a:pt x="416686" y="203457"/>
                      <a:pt x="431990" y="208525"/>
                      <a:pt x="436546" y="218710"/>
                    </a:cubicBezTo>
                    <a:cubicBezTo>
                      <a:pt x="440691" y="227923"/>
                      <a:pt x="440026" y="240924"/>
                      <a:pt x="450519" y="246247"/>
                    </a:cubicBezTo>
                    <a:cubicBezTo>
                      <a:pt x="458862" y="250444"/>
                      <a:pt x="470071" y="253055"/>
                      <a:pt x="479079" y="255870"/>
                    </a:cubicBezTo>
                    <a:cubicBezTo>
                      <a:pt x="505798" y="264161"/>
                      <a:pt x="491005" y="295025"/>
                      <a:pt x="502829" y="314117"/>
                    </a:cubicBezTo>
                    <a:cubicBezTo>
                      <a:pt x="509483" y="324866"/>
                      <a:pt x="508613" y="335000"/>
                      <a:pt x="511683" y="346772"/>
                    </a:cubicBezTo>
                    <a:cubicBezTo>
                      <a:pt x="515164" y="360285"/>
                      <a:pt x="524684" y="364942"/>
                      <a:pt x="538095" y="365915"/>
                    </a:cubicBezTo>
                    <a:cubicBezTo>
                      <a:pt x="547717" y="366632"/>
                      <a:pt x="562816" y="365557"/>
                      <a:pt x="570903" y="372364"/>
                    </a:cubicBezTo>
                    <a:cubicBezTo>
                      <a:pt x="578581" y="378865"/>
                      <a:pt x="572900" y="394987"/>
                      <a:pt x="576431" y="403996"/>
                    </a:cubicBezTo>
                    <a:cubicBezTo>
                      <a:pt x="580270" y="413874"/>
                      <a:pt x="589893" y="416024"/>
                      <a:pt x="593015" y="426875"/>
                    </a:cubicBezTo>
                    <a:cubicBezTo>
                      <a:pt x="594704" y="432710"/>
                      <a:pt x="595830" y="439159"/>
                      <a:pt x="596188" y="445301"/>
                    </a:cubicBezTo>
                    <a:cubicBezTo>
                      <a:pt x="596854" y="454821"/>
                      <a:pt x="596188" y="464291"/>
                      <a:pt x="595267" y="473657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79"/>
              <p:cNvSpPr/>
              <p:nvPr/>
            </p:nvSpPr>
            <p:spPr>
              <a:xfrm>
                <a:off x="1785138" y="3817157"/>
                <a:ext cx="465773" cy="445299"/>
              </a:xfrm>
              <a:custGeom>
                <a:rect b="b" l="l" r="r" t="t"/>
                <a:pathLst>
                  <a:path extrusionOk="0" h="445299" w="465773">
                    <a:moveTo>
                      <a:pt x="459942" y="213407"/>
                    </a:moveTo>
                    <a:cubicBezTo>
                      <a:pt x="457639" y="213612"/>
                      <a:pt x="455182" y="214636"/>
                      <a:pt x="452265" y="216836"/>
                    </a:cubicBezTo>
                    <a:cubicBezTo>
                      <a:pt x="440697" y="225640"/>
                      <a:pt x="432764" y="238794"/>
                      <a:pt x="423602" y="249850"/>
                    </a:cubicBezTo>
                    <a:cubicBezTo>
                      <a:pt x="416180" y="258807"/>
                      <a:pt x="410447" y="261622"/>
                      <a:pt x="398880" y="261315"/>
                    </a:cubicBezTo>
                    <a:cubicBezTo>
                      <a:pt x="385214" y="260906"/>
                      <a:pt x="371292" y="262236"/>
                      <a:pt x="362079" y="273702"/>
                    </a:cubicBezTo>
                    <a:cubicBezTo>
                      <a:pt x="351330" y="287061"/>
                      <a:pt x="353122" y="305180"/>
                      <a:pt x="350562" y="321149"/>
                    </a:cubicBezTo>
                    <a:cubicBezTo>
                      <a:pt x="349385" y="328468"/>
                      <a:pt x="346212" y="335378"/>
                      <a:pt x="339814" y="339524"/>
                    </a:cubicBezTo>
                    <a:cubicBezTo>
                      <a:pt x="328809" y="346690"/>
                      <a:pt x="315399" y="342595"/>
                      <a:pt x="303678" y="340241"/>
                    </a:cubicBezTo>
                    <a:cubicBezTo>
                      <a:pt x="288937" y="337374"/>
                      <a:pt x="269333" y="343158"/>
                      <a:pt x="256998" y="351143"/>
                    </a:cubicBezTo>
                    <a:cubicBezTo>
                      <a:pt x="250037" y="355647"/>
                      <a:pt x="245277" y="362608"/>
                      <a:pt x="238879" y="368033"/>
                    </a:cubicBezTo>
                    <a:cubicBezTo>
                      <a:pt x="229512" y="375916"/>
                      <a:pt x="215488" y="376325"/>
                      <a:pt x="208374" y="365679"/>
                    </a:cubicBezTo>
                    <a:cubicBezTo>
                      <a:pt x="205968" y="362148"/>
                      <a:pt x="203101" y="356415"/>
                      <a:pt x="198085" y="356722"/>
                    </a:cubicBezTo>
                    <a:cubicBezTo>
                      <a:pt x="194093" y="356875"/>
                      <a:pt x="191636" y="360765"/>
                      <a:pt x="190459" y="364143"/>
                    </a:cubicBezTo>
                    <a:cubicBezTo>
                      <a:pt x="187644" y="372589"/>
                      <a:pt x="188872" y="381956"/>
                      <a:pt x="184982" y="390247"/>
                    </a:cubicBezTo>
                    <a:cubicBezTo>
                      <a:pt x="181963" y="396748"/>
                      <a:pt x="175258" y="401201"/>
                      <a:pt x="170702" y="406575"/>
                    </a:cubicBezTo>
                    <a:cubicBezTo>
                      <a:pt x="164509" y="413792"/>
                      <a:pt x="160568" y="415174"/>
                      <a:pt x="151150" y="414867"/>
                    </a:cubicBezTo>
                    <a:cubicBezTo>
                      <a:pt x="139992" y="414611"/>
                      <a:pt x="132928" y="422135"/>
                      <a:pt x="122538" y="424233"/>
                    </a:cubicBezTo>
                    <a:cubicBezTo>
                      <a:pt x="110407" y="426742"/>
                      <a:pt x="100734" y="416454"/>
                      <a:pt x="89115" y="417682"/>
                    </a:cubicBezTo>
                    <a:cubicBezTo>
                      <a:pt x="78110" y="418808"/>
                      <a:pt x="73555" y="431553"/>
                      <a:pt x="65877" y="438872"/>
                    </a:cubicBezTo>
                    <a:cubicBezTo>
                      <a:pt x="63114" y="436876"/>
                      <a:pt x="59582" y="436159"/>
                      <a:pt x="54208" y="436006"/>
                    </a:cubicBezTo>
                    <a:cubicBezTo>
                      <a:pt x="52621" y="436006"/>
                      <a:pt x="51188" y="435852"/>
                      <a:pt x="49857" y="435545"/>
                    </a:cubicBezTo>
                    <a:cubicBezTo>
                      <a:pt x="49755" y="428072"/>
                      <a:pt x="52928" y="417835"/>
                      <a:pt x="53491" y="414509"/>
                    </a:cubicBezTo>
                    <a:cubicBezTo>
                      <a:pt x="55334" y="403350"/>
                      <a:pt x="53491" y="392141"/>
                      <a:pt x="49294" y="381699"/>
                    </a:cubicBezTo>
                    <a:cubicBezTo>
                      <a:pt x="45404" y="371821"/>
                      <a:pt x="43868" y="361533"/>
                      <a:pt x="40797" y="351296"/>
                    </a:cubicBezTo>
                    <a:cubicBezTo>
                      <a:pt x="39774" y="347867"/>
                      <a:pt x="38033" y="344898"/>
                      <a:pt x="37163" y="341418"/>
                    </a:cubicBezTo>
                    <a:cubicBezTo>
                      <a:pt x="35935" y="336402"/>
                      <a:pt x="36549" y="331949"/>
                      <a:pt x="36703" y="326933"/>
                    </a:cubicBezTo>
                    <a:cubicBezTo>
                      <a:pt x="36856" y="321303"/>
                      <a:pt x="34553" y="315468"/>
                      <a:pt x="33120" y="310093"/>
                    </a:cubicBezTo>
                    <a:cubicBezTo>
                      <a:pt x="31380" y="303439"/>
                      <a:pt x="33836" y="297041"/>
                      <a:pt x="35833" y="290695"/>
                    </a:cubicBezTo>
                    <a:cubicBezTo>
                      <a:pt x="38187" y="283375"/>
                      <a:pt x="41104" y="274930"/>
                      <a:pt x="37061" y="267662"/>
                    </a:cubicBezTo>
                    <a:cubicBezTo>
                      <a:pt x="33632" y="261469"/>
                      <a:pt x="26466" y="259012"/>
                      <a:pt x="22371" y="253382"/>
                    </a:cubicBezTo>
                    <a:cubicBezTo>
                      <a:pt x="18532" y="248058"/>
                      <a:pt x="21808" y="243094"/>
                      <a:pt x="24674" y="238129"/>
                    </a:cubicBezTo>
                    <a:cubicBezTo>
                      <a:pt x="28308" y="231884"/>
                      <a:pt x="31994" y="225179"/>
                      <a:pt x="30765" y="217706"/>
                    </a:cubicBezTo>
                    <a:cubicBezTo>
                      <a:pt x="29588" y="210233"/>
                      <a:pt x="23958" y="205422"/>
                      <a:pt x="18225" y="201225"/>
                    </a:cubicBezTo>
                    <a:cubicBezTo>
                      <a:pt x="13312" y="197694"/>
                      <a:pt x="7016" y="194162"/>
                      <a:pt x="8449" y="187201"/>
                    </a:cubicBezTo>
                    <a:cubicBezTo>
                      <a:pt x="10138" y="179063"/>
                      <a:pt x="18123" y="173176"/>
                      <a:pt x="21194" y="165601"/>
                    </a:cubicBezTo>
                    <a:cubicBezTo>
                      <a:pt x="24316" y="157719"/>
                      <a:pt x="20324" y="152805"/>
                      <a:pt x="14898" y="147431"/>
                    </a:cubicBezTo>
                    <a:cubicBezTo>
                      <a:pt x="9524" y="142108"/>
                      <a:pt x="7579" y="137860"/>
                      <a:pt x="7681" y="130233"/>
                    </a:cubicBezTo>
                    <a:cubicBezTo>
                      <a:pt x="7681" y="128595"/>
                      <a:pt x="7681" y="126855"/>
                      <a:pt x="7681" y="125268"/>
                    </a:cubicBezTo>
                    <a:cubicBezTo>
                      <a:pt x="7681" y="125268"/>
                      <a:pt x="7681" y="118870"/>
                      <a:pt x="19454" y="114264"/>
                    </a:cubicBezTo>
                    <a:cubicBezTo>
                      <a:pt x="31226" y="109504"/>
                      <a:pt x="44841" y="110732"/>
                      <a:pt x="33529" y="103413"/>
                    </a:cubicBezTo>
                    <a:cubicBezTo>
                      <a:pt x="22269" y="96093"/>
                      <a:pt x="16383" y="89798"/>
                      <a:pt x="18481" y="69785"/>
                    </a:cubicBezTo>
                    <a:cubicBezTo>
                      <a:pt x="20580" y="49823"/>
                      <a:pt x="35423" y="8672"/>
                      <a:pt x="56613" y="9593"/>
                    </a:cubicBezTo>
                    <a:cubicBezTo>
                      <a:pt x="77752" y="10514"/>
                      <a:pt x="85686" y="12203"/>
                      <a:pt x="85686" y="23771"/>
                    </a:cubicBezTo>
                    <a:cubicBezTo>
                      <a:pt x="85686" y="35338"/>
                      <a:pt x="92851" y="47930"/>
                      <a:pt x="96639" y="34775"/>
                    </a:cubicBezTo>
                    <a:cubicBezTo>
                      <a:pt x="100427" y="21570"/>
                      <a:pt x="116089" y="1352"/>
                      <a:pt x="128015" y="9593"/>
                    </a:cubicBezTo>
                    <a:cubicBezTo>
                      <a:pt x="139889" y="17833"/>
                      <a:pt x="147721" y="27558"/>
                      <a:pt x="153709" y="27866"/>
                    </a:cubicBezTo>
                    <a:cubicBezTo>
                      <a:pt x="159646" y="28173"/>
                      <a:pt x="180325" y="24129"/>
                      <a:pt x="164970" y="41992"/>
                    </a:cubicBezTo>
                    <a:cubicBezTo>
                      <a:pt x="149614" y="59856"/>
                      <a:pt x="100990" y="113803"/>
                      <a:pt x="125456" y="104385"/>
                    </a:cubicBezTo>
                    <a:cubicBezTo>
                      <a:pt x="149921" y="94968"/>
                      <a:pt x="142397" y="139498"/>
                      <a:pt x="146799" y="129773"/>
                    </a:cubicBezTo>
                    <a:cubicBezTo>
                      <a:pt x="151201" y="120048"/>
                      <a:pt x="199467" y="179319"/>
                      <a:pt x="157445" y="114417"/>
                    </a:cubicBezTo>
                    <a:cubicBezTo>
                      <a:pt x="115424" y="49516"/>
                      <a:pt x="199109" y="48237"/>
                      <a:pt x="207606" y="73982"/>
                    </a:cubicBezTo>
                    <a:cubicBezTo>
                      <a:pt x="216051" y="99676"/>
                      <a:pt x="241438" y="105614"/>
                      <a:pt x="250293" y="92153"/>
                    </a:cubicBezTo>
                    <a:cubicBezTo>
                      <a:pt x="259046" y="78691"/>
                      <a:pt x="273428" y="65179"/>
                      <a:pt x="291343" y="57654"/>
                    </a:cubicBezTo>
                    <a:cubicBezTo>
                      <a:pt x="307261" y="50949"/>
                      <a:pt x="320466" y="22849"/>
                      <a:pt x="325329" y="26791"/>
                    </a:cubicBezTo>
                    <a:cubicBezTo>
                      <a:pt x="325431" y="26944"/>
                      <a:pt x="325585" y="27046"/>
                      <a:pt x="325687" y="27200"/>
                    </a:cubicBezTo>
                    <a:cubicBezTo>
                      <a:pt x="326096" y="27661"/>
                      <a:pt x="326506" y="28531"/>
                      <a:pt x="326711" y="29759"/>
                    </a:cubicBezTo>
                    <a:cubicBezTo>
                      <a:pt x="329833" y="43886"/>
                      <a:pt x="344574" y="74903"/>
                      <a:pt x="368425" y="74289"/>
                    </a:cubicBezTo>
                    <a:cubicBezTo>
                      <a:pt x="392277" y="73624"/>
                      <a:pt x="409782" y="77412"/>
                      <a:pt x="415156" y="90258"/>
                    </a:cubicBezTo>
                    <a:cubicBezTo>
                      <a:pt x="420479" y="103106"/>
                      <a:pt x="415822" y="107508"/>
                      <a:pt x="424267" y="115032"/>
                    </a:cubicBezTo>
                    <a:cubicBezTo>
                      <a:pt x="432712" y="122556"/>
                      <a:pt x="437421" y="126958"/>
                      <a:pt x="435579" y="138218"/>
                    </a:cubicBezTo>
                    <a:cubicBezTo>
                      <a:pt x="433685" y="149478"/>
                      <a:pt x="431177" y="167393"/>
                      <a:pt x="441823" y="175531"/>
                    </a:cubicBezTo>
                    <a:cubicBezTo>
                      <a:pt x="452469" y="183618"/>
                      <a:pt x="465061" y="194776"/>
                      <a:pt x="460045" y="21335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79"/>
              <p:cNvSpPr/>
              <p:nvPr/>
            </p:nvSpPr>
            <p:spPr>
              <a:xfrm>
                <a:off x="1843185" y="4022996"/>
                <a:ext cx="829178" cy="1008322"/>
              </a:xfrm>
              <a:custGeom>
                <a:rect b="b" l="l" r="r" t="t"/>
                <a:pathLst>
                  <a:path extrusionOk="0" h="1008322" w="829178">
                    <a:moveTo>
                      <a:pt x="783984" y="1000228"/>
                    </a:moveTo>
                    <a:cubicBezTo>
                      <a:pt x="768373" y="1003043"/>
                      <a:pt x="751789" y="999153"/>
                      <a:pt x="736127" y="998488"/>
                    </a:cubicBezTo>
                    <a:cubicBezTo>
                      <a:pt x="722000" y="997874"/>
                      <a:pt x="706645" y="999409"/>
                      <a:pt x="695538" y="988968"/>
                    </a:cubicBezTo>
                    <a:cubicBezTo>
                      <a:pt x="672966" y="967726"/>
                      <a:pt x="672812" y="913932"/>
                      <a:pt x="631353" y="926114"/>
                    </a:cubicBezTo>
                    <a:cubicBezTo>
                      <a:pt x="619530" y="929594"/>
                      <a:pt x="606427" y="935429"/>
                      <a:pt x="595217" y="926984"/>
                    </a:cubicBezTo>
                    <a:cubicBezTo>
                      <a:pt x="586414" y="920381"/>
                      <a:pt x="582268" y="908916"/>
                      <a:pt x="574437" y="901187"/>
                    </a:cubicBezTo>
                    <a:cubicBezTo>
                      <a:pt x="565991" y="892895"/>
                      <a:pt x="555447" y="887368"/>
                      <a:pt x="550739" y="875851"/>
                    </a:cubicBezTo>
                    <a:cubicBezTo>
                      <a:pt x="543880" y="859216"/>
                      <a:pt x="548999" y="839511"/>
                      <a:pt x="550943" y="822415"/>
                    </a:cubicBezTo>
                    <a:cubicBezTo>
                      <a:pt x="552786" y="806344"/>
                      <a:pt x="554270" y="786228"/>
                      <a:pt x="539683" y="775377"/>
                    </a:cubicBezTo>
                    <a:cubicBezTo>
                      <a:pt x="529088" y="767495"/>
                      <a:pt x="515217" y="767034"/>
                      <a:pt x="502575" y="767546"/>
                    </a:cubicBezTo>
                    <a:cubicBezTo>
                      <a:pt x="496586" y="767802"/>
                      <a:pt x="492491" y="769030"/>
                      <a:pt x="487066" y="770822"/>
                    </a:cubicBezTo>
                    <a:cubicBezTo>
                      <a:pt x="480412" y="772972"/>
                      <a:pt x="475396" y="771795"/>
                      <a:pt x="468589" y="770515"/>
                    </a:cubicBezTo>
                    <a:cubicBezTo>
                      <a:pt x="457891" y="768570"/>
                      <a:pt x="449343" y="767597"/>
                      <a:pt x="445402" y="755825"/>
                    </a:cubicBezTo>
                    <a:cubicBezTo>
                      <a:pt x="442587" y="747533"/>
                      <a:pt x="437520" y="740112"/>
                      <a:pt x="434346" y="731717"/>
                    </a:cubicBezTo>
                    <a:cubicBezTo>
                      <a:pt x="432299" y="726292"/>
                      <a:pt x="431327" y="720508"/>
                      <a:pt x="428511" y="715236"/>
                    </a:cubicBezTo>
                    <a:cubicBezTo>
                      <a:pt x="423444" y="705563"/>
                      <a:pt x="413208" y="701570"/>
                      <a:pt x="403022" y="699165"/>
                    </a:cubicBezTo>
                    <a:cubicBezTo>
                      <a:pt x="390328" y="696247"/>
                      <a:pt x="378044" y="697731"/>
                      <a:pt x="365146" y="697680"/>
                    </a:cubicBezTo>
                    <a:cubicBezTo>
                      <a:pt x="347948" y="697629"/>
                      <a:pt x="328754" y="701928"/>
                      <a:pt x="311915" y="699523"/>
                    </a:cubicBezTo>
                    <a:cubicBezTo>
                      <a:pt x="301166" y="697987"/>
                      <a:pt x="290008" y="698294"/>
                      <a:pt x="279413" y="695940"/>
                    </a:cubicBezTo>
                    <a:cubicBezTo>
                      <a:pt x="266207" y="692971"/>
                      <a:pt x="259809" y="683297"/>
                      <a:pt x="252439" y="672805"/>
                    </a:cubicBezTo>
                    <a:cubicBezTo>
                      <a:pt x="235292" y="648237"/>
                      <a:pt x="239592" y="623975"/>
                      <a:pt x="240667" y="596029"/>
                    </a:cubicBezTo>
                    <a:cubicBezTo>
                      <a:pt x="240974" y="588300"/>
                      <a:pt x="238466" y="557744"/>
                      <a:pt x="223776" y="565472"/>
                    </a:cubicBezTo>
                    <a:cubicBezTo>
                      <a:pt x="216150" y="569465"/>
                      <a:pt x="211185" y="586099"/>
                      <a:pt x="208472" y="593521"/>
                    </a:cubicBezTo>
                    <a:cubicBezTo>
                      <a:pt x="204428" y="604782"/>
                      <a:pt x="203149" y="620444"/>
                      <a:pt x="187794" y="618499"/>
                    </a:cubicBezTo>
                    <a:cubicBezTo>
                      <a:pt x="177557" y="617168"/>
                      <a:pt x="167474" y="612510"/>
                      <a:pt x="164761" y="602171"/>
                    </a:cubicBezTo>
                    <a:cubicBezTo>
                      <a:pt x="162611" y="593931"/>
                      <a:pt x="161332" y="584001"/>
                      <a:pt x="165682" y="576477"/>
                    </a:cubicBezTo>
                    <a:cubicBezTo>
                      <a:pt x="170852" y="567571"/>
                      <a:pt x="178836" y="560354"/>
                      <a:pt x="184313" y="551704"/>
                    </a:cubicBezTo>
                    <a:cubicBezTo>
                      <a:pt x="190148" y="542542"/>
                      <a:pt x="185849" y="533482"/>
                      <a:pt x="186002" y="523297"/>
                    </a:cubicBezTo>
                    <a:cubicBezTo>
                      <a:pt x="186156" y="512548"/>
                      <a:pt x="190302" y="502618"/>
                      <a:pt x="190251" y="491921"/>
                    </a:cubicBezTo>
                    <a:cubicBezTo>
                      <a:pt x="190251" y="481070"/>
                      <a:pt x="193629" y="469810"/>
                      <a:pt x="192093" y="459061"/>
                    </a:cubicBezTo>
                    <a:cubicBezTo>
                      <a:pt x="190455" y="447442"/>
                      <a:pt x="182522" y="437513"/>
                      <a:pt x="175305" y="428658"/>
                    </a:cubicBezTo>
                    <a:cubicBezTo>
                      <a:pt x="169163" y="421082"/>
                      <a:pt x="161588" y="416937"/>
                      <a:pt x="154268" y="410846"/>
                    </a:cubicBezTo>
                    <a:cubicBezTo>
                      <a:pt x="147000" y="404806"/>
                      <a:pt x="142854" y="400506"/>
                      <a:pt x="133181" y="397999"/>
                    </a:cubicBezTo>
                    <a:cubicBezTo>
                      <a:pt x="118184" y="394160"/>
                      <a:pt x="113680" y="386994"/>
                      <a:pt x="112758" y="371229"/>
                    </a:cubicBezTo>
                    <a:cubicBezTo>
                      <a:pt x="111837" y="353827"/>
                      <a:pt x="120129" y="343488"/>
                      <a:pt x="125349" y="328030"/>
                    </a:cubicBezTo>
                    <a:cubicBezTo>
                      <a:pt x="136405" y="295170"/>
                      <a:pt x="91824" y="296040"/>
                      <a:pt x="71606" y="295784"/>
                    </a:cubicBezTo>
                    <a:cubicBezTo>
                      <a:pt x="65771" y="299521"/>
                      <a:pt x="61523" y="305253"/>
                      <a:pt x="54716" y="306891"/>
                    </a:cubicBezTo>
                    <a:cubicBezTo>
                      <a:pt x="46424" y="308888"/>
                      <a:pt x="35726" y="309553"/>
                      <a:pt x="29687" y="303001"/>
                    </a:cubicBezTo>
                    <a:cubicBezTo>
                      <a:pt x="23852" y="296706"/>
                      <a:pt x="25438" y="288670"/>
                      <a:pt x="23340" y="280839"/>
                    </a:cubicBezTo>
                    <a:cubicBezTo>
                      <a:pt x="20013" y="268503"/>
                      <a:pt x="18375" y="255605"/>
                      <a:pt x="14024" y="243577"/>
                    </a:cubicBezTo>
                    <a:cubicBezTo>
                      <a:pt x="12182" y="238458"/>
                      <a:pt x="10288" y="235183"/>
                      <a:pt x="7678" y="233186"/>
                    </a:cubicBezTo>
                    <a:cubicBezTo>
                      <a:pt x="15355" y="225816"/>
                      <a:pt x="19911" y="213122"/>
                      <a:pt x="30915" y="211996"/>
                    </a:cubicBezTo>
                    <a:cubicBezTo>
                      <a:pt x="42534" y="210768"/>
                      <a:pt x="52208" y="221056"/>
                      <a:pt x="64338" y="218548"/>
                    </a:cubicBezTo>
                    <a:cubicBezTo>
                      <a:pt x="74728" y="216449"/>
                      <a:pt x="81792" y="208925"/>
                      <a:pt x="92950" y="209181"/>
                    </a:cubicBezTo>
                    <a:cubicBezTo>
                      <a:pt x="102368" y="209437"/>
                      <a:pt x="106360" y="208106"/>
                      <a:pt x="112502" y="200889"/>
                    </a:cubicBezTo>
                    <a:cubicBezTo>
                      <a:pt x="117109" y="195515"/>
                      <a:pt x="123763" y="191062"/>
                      <a:pt x="126783" y="184562"/>
                    </a:cubicBezTo>
                    <a:cubicBezTo>
                      <a:pt x="130672" y="176270"/>
                      <a:pt x="129444" y="166903"/>
                      <a:pt x="132259" y="158458"/>
                    </a:cubicBezTo>
                    <a:cubicBezTo>
                      <a:pt x="133385" y="155029"/>
                      <a:pt x="135893" y="151190"/>
                      <a:pt x="139886" y="151036"/>
                    </a:cubicBezTo>
                    <a:cubicBezTo>
                      <a:pt x="144953" y="150729"/>
                      <a:pt x="147819" y="156462"/>
                      <a:pt x="150173" y="159993"/>
                    </a:cubicBezTo>
                    <a:cubicBezTo>
                      <a:pt x="157288" y="170640"/>
                      <a:pt x="171312" y="170230"/>
                      <a:pt x="180679" y="162348"/>
                    </a:cubicBezTo>
                    <a:cubicBezTo>
                      <a:pt x="187077" y="156923"/>
                      <a:pt x="191837" y="150013"/>
                      <a:pt x="198798" y="145457"/>
                    </a:cubicBezTo>
                    <a:cubicBezTo>
                      <a:pt x="211134" y="137472"/>
                      <a:pt x="230737" y="131638"/>
                      <a:pt x="245478" y="134555"/>
                    </a:cubicBezTo>
                    <a:cubicBezTo>
                      <a:pt x="257199" y="136910"/>
                      <a:pt x="270558" y="141004"/>
                      <a:pt x="281614" y="133839"/>
                    </a:cubicBezTo>
                    <a:cubicBezTo>
                      <a:pt x="288012" y="129693"/>
                      <a:pt x="291185" y="122783"/>
                      <a:pt x="292362" y="115463"/>
                    </a:cubicBezTo>
                    <a:cubicBezTo>
                      <a:pt x="294922" y="99494"/>
                      <a:pt x="293130" y="81426"/>
                      <a:pt x="303879" y="68016"/>
                    </a:cubicBezTo>
                    <a:cubicBezTo>
                      <a:pt x="313092" y="56551"/>
                      <a:pt x="327014" y="55271"/>
                      <a:pt x="340680" y="55629"/>
                    </a:cubicBezTo>
                    <a:cubicBezTo>
                      <a:pt x="352248" y="55937"/>
                      <a:pt x="357980" y="53122"/>
                      <a:pt x="365402" y="44164"/>
                    </a:cubicBezTo>
                    <a:cubicBezTo>
                      <a:pt x="374564" y="33109"/>
                      <a:pt x="382497" y="19954"/>
                      <a:pt x="394065" y="11151"/>
                    </a:cubicBezTo>
                    <a:cubicBezTo>
                      <a:pt x="396931" y="8950"/>
                      <a:pt x="399439" y="7926"/>
                      <a:pt x="401742" y="7721"/>
                    </a:cubicBezTo>
                    <a:cubicBezTo>
                      <a:pt x="406451" y="7261"/>
                      <a:pt x="410392" y="10485"/>
                      <a:pt x="415408" y="14836"/>
                    </a:cubicBezTo>
                    <a:cubicBezTo>
                      <a:pt x="424212" y="22411"/>
                      <a:pt x="434705" y="27222"/>
                      <a:pt x="443662" y="34388"/>
                    </a:cubicBezTo>
                    <a:cubicBezTo>
                      <a:pt x="451237" y="40530"/>
                      <a:pt x="447450" y="45393"/>
                      <a:pt x="444942" y="53224"/>
                    </a:cubicBezTo>
                    <a:cubicBezTo>
                      <a:pt x="441615" y="63512"/>
                      <a:pt x="447194" y="68681"/>
                      <a:pt x="455997" y="73237"/>
                    </a:cubicBezTo>
                    <a:cubicBezTo>
                      <a:pt x="462344" y="76513"/>
                      <a:pt x="468742" y="79328"/>
                      <a:pt x="471199" y="84548"/>
                    </a:cubicBezTo>
                    <a:cubicBezTo>
                      <a:pt x="472427" y="87159"/>
                      <a:pt x="472683" y="90384"/>
                      <a:pt x="471404" y="94529"/>
                    </a:cubicBezTo>
                    <a:cubicBezTo>
                      <a:pt x="466644" y="109936"/>
                      <a:pt x="454564" y="122783"/>
                      <a:pt x="447961" y="137370"/>
                    </a:cubicBezTo>
                    <a:cubicBezTo>
                      <a:pt x="442741" y="148989"/>
                      <a:pt x="441973" y="160659"/>
                      <a:pt x="440079" y="173045"/>
                    </a:cubicBezTo>
                    <a:cubicBezTo>
                      <a:pt x="438083" y="186046"/>
                      <a:pt x="432811" y="198637"/>
                      <a:pt x="431787" y="211792"/>
                    </a:cubicBezTo>
                    <a:cubicBezTo>
                      <a:pt x="429535" y="238766"/>
                      <a:pt x="466439" y="240915"/>
                      <a:pt x="466029" y="268248"/>
                    </a:cubicBezTo>
                    <a:cubicBezTo>
                      <a:pt x="465825" y="282732"/>
                      <a:pt x="456868" y="294505"/>
                      <a:pt x="449650" y="306379"/>
                    </a:cubicBezTo>
                    <a:cubicBezTo>
                      <a:pt x="443560" y="316411"/>
                      <a:pt x="442536" y="324550"/>
                      <a:pt x="445658" y="335861"/>
                    </a:cubicBezTo>
                    <a:cubicBezTo>
                      <a:pt x="448525" y="346456"/>
                      <a:pt x="452056" y="356744"/>
                      <a:pt x="448525" y="367698"/>
                    </a:cubicBezTo>
                    <a:cubicBezTo>
                      <a:pt x="444993" y="378702"/>
                      <a:pt x="436599" y="387250"/>
                      <a:pt x="434756" y="398715"/>
                    </a:cubicBezTo>
                    <a:cubicBezTo>
                      <a:pt x="433067" y="409464"/>
                      <a:pt x="430456" y="422874"/>
                      <a:pt x="437418" y="432343"/>
                    </a:cubicBezTo>
                    <a:cubicBezTo>
                      <a:pt x="443150" y="440123"/>
                      <a:pt x="450316" y="453175"/>
                      <a:pt x="460348" y="455427"/>
                    </a:cubicBezTo>
                    <a:cubicBezTo>
                      <a:pt x="471301" y="457935"/>
                      <a:pt x="482562" y="456604"/>
                      <a:pt x="492543" y="451844"/>
                    </a:cubicBezTo>
                    <a:cubicBezTo>
                      <a:pt x="503547" y="446674"/>
                      <a:pt x="521512" y="441351"/>
                      <a:pt x="525607" y="457730"/>
                    </a:cubicBezTo>
                    <a:cubicBezTo>
                      <a:pt x="528781" y="470577"/>
                      <a:pt x="521871" y="487724"/>
                      <a:pt x="512965" y="496937"/>
                    </a:cubicBezTo>
                    <a:cubicBezTo>
                      <a:pt x="505543" y="504615"/>
                      <a:pt x="489165" y="507737"/>
                      <a:pt x="484558" y="517462"/>
                    </a:cubicBezTo>
                    <a:cubicBezTo>
                      <a:pt x="479542" y="528159"/>
                      <a:pt x="496023" y="543207"/>
                      <a:pt x="499452" y="552779"/>
                    </a:cubicBezTo>
                    <a:cubicBezTo>
                      <a:pt x="504468" y="566957"/>
                      <a:pt x="494488" y="574430"/>
                      <a:pt x="483841" y="581800"/>
                    </a:cubicBezTo>
                    <a:cubicBezTo>
                      <a:pt x="475754" y="587379"/>
                      <a:pt x="464340" y="593163"/>
                      <a:pt x="460911" y="602990"/>
                    </a:cubicBezTo>
                    <a:cubicBezTo>
                      <a:pt x="457942" y="611435"/>
                      <a:pt x="459375" y="629247"/>
                      <a:pt x="471711" y="627814"/>
                    </a:cubicBezTo>
                    <a:cubicBezTo>
                      <a:pt x="481180" y="626688"/>
                      <a:pt x="498019" y="604832"/>
                      <a:pt x="505850" y="615837"/>
                    </a:cubicBezTo>
                    <a:cubicBezTo>
                      <a:pt x="514040" y="627302"/>
                      <a:pt x="508921" y="648339"/>
                      <a:pt x="526426" y="652485"/>
                    </a:cubicBezTo>
                    <a:cubicBezTo>
                      <a:pt x="532364" y="653815"/>
                      <a:pt x="538506" y="652792"/>
                      <a:pt x="544392" y="654225"/>
                    </a:cubicBezTo>
                    <a:cubicBezTo>
                      <a:pt x="550534" y="655709"/>
                      <a:pt x="555857" y="659241"/>
                      <a:pt x="561794" y="661135"/>
                    </a:cubicBezTo>
                    <a:cubicBezTo>
                      <a:pt x="568653" y="663387"/>
                      <a:pt x="575358" y="662978"/>
                      <a:pt x="582319" y="661647"/>
                    </a:cubicBezTo>
                    <a:cubicBezTo>
                      <a:pt x="587386" y="660725"/>
                      <a:pt x="594450" y="658064"/>
                      <a:pt x="599005" y="661749"/>
                    </a:cubicBezTo>
                    <a:cubicBezTo>
                      <a:pt x="609498" y="670297"/>
                      <a:pt x="598084" y="692152"/>
                      <a:pt x="608832" y="700239"/>
                    </a:cubicBezTo>
                    <a:cubicBezTo>
                      <a:pt x="617073" y="706381"/>
                      <a:pt x="634168" y="690873"/>
                      <a:pt x="640003" y="685857"/>
                    </a:cubicBezTo>
                    <a:cubicBezTo>
                      <a:pt x="649216" y="677974"/>
                      <a:pt x="652083" y="666868"/>
                      <a:pt x="658583" y="657040"/>
                    </a:cubicBezTo>
                    <a:cubicBezTo>
                      <a:pt x="666568" y="644858"/>
                      <a:pt x="673938" y="647213"/>
                      <a:pt x="686581" y="648185"/>
                    </a:cubicBezTo>
                    <a:cubicBezTo>
                      <a:pt x="692569" y="648646"/>
                      <a:pt x="697943" y="647417"/>
                      <a:pt x="703676" y="645677"/>
                    </a:cubicBezTo>
                    <a:cubicBezTo>
                      <a:pt x="707464" y="644551"/>
                      <a:pt x="711507" y="642504"/>
                      <a:pt x="714783" y="645524"/>
                    </a:cubicBezTo>
                    <a:cubicBezTo>
                      <a:pt x="718212" y="648646"/>
                      <a:pt x="718263" y="655965"/>
                      <a:pt x="720260" y="660009"/>
                    </a:cubicBezTo>
                    <a:cubicBezTo>
                      <a:pt x="723024" y="665741"/>
                      <a:pt x="727323" y="668710"/>
                      <a:pt x="733823" y="668505"/>
                    </a:cubicBezTo>
                    <a:cubicBezTo>
                      <a:pt x="747234" y="668045"/>
                      <a:pt x="760746" y="656016"/>
                      <a:pt x="773388" y="665741"/>
                    </a:cubicBezTo>
                    <a:cubicBezTo>
                      <a:pt x="785980" y="675364"/>
                      <a:pt x="795807" y="693278"/>
                      <a:pt x="799953" y="708326"/>
                    </a:cubicBezTo>
                    <a:cubicBezTo>
                      <a:pt x="802563" y="717744"/>
                      <a:pt x="793248" y="718000"/>
                      <a:pt x="787925" y="723221"/>
                    </a:cubicBezTo>
                    <a:cubicBezTo>
                      <a:pt x="776971" y="733918"/>
                      <a:pt x="773440" y="748762"/>
                      <a:pt x="777637" y="762991"/>
                    </a:cubicBezTo>
                    <a:cubicBezTo>
                      <a:pt x="778251" y="765038"/>
                      <a:pt x="778865" y="767188"/>
                      <a:pt x="779531" y="769235"/>
                    </a:cubicBezTo>
                    <a:cubicBezTo>
                      <a:pt x="777176" y="770924"/>
                      <a:pt x="776204" y="774968"/>
                      <a:pt x="776971" y="782389"/>
                    </a:cubicBezTo>
                    <a:cubicBezTo>
                      <a:pt x="779070" y="802556"/>
                      <a:pt x="783984" y="822364"/>
                      <a:pt x="785929" y="842582"/>
                    </a:cubicBezTo>
                    <a:cubicBezTo>
                      <a:pt x="787720" y="861417"/>
                      <a:pt x="789716" y="879434"/>
                      <a:pt x="797138" y="897041"/>
                    </a:cubicBezTo>
                    <a:cubicBezTo>
                      <a:pt x="804303" y="914034"/>
                      <a:pt x="815922" y="928878"/>
                      <a:pt x="822934" y="945820"/>
                    </a:cubicBezTo>
                    <a:cubicBezTo>
                      <a:pt x="832915" y="969825"/>
                      <a:pt x="806300" y="996287"/>
                      <a:pt x="783779" y="100033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843;p79"/>
              <p:cNvSpPr/>
              <p:nvPr/>
            </p:nvSpPr>
            <p:spPr>
              <a:xfrm>
                <a:off x="900398" y="2331822"/>
                <a:ext cx="460654" cy="399234"/>
              </a:xfrm>
              <a:custGeom>
                <a:rect b="b" l="l" r="r" t="t"/>
                <a:pathLst>
                  <a:path extrusionOk="0" h="399234" w="460654">
                    <a:moveTo>
                      <a:pt x="407608" y="332081"/>
                    </a:moveTo>
                    <a:cubicBezTo>
                      <a:pt x="384319" y="341601"/>
                      <a:pt x="364409" y="357212"/>
                      <a:pt x="340915" y="366323"/>
                    </a:cubicBezTo>
                    <a:cubicBezTo>
                      <a:pt x="328478" y="371134"/>
                      <a:pt x="314965" y="376662"/>
                      <a:pt x="301401" y="381371"/>
                    </a:cubicBezTo>
                    <a:cubicBezTo>
                      <a:pt x="289373" y="385619"/>
                      <a:pt x="277243" y="389202"/>
                      <a:pt x="265573" y="391301"/>
                    </a:cubicBezTo>
                    <a:cubicBezTo>
                      <a:pt x="232866" y="397136"/>
                      <a:pt x="213826" y="369036"/>
                      <a:pt x="196986" y="345798"/>
                    </a:cubicBezTo>
                    <a:cubicBezTo>
                      <a:pt x="190998" y="337455"/>
                      <a:pt x="183679" y="325888"/>
                      <a:pt x="172060" y="326144"/>
                    </a:cubicBezTo>
                    <a:cubicBezTo>
                      <a:pt x="161209" y="326400"/>
                      <a:pt x="150870" y="336380"/>
                      <a:pt x="142629" y="342420"/>
                    </a:cubicBezTo>
                    <a:cubicBezTo>
                      <a:pt x="132904" y="349586"/>
                      <a:pt x="123537" y="355472"/>
                      <a:pt x="113761" y="358594"/>
                    </a:cubicBezTo>
                    <a:cubicBezTo>
                      <a:pt x="102757" y="362126"/>
                      <a:pt x="91189" y="362331"/>
                      <a:pt x="77779" y="357263"/>
                    </a:cubicBezTo>
                    <a:cubicBezTo>
                      <a:pt x="56384" y="349228"/>
                      <a:pt x="28796" y="335357"/>
                      <a:pt x="9295" y="319848"/>
                    </a:cubicBezTo>
                    <a:cubicBezTo>
                      <a:pt x="10524" y="317289"/>
                      <a:pt x="11957" y="314781"/>
                      <a:pt x="13441" y="312170"/>
                    </a:cubicBezTo>
                    <a:cubicBezTo>
                      <a:pt x="24446" y="293847"/>
                      <a:pt x="19839" y="290008"/>
                      <a:pt x="11035" y="271838"/>
                    </a:cubicBezTo>
                    <a:cubicBezTo>
                      <a:pt x="2078" y="253463"/>
                      <a:pt x="12878" y="241844"/>
                      <a:pt x="21989" y="226284"/>
                    </a:cubicBezTo>
                    <a:cubicBezTo>
                      <a:pt x="29615" y="213181"/>
                      <a:pt x="34529" y="198542"/>
                      <a:pt x="33812" y="183289"/>
                    </a:cubicBezTo>
                    <a:cubicBezTo>
                      <a:pt x="32993" y="165477"/>
                      <a:pt x="25162" y="151709"/>
                      <a:pt x="35860" y="135381"/>
                    </a:cubicBezTo>
                    <a:cubicBezTo>
                      <a:pt x="45277" y="121101"/>
                      <a:pt x="58176" y="107281"/>
                      <a:pt x="70665" y="95611"/>
                    </a:cubicBezTo>
                    <a:cubicBezTo>
                      <a:pt x="77011" y="89623"/>
                      <a:pt x="83409" y="84095"/>
                      <a:pt x="88630" y="76980"/>
                    </a:cubicBezTo>
                    <a:cubicBezTo>
                      <a:pt x="92878" y="71146"/>
                      <a:pt x="95796" y="62291"/>
                      <a:pt x="101733" y="57940"/>
                    </a:cubicBezTo>
                    <a:cubicBezTo>
                      <a:pt x="115348" y="48062"/>
                      <a:pt x="135156" y="60499"/>
                      <a:pt x="147543" y="45861"/>
                    </a:cubicBezTo>
                    <a:cubicBezTo>
                      <a:pt x="152968" y="39463"/>
                      <a:pt x="152815" y="30352"/>
                      <a:pt x="157370" y="23493"/>
                    </a:cubicBezTo>
                    <a:cubicBezTo>
                      <a:pt x="162540" y="15765"/>
                      <a:pt x="170320" y="13768"/>
                      <a:pt x="178560" y="10697"/>
                    </a:cubicBezTo>
                    <a:cubicBezTo>
                      <a:pt x="181171" y="9725"/>
                      <a:pt x="183474" y="8701"/>
                      <a:pt x="185419" y="7678"/>
                    </a:cubicBezTo>
                    <a:cubicBezTo>
                      <a:pt x="206711" y="14076"/>
                      <a:pt x="226673" y="24773"/>
                      <a:pt x="243717" y="38593"/>
                    </a:cubicBezTo>
                    <a:cubicBezTo>
                      <a:pt x="244280" y="39053"/>
                      <a:pt x="244843" y="39565"/>
                      <a:pt x="245355" y="40077"/>
                    </a:cubicBezTo>
                    <a:cubicBezTo>
                      <a:pt x="245867" y="40589"/>
                      <a:pt x="246328" y="41101"/>
                      <a:pt x="246737" y="41612"/>
                    </a:cubicBezTo>
                    <a:cubicBezTo>
                      <a:pt x="247710" y="42687"/>
                      <a:pt x="248477" y="43813"/>
                      <a:pt x="249194" y="45042"/>
                    </a:cubicBezTo>
                    <a:cubicBezTo>
                      <a:pt x="249859" y="46117"/>
                      <a:pt x="250474" y="47243"/>
                      <a:pt x="251037" y="48471"/>
                    </a:cubicBezTo>
                    <a:cubicBezTo>
                      <a:pt x="251600" y="49597"/>
                      <a:pt x="252111" y="50774"/>
                      <a:pt x="252674" y="52003"/>
                    </a:cubicBezTo>
                    <a:cubicBezTo>
                      <a:pt x="253289" y="53487"/>
                      <a:pt x="253954" y="55023"/>
                      <a:pt x="254722" y="56507"/>
                    </a:cubicBezTo>
                    <a:cubicBezTo>
                      <a:pt x="255131" y="57479"/>
                      <a:pt x="255643" y="58401"/>
                      <a:pt x="256104" y="59322"/>
                    </a:cubicBezTo>
                    <a:cubicBezTo>
                      <a:pt x="263065" y="72220"/>
                      <a:pt x="271101" y="85938"/>
                      <a:pt x="275195" y="100013"/>
                    </a:cubicBezTo>
                    <a:cubicBezTo>
                      <a:pt x="278266" y="110608"/>
                      <a:pt x="280621" y="121306"/>
                      <a:pt x="284818" y="131645"/>
                    </a:cubicBezTo>
                    <a:cubicBezTo>
                      <a:pt x="293263" y="152477"/>
                      <a:pt x="306776" y="170442"/>
                      <a:pt x="329143" y="177147"/>
                    </a:cubicBezTo>
                    <a:cubicBezTo>
                      <a:pt x="357909" y="185797"/>
                      <a:pt x="392099" y="182163"/>
                      <a:pt x="412573" y="208062"/>
                    </a:cubicBezTo>
                    <a:cubicBezTo>
                      <a:pt x="421633" y="219528"/>
                      <a:pt x="427979" y="233347"/>
                      <a:pt x="435094" y="246092"/>
                    </a:cubicBezTo>
                    <a:cubicBezTo>
                      <a:pt x="440366" y="255612"/>
                      <a:pt x="446815" y="265491"/>
                      <a:pt x="450910" y="275830"/>
                    </a:cubicBezTo>
                    <a:cubicBezTo>
                      <a:pt x="450910" y="275932"/>
                      <a:pt x="451012" y="276035"/>
                      <a:pt x="451012" y="276086"/>
                    </a:cubicBezTo>
                    <a:cubicBezTo>
                      <a:pt x="452343" y="279413"/>
                      <a:pt x="453469" y="282842"/>
                      <a:pt x="454185" y="286271"/>
                    </a:cubicBezTo>
                    <a:cubicBezTo>
                      <a:pt x="460276" y="314985"/>
                      <a:pt x="428440" y="323636"/>
                      <a:pt x="407711" y="33208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79"/>
              <p:cNvSpPr/>
              <p:nvPr/>
            </p:nvSpPr>
            <p:spPr>
              <a:xfrm>
                <a:off x="646053" y="2577081"/>
                <a:ext cx="383879" cy="394115"/>
              </a:xfrm>
              <a:custGeom>
                <a:rect b="b" l="l" r="r" t="t"/>
                <a:pathLst>
                  <a:path extrusionOk="0" h="394115" w="383879">
                    <a:moveTo>
                      <a:pt x="375477" y="182331"/>
                    </a:moveTo>
                    <a:cubicBezTo>
                      <a:pt x="360429" y="199887"/>
                      <a:pt x="341593" y="219951"/>
                      <a:pt x="352905" y="236893"/>
                    </a:cubicBezTo>
                    <a:cubicBezTo>
                      <a:pt x="364217" y="253835"/>
                      <a:pt x="373583" y="261359"/>
                      <a:pt x="354133" y="277021"/>
                    </a:cubicBezTo>
                    <a:cubicBezTo>
                      <a:pt x="351881" y="278813"/>
                      <a:pt x="349731" y="280911"/>
                      <a:pt x="347684" y="283214"/>
                    </a:cubicBezTo>
                    <a:cubicBezTo>
                      <a:pt x="331817" y="300566"/>
                      <a:pt x="320710" y="328819"/>
                      <a:pt x="304638" y="327130"/>
                    </a:cubicBezTo>
                    <a:cubicBezTo>
                      <a:pt x="286468" y="325236"/>
                      <a:pt x="251356" y="293912"/>
                      <a:pt x="250076" y="314590"/>
                    </a:cubicBezTo>
                    <a:cubicBezTo>
                      <a:pt x="248848" y="335268"/>
                      <a:pt x="249462" y="341564"/>
                      <a:pt x="238202" y="343458"/>
                    </a:cubicBezTo>
                    <a:cubicBezTo>
                      <a:pt x="226941" y="345352"/>
                      <a:pt x="207440" y="337009"/>
                      <a:pt x="197715" y="372172"/>
                    </a:cubicBezTo>
                    <a:cubicBezTo>
                      <a:pt x="190294" y="368435"/>
                      <a:pt x="183742" y="372735"/>
                      <a:pt x="176116" y="380720"/>
                    </a:cubicBezTo>
                    <a:cubicBezTo>
                      <a:pt x="146531" y="411583"/>
                      <a:pt x="139519" y="353080"/>
                      <a:pt x="122168" y="362498"/>
                    </a:cubicBezTo>
                    <a:cubicBezTo>
                      <a:pt x="116487" y="365569"/>
                      <a:pt x="114439" y="375140"/>
                      <a:pt x="110191" y="381641"/>
                    </a:cubicBezTo>
                    <a:cubicBezTo>
                      <a:pt x="113313" y="365876"/>
                      <a:pt x="109986" y="352671"/>
                      <a:pt x="125648" y="338954"/>
                    </a:cubicBezTo>
                    <a:cubicBezTo>
                      <a:pt x="141004" y="325492"/>
                      <a:pt x="148937" y="316433"/>
                      <a:pt x="144740" y="294679"/>
                    </a:cubicBezTo>
                    <a:cubicBezTo>
                      <a:pt x="140952" y="274974"/>
                      <a:pt x="127133" y="264481"/>
                      <a:pt x="115770" y="249331"/>
                    </a:cubicBezTo>
                    <a:cubicBezTo>
                      <a:pt x="98265" y="225991"/>
                      <a:pt x="81784" y="200092"/>
                      <a:pt x="57318" y="183406"/>
                    </a:cubicBezTo>
                    <a:cubicBezTo>
                      <a:pt x="39660" y="171326"/>
                      <a:pt x="5162" y="175523"/>
                      <a:pt x="7823" y="147065"/>
                    </a:cubicBezTo>
                    <a:cubicBezTo>
                      <a:pt x="9154" y="132171"/>
                      <a:pt x="12481" y="115689"/>
                      <a:pt x="19084" y="102228"/>
                    </a:cubicBezTo>
                    <a:cubicBezTo>
                      <a:pt x="24253" y="91582"/>
                      <a:pt x="31521" y="78837"/>
                      <a:pt x="40734" y="71108"/>
                    </a:cubicBezTo>
                    <a:cubicBezTo>
                      <a:pt x="51585" y="61946"/>
                      <a:pt x="66378" y="61537"/>
                      <a:pt x="78559" y="54883"/>
                    </a:cubicBezTo>
                    <a:cubicBezTo>
                      <a:pt x="100210" y="43111"/>
                      <a:pt x="110037" y="-11042"/>
                      <a:pt x="142641" y="14397"/>
                    </a:cubicBezTo>
                    <a:cubicBezTo>
                      <a:pt x="153544" y="22842"/>
                      <a:pt x="160300" y="37173"/>
                      <a:pt x="164088" y="50123"/>
                    </a:cubicBezTo>
                    <a:cubicBezTo>
                      <a:pt x="167670" y="62356"/>
                      <a:pt x="165828" y="81192"/>
                      <a:pt x="174375" y="91428"/>
                    </a:cubicBezTo>
                    <a:cubicBezTo>
                      <a:pt x="189884" y="110008"/>
                      <a:pt x="239788" y="94448"/>
                      <a:pt x="258778" y="87999"/>
                    </a:cubicBezTo>
                    <a:cubicBezTo>
                      <a:pt x="260057" y="83188"/>
                      <a:pt x="261746" y="78837"/>
                      <a:pt x="263794" y="74486"/>
                    </a:cubicBezTo>
                    <a:cubicBezTo>
                      <a:pt x="283295" y="89995"/>
                      <a:pt x="310883" y="103866"/>
                      <a:pt x="332278" y="111902"/>
                    </a:cubicBezTo>
                    <a:cubicBezTo>
                      <a:pt x="345688" y="116969"/>
                      <a:pt x="357255" y="116764"/>
                      <a:pt x="368260" y="113233"/>
                    </a:cubicBezTo>
                    <a:cubicBezTo>
                      <a:pt x="368772" y="114410"/>
                      <a:pt x="390423" y="164877"/>
                      <a:pt x="375579" y="18222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79"/>
              <p:cNvSpPr/>
              <p:nvPr/>
            </p:nvSpPr>
            <p:spPr>
              <a:xfrm>
                <a:off x="627964" y="3137712"/>
                <a:ext cx="327576" cy="435062"/>
              </a:xfrm>
              <a:custGeom>
                <a:rect b="b" l="l" r="r" t="t"/>
                <a:pathLst>
                  <a:path extrusionOk="0" h="435062" w="327576">
                    <a:moveTo>
                      <a:pt x="316227" y="219527"/>
                    </a:moveTo>
                    <a:cubicBezTo>
                      <a:pt x="303533" y="219016"/>
                      <a:pt x="279579" y="209137"/>
                      <a:pt x="283367" y="226540"/>
                    </a:cubicBezTo>
                    <a:cubicBezTo>
                      <a:pt x="287103" y="243942"/>
                      <a:pt x="310136" y="258069"/>
                      <a:pt x="294167" y="275471"/>
                    </a:cubicBezTo>
                    <a:cubicBezTo>
                      <a:pt x="278197" y="292874"/>
                      <a:pt x="258440" y="286732"/>
                      <a:pt x="255164" y="306028"/>
                    </a:cubicBezTo>
                    <a:cubicBezTo>
                      <a:pt x="251837" y="325325"/>
                      <a:pt x="255625" y="331876"/>
                      <a:pt x="242880" y="337507"/>
                    </a:cubicBezTo>
                    <a:cubicBezTo>
                      <a:pt x="230187" y="343137"/>
                      <a:pt x="222714" y="345542"/>
                      <a:pt x="212784" y="369036"/>
                    </a:cubicBezTo>
                    <a:cubicBezTo>
                      <a:pt x="203520" y="391096"/>
                      <a:pt x="217084" y="405325"/>
                      <a:pt x="156431" y="429586"/>
                    </a:cubicBezTo>
                    <a:cubicBezTo>
                      <a:pt x="148344" y="413207"/>
                      <a:pt x="136418" y="404353"/>
                      <a:pt x="134166" y="385005"/>
                    </a:cubicBezTo>
                    <a:cubicBezTo>
                      <a:pt x="131606" y="362894"/>
                      <a:pt x="132272" y="347845"/>
                      <a:pt x="113794" y="333207"/>
                    </a:cubicBezTo>
                    <a:cubicBezTo>
                      <a:pt x="96546" y="319541"/>
                      <a:pt x="92553" y="301370"/>
                      <a:pt x="93782" y="279515"/>
                    </a:cubicBezTo>
                    <a:cubicBezTo>
                      <a:pt x="95010" y="257557"/>
                      <a:pt x="118247" y="252183"/>
                      <a:pt x="124338" y="232835"/>
                    </a:cubicBezTo>
                    <a:cubicBezTo>
                      <a:pt x="130532" y="213027"/>
                      <a:pt x="101101" y="202227"/>
                      <a:pt x="86309" y="198593"/>
                    </a:cubicBezTo>
                    <a:cubicBezTo>
                      <a:pt x="65886" y="193577"/>
                      <a:pt x="44491" y="195062"/>
                      <a:pt x="35330" y="172029"/>
                    </a:cubicBezTo>
                    <a:cubicBezTo>
                      <a:pt x="27396" y="152118"/>
                      <a:pt x="32361" y="129188"/>
                      <a:pt x="25042" y="108715"/>
                    </a:cubicBezTo>
                    <a:cubicBezTo>
                      <a:pt x="17006" y="86398"/>
                      <a:pt x="4415" y="73193"/>
                      <a:pt x="8458" y="47498"/>
                    </a:cubicBezTo>
                    <a:cubicBezTo>
                      <a:pt x="13781" y="14024"/>
                      <a:pt x="36097" y="28049"/>
                      <a:pt x="58669" y="16328"/>
                    </a:cubicBezTo>
                    <a:cubicBezTo>
                      <a:pt x="62867" y="14126"/>
                      <a:pt x="66193" y="11158"/>
                      <a:pt x="68906" y="7678"/>
                    </a:cubicBezTo>
                    <a:cubicBezTo>
                      <a:pt x="72387" y="9008"/>
                      <a:pt x="75714" y="10390"/>
                      <a:pt x="78938" y="11823"/>
                    </a:cubicBezTo>
                    <a:cubicBezTo>
                      <a:pt x="116507" y="28612"/>
                      <a:pt x="148037" y="54613"/>
                      <a:pt x="183814" y="74114"/>
                    </a:cubicBezTo>
                    <a:cubicBezTo>
                      <a:pt x="203469" y="84863"/>
                      <a:pt x="224505" y="89572"/>
                      <a:pt x="245132" y="97607"/>
                    </a:cubicBezTo>
                    <a:cubicBezTo>
                      <a:pt x="265299" y="105387"/>
                      <a:pt x="275740" y="120077"/>
                      <a:pt x="285056" y="138964"/>
                    </a:cubicBezTo>
                    <a:cubicBezTo>
                      <a:pt x="290276" y="149662"/>
                      <a:pt x="297852" y="176738"/>
                      <a:pt x="312183" y="180014"/>
                    </a:cubicBezTo>
                    <a:cubicBezTo>
                      <a:pt x="312183" y="180014"/>
                      <a:pt x="328920" y="219988"/>
                      <a:pt x="316227" y="21952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79"/>
              <p:cNvSpPr/>
              <p:nvPr/>
            </p:nvSpPr>
            <p:spPr>
              <a:xfrm>
                <a:off x="653537" y="2930862"/>
                <a:ext cx="368523" cy="394115"/>
              </a:xfrm>
              <a:custGeom>
                <a:rect b="b" l="l" r="r" t="t"/>
                <a:pathLst>
                  <a:path extrusionOk="0" h="394115" w="368523">
                    <a:moveTo>
                      <a:pt x="361748" y="334810"/>
                    </a:moveTo>
                    <a:cubicBezTo>
                      <a:pt x="356937" y="344432"/>
                      <a:pt x="335798" y="350881"/>
                      <a:pt x="327455" y="357637"/>
                    </a:cubicBezTo>
                    <a:cubicBezTo>
                      <a:pt x="317730" y="365417"/>
                      <a:pt x="303041" y="387631"/>
                      <a:pt x="289221" y="387222"/>
                    </a:cubicBezTo>
                    <a:cubicBezTo>
                      <a:pt x="288351" y="387171"/>
                      <a:pt x="287481" y="387068"/>
                      <a:pt x="286662" y="386864"/>
                    </a:cubicBezTo>
                    <a:cubicBezTo>
                      <a:pt x="272330" y="383588"/>
                      <a:pt x="264755" y="356512"/>
                      <a:pt x="259534" y="345814"/>
                    </a:cubicBezTo>
                    <a:cubicBezTo>
                      <a:pt x="250219" y="326927"/>
                      <a:pt x="239777" y="312289"/>
                      <a:pt x="219611" y="304457"/>
                    </a:cubicBezTo>
                    <a:cubicBezTo>
                      <a:pt x="198933" y="296422"/>
                      <a:pt x="177947" y="291713"/>
                      <a:pt x="158293" y="280964"/>
                    </a:cubicBezTo>
                    <a:cubicBezTo>
                      <a:pt x="122515" y="261463"/>
                      <a:pt x="90986" y="235462"/>
                      <a:pt x="53417" y="218673"/>
                    </a:cubicBezTo>
                    <a:cubicBezTo>
                      <a:pt x="50192" y="217240"/>
                      <a:pt x="46865" y="215858"/>
                      <a:pt x="43385" y="214527"/>
                    </a:cubicBezTo>
                    <a:cubicBezTo>
                      <a:pt x="52803" y="202397"/>
                      <a:pt x="54594" y="183868"/>
                      <a:pt x="55925" y="169383"/>
                    </a:cubicBezTo>
                    <a:cubicBezTo>
                      <a:pt x="57767" y="149882"/>
                      <a:pt x="49527" y="133350"/>
                      <a:pt x="42668" y="115538"/>
                    </a:cubicBezTo>
                    <a:cubicBezTo>
                      <a:pt x="38676" y="105198"/>
                      <a:pt x="34069" y="96344"/>
                      <a:pt x="26238" y="88359"/>
                    </a:cubicBezTo>
                    <a:cubicBezTo>
                      <a:pt x="20557" y="82575"/>
                      <a:pt x="8887" y="76177"/>
                      <a:pt x="7812" y="67220"/>
                    </a:cubicBezTo>
                    <a:cubicBezTo>
                      <a:pt x="5150" y="44904"/>
                      <a:pt x="42771" y="46695"/>
                      <a:pt x="55822" y="48794"/>
                    </a:cubicBezTo>
                    <a:cubicBezTo>
                      <a:pt x="71331" y="51251"/>
                      <a:pt x="92726" y="55908"/>
                      <a:pt x="99943" y="37278"/>
                    </a:cubicBezTo>
                    <a:cubicBezTo>
                      <a:pt x="101222" y="34053"/>
                      <a:pt x="102041" y="30931"/>
                      <a:pt x="102656" y="27860"/>
                    </a:cubicBezTo>
                    <a:cubicBezTo>
                      <a:pt x="102656" y="27860"/>
                      <a:pt x="102656" y="27860"/>
                      <a:pt x="102656" y="27860"/>
                    </a:cubicBezTo>
                    <a:cubicBezTo>
                      <a:pt x="106955" y="21359"/>
                      <a:pt x="108951" y="11788"/>
                      <a:pt x="114633" y="8717"/>
                    </a:cubicBezTo>
                    <a:cubicBezTo>
                      <a:pt x="131984" y="-701"/>
                      <a:pt x="138996" y="57802"/>
                      <a:pt x="168580" y="26938"/>
                    </a:cubicBezTo>
                    <a:cubicBezTo>
                      <a:pt x="176207" y="18954"/>
                      <a:pt x="182758" y="14654"/>
                      <a:pt x="190180" y="18391"/>
                    </a:cubicBezTo>
                    <a:cubicBezTo>
                      <a:pt x="192688" y="19670"/>
                      <a:pt x="195247" y="21820"/>
                      <a:pt x="198062" y="25096"/>
                    </a:cubicBezTo>
                    <a:cubicBezTo>
                      <a:pt x="209067" y="38045"/>
                      <a:pt x="211984" y="41014"/>
                      <a:pt x="228824" y="44546"/>
                    </a:cubicBezTo>
                    <a:cubicBezTo>
                      <a:pt x="244281" y="47770"/>
                      <a:pt x="243923" y="58058"/>
                      <a:pt x="240187" y="71776"/>
                    </a:cubicBezTo>
                    <a:cubicBezTo>
                      <a:pt x="236502" y="85390"/>
                      <a:pt x="235836" y="91686"/>
                      <a:pt x="248479" y="99210"/>
                    </a:cubicBezTo>
                    <a:cubicBezTo>
                      <a:pt x="259432" y="105762"/>
                      <a:pt x="272996" y="108833"/>
                      <a:pt x="282567" y="117227"/>
                    </a:cubicBezTo>
                    <a:cubicBezTo>
                      <a:pt x="310258" y="141437"/>
                      <a:pt x="290398" y="187758"/>
                      <a:pt x="283540" y="216677"/>
                    </a:cubicBezTo>
                    <a:cubicBezTo>
                      <a:pt x="279496" y="233875"/>
                      <a:pt x="274838" y="252352"/>
                      <a:pt x="288556" y="266274"/>
                    </a:cubicBezTo>
                    <a:cubicBezTo>
                      <a:pt x="299202" y="277074"/>
                      <a:pt x="313840" y="284035"/>
                      <a:pt x="327199" y="292122"/>
                    </a:cubicBezTo>
                    <a:cubicBezTo>
                      <a:pt x="331806" y="294886"/>
                      <a:pt x="336259" y="297855"/>
                      <a:pt x="340354" y="301079"/>
                    </a:cubicBezTo>
                    <a:cubicBezTo>
                      <a:pt x="346649" y="306044"/>
                      <a:pt x="359855" y="316025"/>
                      <a:pt x="362465" y="326108"/>
                    </a:cubicBezTo>
                    <a:cubicBezTo>
                      <a:pt x="363182" y="328975"/>
                      <a:pt x="363079" y="331892"/>
                      <a:pt x="361697" y="33470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847;p79"/>
              <p:cNvSpPr/>
              <p:nvPr/>
            </p:nvSpPr>
            <p:spPr>
              <a:xfrm>
                <a:off x="771087" y="3249344"/>
                <a:ext cx="486246" cy="470891"/>
              </a:xfrm>
              <a:custGeom>
                <a:rect b="b" l="l" r="r" t="t"/>
                <a:pathLst>
                  <a:path extrusionOk="0" h="470891" w="486246">
                    <a:moveTo>
                      <a:pt x="479849" y="394576"/>
                    </a:moveTo>
                    <a:cubicBezTo>
                      <a:pt x="478518" y="396777"/>
                      <a:pt x="477443" y="399234"/>
                      <a:pt x="476727" y="401896"/>
                    </a:cubicBezTo>
                    <a:cubicBezTo>
                      <a:pt x="474423" y="410648"/>
                      <a:pt x="476727" y="419657"/>
                      <a:pt x="475242" y="428460"/>
                    </a:cubicBezTo>
                    <a:cubicBezTo>
                      <a:pt x="473809" y="436803"/>
                      <a:pt x="468128" y="441256"/>
                      <a:pt x="461372" y="445607"/>
                    </a:cubicBezTo>
                    <a:cubicBezTo>
                      <a:pt x="456970" y="448524"/>
                      <a:pt x="452210" y="451595"/>
                      <a:pt x="449497" y="456048"/>
                    </a:cubicBezTo>
                    <a:cubicBezTo>
                      <a:pt x="411723" y="461883"/>
                      <a:pt x="391352" y="437980"/>
                      <a:pt x="373489" y="432350"/>
                    </a:cubicBezTo>
                    <a:cubicBezTo>
                      <a:pt x="355574" y="426720"/>
                      <a:pt x="343393" y="399439"/>
                      <a:pt x="307666" y="379221"/>
                    </a:cubicBezTo>
                    <a:cubicBezTo>
                      <a:pt x="271940" y="359003"/>
                      <a:pt x="275676" y="400360"/>
                      <a:pt x="264416" y="422011"/>
                    </a:cubicBezTo>
                    <a:cubicBezTo>
                      <a:pt x="253155" y="443662"/>
                      <a:pt x="202637" y="439413"/>
                      <a:pt x="202637" y="439413"/>
                    </a:cubicBezTo>
                    <a:cubicBezTo>
                      <a:pt x="163686" y="445453"/>
                      <a:pt x="124274" y="475652"/>
                      <a:pt x="84709" y="458761"/>
                    </a:cubicBezTo>
                    <a:cubicBezTo>
                      <a:pt x="70224" y="452568"/>
                      <a:pt x="57787" y="442075"/>
                      <a:pt x="44376" y="433937"/>
                    </a:cubicBezTo>
                    <a:cubicBezTo>
                      <a:pt x="32041" y="426515"/>
                      <a:pt x="19245" y="419912"/>
                      <a:pt x="7678" y="411365"/>
                    </a:cubicBezTo>
                    <a:cubicBezTo>
                      <a:pt x="16225" y="400360"/>
                      <a:pt x="15150" y="388537"/>
                      <a:pt x="16737" y="371237"/>
                    </a:cubicBezTo>
                    <a:cubicBezTo>
                      <a:pt x="18324" y="353732"/>
                      <a:pt x="21600" y="334845"/>
                      <a:pt x="13564" y="318261"/>
                    </a:cubicBezTo>
                    <a:cubicBezTo>
                      <a:pt x="13564" y="318159"/>
                      <a:pt x="13461" y="318056"/>
                      <a:pt x="13410" y="317903"/>
                    </a:cubicBezTo>
                    <a:cubicBezTo>
                      <a:pt x="74063" y="293642"/>
                      <a:pt x="60499" y="279464"/>
                      <a:pt x="69764" y="257352"/>
                    </a:cubicBezTo>
                    <a:cubicBezTo>
                      <a:pt x="79693" y="233859"/>
                      <a:pt x="87166" y="231453"/>
                      <a:pt x="99860" y="225823"/>
                    </a:cubicBezTo>
                    <a:cubicBezTo>
                      <a:pt x="112605" y="220193"/>
                      <a:pt x="108817" y="213641"/>
                      <a:pt x="112144" y="194345"/>
                    </a:cubicBezTo>
                    <a:cubicBezTo>
                      <a:pt x="115420" y="175049"/>
                      <a:pt x="135177" y="181191"/>
                      <a:pt x="151146" y="163788"/>
                    </a:cubicBezTo>
                    <a:cubicBezTo>
                      <a:pt x="167115" y="146437"/>
                      <a:pt x="144134" y="132310"/>
                      <a:pt x="140346" y="114857"/>
                    </a:cubicBezTo>
                    <a:cubicBezTo>
                      <a:pt x="136559" y="97454"/>
                      <a:pt x="160513" y="107332"/>
                      <a:pt x="173206" y="107844"/>
                    </a:cubicBezTo>
                    <a:cubicBezTo>
                      <a:pt x="185900" y="108356"/>
                      <a:pt x="169163" y="68330"/>
                      <a:pt x="169163" y="68330"/>
                    </a:cubicBezTo>
                    <a:cubicBezTo>
                      <a:pt x="169982" y="68535"/>
                      <a:pt x="170852" y="68637"/>
                      <a:pt x="171722" y="68689"/>
                    </a:cubicBezTo>
                    <a:cubicBezTo>
                      <a:pt x="185490" y="69047"/>
                      <a:pt x="200231" y="46884"/>
                      <a:pt x="209956" y="39104"/>
                    </a:cubicBezTo>
                    <a:cubicBezTo>
                      <a:pt x="218350" y="32399"/>
                      <a:pt x="239489" y="25899"/>
                      <a:pt x="244249" y="16276"/>
                    </a:cubicBezTo>
                    <a:cubicBezTo>
                      <a:pt x="245631" y="13512"/>
                      <a:pt x="245734" y="10595"/>
                      <a:pt x="245017" y="7678"/>
                    </a:cubicBezTo>
                    <a:cubicBezTo>
                      <a:pt x="246246" y="7678"/>
                      <a:pt x="275216" y="9059"/>
                      <a:pt x="288728" y="36033"/>
                    </a:cubicBezTo>
                    <a:cubicBezTo>
                      <a:pt x="302548" y="63622"/>
                      <a:pt x="333258" y="89316"/>
                      <a:pt x="330085" y="105695"/>
                    </a:cubicBezTo>
                    <a:cubicBezTo>
                      <a:pt x="326963" y="121971"/>
                      <a:pt x="327577" y="146437"/>
                      <a:pt x="340117" y="153295"/>
                    </a:cubicBezTo>
                    <a:cubicBezTo>
                      <a:pt x="348972" y="158209"/>
                      <a:pt x="378709" y="184876"/>
                      <a:pt x="391710" y="203712"/>
                    </a:cubicBezTo>
                    <a:cubicBezTo>
                      <a:pt x="397136" y="211594"/>
                      <a:pt x="399695" y="218094"/>
                      <a:pt x="396522" y="221012"/>
                    </a:cubicBezTo>
                    <a:cubicBezTo>
                      <a:pt x="385875" y="231044"/>
                      <a:pt x="367040" y="256738"/>
                      <a:pt x="386490" y="271223"/>
                    </a:cubicBezTo>
                    <a:cubicBezTo>
                      <a:pt x="405939" y="285606"/>
                      <a:pt x="484455" y="360641"/>
                      <a:pt x="479849" y="39457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79"/>
              <p:cNvSpPr/>
              <p:nvPr/>
            </p:nvSpPr>
            <p:spPr>
              <a:xfrm>
                <a:off x="-13518" y="3748947"/>
                <a:ext cx="465773" cy="639798"/>
              </a:xfrm>
              <a:custGeom>
                <a:rect b="b" l="l" r="r" t="t"/>
                <a:pathLst>
                  <a:path extrusionOk="0" h="639798" w="465773">
                    <a:moveTo>
                      <a:pt x="422428" y="303319"/>
                    </a:moveTo>
                    <a:cubicBezTo>
                      <a:pt x="417515" y="284790"/>
                      <a:pt x="428724" y="266262"/>
                      <a:pt x="436504" y="250292"/>
                    </a:cubicBezTo>
                    <a:cubicBezTo>
                      <a:pt x="444591" y="233811"/>
                      <a:pt x="454009" y="215078"/>
                      <a:pt x="448839" y="196293"/>
                    </a:cubicBezTo>
                    <a:cubicBezTo>
                      <a:pt x="444079" y="178737"/>
                      <a:pt x="428468" y="167681"/>
                      <a:pt x="414853" y="157086"/>
                    </a:cubicBezTo>
                    <a:cubicBezTo>
                      <a:pt x="402313" y="147208"/>
                      <a:pt x="390387" y="137585"/>
                      <a:pt x="386702" y="121309"/>
                    </a:cubicBezTo>
                    <a:cubicBezTo>
                      <a:pt x="382607" y="103343"/>
                      <a:pt x="386037" y="84354"/>
                      <a:pt x="382914" y="66132"/>
                    </a:cubicBezTo>
                    <a:cubicBezTo>
                      <a:pt x="381430" y="64904"/>
                      <a:pt x="379895" y="63932"/>
                      <a:pt x="378308" y="63420"/>
                    </a:cubicBezTo>
                    <a:cubicBezTo>
                      <a:pt x="372064" y="61475"/>
                      <a:pt x="367355" y="66388"/>
                      <a:pt x="362287" y="68947"/>
                    </a:cubicBezTo>
                    <a:cubicBezTo>
                      <a:pt x="356606" y="71865"/>
                      <a:pt x="349901" y="75090"/>
                      <a:pt x="343298" y="71609"/>
                    </a:cubicBezTo>
                    <a:cubicBezTo>
                      <a:pt x="338692" y="69152"/>
                      <a:pt x="338436" y="63010"/>
                      <a:pt x="335774" y="58967"/>
                    </a:cubicBezTo>
                    <a:cubicBezTo>
                      <a:pt x="324974" y="42537"/>
                      <a:pt x="314584" y="22984"/>
                      <a:pt x="298666" y="11366"/>
                    </a:cubicBezTo>
                    <a:cubicBezTo>
                      <a:pt x="295339" y="8909"/>
                      <a:pt x="289862" y="5326"/>
                      <a:pt x="286586" y="9830"/>
                    </a:cubicBezTo>
                    <a:cubicBezTo>
                      <a:pt x="282952" y="14795"/>
                      <a:pt x="285870" y="21909"/>
                      <a:pt x="285716" y="27437"/>
                    </a:cubicBezTo>
                    <a:cubicBezTo>
                      <a:pt x="285512" y="33682"/>
                      <a:pt x="280700" y="38186"/>
                      <a:pt x="276503" y="42281"/>
                    </a:cubicBezTo>
                    <a:cubicBezTo>
                      <a:pt x="274149" y="44584"/>
                      <a:pt x="271743" y="46836"/>
                      <a:pt x="269440" y="49139"/>
                    </a:cubicBezTo>
                    <a:cubicBezTo>
                      <a:pt x="267597" y="50982"/>
                      <a:pt x="265447" y="52978"/>
                      <a:pt x="264424" y="55435"/>
                    </a:cubicBezTo>
                    <a:cubicBezTo>
                      <a:pt x="262479" y="60195"/>
                      <a:pt x="268109" y="63983"/>
                      <a:pt x="270975" y="66849"/>
                    </a:cubicBezTo>
                    <a:cubicBezTo>
                      <a:pt x="275019" y="70790"/>
                      <a:pt x="276247" y="74168"/>
                      <a:pt x="275479" y="79798"/>
                    </a:cubicBezTo>
                    <a:cubicBezTo>
                      <a:pt x="274405" y="87271"/>
                      <a:pt x="272101" y="94539"/>
                      <a:pt x="270668" y="101910"/>
                    </a:cubicBezTo>
                    <a:cubicBezTo>
                      <a:pt x="268416" y="113273"/>
                      <a:pt x="272460" y="125301"/>
                      <a:pt x="267239" y="136101"/>
                    </a:cubicBezTo>
                    <a:cubicBezTo>
                      <a:pt x="263195" y="134668"/>
                      <a:pt x="260687" y="132723"/>
                      <a:pt x="259305" y="128679"/>
                    </a:cubicBezTo>
                    <a:cubicBezTo>
                      <a:pt x="257719" y="124124"/>
                      <a:pt x="256490" y="119005"/>
                      <a:pt x="256388" y="114194"/>
                    </a:cubicBezTo>
                    <a:cubicBezTo>
                      <a:pt x="256337" y="111788"/>
                      <a:pt x="256695" y="109434"/>
                      <a:pt x="257309" y="107131"/>
                    </a:cubicBezTo>
                    <a:cubicBezTo>
                      <a:pt x="257668" y="105647"/>
                      <a:pt x="258589" y="103804"/>
                      <a:pt x="258333" y="102166"/>
                    </a:cubicBezTo>
                    <a:cubicBezTo>
                      <a:pt x="257872" y="98941"/>
                      <a:pt x="252703" y="99351"/>
                      <a:pt x="250451" y="99863"/>
                    </a:cubicBezTo>
                    <a:cubicBezTo>
                      <a:pt x="245793" y="100886"/>
                      <a:pt x="242415" y="104572"/>
                      <a:pt x="238678" y="107284"/>
                    </a:cubicBezTo>
                    <a:cubicBezTo>
                      <a:pt x="233918" y="110765"/>
                      <a:pt x="228493" y="113273"/>
                      <a:pt x="222811" y="114706"/>
                    </a:cubicBezTo>
                    <a:cubicBezTo>
                      <a:pt x="219536" y="115525"/>
                      <a:pt x="213035" y="117214"/>
                      <a:pt x="210681" y="113580"/>
                    </a:cubicBezTo>
                    <a:cubicBezTo>
                      <a:pt x="208633" y="110509"/>
                      <a:pt x="211039" y="106261"/>
                      <a:pt x="209350" y="102934"/>
                    </a:cubicBezTo>
                    <a:cubicBezTo>
                      <a:pt x="207047" y="98378"/>
                      <a:pt x="201877" y="99863"/>
                      <a:pt x="199574" y="103497"/>
                    </a:cubicBezTo>
                    <a:cubicBezTo>
                      <a:pt x="196912" y="107847"/>
                      <a:pt x="194916" y="110611"/>
                      <a:pt x="189798" y="112198"/>
                    </a:cubicBezTo>
                    <a:cubicBezTo>
                      <a:pt x="184679" y="113836"/>
                      <a:pt x="181045" y="111942"/>
                      <a:pt x="176336" y="109741"/>
                    </a:cubicBezTo>
                    <a:cubicBezTo>
                      <a:pt x="173061" y="108257"/>
                      <a:pt x="169938" y="106465"/>
                      <a:pt x="166509" y="105237"/>
                    </a:cubicBezTo>
                    <a:cubicBezTo>
                      <a:pt x="161749" y="103497"/>
                      <a:pt x="158985" y="104879"/>
                      <a:pt x="156784" y="108871"/>
                    </a:cubicBezTo>
                    <a:cubicBezTo>
                      <a:pt x="154941" y="112249"/>
                      <a:pt x="152229" y="115781"/>
                      <a:pt x="148032" y="115730"/>
                    </a:cubicBezTo>
                    <a:cubicBezTo>
                      <a:pt x="144398" y="115730"/>
                      <a:pt x="142145" y="115115"/>
                      <a:pt x="139023" y="117675"/>
                    </a:cubicBezTo>
                    <a:cubicBezTo>
                      <a:pt x="133035" y="122639"/>
                      <a:pt x="131602" y="133491"/>
                      <a:pt x="124641" y="136869"/>
                    </a:cubicBezTo>
                    <a:cubicBezTo>
                      <a:pt x="120546" y="138814"/>
                      <a:pt x="117987" y="137431"/>
                      <a:pt x="114762" y="134924"/>
                    </a:cubicBezTo>
                    <a:cubicBezTo>
                      <a:pt x="112152" y="132927"/>
                      <a:pt x="108671" y="133030"/>
                      <a:pt x="106214" y="130931"/>
                    </a:cubicBezTo>
                    <a:cubicBezTo>
                      <a:pt x="101557" y="126785"/>
                      <a:pt x="103041" y="119108"/>
                      <a:pt x="99919" y="114092"/>
                    </a:cubicBezTo>
                    <a:cubicBezTo>
                      <a:pt x="98486" y="111840"/>
                      <a:pt x="93214" y="109025"/>
                      <a:pt x="90450" y="109895"/>
                    </a:cubicBezTo>
                    <a:cubicBezTo>
                      <a:pt x="86509" y="111174"/>
                      <a:pt x="87737" y="117214"/>
                      <a:pt x="84410" y="119210"/>
                    </a:cubicBezTo>
                    <a:cubicBezTo>
                      <a:pt x="78677" y="122691"/>
                      <a:pt x="79496" y="113580"/>
                      <a:pt x="80367" y="110611"/>
                    </a:cubicBezTo>
                    <a:cubicBezTo>
                      <a:pt x="81851" y="105749"/>
                      <a:pt x="80622" y="103957"/>
                      <a:pt x="78729" y="99197"/>
                    </a:cubicBezTo>
                    <a:cubicBezTo>
                      <a:pt x="77142" y="94898"/>
                      <a:pt x="75504" y="91468"/>
                      <a:pt x="70437" y="90803"/>
                    </a:cubicBezTo>
                    <a:cubicBezTo>
                      <a:pt x="68082" y="90496"/>
                      <a:pt x="65933" y="91110"/>
                      <a:pt x="63629" y="90445"/>
                    </a:cubicBezTo>
                    <a:cubicBezTo>
                      <a:pt x="60200" y="89421"/>
                      <a:pt x="56976" y="87067"/>
                      <a:pt x="53700" y="85531"/>
                    </a:cubicBezTo>
                    <a:cubicBezTo>
                      <a:pt x="50578" y="84149"/>
                      <a:pt x="47455" y="83688"/>
                      <a:pt x="48684" y="79901"/>
                    </a:cubicBezTo>
                    <a:cubicBezTo>
                      <a:pt x="49810" y="76420"/>
                      <a:pt x="53853" y="72786"/>
                      <a:pt x="56208" y="70022"/>
                    </a:cubicBezTo>
                    <a:cubicBezTo>
                      <a:pt x="64141" y="60707"/>
                      <a:pt x="65523" y="47655"/>
                      <a:pt x="51908" y="43355"/>
                    </a:cubicBezTo>
                    <a:cubicBezTo>
                      <a:pt x="42951" y="40489"/>
                      <a:pt x="31998" y="39005"/>
                      <a:pt x="22938" y="42178"/>
                    </a:cubicBezTo>
                    <a:cubicBezTo>
                      <a:pt x="18383" y="43714"/>
                      <a:pt x="13520" y="47143"/>
                      <a:pt x="11115" y="51443"/>
                    </a:cubicBezTo>
                    <a:cubicBezTo>
                      <a:pt x="6201" y="60349"/>
                      <a:pt x="11524" y="72121"/>
                      <a:pt x="12753" y="81385"/>
                    </a:cubicBezTo>
                    <a:cubicBezTo>
                      <a:pt x="13418" y="86606"/>
                      <a:pt x="14288" y="91571"/>
                      <a:pt x="16438" y="96433"/>
                    </a:cubicBezTo>
                    <a:cubicBezTo>
                      <a:pt x="18127" y="100323"/>
                      <a:pt x="20225" y="103906"/>
                      <a:pt x="21147" y="108052"/>
                    </a:cubicBezTo>
                    <a:cubicBezTo>
                      <a:pt x="23245" y="117777"/>
                      <a:pt x="17154" y="127041"/>
                      <a:pt x="12497" y="134924"/>
                    </a:cubicBezTo>
                    <a:cubicBezTo>
                      <a:pt x="10296" y="138609"/>
                      <a:pt x="8965" y="143164"/>
                      <a:pt x="9477" y="147464"/>
                    </a:cubicBezTo>
                    <a:cubicBezTo>
                      <a:pt x="10091" y="151968"/>
                      <a:pt x="13725" y="154066"/>
                      <a:pt x="15107" y="158110"/>
                    </a:cubicBezTo>
                    <a:cubicBezTo>
                      <a:pt x="16489" y="162000"/>
                      <a:pt x="14902" y="167118"/>
                      <a:pt x="13162" y="170599"/>
                    </a:cubicBezTo>
                    <a:cubicBezTo>
                      <a:pt x="11524" y="173874"/>
                      <a:pt x="9989" y="175615"/>
                      <a:pt x="9682" y="179351"/>
                    </a:cubicBezTo>
                    <a:cubicBezTo>
                      <a:pt x="9426" y="183139"/>
                      <a:pt x="7890" y="186773"/>
                      <a:pt x="7685" y="190458"/>
                    </a:cubicBezTo>
                    <a:cubicBezTo>
                      <a:pt x="7532" y="194246"/>
                      <a:pt x="9682" y="198085"/>
                      <a:pt x="10091" y="201923"/>
                    </a:cubicBezTo>
                    <a:cubicBezTo>
                      <a:pt x="10859" y="208219"/>
                      <a:pt x="11473" y="214873"/>
                      <a:pt x="10961" y="221168"/>
                    </a:cubicBezTo>
                    <a:cubicBezTo>
                      <a:pt x="10552" y="226543"/>
                      <a:pt x="10193" y="232070"/>
                      <a:pt x="9579" y="237445"/>
                    </a:cubicBezTo>
                    <a:cubicBezTo>
                      <a:pt x="8658" y="245430"/>
                      <a:pt x="9170" y="252851"/>
                      <a:pt x="11422" y="260580"/>
                    </a:cubicBezTo>
                    <a:cubicBezTo>
                      <a:pt x="13776" y="268667"/>
                      <a:pt x="14288" y="277163"/>
                      <a:pt x="14442" y="285506"/>
                    </a:cubicBezTo>
                    <a:cubicBezTo>
                      <a:pt x="14595" y="291904"/>
                      <a:pt x="16131" y="298712"/>
                      <a:pt x="17052" y="305161"/>
                    </a:cubicBezTo>
                    <a:cubicBezTo>
                      <a:pt x="17820" y="310689"/>
                      <a:pt x="18025" y="316166"/>
                      <a:pt x="18844" y="321642"/>
                    </a:cubicBezTo>
                    <a:cubicBezTo>
                      <a:pt x="20225" y="330856"/>
                      <a:pt x="23604" y="339966"/>
                      <a:pt x="24320" y="349282"/>
                    </a:cubicBezTo>
                    <a:cubicBezTo>
                      <a:pt x="25753" y="367196"/>
                      <a:pt x="27801" y="384701"/>
                      <a:pt x="31025" y="402411"/>
                    </a:cubicBezTo>
                    <a:cubicBezTo>
                      <a:pt x="33124" y="414029"/>
                      <a:pt x="31691" y="426211"/>
                      <a:pt x="31332" y="437983"/>
                    </a:cubicBezTo>
                    <a:cubicBezTo>
                      <a:pt x="31076" y="447094"/>
                      <a:pt x="29387" y="455488"/>
                      <a:pt x="27801" y="464445"/>
                    </a:cubicBezTo>
                    <a:cubicBezTo>
                      <a:pt x="27033" y="468745"/>
                      <a:pt x="25753" y="472942"/>
                      <a:pt x="25037" y="477139"/>
                    </a:cubicBezTo>
                    <a:cubicBezTo>
                      <a:pt x="24218" y="481746"/>
                      <a:pt x="22836" y="487017"/>
                      <a:pt x="22631" y="491624"/>
                    </a:cubicBezTo>
                    <a:cubicBezTo>
                      <a:pt x="22375" y="496589"/>
                      <a:pt x="24320" y="501400"/>
                      <a:pt x="23655" y="506467"/>
                    </a:cubicBezTo>
                    <a:cubicBezTo>
                      <a:pt x="23348" y="508515"/>
                      <a:pt x="22426" y="510408"/>
                      <a:pt x="22119" y="512456"/>
                    </a:cubicBezTo>
                    <a:cubicBezTo>
                      <a:pt x="21659" y="515783"/>
                      <a:pt x="22119" y="520645"/>
                      <a:pt x="22938" y="523921"/>
                    </a:cubicBezTo>
                    <a:cubicBezTo>
                      <a:pt x="23706" y="526787"/>
                      <a:pt x="25907" y="528886"/>
                      <a:pt x="27647" y="531292"/>
                    </a:cubicBezTo>
                    <a:cubicBezTo>
                      <a:pt x="32510" y="538099"/>
                      <a:pt x="37116" y="545060"/>
                      <a:pt x="41723" y="552072"/>
                    </a:cubicBezTo>
                    <a:cubicBezTo>
                      <a:pt x="46995" y="560006"/>
                      <a:pt x="54365" y="566352"/>
                      <a:pt x="61531" y="572546"/>
                    </a:cubicBezTo>
                    <a:cubicBezTo>
                      <a:pt x="69106" y="579046"/>
                      <a:pt x="75299" y="587031"/>
                      <a:pt x="80264" y="595630"/>
                    </a:cubicBezTo>
                    <a:cubicBezTo>
                      <a:pt x="84001" y="602028"/>
                      <a:pt x="88300" y="608733"/>
                      <a:pt x="91627" y="615540"/>
                    </a:cubicBezTo>
                    <a:cubicBezTo>
                      <a:pt x="94544" y="610217"/>
                      <a:pt x="97206" y="605508"/>
                      <a:pt x="97462" y="605047"/>
                    </a:cubicBezTo>
                    <a:cubicBezTo>
                      <a:pt x="102580" y="595783"/>
                      <a:pt x="110002" y="587798"/>
                      <a:pt x="115991" y="579097"/>
                    </a:cubicBezTo>
                    <a:cubicBezTo>
                      <a:pt x="118652" y="575207"/>
                      <a:pt x="121365" y="570806"/>
                      <a:pt x="125460" y="568297"/>
                    </a:cubicBezTo>
                    <a:cubicBezTo>
                      <a:pt x="129401" y="565943"/>
                      <a:pt x="134058" y="565943"/>
                      <a:pt x="138511" y="565943"/>
                    </a:cubicBezTo>
                    <a:cubicBezTo>
                      <a:pt x="149925" y="565943"/>
                      <a:pt x="158064" y="563640"/>
                      <a:pt x="167379" y="557037"/>
                    </a:cubicBezTo>
                    <a:cubicBezTo>
                      <a:pt x="174289" y="552226"/>
                      <a:pt x="184372" y="546288"/>
                      <a:pt x="192408" y="552328"/>
                    </a:cubicBezTo>
                    <a:cubicBezTo>
                      <a:pt x="200034" y="558061"/>
                      <a:pt x="198243" y="570601"/>
                      <a:pt x="198038" y="578841"/>
                    </a:cubicBezTo>
                    <a:cubicBezTo>
                      <a:pt x="197834" y="589795"/>
                      <a:pt x="196963" y="601874"/>
                      <a:pt x="200393" y="612418"/>
                    </a:cubicBezTo>
                    <a:cubicBezTo>
                      <a:pt x="202594" y="619123"/>
                      <a:pt x="207251" y="625879"/>
                      <a:pt x="211039" y="631817"/>
                    </a:cubicBezTo>
                    <a:cubicBezTo>
                      <a:pt x="216772" y="640723"/>
                      <a:pt x="226752" y="632840"/>
                      <a:pt x="233406" y="628797"/>
                    </a:cubicBezTo>
                    <a:cubicBezTo>
                      <a:pt x="244104" y="622297"/>
                      <a:pt x="255927" y="613134"/>
                      <a:pt x="261097" y="601669"/>
                    </a:cubicBezTo>
                    <a:cubicBezTo>
                      <a:pt x="265192" y="592712"/>
                      <a:pt x="272562" y="579558"/>
                      <a:pt x="283925" y="579609"/>
                    </a:cubicBezTo>
                    <a:lnTo>
                      <a:pt x="284078" y="579609"/>
                    </a:lnTo>
                    <a:cubicBezTo>
                      <a:pt x="284641" y="560518"/>
                      <a:pt x="286740" y="521618"/>
                      <a:pt x="294981" y="536000"/>
                    </a:cubicBezTo>
                    <a:cubicBezTo>
                      <a:pt x="305832" y="554836"/>
                      <a:pt x="329786" y="549155"/>
                      <a:pt x="332601" y="529859"/>
                    </a:cubicBezTo>
                    <a:cubicBezTo>
                      <a:pt x="335416" y="510562"/>
                      <a:pt x="362236" y="495514"/>
                      <a:pt x="360854" y="473914"/>
                    </a:cubicBezTo>
                    <a:cubicBezTo>
                      <a:pt x="359421" y="452264"/>
                      <a:pt x="340278" y="416537"/>
                      <a:pt x="360854" y="401950"/>
                    </a:cubicBezTo>
                    <a:cubicBezTo>
                      <a:pt x="381532" y="387414"/>
                      <a:pt x="378206" y="377484"/>
                      <a:pt x="389978" y="388284"/>
                    </a:cubicBezTo>
                    <a:cubicBezTo>
                      <a:pt x="401136" y="398572"/>
                      <a:pt x="412243" y="439621"/>
                      <a:pt x="446997" y="402871"/>
                    </a:cubicBezTo>
                    <a:cubicBezTo>
                      <a:pt x="445717" y="401080"/>
                      <a:pt x="444489" y="399288"/>
                      <a:pt x="443363" y="397548"/>
                    </a:cubicBezTo>
                    <a:cubicBezTo>
                      <a:pt x="434098" y="382807"/>
                      <a:pt x="446434" y="384906"/>
                      <a:pt x="453702" y="374362"/>
                    </a:cubicBezTo>
                    <a:cubicBezTo>
                      <a:pt x="458820" y="366991"/>
                      <a:pt x="461635" y="353581"/>
                      <a:pt x="462813" y="344829"/>
                    </a:cubicBezTo>
                    <a:cubicBezTo>
                      <a:pt x="447457" y="334438"/>
                      <a:pt x="427342" y="322359"/>
                      <a:pt x="422224" y="303216"/>
                    </a:cubicBezTo>
                    <a:close/>
                    <a:moveTo>
                      <a:pt x="261609" y="451086"/>
                    </a:moveTo>
                    <a:cubicBezTo>
                      <a:pt x="260073" y="465264"/>
                      <a:pt x="253470" y="479954"/>
                      <a:pt x="248045" y="493006"/>
                    </a:cubicBezTo>
                    <a:cubicBezTo>
                      <a:pt x="241186" y="509692"/>
                      <a:pt x="229414" y="525661"/>
                      <a:pt x="210630" y="529398"/>
                    </a:cubicBezTo>
                    <a:cubicBezTo>
                      <a:pt x="204487" y="530626"/>
                      <a:pt x="195991" y="530780"/>
                      <a:pt x="191640" y="525354"/>
                    </a:cubicBezTo>
                    <a:cubicBezTo>
                      <a:pt x="187443" y="520133"/>
                      <a:pt x="189849" y="512712"/>
                      <a:pt x="191999" y="507133"/>
                    </a:cubicBezTo>
                    <a:cubicBezTo>
                      <a:pt x="194199" y="501298"/>
                      <a:pt x="210374" y="475040"/>
                      <a:pt x="200239" y="470434"/>
                    </a:cubicBezTo>
                    <a:cubicBezTo>
                      <a:pt x="189798" y="465674"/>
                      <a:pt x="173675" y="493108"/>
                      <a:pt x="168505" y="498943"/>
                    </a:cubicBezTo>
                    <a:cubicBezTo>
                      <a:pt x="157910" y="510920"/>
                      <a:pt x="144705" y="511586"/>
                      <a:pt x="131243" y="518598"/>
                    </a:cubicBezTo>
                    <a:cubicBezTo>
                      <a:pt x="119471" y="524791"/>
                      <a:pt x="110463" y="538201"/>
                      <a:pt x="97513" y="541938"/>
                    </a:cubicBezTo>
                    <a:cubicBezTo>
                      <a:pt x="86509" y="545162"/>
                      <a:pt x="79394" y="535079"/>
                      <a:pt x="77859" y="525405"/>
                    </a:cubicBezTo>
                    <a:cubicBezTo>
                      <a:pt x="76733" y="518086"/>
                      <a:pt x="79036" y="510818"/>
                      <a:pt x="78268" y="503550"/>
                    </a:cubicBezTo>
                    <a:cubicBezTo>
                      <a:pt x="77807" y="498892"/>
                      <a:pt x="76016" y="494183"/>
                      <a:pt x="75351" y="489321"/>
                    </a:cubicBezTo>
                    <a:cubicBezTo>
                      <a:pt x="74173" y="480210"/>
                      <a:pt x="73559" y="468028"/>
                      <a:pt x="82363" y="462347"/>
                    </a:cubicBezTo>
                    <a:cubicBezTo>
                      <a:pt x="93674" y="454976"/>
                      <a:pt x="110923" y="461989"/>
                      <a:pt x="123617" y="458764"/>
                    </a:cubicBezTo>
                    <a:cubicBezTo>
                      <a:pt x="136669" y="455437"/>
                      <a:pt x="146189" y="444688"/>
                      <a:pt x="157501" y="437932"/>
                    </a:cubicBezTo>
                    <a:cubicBezTo>
                      <a:pt x="171269" y="429743"/>
                      <a:pt x="186522" y="420683"/>
                      <a:pt x="188211" y="402922"/>
                    </a:cubicBezTo>
                    <a:cubicBezTo>
                      <a:pt x="190310" y="382142"/>
                      <a:pt x="171218" y="372980"/>
                      <a:pt x="156886" y="362845"/>
                    </a:cubicBezTo>
                    <a:cubicBezTo>
                      <a:pt x="141173" y="351738"/>
                      <a:pt x="137897" y="335871"/>
                      <a:pt x="132165" y="318674"/>
                    </a:cubicBezTo>
                    <a:cubicBezTo>
                      <a:pt x="128275" y="307004"/>
                      <a:pt x="118652" y="298047"/>
                      <a:pt x="116707" y="285865"/>
                    </a:cubicBezTo>
                    <a:cubicBezTo>
                      <a:pt x="115428" y="277368"/>
                      <a:pt x="116298" y="268411"/>
                      <a:pt x="118140" y="260068"/>
                    </a:cubicBezTo>
                    <a:cubicBezTo>
                      <a:pt x="119062" y="255974"/>
                      <a:pt x="120904" y="245583"/>
                      <a:pt x="126534" y="245020"/>
                    </a:cubicBezTo>
                    <a:cubicBezTo>
                      <a:pt x="132011" y="244508"/>
                      <a:pt x="136976" y="254233"/>
                      <a:pt x="139330" y="257816"/>
                    </a:cubicBezTo>
                    <a:cubicBezTo>
                      <a:pt x="144705" y="266005"/>
                      <a:pt x="149874" y="274400"/>
                      <a:pt x="155249" y="282589"/>
                    </a:cubicBezTo>
                    <a:cubicBezTo>
                      <a:pt x="164615" y="296869"/>
                      <a:pt x="171371" y="312480"/>
                      <a:pt x="180482" y="326761"/>
                    </a:cubicBezTo>
                    <a:cubicBezTo>
                      <a:pt x="190463" y="342372"/>
                      <a:pt x="204999" y="345545"/>
                      <a:pt x="221173" y="351943"/>
                    </a:cubicBezTo>
                    <a:cubicBezTo>
                      <a:pt x="239856" y="359314"/>
                      <a:pt x="245742" y="377944"/>
                      <a:pt x="251065" y="395808"/>
                    </a:cubicBezTo>
                    <a:cubicBezTo>
                      <a:pt x="256234" y="412954"/>
                      <a:pt x="263502" y="432711"/>
                      <a:pt x="261557" y="45093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79"/>
              <p:cNvSpPr/>
              <p:nvPr/>
            </p:nvSpPr>
            <p:spPr>
              <a:xfrm>
                <a:off x="254910" y="4125198"/>
                <a:ext cx="435062" cy="634680"/>
              </a:xfrm>
              <a:custGeom>
                <a:rect b="b" l="l" r="r" t="t"/>
                <a:pathLst>
                  <a:path extrusionOk="0" h="634680" w="435062">
                    <a:moveTo>
                      <a:pt x="408486" y="534927"/>
                    </a:moveTo>
                    <a:cubicBezTo>
                      <a:pt x="396407" y="532368"/>
                      <a:pt x="383509" y="535746"/>
                      <a:pt x="371225" y="534415"/>
                    </a:cubicBezTo>
                    <a:cubicBezTo>
                      <a:pt x="355716" y="532777"/>
                      <a:pt x="336880" y="523616"/>
                      <a:pt x="321576" y="530781"/>
                    </a:cubicBezTo>
                    <a:cubicBezTo>
                      <a:pt x="305249" y="538510"/>
                      <a:pt x="324545" y="553661"/>
                      <a:pt x="327514" y="563641"/>
                    </a:cubicBezTo>
                    <a:cubicBezTo>
                      <a:pt x="333707" y="584576"/>
                      <a:pt x="304430" y="580378"/>
                      <a:pt x="294090" y="574492"/>
                    </a:cubicBezTo>
                    <a:cubicBezTo>
                      <a:pt x="285133" y="569425"/>
                      <a:pt x="258671" y="546956"/>
                      <a:pt x="250277" y="564767"/>
                    </a:cubicBezTo>
                    <a:cubicBezTo>
                      <a:pt x="243521" y="579201"/>
                      <a:pt x="269676" y="586162"/>
                      <a:pt x="273156" y="597218"/>
                    </a:cubicBezTo>
                    <a:cubicBezTo>
                      <a:pt x="276637" y="608120"/>
                      <a:pt x="261793" y="617487"/>
                      <a:pt x="265479" y="626649"/>
                    </a:cubicBezTo>
                    <a:cubicBezTo>
                      <a:pt x="265837" y="627570"/>
                      <a:pt x="266349" y="628389"/>
                      <a:pt x="266963" y="629054"/>
                    </a:cubicBezTo>
                    <a:cubicBezTo>
                      <a:pt x="231288" y="627007"/>
                      <a:pt x="224532" y="606175"/>
                      <a:pt x="224173" y="604896"/>
                    </a:cubicBezTo>
                    <a:lnTo>
                      <a:pt x="224173" y="604896"/>
                    </a:lnTo>
                    <a:cubicBezTo>
                      <a:pt x="227347" y="601364"/>
                      <a:pt x="228831" y="597474"/>
                      <a:pt x="226630" y="593277"/>
                    </a:cubicBezTo>
                    <a:cubicBezTo>
                      <a:pt x="223917" y="588107"/>
                      <a:pt x="214909" y="586367"/>
                      <a:pt x="210098" y="584166"/>
                    </a:cubicBezTo>
                    <a:cubicBezTo>
                      <a:pt x="202727" y="580737"/>
                      <a:pt x="196278" y="576130"/>
                      <a:pt x="190853" y="570091"/>
                    </a:cubicBezTo>
                    <a:cubicBezTo>
                      <a:pt x="180206" y="558267"/>
                      <a:pt x="174832" y="544703"/>
                      <a:pt x="171147" y="529502"/>
                    </a:cubicBezTo>
                    <a:cubicBezTo>
                      <a:pt x="170226" y="525868"/>
                      <a:pt x="168792" y="512560"/>
                      <a:pt x="163674" y="511843"/>
                    </a:cubicBezTo>
                    <a:cubicBezTo>
                      <a:pt x="162957" y="487122"/>
                      <a:pt x="134294" y="489988"/>
                      <a:pt x="111262" y="488145"/>
                    </a:cubicBezTo>
                    <a:cubicBezTo>
                      <a:pt x="88229" y="486251"/>
                      <a:pt x="69905" y="465113"/>
                      <a:pt x="62791" y="453340"/>
                    </a:cubicBezTo>
                    <a:cubicBezTo>
                      <a:pt x="55778" y="441568"/>
                      <a:pt x="72208" y="417153"/>
                      <a:pt x="62791" y="398420"/>
                    </a:cubicBezTo>
                    <a:cubicBezTo>
                      <a:pt x="53373" y="379687"/>
                      <a:pt x="33667" y="395042"/>
                      <a:pt x="20001" y="397806"/>
                    </a:cubicBezTo>
                    <a:cubicBezTo>
                      <a:pt x="6335" y="400672"/>
                      <a:pt x="7717" y="392380"/>
                      <a:pt x="7717" y="392380"/>
                    </a:cubicBezTo>
                    <a:cubicBezTo>
                      <a:pt x="11658" y="391254"/>
                      <a:pt x="15190" y="389309"/>
                      <a:pt x="17646" y="386033"/>
                    </a:cubicBezTo>
                    <a:cubicBezTo>
                      <a:pt x="24096" y="377486"/>
                      <a:pt x="22406" y="364587"/>
                      <a:pt x="27320" y="355118"/>
                    </a:cubicBezTo>
                    <a:cubicBezTo>
                      <a:pt x="35254" y="339917"/>
                      <a:pt x="80295" y="323333"/>
                      <a:pt x="62535" y="300761"/>
                    </a:cubicBezTo>
                    <a:cubicBezTo>
                      <a:pt x="58747" y="295899"/>
                      <a:pt x="52963" y="292572"/>
                      <a:pt x="48510" y="288374"/>
                    </a:cubicBezTo>
                    <a:cubicBezTo>
                      <a:pt x="43289" y="283410"/>
                      <a:pt x="38837" y="277677"/>
                      <a:pt x="34742" y="271740"/>
                    </a:cubicBezTo>
                    <a:cubicBezTo>
                      <a:pt x="27525" y="261350"/>
                      <a:pt x="20973" y="252239"/>
                      <a:pt x="21536" y="239033"/>
                    </a:cubicBezTo>
                    <a:cubicBezTo>
                      <a:pt x="21843" y="231305"/>
                      <a:pt x="29163" y="203819"/>
                      <a:pt x="15650" y="203563"/>
                    </a:cubicBezTo>
                    <a:cubicBezTo>
                      <a:pt x="16213" y="184471"/>
                      <a:pt x="18312" y="145572"/>
                      <a:pt x="26552" y="159954"/>
                    </a:cubicBezTo>
                    <a:cubicBezTo>
                      <a:pt x="37403" y="178790"/>
                      <a:pt x="61357" y="173109"/>
                      <a:pt x="64173" y="153812"/>
                    </a:cubicBezTo>
                    <a:cubicBezTo>
                      <a:pt x="66988" y="134516"/>
                      <a:pt x="93808" y="119468"/>
                      <a:pt x="92426" y="97868"/>
                    </a:cubicBezTo>
                    <a:cubicBezTo>
                      <a:pt x="90993" y="76217"/>
                      <a:pt x="71850" y="40491"/>
                      <a:pt x="92426" y="25904"/>
                    </a:cubicBezTo>
                    <a:cubicBezTo>
                      <a:pt x="113104" y="11367"/>
                      <a:pt x="109777" y="1438"/>
                      <a:pt x="121550" y="12237"/>
                    </a:cubicBezTo>
                    <a:cubicBezTo>
                      <a:pt x="132708" y="22525"/>
                      <a:pt x="143815" y="63575"/>
                      <a:pt x="178569" y="26825"/>
                    </a:cubicBezTo>
                    <a:cubicBezTo>
                      <a:pt x="183738" y="34093"/>
                      <a:pt x="190187" y="41259"/>
                      <a:pt x="196944" y="45763"/>
                    </a:cubicBezTo>
                    <a:cubicBezTo>
                      <a:pt x="204877" y="51035"/>
                      <a:pt x="213476" y="53696"/>
                      <a:pt x="216342" y="63472"/>
                    </a:cubicBezTo>
                    <a:cubicBezTo>
                      <a:pt x="216700" y="64701"/>
                      <a:pt x="216956" y="66032"/>
                      <a:pt x="217110" y="67260"/>
                    </a:cubicBezTo>
                    <a:cubicBezTo>
                      <a:pt x="218441" y="76576"/>
                      <a:pt x="215370" y="86249"/>
                      <a:pt x="219516" y="95565"/>
                    </a:cubicBezTo>
                    <a:cubicBezTo>
                      <a:pt x="228524" y="115680"/>
                      <a:pt x="253143" y="104010"/>
                      <a:pt x="269625" y="110408"/>
                    </a:cubicBezTo>
                    <a:cubicBezTo>
                      <a:pt x="269932" y="121515"/>
                      <a:pt x="260616" y="125866"/>
                      <a:pt x="259183" y="135386"/>
                    </a:cubicBezTo>
                    <a:cubicBezTo>
                      <a:pt x="257443" y="146953"/>
                      <a:pt x="267270" y="143422"/>
                      <a:pt x="275664" y="144241"/>
                    </a:cubicBezTo>
                    <a:cubicBezTo>
                      <a:pt x="284877" y="145111"/>
                      <a:pt x="294090" y="146442"/>
                      <a:pt x="303355" y="147056"/>
                    </a:cubicBezTo>
                    <a:cubicBezTo>
                      <a:pt x="305351" y="147210"/>
                      <a:pt x="307142" y="147260"/>
                      <a:pt x="308780" y="147260"/>
                    </a:cubicBezTo>
                    <a:cubicBezTo>
                      <a:pt x="314666" y="149359"/>
                      <a:pt x="320655" y="151458"/>
                      <a:pt x="326643" y="153300"/>
                    </a:cubicBezTo>
                    <a:cubicBezTo>
                      <a:pt x="333604" y="155450"/>
                      <a:pt x="345837" y="155911"/>
                      <a:pt x="342818" y="166096"/>
                    </a:cubicBezTo>
                    <a:cubicBezTo>
                      <a:pt x="340361" y="174490"/>
                      <a:pt x="337085" y="179762"/>
                      <a:pt x="338467" y="189027"/>
                    </a:cubicBezTo>
                    <a:cubicBezTo>
                      <a:pt x="339593" y="196960"/>
                      <a:pt x="342357" y="204484"/>
                      <a:pt x="345633" y="211752"/>
                    </a:cubicBezTo>
                    <a:cubicBezTo>
                      <a:pt x="370099" y="266314"/>
                      <a:pt x="375115" y="266877"/>
                      <a:pt x="371992" y="292009"/>
                    </a:cubicBezTo>
                    <a:cubicBezTo>
                      <a:pt x="368870" y="317089"/>
                      <a:pt x="364468" y="371651"/>
                      <a:pt x="382024" y="396066"/>
                    </a:cubicBezTo>
                    <a:cubicBezTo>
                      <a:pt x="399580" y="420531"/>
                      <a:pt x="462793" y="500736"/>
                      <a:pt x="408282" y="53492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79"/>
              <p:cNvSpPr/>
              <p:nvPr/>
            </p:nvSpPr>
            <p:spPr>
              <a:xfrm>
                <a:off x="1210612" y="3575480"/>
                <a:ext cx="634680" cy="747284"/>
              </a:xfrm>
              <a:custGeom>
                <a:rect b="b" l="l" r="r" t="t"/>
                <a:pathLst>
                  <a:path extrusionOk="0" h="747284" w="634680">
                    <a:moveTo>
                      <a:pt x="628017" y="656237"/>
                    </a:moveTo>
                    <a:cubicBezTo>
                      <a:pt x="627454" y="659563"/>
                      <a:pt x="624332" y="669749"/>
                      <a:pt x="624383" y="677273"/>
                    </a:cubicBezTo>
                    <a:cubicBezTo>
                      <a:pt x="615938" y="675482"/>
                      <a:pt x="611229" y="669237"/>
                      <a:pt x="603295" y="664528"/>
                    </a:cubicBezTo>
                    <a:cubicBezTo>
                      <a:pt x="594287" y="659154"/>
                      <a:pt x="582463" y="659001"/>
                      <a:pt x="572738" y="662788"/>
                    </a:cubicBezTo>
                    <a:cubicBezTo>
                      <a:pt x="564805" y="665808"/>
                      <a:pt x="560813" y="673588"/>
                      <a:pt x="553442" y="677017"/>
                    </a:cubicBezTo>
                    <a:cubicBezTo>
                      <a:pt x="538855" y="683722"/>
                      <a:pt x="516487" y="673997"/>
                      <a:pt x="505585" y="664324"/>
                    </a:cubicBezTo>
                    <a:cubicBezTo>
                      <a:pt x="496167" y="655981"/>
                      <a:pt x="485879" y="647484"/>
                      <a:pt x="473186" y="644618"/>
                    </a:cubicBezTo>
                    <a:cubicBezTo>
                      <a:pt x="457831" y="641137"/>
                      <a:pt x="450051" y="652347"/>
                      <a:pt x="440889" y="662225"/>
                    </a:cubicBezTo>
                    <a:cubicBezTo>
                      <a:pt x="426301" y="677939"/>
                      <a:pt x="405521" y="668981"/>
                      <a:pt x="389295" y="659052"/>
                    </a:cubicBezTo>
                    <a:cubicBezTo>
                      <a:pt x="370562" y="647587"/>
                      <a:pt x="355053" y="639244"/>
                      <a:pt x="333556" y="650299"/>
                    </a:cubicBezTo>
                    <a:cubicBezTo>
                      <a:pt x="326698" y="653831"/>
                      <a:pt x="318150" y="658745"/>
                      <a:pt x="315795" y="666627"/>
                    </a:cubicBezTo>
                    <a:cubicBezTo>
                      <a:pt x="313902" y="673025"/>
                      <a:pt x="315693" y="681010"/>
                      <a:pt x="315028" y="687715"/>
                    </a:cubicBezTo>
                    <a:cubicBezTo>
                      <a:pt x="313031" y="707523"/>
                      <a:pt x="308015" y="723236"/>
                      <a:pt x="290050" y="733217"/>
                    </a:cubicBezTo>
                    <a:cubicBezTo>
                      <a:pt x="284829" y="736186"/>
                      <a:pt x="279608" y="740843"/>
                      <a:pt x="274183" y="743249"/>
                    </a:cubicBezTo>
                    <a:cubicBezTo>
                      <a:pt x="266710" y="746576"/>
                      <a:pt x="252686" y="742379"/>
                      <a:pt x="246032" y="738387"/>
                    </a:cubicBezTo>
                    <a:cubicBezTo>
                      <a:pt x="240299" y="735008"/>
                      <a:pt x="238712" y="729430"/>
                      <a:pt x="237945" y="723032"/>
                    </a:cubicBezTo>
                    <a:cubicBezTo>
                      <a:pt x="236358" y="709570"/>
                      <a:pt x="240401" y="696416"/>
                      <a:pt x="241528" y="683057"/>
                    </a:cubicBezTo>
                    <a:cubicBezTo>
                      <a:pt x="243217" y="662839"/>
                      <a:pt x="250843" y="621841"/>
                      <a:pt x="233031" y="606025"/>
                    </a:cubicBezTo>
                    <a:cubicBezTo>
                      <a:pt x="220952" y="595277"/>
                      <a:pt x="202270" y="603671"/>
                      <a:pt x="190292" y="610069"/>
                    </a:cubicBezTo>
                    <a:cubicBezTo>
                      <a:pt x="189883" y="610273"/>
                      <a:pt x="189525" y="610530"/>
                      <a:pt x="189115" y="610683"/>
                    </a:cubicBezTo>
                    <a:cubicBezTo>
                      <a:pt x="191316" y="602852"/>
                      <a:pt x="194490" y="595225"/>
                      <a:pt x="199659" y="589339"/>
                    </a:cubicBezTo>
                    <a:cubicBezTo>
                      <a:pt x="205597" y="582634"/>
                      <a:pt x="215424" y="576492"/>
                      <a:pt x="211790" y="566051"/>
                    </a:cubicBezTo>
                    <a:cubicBezTo>
                      <a:pt x="207490" y="553766"/>
                      <a:pt x="193722" y="549058"/>
                      <a:pt x="191265" y="535187"/>
                    </a:cubicBezTo>
                    <a:cubicBezTo>
                      <a:pt x="188808" y="521469"/>
                      <a:pt x="192801" y="507291"/>
                      <a:pt x="189729" y="493677"/>
                    </a:cubicBezTo>
                    <a:cubicBezTo>
                      <a:pt x="186249" y="478321"/>
                      <a:pt x="174937" y="485999"/>
                      <a:pt x="163779" y="486152"/>
                    </a:cubicBezTo>
                    <a:cubicBezTo>
                      <a:pt x="156716" y="486255"/>
                      <a:pt x="147861" y="481188"/>
                      <a:pt x="144637" y="474636"/>
                    </a:cubicBezTo>
                    <a:cubicBezTo>
                      <a:pt x="142999" y="471361"/>
                      <a:pt x="144227" y="467163"/>
                      <a:pt x="144125" y="463632"/>
                    </a:cubicBezTo>
                    <a:cubicBezTo>
                      <a:pt x="143971" y="458923"/>
                      <a:pt x="143203" y="454060"/>
                      <a:pt x="141310" y="449658"/>
                    </a:cubicBezTo>
                    <a:cubicBezTo>
                      <a:pt x="138443" y="443107"/>
                      <a:pt x="133120" y="443363"/>
                      <a:pt x="127080" y="441316"/>
                    </a:cubicBezTo>
                    <a:cubicBezTo>
                      <a:pt x="123395" y="440036"/>
                      <a:pt x="117202" y="438859"/>
                      <a:pt x="114284" y="436248"/>
                    </a:cubicBezTo>
                    <a:cubicBezTo>
                      <a:pt x="113005" y="435071"/>
                      <a:pt x="112595" y="433177"/>
                      <a:pt x="111572" y="431846"/>
                    </a:cubicBezTo>
                    <a:cubicBezTo>
                      <a:pt x="109883" y="429594"/>
                      <a:pt x="107733" y="428417"/>
                      <a:pt x="105430" y="426831"/>
                    </a:cubicBezTo>
                    <a:cubicBezTo>
                      <a:pt x="98776" y="422326"/>
                      <a:pt x="97240" y="417566"/>
                      <a:pt x="97394" y="409735"/>
                    </a:cubicBezTo>
                    <a:cubicBezTo>
                      <a:pt x="97496" y="404309"/>
                      <a:pt x="95091" y="398321"/>
                      <a:pt x="96165" y="393049"/>
                    </a:cubicBezTo>
                    <a:cubicBezTo>
                      <a:pt x="97343" y="387316"/>
                      <a:pt x="102819" y="383683"/>
                      <a:pt x="105941" y="379076"/>
                    </a:cubicBezTo>
                    <a:cubicBezTo>
                      <a:pt x="109780" y="373446"/>
                      <a:pt x="113312" y="368174"/>
                      <a:pt x="117919" y="363107"/>
                    </a:cubicBezTo>
                    <a:cubicBezTo>
                      <a:pt x="121399" y="359370"/>
                      <a:pt x="125084" y="356094"/>
                      <a:pt x="128769" y="352563"/>
                    </a:cubicBezTo>
                    <a:cubicBezTo>
                      <a:pt x="132711" y="348775"/>
                      <a:pt x="134246" y="343810"/>
                      <a:pt x="137164" y="339357"/>
                    </a:cubicBezTo>
                    <a:cubicBezTo>
                      <a:pt x="140030" y="335058"/>
                      <a:pt x="144483" y="332243"/>
                      <a:pt x="147554" y="328097"/>
                    </a:cubicBezTo>
                    <a:cubicBezTo>
                      <a:pt x="151956" y="322006"/>
                      <a:pt x="152416" y="314175"/>
                      <a:pt x="151239" y="307009"/>
                    </a:cubicBezTo>
                    <a:cubicBezTo>
                      <a:pt x="148782" y="292012"/>
                      <a:pt x="137215" y="284334"/>
                      <a:pt x="131892" y="271180"/>
                    </a:cubicBezTo>
                    <a:cubicBezTo>
                      <a:pt x="127285" y="259613"/>
                      <a:pt x="123856" y="241903"/>
                      <a:pt x="111828" y="235198"/>
                    </a:cubicBezTo>
                    <a:cubicBezTo>
                      <a:pt x="106044" y="231973"/>
                      <a:pt x="99748" y="234737"/>
                      <a:pt x="93657" y="235198"/>
                    </a:cubicBezTo>
                    <a:cubicBezTo>
                      <a:pt x="86645" y="235710"/>
                      <a:pt x="84137" y="236836"/>
                      <a:pt x="78456" y="240675"/>
                    </a:cubicBezTo>
                    <a:cubicBezTo>
                      <a:pt x="70164" y="246305"/>
                      <a:pt x="69806" y="227367"/>
                      <a:pt x="68782" y="223579"/>
                    </a:cubicBezTo>
                    <a:cubicBezTo>
                      <a:pt x="67758" y="219689"/>
                      <a:pt x="65967" y="216055"/>
                      <a:pt x="64994" y="212063"/>
                    </a:cubicBezTo>
                    <a:cubicBezTo>
                      <a:pt x="64073" y="208480"/>
                      <a:pt x="62742" y="202491"/>
                      <a:pt x="58340" y="201621"/>
                    </a:cubicBezTo>
                    <a:cubicBezTo>
                      <a:pt x="52710" y="200546"/>
                      <a:pt x="44060" y="208736"/>
                      <a:pt x="39044" y="210732"/>
                    </a:cubicBezTo>
                    <a:cubicBezTo>
                      <a:pt x="33926" y="212882"/>
                      <a:pt x="24559" y="215595"/>
                      <a:pt x="22205" y="208378"/>
                    </a:cubicBezTo>
                    <a:cubicBezTo>
                      <a:pt x="19952" y="201519"/>
                      <a:pt x="25788" y="191999"/>
                      <a:pt x="27784" y="185652"/>
                    </a:cubicBezTo>
                    <a:cubicBezTo>
                      <a:pt x="29933" y="178947"/>
                      <a:pt x="31315" y="171525"/>
                      <a:pt x="27221" y="165332"/>
                    </a:cubicBezTo>
                    <a:cubicBezTo>
                      <a:pt x="23894" y="160316"/>
                      <a:pt x="18263" y="157450"/>
                      <a:pt x="14271" y="153099"/>
                    </a:cubicBezTo>
                    <a:cubicBezTo>
                      <a:pt x="9972" y="148339"/>
                      <a:pt x="6849" y="141839"/>
                      <a:pt x="7873" y="135287"/>
                    </a:cubicBezTo>
                    <a:cubicBezTo>
                      <a:pt x="8231" y="133240"/>
                      <a:pt x="8897" y="131448"/>
                      <a:pt x="9920" y="129810"/>
                    </a:cubicBezTo>
                    <a:cubicBezTo>
                      <a:pt x="12633" y="125357"/>
                      <a:pt x="17393" y="122286"/>
                      <a:pt x="21795" y="119369"/>
                    </a:cubicBezTo>
                    <a:cubicBezTo>
                      <a:pt x="28551" y="115018"/>
                      <a:pt x="34233" y="110565"/>
                      <a:pt x="35666" y="102222"/>
                    </a:cubicBezTo>
                    <a:cubicBezTo>
                      <a:pt x="37202" y="93419"/>
                      <a:pt x="34847" y="84359"/>
                      <a:pt x="37150" y="75658"/>
                    </a:cubicBezTo>
                    <a:cubicBezTo>
                      <a:pt x="37867" y="72996"/>
                      <a:pt x="38942" y="70540"/>
                      <a:pt x="40272" y="68338"/>
                    </a:cubicBezTo>
                    <a:cubicBezTo>
                      <a:pt x="46978" y="57334"/>
                      <a:pt x="60951" y="51960"/>
                      <a:pt x="73235" y="49196"/>
                    </a:cubicBezTo>
                    <a:cubicBezTo>
                      <a:pt x="89102" y="45613"/>
                      <a:pt x="104867" y="41825"/>
                      <a:pt x="117919" y="31486"/>
                    </a:cubicBezTo>
                    <a:cubicBezTo>
                      <a:pt x="128207" y="23297"/>
                      <a:pt x="135935" y="13674"/>
                      <a:pt x="148987" y="9375"/>
                    </a:cubicBezTo>
                    <a:cubicBezTo>
                      <a:pt x="154617" y="7532"/>
                      <a:pt x="162807" y="6099"/>
                      <a:pt x="167311" y="11166"/>
                    </a:cubicBezTo>
                    <a:cubicBezTo>
                      <a:pt x="167874" y="11832"/>
                      <a:pt x="168335" y="12548"/>
                      <a:pt x="168642" y="13214"/>
                    </a:cubicBezTo>
                    <a:cubicBezTo>
                      <a:pt x="171406" y="18742"/>
                      <a:pt x="168232" y="26163"/>
                      <a:pt x="165775" y="31179"/>
                    </a:cubicBezTo>
                    <a:cubicBezTo>
                      <a:pt x="160862" y="41109"/>
                      <a:pt x="153594" y="49196"/>
                      <a:pt x="150113" y="59945"/>
                    </a:cubicBezTo>
                    <a:cubicBezTo>
                      <a:pt x="148629" y="64653"/>
                      <a:pt x="148731" y="70283"/>
                      <a:pt x="153901" y="72740"/>
                    </a:cubicBezTo>
                    <a:cubicBezTo>
                      <a:pt x="159224" y="75248"/>
                      <a:pt x="164854" y="70795"/>
                      <a:pt x="170433" y="72382"/>
                    </a:cubicBezTo>
                    <a:cubicBezTo>
                      <a:pt x="180056" y="75197"/>
                      <a:pt x="187887" y="86458"/>
                      <a:pt x="195360" y="92549"/>
                    </a:cubicBezTo>
                    <a:cubicBezTo>
                      <a:pt x="205852" y="101045"/>
                      <a:pt x="213530" y="110923"/>
                      <a:pt x="226224" y="116503"/>
                    </a:cubicBezTo>
                    <a:cubicBezTo>
                      <a:pt x="231496" y="118755"/>
                      <a:pt x="235130" y="118652"/>
                      <a:pt x="240197" y="116349"/>
                    </a:cubicBezTo>
                    <a:cubicBezTo>
                      <a:pt x="245213" y="114097"/>
                      <a:pt x="250638" y="112766"/>
                      <a:pt x="255501" y="115786"/>
                    </a:cubicBezTo>
                    <a:cubicBezTo>
                      <a:pt x="260926" y="119164"/>
                      <a:pt x="265379" y="127098"/>
                      <a:pt x="268706" y="132370"/>
                    </a:cubicBezTo>
                    <a:cubicBezTo>
                      <a:pt x="272187" y="138000"/>
                      <a:pt x="273569" y="145473"/>
                      <a:pt x="273927" y="151922"/>
                    </a:cubicBezTo>
                    <a:cubicBezTo>
                      <a:pt x="274490" y="162466"/>
                      <a:pt x="281502" y="174955"/>
                      <a:pt x="293223" y="175722"/>
                    </a:cubicBezTo>
                    <a:cubicBezTo>
                      <a:pt x="300133" y="176183"/>
                      <a:pt x="307350" y="174187"/>
                      <a:pt x="314209" y="175313"/>
                    </a:cubicBezTo>
                    <a:cubicBezTo>
                      <a:pt x="320504" y="176285"/>
                      <a:pt x="327005" y="179254"/>
                      <a:pt x="332481" y="182427"/>
                    </a:cubicBezTo>
                    <a:cubicBezTo>
                      <a:pt x="337856" y="185498"/>
                      <a:pt x="342923" y="189900"/>
                      <a:pt x="344919" y="195991"/>
                    </a:cubicBezTo>
                    <a:cubicBezTo>
                      <a:pt x="346966" y="202236"/>
                      <a:pt x="347222" y="209197"/>
                      <a:pt x="349321" y="215390"/>
                    </a:cubicBezTo>
                    <a:cubicBezTo>
                      <a:pt x="353313" y="227111"/>
                      <a:pt x="372917" y="228442"/>
                      <a:pt x="381823" y="222760"/>
                    </a:cubicBezTo>
                    <a:cubicBezTo>
                      <a:pt x="388067" y="218768"/>
                      <a:pt x="402040" y="206637"/>
                      <a:pt x="409615" y="210937"/>
                    </a:cubicBezTo>
                    <a:cubicBezTo>
                      <a:pt x="417549" y="215441"/>
                      <a:pt x="421388" y="225371"/>
                      <a:pt x="427018" y="232076"/>
                    </a:cubicBezTo>
                    <a:cubicBezTo>
                      <a:pt x="430499" y="236273"/>
                      <a:pt x="435054" y="239293"/>
                      <a:pt x="438278" y="243746"/>
                    </a:cubicBezTo>
                    <a:cubicBezTo>
                      <a:pt x="440889" y="247329"/>
                      <a:pt x="442834" y="251577"/>
                      <a:pt x="444676" y="255569"/>
                    </a:cubicBezTo>
                    <a:cubicBezTo>
                      <a:pt x="446417" y="259203"/>
                      <a:pt x="448003" y="262837"/>
                      <a:pt x="449488" y="266574"/>
                    </a:cubicBezTo>
                    <a:cubicBezTo>
                      <a:pt x="453224" y="275838"/>
                      <a:pt x="456090" y="285819"/>
                      <a:pt x="460492" y="294725"/>
                    </a:cubicBezTo>
                    <a:cubicBezTo>
                      <a:pt x="464741" y="303221"/>
                      <a:pt x="472572" y="309005"/>
                      <a:pt x="480863" y="313305"/>
                    </a:cubicBezTo>
                    <a:cubicBezTo>
                      <a:pt x="487057" y="316529"/>
                      <a:pt x="492380" y="317144"/>
                      <a:pt x="498829" y="314328"/>
                    </a:cubicBezTo>
                    <a:cubicBezTo>
                      <a:pt x="504254" y="311923"/>
                      <a:pt x="510499" y="307111"/>
                      <a:pt x="516794" y="308749"/>
                    </a:cubicBezTo>
                    <a:cubicBezTo>
                      <a:pt x="522937" y="310387"/>
                      <a:pt x="524523" y="317502"/>
                      <a:pt x="527082" y="322415"/>
                    </a:cubicBezTo>
                    <a:cubicBezTo>
                      <a:pt x="530716" y="329427"/>
                      <a:pt x="536398" y="334290"/>
                      <a:pt x="543461" y="337770"/>
                    </a:cubicBezTo>
                    <a:cubicBezTo>
                      <a:pt x="553954" y="342889"/>
                      <a:pt x="568439" y="341609"/>
                      <a:pt x="576680" y="350669"/>
                    </a:cubicBezTo>
                    <a:cubicBezTo>
                      <a:pt x="577396" y="351488"/>
                      <a:pt x="578010" y="352256"/>
                      <a:pt x="578522" y="353074"/>
                    </a:cubicBezTo>
                    <a:cubicBezTo>
                      <a:pt x="578778" y="353484"/>
                      <a:pt x="579034" y="353893"/>
                      <a:pt x="579239" y="354252"/>
                    </a:cubicBezTo>
                    <a:cubicBezTo>
                      <a:pt x="579444" y="354661"/>
                      <a:pt x="579699" y="355122"/>
                      <a:pt x="579904" y="355480"/>
                    </a:cubicBezTo>
                    <a:cubicBezTo>
                      <a:pt x="580058" y="355736"/>
                      <a:pt x="580160" y="355992"/>
                      <a:pt x="580262" y="356299"/>
                    </a:cubicBezTo>
                    <a:cubicBezTo>
                      <a:pt x="580621" y="357118"/>
                      <a:pt x="580979" y="357988"/>
                      <a:pt x="581133" y="358909"/>
                    </a:cubicBezTo>
                    <a:cubicBezTo>
                      <a:pt x="581286" y="359370"/>
                      <a:pt x="581337" y="359831"/>
                      <a:pt x="581491" y="360343"/>
                    </a:cubicBezTo>
                    <a:cubicBezTo>
                      <a:pt x="581952" y="362390"/>
                      <a:pt x="582156" y="364591"/>
                      <a:pt x="582207" y="366792"/>
                    </a:cubicBezTo>
                    <a:cubicBezTo>
                      <a:pt x="582259" y="368379"/>
                      <a:pt x="582207" y="370067"/>
                      <a:pt x="582207" y="371757"/>
                    </a:cubicBezTo>
                    <a:cubicBezTo>
                      <a:pt x="582105" y="379383"/>
                      <a:pt x="584050" y="383631"/>
                      <a:pt x="589424" y="388954"/>
                    </a:cubicBezTo>
                    <a:cubicBezTo>
                      <a:pt x="594850" y="394329"/>
                      <a:pt x="598842" y="399242"/>
                      <a:pt x="595720" y="407125"/>
                    </a:cubicBezTo>
                    <a:cubicBezTo>
                      <a:pt x="592649" y="414700"/>
                      <a:pt x="584664" y="420586"/>
                      <a:pt x="582975" y="428724"/>
                    </a:cubicBezTo>
                    <a:cubicBezTo>
                      <a:pt x="581542" y="435685"/>
                      <a:pt x="587838" y="439217"/>
                      <a:pt x="592751" y="442749"/>
                    </a:cubicBezTo>
                    <a:cubicBezTo>
                      <a:pt x="598484" y="446946"/>
                      <a:pt x="604114" y="451757"/>
                      <a:pt x="605291" y="459230"/>
                    </a:cubicBezTo>
                    <a:cubicBezTo>
                      <a:pt x="606469" y="466703"/>
                      <a:pt x="602835" y="473408"/>
                      <a:pt x="599201" y="479652"/>
                    </a:cubicBezTo>
                    <a:cubicBezTo>
                      <a:pt x="596334" y="484617"/>
                      <a:pt x="593058" y="489633"/>
                      <a:pt x="596897" y="494905"/>
                    </a:cubicBezTo>
                    <a:cubicBezTo>
                      <a:pt x="600941" y="500484"/>
                      <a:pt x="608106" y="502941"/>
                      <a:pt x="611587" y="509185"/>
                    </a:cubicBezTo>
                    <a:cubicBezTo>
                      <a:pt x="615631" y="516454"/>
                      <a:pt x="612662" y="524847"/>
                      <a:pt x="610359" y="532218"/>
                    </a:cubicBezTo>
                    <a:cubicBezTo>
                      <a:pt x="608363" y="538565"/>
                      <a:pt x="605906" y="544963"/>
                      <a:pt x="607646" y="551617"/>
                    </a:cubicBezTo>
                    <a:cubicBezTo>
                      <a:pt x="609079" y="556991"/>
                      <a:pt x="611382" y="562826"/>
                      <a:pt x="611229" y="568456"/>
                    </a:cubicBezTo>
                    <a:cubicBezTo>
                      <a:pt x="611075" y="573472"/>
                      <a:pt x="610461" y="577925"/>
                      <a:pt x="611689" y="582941"/>
                    </a:cubicBezTo>
                    <a:cubicBezTo>
                      <a:pt x="612559" y="586422"/>
                      <a:pt x="614351" y="589391"/>
                      <a:pt x="615323" y="592820"/>
                    </a:cubicBezTo>
                    <a:cubicBezTo>
                      <a:pt x="618394" y="603057"/>
                      <a:pt x="619930" y="613345"/>
                      <a:pt x="623820" y="623223"/>
                    </a:cubicBezTo>
                    <a:cubicBezTo>
                      <a:pt x="627966" y="633664"/>
                      <a:pt x="629860" y="644925"/>
                      <a:pt x="628017" y="65603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79"/>
              <p:cNvSpPr/>
              <p:nvPr/>
            </p:nvSpPr>
            <p:spPr>
              <a:xfrm>
                <a:off x="745283" y="3615581"/>
                <a:ext cx="680745" cy="706337"/>
              </a:xfrm>
              <a:custGeom>
                <a:rect b="b" l="l" r="r" t="t"/>
                <a:pathLst>
                  <a:path extrusionOk="0" h="706337" w="680745">
                    <a:moveTo>
                      <a:pt x="664937" y="549238"/>
                    </a:moveTo>
                    <a:cubicBezTo>
                      <a:pt x="659767" y="555124"/>
                      <a:pt x="656594" y="562751"/>
                      <a:pt x="654393" y="570582"/>
                    </a:cubicBezTo>
                    <a:cubicBezTo>
                      <a:pt x="634687" y="581126"/>
                      <a:pt x="616517" y="589111"/>
                      <a:pt x="593433" y="586705"/>
                    </a:cubicBezTo>
                    <a:cubicBezTo>
                      <a:pt x="578078" y="585118"/>
                      <a:pt x="551155" y="570480"/>
                      <a:pt x="536619" y="579335"/>
                    </a:cubicBezTo>
                    <a:cubicBezTo>
                      <a:pt x="519268" y="589878"/>
                      <a:pt x="530118" y="623506"/>
                      <a:pt x="529709" y="639373"/>
                    </a:cubicBezTo>
                    <a:cubicBezTo>
                      <a:pt x="528839" y="669469"/>
                      <a:pt x="500739" y="677301"/>
                      <a:pt x="477041" y="686821"/>
                    </a:cubicBezTo>
                    <a:cubicBezTo>
                      <a:pt x="465832" y="691376"/>
                      <a:pt x="455800" y="697672"/>
                      <a:pt x="445512" y="703763"/>
                    </a:cubicBezTo>
                    <a:cubicBezTo>
                      <a:pt x="443004" y="700538"/>
                      <a:pt x="440700" y="697109"/>
                      <a:pt x="437271" y="694600"/>
                    </a:cubicBezTo>
                    <a:cubicBezTo>
                      <a:pt x="431846" y="690711"/>
                      <a:pt x="423810" y="693628"/>
                      <a:pt x="417616" y="689994"/>
                    </a:cubicBezTo>
                    <a:cubicBezTo>
                      <a:pt x="407840" y="684313"/>
                      <a:pt x="412447" y="668906"/>
                      <a:pt x="412037" y="659284"/>
                    </a:cubicBezTo>
                    <a:cubicBezTo>
                      <a:pt x="411679" y="649661"/>
                      <a:pt x="410195" y="636661"/>
                      <a:pt x="400623" y="631696"/>
                    </a:cubicBezTo>
                    <a:cubicBezTo>
                      <a:pt x="392076" y="627243"/>
                      <a:pt x="381634" y="630109"/>
                      <a:pt x="372523" y="629239"/>
                    </a:cubicBezTo>
                    <a:cubicBezTo>
                      <a:pt x="361672" y="628215"/>
                      <a:pt x="360239" y="620640"/>
                      <a:pt x="361724" y="611017"/>
                    </a:cubicBezTo>
                    <a:cubicBezTo>
                      <a:pt x="362645" y="604926"/>
                      <a:pt x="370374" y="586500"/>
                      <a:pt x="364897" y="581331"/>
                    </a:cubicBezTo>
                    <a:cubicBezTo>
                      <a:pt x="359523" y="576212"/>
                      <a:pt x="344168" y="588189"/>
                      <a:pt x="339407" y="590544"/>
                    </a:cubicBezTo>
                    <a:cubicBezTo>
                      <a:pt x="330604" y="594997"/>
                      <a:pt x="322261" y="597505"/>
                      <a:pt x="313508" y="591772"/>
                    </a:cubicBezTo>
                    <a:cubicBezTo>
                      <a:pt x="305319" y="586398"/>
                      <a:pt x="298665" y="580256"/>
                      <a:pt x="288582" y="578567"/>
                    </a:cubicBezTo>
                    <a:cubicBezTo>
                      <a:pt x="279215" y="577031"/>
                      <a:pt x="267494" y="578720"/>
                      <a:pt x="261403" y="586756"/>
                    </a:cubicBezTo>
                    <a:cubicBezTo>
                      <a:pt x="260635" y="587780"/>
                      <a:pt x="260021" y="588803"/>
                      <a:pt x="259458" y="589930"/>
                    </a:cubicBezTo>
                    <a:cubicBezTo>
                      <a:pt x="252753" y="588548"/>
                      <a:pt x="215849" y="602214"/>
                      <a:pt x="207865" y="600320"/>
                    </a:cubicBezTo>
                    <a:cubicBezTo>
                      <a:pt x="199880" y="598477"/>
                      <a:pt x="201313" y="573039"/>
                      <a:pt x="193277" y="560857"/>
                    </a:cubicBezTo>
                    <a:cubicBezTo>
                      <a:pt x="185293" y="548624"/>
                      <a:pt x="172599" y="565566"/>
                      <a:pt x="168402" y="581996"/>
                    </a:cubicBezTo>
                    <a:cubicBezTo>
                      <a:pt x="164154" y="598477"/>
                      <a:pt x="152893" y="584862"/>
                      <a:pt x="138306" y="576366"/>
                    </a:cubicBezTo>
                    <a:cubicBezTo>
                      <a:pt x="123718" y="567920"/>
                      <a:pt x="97871" y="560857"/>
                      <a:pt x="86098" y="559014"/>
                    </a:cubicBezTo>
                    <a:cubicBezTo>
                      <a:pt x="74326" y="557121"/>
                      <a:pt x="46328" y="586398"/>
                      <a:pt x="46328" y="586398"/>
                    </a:cubicBezTo>
                    <a:cubicBezTo>
                      <a:pt x="47608" y="577338"/>
                      <a:pt x="48836" y="567972"/>
                      <a:pt x="43513" y="560294"/>
                    </a:cubicBezTo>
                    <a:cubicBezTo>
                      <a:pt x="35273" y="548215"/>
                      <a:pt x="18945" y="546270"/>
                      <a:pt x="11677" y="532348"/>
                    </a:cubicBezTo>
                    <a:cubicBezTo>
                      <a:pt x="4102" y="517811"/>
                      <a:pt x="8196" y="503633"/>
                      <a:pt x="16386" y="490530"/>
                    </a:cubicBezTo>
                    <a:cubicBezTo>
                      <a:pt x="25753" y="475585"/>
                      <a:pt x="36143" y="461816"/>
                      <a:pt x="35477" y="443185"/>
                    </a:cubicBezTo>
                    <a:cubicBezTo>
                      <a:pt x="34863" y="427370"/>
                      <a:pt x="24012" y="414829"/>
                      <a:pt x="22579" y="399474"/>
                    </a:cubicBezTo>
                    <a:cubicBezTo>
                      <a:pt x="19559" y="367638"/>
                      <a:pt x="51498" y="344708"/>
                      <a:pt x="80059" y="349570"/>
                    </a:cubicBezTo>
                    <a:cubicBezTo>
                      <a:pt x="96284" y="352283"/>
                      <a:pt x="111793" y="357759"/>
                      <a:pt x="126175" y="346806"/>
                    </a:cubicBezTo>
                    <a:cubicBezTo>
                      <a:pt x="138050" y="337798"/>
                      <a:pt x="148389" y="321880"/>
                      <a:pt x="155145" y="308674"/>
                    </a:cubicBezTo>
                    <a:cubicBezTo>
                      <a:pt x="166252" y="287126"/>
                      <a:pt x="164154" y="260408"/>
                      <a:pt x="178025" y="240241"/>
                    </a:cubicBezTo>
                    <a:cubicBezTo>
                      <a:pt x="187340" y="226677"/>
                      <a:pt x="198856" y="226370"/>
                      <a:pt x="212113" y="219563"/>
                    </a:cubicBezTo>
                    <a:cubicBezTo>
                      <a:pt x="227059" y="211988"/>
                      <a:pt x="233662" y="195200"/>
                      <a:pt x="236067" y="179435"/>
                    </a:cubicBezTo>
                    <a:cubicBezTo>
                      <a:pt x="237500" y="170017"/>
                      <a:pt x="228953" y="73177"/>
                      <a:pt x="228492" y="73280"/>
                    </a:cubicBezTo>
                    <a:cubicBezTo>
                      <a:pt x="228492" y="73280"/>
                      <a:pt x="279010" y="77477"/>
                      <a:pt x="290271" y="55877"/>
                    </a:cubicBezTo>
                    <a:cubicBezTo>
                      <a:pt x="301531" y="34277"/>
                      <a:pt x="297795" y="-7130"/>
                      <a:pt x="333521" y="13087"/>
                    </a:cubicBezTo>
                    <a:cubicBezTo>
                      <a:pt x="369248" y="33305"/>
                      <a:pt x="381429" y="60586"/>
                      <a:pt x="399344" y="66216"/>
                    </a:cubicBezTo>
                    <a:cubicBezTo>
                      <a:pt x="417207" y="71846"/>
                      <a:pt x="437578" y="95749"/>
                      <a:pt x="475352" y="89914"/>
                    </a:cubicBezTo>
                    <a:cubicBezTo>
                      <a:pt x="474379" y="91552"/>
                      <a:pt x="473663" y="93344"/>
                      <a:pt x="473304" y="95391"/>
                    </a:cubicBezTo>
                    <a:cubicBezTo>
                      <a:pt x="472281" y="101942"/>
                      <a:pt x="475403" y="108443"/>
                      <a:pt x="479702" y="113203"/>
                    </a:cubicBezTo>
                    <a:cubicBezTo>
                      <a:pt x="483695" y="117553"/>
                      <a:pt x="489325" y="120420"/>
                      <a:pt x="492652" y="125436"/>
                    </a:cubicBezTo>
                    <a:cubicBezTo>
                      <a:pt x="496747" y="131629"/>
                      <a:pt x="495365" y="138999"/>
                      <a:pt x="493215" y="145756"/>
                    </a:cubicBezTo>
                    <a:cubicBezTo>
                      <a:pt x="491219" y="152103"/>
                      <a:pt x="485384" y="161572"/>
                      <a:pt x="487636" y="168481"/>
                    </a:cubicBezTo>
                    <a:cubicBezTo>
                      <a:pt x="489990" y="175699"/>
                      <a:pt x="499357" y="172986"/>
                      <a:pt x="504475" y="170836"/>
                    </a:cubicBezTo>
                    <a:cubicBezTo>
                      <a:pt x="509491" y="168789"/>
                      <a:pt x="518141" y="160650"/>
                      <a:pt x="523772" y="161725"/>
                    </a:cubicBezTo>
                    <a:cubicBezTo>
                      <a:pt x="528225" y="162595"/>
                      <a:pt x="529504" y="168584"/>
                      <a:pt x="530426" y="172167"/>
                    </a:cubicBezTo>
                    <a:cubicBezTo>
                      <a:pt x="531398" y="176159"/>
                      <a:pt x="533138" y="179793"/>
                      <a:pt x="534213" y="183683"/>
                    </a:cubicBezTo>
                    <a:cubicBezTo>
                      <a:pt x="535237" y="187471"/>
                      <a:pt x="535595" y="206409"/>
                      <a:pt x="543887" y="200778"/>
                    </a:cubicBezTo>
                    <a:cubicBezTo>
                      <a:pt x="549620" y="196888"/>
                      <a:pt x="552076" y="195814"/>
                      <a:pt x="559089" y="195302"/>
                    </a:cubicBezTo>
                    <a:cubicBezTo>
                      <a:pt x="565179" y="194841"/>
                      <a:pt x="571475" y="192077"/>
                      <a:pt x="577259" y="195302"/>
                    </a:cubicBezTo>
                    <a:cubicBezTo>
                      <a:pt x="589287" y="201956"/>
                      <a:pt x="592716" y="219717"/>
                      <a:pt x="597323" y="231284"/>
                    </a:cubicBezTo>
                    <a:cubicBezTo>
                      <a:pt x="602595" y="244438"/>
                      <a:pt x="614214" y="252116"/>
                      <a:pt x="616670" y="267113"/>
                    </a:cubicBezTo>
                    <a:cubicBezTo>
                      <a:pt x="617848" y="274278"/>
                      <a:pt x="617387" y="282161"/>
                      <a:pt x="612985" y="288201"/>
                    </a:cubicBezTo>
                    <a:cubicBezTo>
                      <a:pt x="609914" y="292347"/>
                      <a:pt x="605410" y="295110"/>
                      <a:pt x="602595" y="299461"/>
                    </a:cubicBezTo>
                    <a:cubicBezTo>
                      <a:pt x="599677" y="303965"/>
                      <a:pt x="598142" y="308930"/>
                      <a:pt x="594201" y="312666"/>
                    </a:cubicBezTo>
                    <a:cubicBezTo>
                      <a:pt x="590516" y="316147"/>
                      <a:pt x="586830" y="319423"/>
                      <a:pt x="583350" y="323210"/>
                    </a:cubicBezTo>
                    <a:cubicBezTo>
                      <a:pt x="578743" y="328278"/>
                      <a:pt x="575211" y="333549"/>
                      <a:pt x="571373" y="339180"/>
                    </a:cubicBezTo>
                    <a:cubicBezTo>
                      <a:pt x="568251" y="343786"/>
                      <a:pt x="562774" y="347472"/>
                      <a:pt x="561597" y="353153"/>
                    </a:cubicBezTo>
                    <a:cubicBezTo>
                      <a:pt x="560522" y="358374"/>
                      <a:pt x="562927" y="364413"/>
                      <a:pt x="562825" y="369839"/>
                    </a:cubicBezTo>
                    <a:cubicBezTo>
                      <a:pt x="562672" y="377670"/>
                      <a:pt x="564156" y="382481"/>
                      <a:pt x="570861" y="386934"/>
                    </a:cubicBezTo>
                    <a:cubicBezTo>
                      <a:pt x="573164" y="388521"/>
                      <a:pt x="575314" y="389698"/>
                      <a:pt x="577003" y="391950"/>
                    </a:cubicBezTo>
                    <a:cubicBezTo>
                      <a:pt x="578027" y="393281"/>
                      <a:pt x="578436" y="395175"/>
                      <a:pt x="579716" y="396352"/>
                    </a:cubicBezTo>
                    <a:cubicBezTo>
                      <a:pt x="582633" y="398963"/>
                      <a:pt x="588826" y="400140"/>
                      <a:pt x="592512" y="401419"/>
                    </a:cubicBezTo>
                    <a:cubicBezTo>
                      <a:pt x="598500" y="403467"/>
                      <a:pt x="603874" y="403211"/>
                      <a:pt x="606741" y="409762"/>
                    </a:cubicBezTo>
                    <a:cubicBezTo>
                      <a:pt x="608686" y="414113"/>
                      <a:pt x="609402" y="418975"/>
                      <a:pt x="609556" y="423735"/>
                    </a:cubicBezTo>
                    <a:cubicBezTo>
                      <a:pt x="609658" y="427267"/>
                      <a:pt x="608481" y="431464"/>
                      <a:pt x="610068" y="434740"/>
                    </a:cubicBezTo>
                    <a:cubicBezTo>
                      <a:pt x="613292" y="441240"/>
                      <a:pt x="622147" y="446359"/>
                      <a:pt x="629211" y="446256"/>
                    </a:cubicBezTo>
                    <a:cubicBezTo>
                      <a:pt x="640369" y="446103"/>
                      <a:pt x="651731" y="438425"/>
                      <a:pt x="655161" y="453780"/>
                    </a:cubicBezTo>
                    <a:cubicBezTo>
                      <a:pt x="658232" y="467395"/>
                      <a:pt x="654239" y="481573"/>
                      <a:pt x="656696" y="495290"/>
                    </a:cubicBezTo>
                    <a:cubicBezTo>
                      <a:pt x="659153" y="509161"/>
                      <a:pt x="672921" y="513870"/>
                      <a:pt x="677221" y="526154"/>
                    </a:cubicBezTo>
                    <a:cubicBezTo>
                      <a:pt x="680855" y="536596"/>
                      <a:pt x="671028" y="542738"/>
                      <a:pt x="665090" y="54944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79"/>
              <p:cNvSpPr/>
              <p:nvPr/>
            </p:nvSpPr>
            <p:spPr>
              <a:xfrm>
                <a:off x="835700" y="4185906"/>
                <a:ext cx="358287" cy="624443"/>
              </a:xfrm>
              <a:custGeom>
                <a:rect b="b" l="l" r="r" t="t"/>
                <a:pathLst>
                  <a:path extrusionOk="0" h="624443" w="358287">
                    <a:moveTo>
                      <a:pt x="347520" y="346055"/>
                    </a:moveTo>
                    <a:cubicBezTo>
                      <a:pt x="350744" y="361666"/>
                      <a:pt x="345165" y="374922"/>
                      <a:pt x="338716" y="388537"/>
                    </a:cubicBezTo>
                    <a:cubicBezTo>
                      <a:pt x="334110" y="398262"/>
                      <a:pt x="327046" y="408397"/>
                      <a:pt x="324385" y="418736"/>
                    </a:cubicBezTo>
                    <a:cubicBezTo>
                      <a:pt x="321621" y="429484"/>
                      <a:pt x="320136" y="441154"/>
                      <a:pt x="318857" y="452159"/>
                    </a:cubicBezTo>
                    <a:cubicBezTo>
                      <a:pt x="317731" y="461781"/>
                      <a:pt x="318089" y="471404"/>
                      <a:pt x="315786" y="480924"/>
                    </a:cubicBezTo>
                    <a:cubicBezTo>
                      <a:pt x="314557" y="485940"/>
                      <a:pt x="311179" y="497661"/>
                      <a:pt x="305651" y="499197"/>
                    </a:cubicBezTo>
                    <a:cubicBezTo>
                      <a:pt x="298230" y="501193"/>
                      <a:pt x="287379" y="490649"/>
                      <a:pt x="279855" y="490086"/>
                    </a:cubicBezTo>
                    <a:cubicBezTo>
                      <a:pt x="270437" y="489369"/>
                      <a:pt x="268134" y="497610"/>
                      <a:pt x="267622" y="505441"/>
                    </a:cubicBezTo>
                    <a:cubicBezTo>
                      <a:pt x="266444" y="521564"/>
                      <a:pt x="277091" y="539990"/>
                      <a:pt x="286560" y="552326"/>
                    </a:cubicBezTo>
                    <a:cubicBezTo>
                      <a:pt x="294340" y="562460"/>
                      <a:pt x="298383" y="574898"/>
                      <a:pt x="307955" y="583343"/>
                    </a:cubicBezTo>
                    <a:cubicBezTo>
                      <a:pt x="312561" y="587387"/>
                      <a:pt x="316246" y="592147"/>
                      <a:pt x="315632" y="598801"/>
                    </a:cubicBezTo>
                    <a:cubicBezTo>
                      <a:pt x="315530" y="600183"/>
                      <a:pt x="313227" y="600746"/>
                      <a:pt x="313022" y="602128"/>
                    </a:cubicBezTo>
                    <a:cubicBezTo>
                      <a:pt x="312868" y="603049"/>
                      <a:pt x="313841" y="605762"/>
                      <a:pt x="313585" y="606274"/>
                    </a:cubicBezTo>
                    <a:cubicBezTo>
                      <a:pt x="310309" y="613030"/>
                      <a:pt x="293265" y="614463"/>
                      <a:pt x="286304" y="615742"/>
                    </a:cubicBezTo>
                    <a:cubicBezTo>
                      <a:pt x="275760" y="617687"/>
                      <a:pt x="265318" y="619479"/>
                      <a:pt x="257283" y="610727"/>
                    </a:cubicBezTo>
                    <a:cubicBezTo>
                      <a:pt x="253444" y="606529"/>
                      <a:pt x="250117" y="601616"/>
                      <a:pt x="243975" y="604789"/>
                    </a:cubicBezTo>
                    <a:cubicBezTo>
                      <a:pt x="237884" y="607962"/>
                      <a:pt x="238293" y="611187"/>
                      <a:pt x="230258" y="612057"/>
                    </a:cubicBezTo>
                    <a:cubicBezTo>
                      <a:pt x="218280" y="613337"/>
                      <a:pt x="205024" y="609037"/>
                      <a:pt x="194736" y="603202"/>
                    </a:cubicBezTo>
                    <a:cubicBezTo>
                      <a:pt x="182094" y="595986"/>
                      <a:pt x="170065" y="587233"/>
                      <a:pt x="154557" y="590099"/>
                    </a:cubicBezTo>
                    <a:cubicBezTo>
                      <a:pt x="134595" y="593836"/>
                      <a:pt x="122157" y="576740"/>
                      <a:pt x="102963" y="575051"/>
                    </a:cubicBezTo>
                    <a:cubicBezTo>
                      <a:pt x="94569" y="574284"/>
                      <a:pt x="88427" y="578174"/>
                      <a:pt x="80596" y="579095"/>
                    </a:cubicBezTo>
                    <a:cubicBezTo>
                      <a:pt x="74863" y="579811"/>
                      <a:pt x="73737" y="577610"/>
                      <a:pt x="69745" y="573567"/>
                    </a:cubicBezTo>
                    <a:cubicBezTo>
                      <a:pt x="65445" y="569267"/>
                      <a:pt x="60992" y="566452"/>
                      <a:pt x="56335" y="564712"/>
                    </a:cubicBezTo>
                    <a:cubicBezTo>
                      <a:pt x="58484" y="556011"/>
                      <a:pt x="61351" y="546030"/>
                      <a:pt x="59303" y="537124"/>
                    </a:cubicBezTo>
                    <a:cubicBezTo>
                      <a:pt x="57358" y="528679"/>
                      <a:pt x="51165" y="521359"/>
                      <a:pt x="45381" y="515320"/>
                    </a:cubicBezTo>
                    <a:cubicBezTo>
                      <a:pt x="33609" y="502933"/>
                      <a:pt x="16309" y="494642"/>
                      <a:pt x="9553" y="478109"/>
                    </a:cubicBezTo>
                    <a:cubicBezTo>
                      <a:pt x="-70" y="454616"/>
                      <a:pt x="29770" y="455844"/>
                      <a:pt x="43999" y="454820"/>
                    </a:cubicBezTo>
                    <a:cubicBezTo>
                      <a:pt x="51370" y="454309"/>
                      <a:pt x="60685" y="450572"/>
                      <a:pt x="64882" y="444021"/>
                    </a:cubicBezTo>
                    <a:cubicBezTo>
                      <a:pt x="70205" y="435575"/>
                      <a:pt x="59406" y="433784"/>
                      <a:pt x="53264" y="431736"/>
                    </a:cubicBezTo>
                    <a:cubicBezTo>
                      <a:pt x="30231" y="424059"/>
                      <a:pt x="60839" y="408448"/>
                      <a:pt x="53417" y="393451"/>
                    </a:cubicBezTo>
                    <a:cubicBezTo>
                      <a:pt x="49425" y="385466"/>
                      <a:pt x="41594" y="379938"/>
                      <a:pt x="40980" y="370264"/>
                    </a:cubicBezTo>
                    <a:cubicBezTo>
                      <a:pt x="40417" y="361307"/>
                      <a:pt x="47070" y="357520"/>
                      <a:pt x="54748" y="361819"/>
                    </a:cubicBezTo>
                    <a:cubicBezTo>
                      <a:pt x="63705" y="366835"/>
                      <a:pt x="67186" y="377072"/>
                      <a:pt x="73942" y="384135"/>
                    </a:cubicBezTo>
                    <a:cubicBezTo>
                      <a:pt x="80596" y="391045"/>
                      <a:pt x="88888" y="390175"/>
                      <a:pt x="97691" y="388998"/>
                    </a:cubicBezTo>
                    <a:cubicBezTo>
                      <a:pt x="107007" y="387770"/>
                      <a:pt x="115196" y="387207"/>
                      <a:pt x="124460" y="389100"/>
                    </a:cubicBezTo>
                    <a:cubicBezTo>
                      <a:pt x="131524" y="390585"/>
                      <a:pt x="142989" y="393963"/>
                      <a:pt x="147903" y="386490"/>
                    </a:cubicBezTo>
                    <a:cubicBezTo>
                      <a:pt x="152612" y="379222"/>
                      <a:pt x="148517" y="369036"/>
                      <a:pt x="147493" y="361461"/>
                    </a:cubicBezTo>
                    <a:cubicBezTo>
                      <a:pt x="146265" y="352145"/>
                      <a:pt x="150104" y="346157"/>
                      <a:pt x="155017" y="338940"/>
                    </a:cubicBezTo>
                    <a:cubicBezTo>
                      <a:pt x="161774" y="329062"/>
                      <a:pt x="153072" y="322510"/>
                      <a:pt x="153123" y="312068"/>
                    </a:cubicBezTo>
                    <a:cubicBezTo>
                      <a:pt x="153123" y="301985"/>
                      <a:pt x="166022" y="300603"/>
                      <a:pt x="165408" y="290981"/>
                    </a:cubicBezTo>
                    <a:cubicBezTo>
                      <a:pt x="165049" y="285504"/>
                      <a:pt x="160238" y="280488"/>
                      <a:pt x="157525" y="275984"/>
                    </a:cubicBezTo>
                    <a:cubicBezTo>
                      <a:pt x="154301" y="270507"/>
                      <a:pt x="151537" y="264416"/>
                      <a:pt x="151383" y="257916"/>
                    </a:cubicBezTo>
                    <a:cubicBezTo>
                      <a:pt x="151127" y="247167"/>
                      <a:pt x="158191" y="239336"/>
                      <a:pt x="168990" y="238927"/>
                    </a:cubicBezTo>
                    <a:cubicBezTo>
                      <a:pt x="178408" y="238568"/>
                      <a:pt x="229183" y="250239"/>
                      <a:pt x="224064" y="229918"/>
                    </a:cubicBezTo>
                    <a:cubicBezTo>
                      <a:pt x="222478" y="223725"/>
                      <a:pt x="215465" y="217634"/>
                      <a:pt x="210296" y="214410"/>
                    </a:cubicBezTo>
                    <a:cubicBezTo>
                      <a:pt x="204512" y="210776"/>
                      <a:pt x="200264" y="211799"/>
                      <a:pt x="194019" y="213489"/>
                    </a:cubicBezTo>
                    <a:cubicBezTo>
                      <a:pt x="187724" y="215229"/>
                      <a:pt x="183834" y="215945"/>
                      <a:pt x="179176" y="210929"/>
                    </a:cubicBezTo>
                    <a:cubicBezTo>
                      <a:pt x="175388" y="206834"/>
                      <a:pt x="173904" y="203508"/>
                      <a:pt x="167660" y="203149"/>
                    </a:cubicBezTo>
                    <a:cubicBezTo>
                      <a:pt x="167557" y="206886"/>
                      <a:pt x="170219" y="219989"/>
                      <a:pt x="162848" y="215484"/>
                    </a:cubicBezTo>
                    <a:cubicBezTo>
                      <a:pt x="156348" y="211544"/>
                      <a:pt x="159265" y="201102"/>
                      <a:pt x="157218" y="195472"/>
                    </a:cubicBezTo>
                    <a:cubicBezTo>
                      <a:pt x="155017" y="189330"/>
                      <a:pt x="147647" y="187845"/>
                      <a:pt x="144576" y="182317"/>
                    </a:cubicBezTo>
                    <a:cubicBezTo>
                      <a:pt x="141146" y="176175"/>
                      <a:pt x="146623" y="164301"/>
                      <a:pt x="151588" y="159745"/>
                    </a:cubicBezTo>
                    <a:cubicBezTo>
                      <a:pt x="159880" y="152068"/>
                      <a:pt x="171857" y="155446"/>
                      <a:pt x="180660" y="148075"/>
                    </a:cubicBezTo>
                    <a:cubicBezTo>
                      <a:pt x="183987" y="145312"/>
                      <a:pt x="189413" y="139937"/>
                      <a:pt x="183168" y="137839"/>
                    </a:cubicBezTo>
                    <a:cubicBezTo>
                      <a:pt x="175747" y="135279"/>
                      <a:pt x="167711" y="137992"/>
                      <a:pt x="160596" y="133181"/>
                    </a:cubicBezTo>
                    <a:cubicBezTo>
                      <a:pt x="155120" y="129496"/>
                      <a:pt x="153175" y="122228"/>
                      <a:pt x="159521" y="118286"/>
                    </a:cubicBezTo>
                    <a:cubicBezTo>
                      <a:pt x="165254" y="114703"/>
                      <a:pt x="202055" y="119720"/>
                      <a:pt x="201083" y="109892"/>
                    </a:cubicBezTo>
                    <a:cubicBezTo>
                      <a:pt x="200571" y="104364"/>
                      <a:pt x="181838" y="100935"/>
                      <a:pt x="177948" y="99451"/>
                    </a:cubicBezTo>
                    <a:cubicBezTo>
                      <a:pt x="169912" y="96380"/>
                      <a:pt x="155580" y="90698"/>
                      <a:pt x="154352" y="80564"/>
                    </a:cubicBezTo>
                    <a:cubicBezTo>
                      <a:pt x="153482" y="73245"/>
                      <a:pt x="160801" y="70634"/>
                      <a:pt x="165203" y="66539"/>
                    </a:cubicBezTo>
                    <a:cubicBezTo>
                      <a:pt x="171140" y="61012"/>
                      <a:pt x="169246" y="53027"/>
                      <a:pt x="168172" y="45810"/>
                    </a:cubicBezTo>
                    <a:cubicBezTo>
                      <a:pt x="166943" y="37467"/>
                      <a:pt x="165152" y="27486"/>
                      <a:pt x="169042" y="19553"/>
                    </a:cubicBezTo>
                    <a:cubicBezTo>
                      <a:pt x="169605" y="18478"/>
                      <a:pt x="170219" y="17403"/>
                      <a:pt x="170987" y="16379"/>
                    </a:cubicBezTo>
                    <a:cubicBezTo>
                      <a:pt x="177077" y="8343"/>
                      <a:pt x="188799" y="6654"/>
                      <a:pt x="198165" y="8190"/>
                    </a:cubicBezTo>
                    <a:cubicBezTo>
                      <a:pt x="208300" y="9828"/>
                      <a:pt x="214902" y="16021"/>
                      <a:pt x="223092" y="21395"/>
                    </a:cubicBezTo>
                    <a:cubicBezTo>
                      <a:pt x="231844" y="27077"/>
                      <a:pt x="240187" y="24620"/>
                      <a:pt x="248991" y="20167"/>
                    </a:cubicBezTo>
                    <a:cubicBezTo>
                      <a:pt x="253700" y="17812"/>
                      <a:pt x="269106" y="5835"/>
                      <a:pt x="274480" y="10954"/>
                    </a:cubicBezTo>
                    <a:cubicBezTo>
                      <a:pt x="279957" y="16124"/>
                      <a:pt x="272228" y="34550"/>
                      <a:pt x="271307" y="40640"/>
                    </a:cubicBezTo>
                    <a:cubicBezTo>
                      <a:pt x="269823" y="50263"/>
                      <a:pt x="271256" y="57838"/>
                      <a:pt x="282107" y="58862"/>
                    </a:cubicBezTo>
                    <a:cubicBezTo>
                      <a:pt x="291217" y="59732"/>
                      <a:pt x="301659" y="56866"/>
                      <a:pt x="310207" y="61319"/>
                    </a:cubicBezTo>
                    <a:cubicBezTo>
                      <a:pt x="319778" y="66335"/>
                      <a:pt x="321263" y="79335"/>
                      <a:pt x="321621" y="88907"/>
                    </a:cubicBezTo>
                    <a:cubicBezTo>
                      <a:pt x="321979" y="98529"/>
                      <a:pt x="317372" y="113885"/>
                      <a:pt x="327200" y="119617"/>
                    </a:cubicBezTo>
                    <a:cubicBezTo>
                      <a:pt x="333393" y="123251"/>
                      <a:pt x="341429" y="120283"/>
                      <a:pt x="346854" y="124224"/>
                    </a:cubicBezTo>
                    <a:cubicBezTo>
                      <a:pt x="350284" y="126732"/>
                      <a:pt x="352638" y="130110"/>
                      <a:pt x="355095" y="133386"/>
                    </a:cubicBezTo>
                    <a:cubicBezTo>
                      <a:pt x="348288" y="137480"/>
                      <a:pt x="341378" y="141370"/>
                      <a:pt x="334007" y="144544"/>
                    </a:cubicBezTo>
                    <a:cubicBezTo>
                      <a:pt x="317372" y="151710"/>
                      <a:pt x="289119" y="159438"/>
                      <a:pt x="300738" y="182573"/>
                    </a:cubicBezTo>
                    <a:cubicBezTo>
                      <a:pt x="305191" y="191479"/>
                      <a:pt x="312868" y="199925"/>
                      <a:pt x="311128" y="210673"/>
                    </a:cubicBezTo>
                    <a:cubicBezTo>
                      <a:pt x="309029" y="223367"/>
                      <a:pt x="297564" y="230686"/>
                      <a:pt x="288607" y="238415"/>
                    </a:cubicBezTo>
                    <a:cubicBezTo>
                      <a:pt x="281595" y="244455"/>
                      <a:pt x="267827" y="249778"/>
                      <a:pt x="269976" y="261192"/>
                    </a:cubicBezTo>
                    <a:cubicBezTo>
                      <a:pt x="271768" y="270303"/>
                      <a:pt x="279496" y="277622"/>
                      <a:pt x="287481" y="281256"/>
                    </a:cubicBezTo>
                    <a:cubicBezTo>
                      <a:pt x="295619" y="284941"/>
                      <a:pt x="303195" y="287244"/>
                      <a:pt x="309541" y="294257"/>
                    </a:cubicBezTo>
                    <a:cubicBezTo>
                      <a:pt x="315427" y="300655"/>
                      <a:pt x="317731" y="309356"/>
                      <a:pt x="321570" y="316982"/>
                    </a:cubicBezTo>
                    <a:cubicBezTo>
                      <a:pt x="328377" y="330495"/>
                      <a:pt x="344398" y="330955"/>
                      <a:pt x="347520" y="346055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79"/>
              <p:cNvSpPr/>
              <p:nvPr/>
            </p:nvSpPr>
            <p:spPr>
              <a:xfrm>
                <a:off x="464598" y="4164583"/>
                <a:ext cx="598851" cy="629561"/>
              </a:xfrm>
              <a:custGeom>
                <a:rect b="b" l="l" r="r" t="t"/>
                <a:pathLst>
                  <a:path extrusionOk="0" h="629561" w="598851">
                    <a:moveTo>
                      <a:pt x="540195" y="260250"/>
                    </a:moveTo>
                    <a:cubicBezTo>
                      <a:pt x="529446" y="260659"/>
                      <a:pt x="522332" y="268490"/>
                      <a:pt x="522587" y="279239"/>
                    </a:cubicBezTo>
                    <a:cubicBezTo>
                      <a:pt x="522741" y="285739"/>
                      <a:pt x="525505" y="291830"/>
                      <a:pt x="528730" y="297307"/>
                    </a:cubicBezTo>
                    <a:cubicBezTo>
                      <a:pt x="531391" y="301811"/>
                      <a:pt x="536254" y="306827"/>
                      <a:pt x="536612" y="312304"/>
                    </a:cubicBezTo>
                    <a:cubicBezTo>
                      <a:pt x="537277" y="321875"/>
                      <a:pt x="524328" y="323308"/>
                      <a:pt x="524328" y="333391"/>
                    </a:cubicBezTo>
                    <a:cubicBezTo>
                      <a:pt x="524328" y="343833"/>
                      <a:pt x="532978" y="350384"/>
                      <a:pt x="526221" y="360263"/>
                    </a:cubicBezTo>
                    <a:cubicBezTo>
                      <a:pt x="521308" y="367531"/>
                      <a:pt x="517469" y="373468"/>
                      <a:pt x="518697" y="382784"/>
                    </a:cubicBezTo>
                    <a:cubicBezTo>
                      <a:pt x="519721" y="390359"/>
                      <a:pt x="523816" y="400545"/>
                      <a:pt x="519107" y="407813"/>
                    </a:cubicBezTo>
                    <a:cubicBezTo>
                      <a:pt x="514193" y="415286"/>
                      <a:pt x="502728" y="411908"/>
                      <a:pt x="495665" y="410423"/>
                    </a:cubicBezTo>
                    <a:cubicBezTo>
                      <a:pt x="486400" y="408478"/>
                      <a:pt x="478160" y="409092"/>
                      <a:pt x="468896" y="410321"/>
                    </a:cubicBezTo>
                    <a:cubicBezTo>
                      <a:pt x="460092" y="411498"/>
                      <a:pt x="451800" y="412317"/>
                      <a:pt x="445146" y="405458"/>
                    </a:cubicBezTo>
                    <a:cubicBezTo>
                      <a:pt x="438339" y="398395"/>
                      <a:pt x="434909" y="388158"/>
                      <a:pt x="425952" y="383142"/>
                    </a:cubicBezTo>
                    <a:cubicBezTo>
                      <a:pt x="418275" y="378843"/>
                      <a:pt x="411621" y="382681"/>
                      <a:pt x="412184" y="391587"/>
                    </a:cubicBezTo>
                    <a:cubicBezTo>
                      <a:pt x="412798" y="401261"/>
                      <a:pt x="420629" y="406789"/>
                      <a:pt x="424622" y="414774"/>
                    </a:cubicBezTo>
                    <a:cubicBezTo>
                      <a:pt x="432043" y="429822"/>
                      <a:pt x="401435" y="445433"/>
                      <a:pt x="424468" y="453059"/>
                    </a:cubicBezTo>
                    <a:cubicBezTo>
                      <a:pt x="430610" y="455107"/>
                      <a:pt x="441410" y="456898"/>
                      <a:pt x="436087" y="465343"/>
                    </a:cubicBezTo>
                    <a:cubicBezTo>
                      <a:pt x="431890" y="471895"/>
                      <a:pt x="422574" y="475632"/>
                      <a:pt x="415204" y="476143"/>
                    </a:cubicBezTo>
                    <a:cubicBezTo>
                      <a:pt x="400923" y="477116"/>
                      <a:pt x="371134" y="475887"/>
                      <a:pt x="380757" y="499432"/>
                    </a:cubicBezTo>
                    <a:cubicBezTo>
                      <a:pt x="387513" y="515964"/>
                      <a:pt x="404813" y="524256"/>
                      <a:pt x="416586" y="536643"/>
                    </a:cubicBezTo>
                    <a:cubicBezTo>
                      <a:pt x="422421" y="542734"/>
                      <a:pt x="428563" y="550002"/>
                      <a:pt x="430508" y="558447"/>
                    </a:cubicBezTo>
                    <a:cubicBezTo>
                      <a:pt x="432555" y="567353"/>
                      <a:pt x="429689" y="577334"/>
                      <a:pt x="427539" y="586035"/>
                    </a:cubicBezTo>
                    <a:cubicBezTo>
                      <a:pt x="416688" y="582043"/>
                      <a:pt x="404916" y="584192"/>
                      <a:pt x="392324" y="588236"/>
                    </a:cubicBezTo>
                    <a:cubicBezTo>
                      <a:pt x="378812" y="592587"/>
                      <a:pt x="366681" y="596016"/>
                      <a:pt x="355011" y="604154"/>
                    </a:cubicBezTo>
                    <a:cubicBezTo>
                      <a:pt x="339861" y="614749"/>
                      <a:pt x="323840" y="620635"/>
                      <a:pt x="305312" y="621761"/>
                    </a:cubicBezTo>
                    <a:cubicBezTo>
                      <a:pt x="300091" y="622069"/>
                      <a:pt x="294870" y="622120"/>
                      <a:pt x="289650" y="622171"/>
                    </a:cubicBezTo>
                    <a:cubicBezTo>
                      <a:pt x="286732" y="606304"/>
                      <a:pt x="283252" y="589925"/>
                      <a:pt x="272708" y="577897"/>
                    </a:cubicBezTo>
                    <a:cubicBezTo>
                      <a:pt x="260782" y="564231"/>
                      <a:pt x="252541" y="549234"/>
                      <a:pt x="242765" y="534032"/>
                    </a:cubicBezTo>
                    <a:cubicBezTo>
                      <a:pt x="233603" y="519650"/>
                      <a:pt x="220961" y="503936"/>
                      <a:pt x="204684" y="497282"/>
                    </a:cubicBezTo>
                    <a:cubicBezTo>
                      <a:pt x="202791" y="496514"/>
                      <a:pt x="200846" y="495951"/>
                      <a:pt x="198849" y="495542"/>
                    </a:cubicBezTo>
                    <a:cubicBezTo>
                      <a:pt x="253360" y="461351"/>
                      <a:pt x="190148" y="381146"/>
                      <a:pt x="172592" y="356680"/>
                    </a:cubicBezTo>
                    <a:cubicBezTo>
                      <a:pt x="155036" y="332265"/>
                      <a:pt x="159387" y="277703"/>
                      <a:pt x="162560" y="252623"/>
                    </a:cubicBezTo>
                    <a:cubicBezTo>
                      <a:pt x="165682" y="227543"/>
                      <a:pt x="160666" y="226929"/>
                      <a:pt x="136200" y="172367"/>
                    </a:cubicBezTo>
                    <a:cubicBezTo>
                      <a:pt x="132925" y="165099"/>
                      <a:pt x="130109" y="157524"/>
                      <a:pt x="129035" y="149641"/>
                    </a:cubicBezTo>
                    <a:cubicBezTo>
                      <a:pt x="127653" y="140377"/>
                      <a:pt x="130928" y="135105"/>
                      <a:pt x="133385" y="126711"/>
                    </a:cubicBezTo>
                    <a:cubicBezTo>
                      <a:pt x="136354" y="116525"/>
                      <a:pt x="124172" y="116065"/>
                      <a:pt x="117211" y="113915"/>
                    </a:cubicBezTo>
                    <a:cubicBezTo>
                      <a:pt x="111223" y="112072"/>
                      <a:pt x="105234" y="109974"/>
                      <a:pt x="99348" y="107875"/>
                    </a:cubicBezTo>
                    <a:cubicBezTo>
                      <a:pt x="97710" y="107875"/>
                      <a:pt x="95919" y="107773"/>
                      <a:pt x="93922" y="107671"/>
                    </a:cubicBezTo>
                    <a:cubicBezTo>
                      <a:pt x="84658" y="107056"/>
                      <a:pt x="75445" y="105726"/>
                      <a:pt x="66232" y="104855"/>
                    </a:cubicBezTo>
                    <a:cubicBezTo>
                      <a:pt x="57838" y="104036"/>
                      <a:pt x="48011" y="107568"/>
                      <a:pt x="49751" y="96000"/>
                    </a:cubicBezTo>
                    <a:cubicBezTo>
                      <a:pt x="51184" y="86480"/>
                      <a:pt x="60499" y="82130"/>
                      <a:pt x="60192" y="71023"/>
                    </a:cubicBezTo>
                    <a:cubicBezTo>
                      <a:pt x="43660" y="64574"/>
                      <a:pt x="19092" y="76295"/>
                      <a:pt x="10083" y="56180"/>
                    </a:cubicBezTo>
                    <a:cubicBezTo>
                      <a:pt x="5886" y="46864"/>
                      <a:pt x="9008" y="37190"/>
                      <a:pt x="7678" y="27875"/>
                    </a:cubicBezTo>
                    <a:cubicBezTo>
                      <a:pt x="7678" y="27875"/>
                      <a:pt x="18426" y="20044"/>
                      <a:pt x="27793" y="21938"/>
                    </a:cubicBezTo>
                    <a:cubicBezTo>
                      <a:pt x="37211" y="23831"/>
                      <a:pt x="50365" y="36320"/>
                      <a:pt x="59783" y="31356"/>
                    </a:cubicBezTo>
                    <a:cubicBezTo>
                      <a:pt x="69201" y="26339"/>
                      <a:pt x="77339" y="27210"/>
                      <a:pt x="84863" y="27107"/>
                    </a:cubicBezTo>
                    <a:cubicBezTo>
                      <a:pt x="92387" y="26953"/>
                      <a:pt x="116853" y="12417"/>
                      <a:pt x="119975" y="32533"/>
                    </a:cubicBezTo>
                    <a:cubicBezTo>
                      <a:pt x="122125" y="46506"/>
                      <a:pt x="116597" y="58943"/>
                      <a:pt x="120640" y="75374"/>
                    </a:cubicBezTo>
                    <a:cubicBezTo>
                      <a:pt x="120896" y="74964"/>
                      <a:pt x="121203" y="74606"/>
                      <a:pt x="121562" y="74247"/>
                    </a:cubicBezTo>
                    <a:cubicBezTo>
                      <a:pt x="127857" y="68566"/>
                      <a:pt x="140756" y="74043"/>
                      <a:pt x="147410" y="75885"/>
                    </a:cubicBezTo>
                    <a:cubicBezTo>
                      <a:pt x="151914" y="77114"/>
                      <a:pt x="155957" y="77114"/>
                      <a:pt x="158619" y="81413"/>
                    </a:cubicBezTo>
                    <a:cubicBezTo>
                      <a:pt x="161434" y="86071"/>
                      <a:pt x="162151" y="92213"/>
                      <a:pt x="162611" y="97485"/>
                    </a:cubicBezTo>
                    <a:cubicBezTo>
                      <a:pt x="163430" y="107926"/>
                      <a:pt x="162253" y="118317"/>
                      <a:pt x="162816" y="128707"/>
                    </a:cubicBezTo>
                    <a:cubicBezTo>
                      <a:pt x="164044" y="149181"/>
                      <a:pt x="176380" y="147799"/>
                      <a:pt x="192195" y="155169"/>
                    </a:cubicBezTo>
                    <a:cubicBezTo>
                      <a:pt x="203814" y="160646"/>
                      <a:pt x="212669" y="175899"/>
                      <a:pt x="226335" y="173851"/>
                    </a:cubicBezTo>
                    <a:cubicBezTo>
                      <a:pt x="244301" y="171139"/>
                      <a:pt x="259042" y="152252"/>
                      <a:pt x="276137" y="146058"/>
                    </a:cubicBezTo>
                    <a:cubicBezTo>
                      <a:pt x="290315" y="140940"/>
                      <a:pt x="305773" y="142731"/>
                      <a:pt x="319695" y="136538"/>
                    </a:cubicBezTo>
                    <a:cubicBezTo>
                      <a:pt x="334128" y="130192"/>
                      <a:pt x="397545" y="72149"/>
                      <a:pt x="370264" y="60991"/>
                    </a:cubicBezTo>
                    <a:cubicBezTo>
                      <a:pt x="358236" y="56026"/>
                      <a:pt x="336995" y="74401"/>
                      <a:pt x="328652" y="60991"/>
                    </a:cubicBezTo>
                    <a:cubicBezTo>
                      <a:pt x="324557" y="54439"/>
                      <a:pt x="325785" y="45994"/>
                      <a:pt x="327014" y="37395"/>
                    </a:cubicBezTo>
                    <a:cubicBezTo>
                      <a:pt x="327014" y="37395"/>
                      <a:pt x="355063" y="8169"/>
                      <a:pt x="366784" y="10012"/>
                    </a:cubicBezTo>
                    <a:cubicBezTo>
                      <a:pt x="378556" y="11905"/>
                      <a:pt x="404404" y="18969"/>
                      <a:pt x="418991" y="27363"/>
                    </a:cubicBezTo>
                    <a:cubicBezTo>
                      <a:pt x="433579" y="35859"/>
                      <a:pt x="444890" y="49474"/>
                      <a:pt x="449087" y="32993"/>
                    </a:cubicBezTo>
                    <a:cubicBezTo>
                      <a:pt x="453285" y="16563"/>
                      <a:pt x="466029" y="-379"/>
                      <a:pt x="473963" y="11854"/>
                    </a:cubicBezTo>
                    <a:cubicBezTo>
                      <a:pt x="481999" y="24036"/>
                      <a:pt x="480566" y="49474"/>
                      <a:pt x="488550" y="51317"/>
                    </a:cubicBezTo>
                    <a:cubicBezTo>
                      <a:pt x="496535" y="53211"/>
                      <a:pt x="533438" y="39545"/>
                      <a:pt x="540144" y="40927"/>
                    </a:cubicBezTo>
                    <a:cubicBezTo>
                      <a:pt x="536254" y="48860"/>
                      <a:pt x="538045" y="58841"/>
                      <a:pt x="539273" y="67184"/>
                    </a:cubicBezTo>
                    <a:cubicBezTo>
                      <a:pt x="540348" y="74401"/>
                      <a:pt x="542242" y="82386"/>
                      <a:pt x="536305" y="87914"/>
                    </a:cubicBezTo>
                    <a:cubicBezTo>
                      <a:pt x="531903" y="92008"/>
                      <a:pt x="524584" y="94619"/>
                      <a:pt x="525454" y="101938"/>
                    </a:cubicBezTo>
                    <a:cubicBezTo>
                      <a:pt x="526682" y="112072"/>
                      <a:pt x="541014" y="117754"/>
                      <a:pt x="549050" y="120825"/>
                    </a:cubicBezTo>
                    <a:cubicBezTo>
                      <a:pt x="552939" y="122309"/>
                      <a:pt x="571673" y="125739"/>
                      <a:pt x="572185" y="131266"/>
                    </a:cubicBezTo>
                    <a:cubicBezTo>
                      <a:pt x="573106" y="141094"/>
                      <a:pt x="536356" y="136078"/>
                      <a:pt x="530623" y="139660"/>
                    </a:cubicBezTo>
                    <a:cubicBezTo>
                      <a:pt x="524276" y="143602"/>
                      <a:pt x="526221" y="150870"/>
                      <a:pt x="531698" y="154555"/>
                    </a:cubicBezTo>
                    <a:cubicBezTo>
                      <a:pt x="538813" y="159366"/>
                      <a:pt x="546849" y="156654"/>
                      <a:pt x="554270" y="159213"/>
                    </a:cubicBezTo>
                    <a:cubicBezTo>
                      <a:pt x="560515" y="161311"/>
                      <a:pt x="555089" y="166634"/>
                      <a:pt x="551762" y="169450"/>
                    </a:cubicBezTo>
                    <a:cubicBezTo>
                      <a:pt x="542959" y="176820"/>
                      <a:pt x="530982" y="173442"/>
                      <a:pt x="522690" y="181119"/>
                    </a:cubicBezTo>
                    <a:cubicBezTo>
                      <a:pt x="517776" y="185675"/>
                      <a:pt x="512299" y="197549"/>
                      <a:pt x="515678" y="203692"/>
                    </a:cubicBezTo>
                    <a:cubicBezTo>
                      <a:pt x="518749" y="209219"/>
                      <a:pt x="526119" y="210704"/>
                      <a:pt x="528320" y="216846"/>
                    </a:cubicBezTo>
                    <a:cubicBezTo>
                      <a:pt x="530367" y="222476"/>
                      <a:pt x="527450" y="232917"/>
                      <a:pt x="533950" y="236859"/>
                    </a:cubicBezTo>
                    <a:cubicBezTo>
                      <a:pt x="541321" y="241363"/>
                      <a:pt x="538659" y="228260"/>
                      <a:pt x="538762" y="224523"/>
                    </a:cubicBezTo>
                    <a:cubicBezTo>
                      <a:pt x="545057" y="224882"/>
                      <a:pt x="546490" y="228208"/>
                      <a:pt x="550278" y="232303"/>
                    </a:cubicBezTo>
                    <a:cubicBezTo>
                      <a:pt x="554884" y="237319"/>
                      <a:pt x="558826" y="236603"/>
                      <a:pt x="565121" y="234862"/>
                    </a:cubicBezTo>
                    <a:cubicBezTo>
                      <a:pt x="571366" y="233122"/>
                      <a:pt x="575614" y="232150"/>
                      <a:pt x="581398" y="235784"/>
                    </a:cubicBezTo>
                    <a:cubicBezTo>
                      <a:pt x="586567" y="239008"/>
                      <a:pt x="593631" y="245150"/>
                      <a:pt x="595166" y="251292"/>
                    </a:cubicBezTo>
                    <a:cubicBezTo>
                      <a:pt x="600285" y="271613"/>
                      <a:pt x="549510" y="259943"/>
                      <a:pt x="540092" y="26030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79"/>
              <p:cNvSpPr/>
              <p:nvPr/>
            </p:nvSpPr>
            <p:spPr>
              <a:xfrm>
                <a:off x="361667" y="3653134"/>
                <a:ext cx="624443" cy="690982"/>
              </a:xfrm>
              <a:custGeom>
                <a:rect b="b" l="l" r="r" t="t"/>
                <a:pathLst>
                  <a:path extrusionOk="0" h="690982" w="624443">
                    <a:moveTo>
                      <a:pt x="619581" y="141831"/>
                    </a:moveTo>
                    <a:cubicBezTo>
                      <a:pt x="617175" y="157595"/>
                      <a:pt x="610572" y="174384"/>
                      <a:pt x="595627" y="181959"/>
                    </a:cubicBezTo>
                    <a:cubicBezTo>
                      <a:pt x="582319" y="188715"/>
                      <a:pt x="570854" y="189073"/>
                      <a:pt x="561538" y="202637"/>
                    </a:cubicBezTo>
                    <a:cubicBezTo>
                      <a:pt x="547668" y="222855"/>
                      <a:pt x="549766" y="249573"/>
                      <a:pt x="538659" y="271070"/>
                    </a:cubicBezTo>
                    <a:cubicBezTo>
                      <a:pt x="531903" y="284224"/>
                      <a:pt x="521564" y="300142"/>
                      <a:pt x="509689" y="309202"/>
                    </a:cubicBezTo>
                    <a:cubicBezTo>
                      <a:pt x="495255" y="320155"/>
                      <a:pt x="479798" y="314679"/>
                      <a:pt x="463572" y="311966"/>
                    </a:cubicBezTo>
                    <a:cubicBezTo>
                      <a:pt x="435012" y="307155"/>
                      <a:pt x="403073" y="330034"/>
                      <a:pt x="406093" y="361870"/>
                    </a:cubicBezTo>
                    <a:cubicBezTo>
                      <a:pt x="407577" y="377225"/>
                      <a:pt x="418377" y="389765"/>
                      <a:pt x="418991" y="405581"/>
                    </a:cubicBezTo>
                    <a:cubicBezTo>
                      <a:pt x="419657" y="424212"/>
                      <a:pt x="409266" y="437980"/>
                      <a:pt x="399900" y="452926"/>
                    </a:cubicBezTo>
                    <a:cubicBezTo>
                      <a:pt x="391710" y="465978"/>
                      <a:pt x="387616" y="480156"/>
                      <a:pt x="395191" y="494744"/>
                    </a:cubicBezTo>
                    <a:cubicBezTo>
                      <a:pt x="402459" y="508665"/>
                      <a:pt x="418786" y="510610"/>
                      <a:pt x="427027" y="522690"/>
                    </a:cubicBezTo>
                    <a:cubicBezTo>
                      <a:pt x="432350" y="530367"/>
                      <a:pt x="431173" y="539734"/>
                      <a:pt x="429842" y="548794"/>
                    </a:cubicBezTo>
                    <a:cubicBezTo>
                      <a:pt x="428665" y="557444"/>
                      <a:pt x="427385" y="565838"/>
                      <a:pt x="431480" y="572389"/>
                    </a:cubicBezTo>
                    <a:cubicBezTo>
                      <a:pt x="439823" y="585748"/>
                      <a:pt x="461064" y="567373"/>
                      <a:pt x="473093" y="572389"/>
                    </a:cubicBezTo>
                    <a:cubicBezTo>
                      <a:pt x="500374" y="583599"/>
                      <a:pt x="436957" y="641590"/>
                      <a:pt x="422523" y="647937"/>
                    </a:cubicBezTo>
                    <a:cubicBezTo>
                      <a:pt x="408601" y="654130"/>
                      <a:pt x="393092" y="652339"/>
                      <a:pt x="378965" y="657457"/>
                    </a:cubicBezTo>
                    <a:cubicBezTo>
                      <a:pt x="361870" y="663650"/>
                      <a:pt x="347129" y="682537"/>
                      <a:pt x="329164" y="685250"/>
                    </a:cubicBezTo>
                    <a:cubicBezTo>
                      <a:pt x="315497" y="687297"/>
                      <a:pt x="306591" y="672096"/>
                      <a:pt x="295024" y="666568"/>
                    </a:cubicBezTo>
                    <a:cubicBezTo>
                      <a:pt x="279208" y="659146"/>
                      <a:pt x="266873" y="660579"/>
                      <a:pt x="265644" y="640106"/>
                    </a:cubicBezTo>
                    <a:cubicBezTo>
                      <a:pt x="265030" y="629715"/>
                      <a:pt x="266258" y="619274"/>
                      <a:pt x="265440" y="608884"/>
                    </a:cubicBezTo>
                    <a:cubicBezTo>
                      <a:pt x="264979" y="603611"/>
                      <a:pt x="264262" y="597470"/>
                      <a:pt x="261447" y="592812"/>
                    </a:cubicBezTo>
                    <a:cubicBezTo>
                      <a:pt x="258786" y="588564"/>
                      <a:pt x="254742" y="588564"/>
                      <a:pt x="250238" y="587284"/>
                    </a:cubicBezTo>
                    <a:cubicBezTo>
                      <a:pt x="243635" y="585441"/>
                      <a:pt x="230686" y="579965"/>
                      <a:pt x="224390" y="585646"/>
                    </a:cubicBezTo>
                    <a:cubicBezTo>
                      <a:pt x="224032" y="586004"/>
                      <a:pt x="223674" y="586363"/>
                      <a:pt x="223469" y="586772"/>
                    </a:cubicBezTo>
                    <a:cubicBezTo>
                      <a:pt x="219374" y="570393"/>
                      <a:pt x="224953" y="557904"/>
                      <a:pt x="222803" y="543931"/>
                    </a:cubicBezTo>
                    <a:cubicBezTo>
                      <a:pt x="219681" y="523816"/>
                      <a:pt x="195215" y="538352"/>
                      <a:pt x="187691" y="538506"/>
                    </a:cubicBezTo>
                    <a:cubicBezTo>
                      <a:pt x="180167" y="538608"/>
                      <a:pt x="172029" y="537738"/>
                      <a:pt x="162611" y="542754"/>
                    </a:cubicBezTo>
                    <a:cubicBezTo>
                      <a:pt x="153193" y="547770"/>
                      <a:pt x="140039" y="535230"/>
                      <a:pt x="130621" y="533336"/>
                    </a:cubicBezTo>
                    <a:cubicBezTo>
                      <a:pt x="121203" y="531442"/>
                      <a:pt x="110506" y="539274"/>
                      <a:pt x="110506" y="539274"/>
                    </a:cubicBezTo>
                    <a:cubicBezTo>
                      <a:pt x="110352" y="537994"/>
                      <a:pt x="110096" y="536714"/>
                      <a:pt x="109738" y="535486"/>
                    </a:cubicBezTo>
                    <a:cubicBezTo>
                      <a:pt x="106872" y="525710"/>
                      <a:pt x="98273" y="523048"/>
                      <a:pt x="90340" y="517776"/>
                    </a:cubicBezTo>
                    <a:cubicBezTo>
                      <a:pt x="83583" y="513272"/>
                      <a:pt x="77134" y="506106"/>
                      <a:pt x="71965" y="498838"/>
                    </a:cubicBezTo>
                    <a:cubicBezTo>
                      <a:pt x="70685" y="497047"/>
                      <a:pt x="69456" y="495255"/>
                      <a:pt x="68330" y="493515"/>
                    </a:cubicBezTo>
                    <a:cubicBezTo>
                      <a:pt x="59066" y="478774"/>
                      <a:pt x="71401" y="480873"/>
                      <a:pt x="78670" y="470329"/>
                    </a:cubicBezTo>
                    <a:cubicBezTo>
                      <a:pt x="83788" y="462958"/>
                      <a:pt x="86603" y="449548"/>
                      <a:pt x="87780" y="440796"/>
                    </a:cubicBezTo>
                    <a:cubicBezTo>
                      <a:pt x="72425" y="430405"/>
                      <a:pt x="52310" y="418326"/>
                      <a:pt x="47191" y="399183"/>
                    </a:cubicBezTo>
                    <a:cubicBezTo>
                      <a:pt x="42278" y="380654"/>
                      <a:pt x="53487" y="362126"/>
                      <a:pt x="61267" y="346157"/>
                    </a:cubicBezTo>
                    <a:cubicBezTo>
                      <a:pt x="69354" y="329676"/>
                      <a:pt x="78772" y="310942"/>
                      <a:pt x="73602" y="292158"/>
                    </a:cubicBezTo>
                    <a:cubicBezTo>
                      <a:pt x="68842" y="274602"/>
                      <a:pt x="53231" y="263546"/>
                      <a:pt x="39616" y="252951"/>
                    </a:cubicBezTo>
                    <a:cubicBezTo>
                      <a:pt x="27076" y="243073"/>
                      <a:pt x="15150" y="233450"/>
                      <a:pt x="11465" y="217173"/>
                    </a:cubicBezTo>
                    <a:cubicBezTo>
                      <a:pt x="7370" y="199208"/>
                      <a:pt x="10800" y="180219"/>
                      <a:pt x="7678" y="161997"/>
                    </a:cubicBezTo>
                    <a:cubicBezTo>
                      <a:pt x="11670" y="165426"/>
                      <a:pt x="14997" y="170852"/>
                      <a:pt x="17710" y="174384"/>
                    </a:cubicBezTo>
                    <a:cubicBezTo>
                      <a:pt x="22418" y="180372"/>
                      <a:pt x="25182" y="180014"/>
                      <a:pt x="32041" y="182368"/>
                    </a:cubicBezTo>
                    <a:cubicBezTo>
                      <a:pt x="45707" y="187077"/>
                      <a:pt x="54306" y="212516"/>
                      <a:pt x="69610" y="192912"/>
                    </a:cubicBezTo>
                    <a:cubicBezTo>
                      <a:pt x="78465" y="181703"/>
                      <a:pt x="73398" y="164556"/>
                      <a:pt x="65157" y="154575"/>
                    </a:cubicBezTo>
                    <a:cubicBezTo>
                      <a:pt x="52156" y="138862"/>
                      <a:pt x="25950" y="126783"/>
                      <a:pt x="26001" y="103289"/>
                    </a:cubicBezTo>
                    <a:cubicBezTo>
                      <a:pt x="26001" y="83328"/>
                      <a:pt x="49085" y="67972"/>
                      <a:pt x="67102" y="75138"/>
                    </a:cubicBezTo>
                    <a:cubicBezTo>
                      <a:pt x="78772" y="79745"/>
                      <a:pt x="86347" y="90903"/>
                      <a:pt x="97659" y="95970"/>
                    </a:cubicBezTo>
                    <a:cubicBezTo>
                      <a:pt x="107025" y="100218"/>
                      <a:pt x="116802" y="98478"/>
                      <a:pt x="126731" y="97813"/>
                    </a:cubicBezTo>
                    <a:cubicBezTo>
                      <a:pt x="151607" y="96175"/>
                      <a:pt x="158670" y="105746"/>
                      <a:pt x="172797" y="124838"/>
                    </a:cubicBezTo>
                    <a:cubicBezTo>
                      <a:pt x="177659" y="131491"/>
                      <a:pt x="183648" y="143315"/>
                      <a:pt x="191274" y="147205"/>
                    </a:cubicBezTo>
                    <a:cubicBezTo>
                      <a:pt x="202074" y="152682"/>
                      <a:pt x="207807" y="143776"/>
                      <a:pt x="214870" y="136712"/>
                    </a:cubicBezTo>
                    <a:cubicBezTo>
                      <a:pt x="224083" y="127550"/>
                      <a:pt x="226642" y="128062"/>
                      <a:pt x="237186" y="135177"/>
                    </a:cubicBezTo>
                    <a:cubicBezTo>
                      <a:pt x="245273" y="140654"/>
                      <a:pt x="252490" y="147051"/>
                      <a:pt x="257250" y="135433"/>
                    </a:cubicBezTo>
                    <a:cubicBezTo>
                      <a:pt x="261447" y="125247"/>
                      <a:pt x="256226" y="113577"/>
                      <a:pt x="262215" y="103033"/>
                    </a:cubicBezTo>
                    <a:cubicBezTo>
                      <a:pt x="267077" y="94537"/>
                      <a:pt x="276188" y="88906"/>
                      <a:pt x="282074" y="81127"/>
                    </a:cubicBezTo>
                    <a:cubicBezTo>
                      <a:pt x="287295" y="74217"/>
                      <a:pt x="291646" y="62854"/>
                      <a:pt x="301729" y="62291"/>
                    </a:cubicBezTo>
                    <a:cubicBezTo>
                      <a:pt x="313143" y="61574"/>
                      <a:pt x="317698" y="74626"/>
                      <a:pt x="326707" y="78619"/>
                    </a:cubicBezTo>
                    <a:cubicBezTo>
                      <a:pt x="343290" y="85989"/>
                      <a:pt x="347436" y="62240"/>
                      <a:pt x="356854" y="53487"/>
                    </a:cubicBezTo>
                    <a:cubicBezTo>
                      <a:pt x="371800" y="39617"/>
                      <a:pt x="390021" y="29329"/>
                      <a:pt x="406502" y="17505"/>
                    </a:cubicBezTo>
                    <a:cubicBezTo>
                      <a:pt x="411058" y="14229"/>
                      <a:pt x="414487" y="11005"/>
                      <a:pt x="416995" y="7678"/>
                    </a:cubicBezTo>
                    <a:cubicBezTo>
                      <a:pt x="428614" y="16226"/>
                      <a:pt x="441359" y="22828"/>
                      <a:pt x="453694" y="30250"/>
                    </a:cubicBezTo>
                    <a:cubicBezTo>
                      <a:pt x="467104" y="38337"/>
                      <a:pt x="479542" y="48881"/>
                      <a:pt x="494027" y="55074"/>
                    </a:cubicBezTo>
                    <a:cubicBezTo>
                      <a:pt x="533592" y="71965"/>
                      <a:pt x="573004" y="41817"/>
                      <a:pt x="611954" y="35727"/>
                    </a:cubicBezTo>
                    <a:cubicBezTo>
                      <a:pt x="612415" y="35624"/>
                      <a:pt x="620963" y="132464"/>
                      <a:pt x="619530" y="14188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79"/>
              <p:cNvSpPr/>
              <p:nvPr/>
            </p:nvSpPr>
            <p:spPr>
              <a:xfrm>
                <a:off x="70585" y="4291144"/>
                <a:ext cx="255919" cy="271274"/>
              </a:xfrm>
              <a:custGeom>
                <a:rect b="b" l="l" r="r" t="t"/>
                <a:pathLst>
                  <a:path extrusionOk="0" h="271274" w="255919">
                    <a:moveTo>
                      <a:pt x="211799" y="189070"/>
                    </a:moveTo>
                    <a:cubicBezTo>
                      <a:pt x="206885" y="198539"/>
                      <a:pt x="208574" y="211437"/>
                      <a:pt x="202125" y="219985"/>
                    </a:cubicBezTo>
                    <a:cubicBezTo>
                      <a:pt x="199668" y="223261"/>
                      <a:pt x="196137" y="225257"/>
                      <a:pt x="192195" y="226332"/>
                    </a:cubicBezTo>
                    <a:cubicBezTo>
                      <a:pt x="185746" y="228174"/>
                      <a:pt x="178222" y="227970"/>
                      <a:pt x="172285" y="228072"/>
                    </a:cubicBezTo>
                    <a:cubicBezTo>
                      <a:pt x="157390" y="228379"/>
                      <a:pt x="146079" y="231450"/>
                      <a:pt x="133744" y="240254"/>
                    </a:cubicBezTo>
                    <a:cubicBezTo>
                      <a:pt x="122944" y="247983"/>
                      <a:pt x="113168" y="257349"/>
                      <a:pt x="104415" y="267432"/>
                    </a:cubicBezTo>
                    <a:cubicBezTo>
                      <a:pt x="101088" y="263338"/>
                      <a:pt x="97659" y="259396"/>
                      <a:pt x="94332" y="255506"/>
                    </a:cubicBezTo>
                    <a:cubicBezTo>
                      <a:pt x="85938" y="245628"/>
                      <a:pt x="78465" y="234419"/>
                      <a:pt x="71402" y="223619"/>
                    </a:cubicBezTo>
                    <a:cubicBezTo>
                      <a:pt x="65720" y="214764"/>
                      <a:pt x="60551" y="207445"/>
                      <a:pt x="53180" y="199972"/>
                    </a:cubicBezTo>
                    <a:cubicBezTo>
                      <a:pt x="48318" y="195007"/>
                      <a:pt x="44888" y="189377"/>
                      <a:pt x="41561" y="183286"/>
                    </a:cubicBezTo>
                    <a:cubicBezTo>
                      <a:pt x="34600" y="170490"/>
                      <a:pt x="29380" y="157029"/>
                      <a:pt x="26104" y="142749"/>
                    </a:cubicBezTo>
                    <a:cubicBezTo>
                      <a:pt x="21241" y="121200"/>
                      <a:pt x="18477" y="99140"/>
                      <a:pt x="10032" y="78564"/>
                    </a:cubicBezTo>
                    <a:cubicBezTo>
                      <a:pt x="9315" y="76875"/>
                      <a:pt x="8548" y="75135"/>
                      <a:pt x="7678" y="73445"/>
                    </a:cubicBezTo>
                    <a:cubicBezTo>
                      <a:pt x="10595" y="68122"/>
                      <a:pt x="13257" y="63414"/>
                      <a:pt x="13513" y="62953"/>
                    </a:cubicBezTo>
                    <a:cubicBezTo>
                      <a:pt x="18631" y="53688"/>
                      <a:pt x="26053" y="45704"/>
                      <a:pt x="32041" y="37002"/>
                    </a:cubicBezTo>
                    <a:cubicBezTo>
                      <a:pt x="34703" y="33112"/>
                      <a:pt x="37415" y="28711"/>
                      <a:pt x="41510" y="26203"/>
                    </a:cubicBezTo>
                    <a:cubicBezTo>
                      <a:pt x="45451" y="23848"/>
                      <a:pt x="50109" y="23848"/>
                      <a:pt x="54562" y="23848"/>
                    </a:cubicBezTo>
                    <a:cubicBezTo>
                      <a:pt x="65976" y="23848"/>
                      <a:pt x="74114" y="21545"/>
                      <a:pt x="83430" y="14942"/>
                    </a:cubicBezTo>
                    <a:cubicBezTo>
                      <a:pt x="90340" y="10131"/>
                      <a:pt x="100423" y="4194"/>
                      <a:pt x="108459" y="10233"/>
                    </a:cubicBezTo>
                    <a:cubicBezTo>
                      <a:pt x="116085" y="15966"/>
                      <a:pt x="114294" y="28506"/>
                      <a:pt x="114089" y="36747"/>
                    </a:cubicBezTo>
                    <a:cubicBezTo>
                      <a:pt x="113884" y="47700"/>
                      <a:pt x="113014" y="59779"/>
                      <a:pt x="116443" y="70323"/>
                    </a:cubicBezTo>
                    <a:cubicBezTo>
                      <a:pt x="118644" y="77028"/>
                      <a:pt x="123302" y="83785"/>
                      <a:pt x="127090" y="89722"/>
                    </a:cubicBezTo>
                    <a:cubicBezTo>
                      <a:pt x="132822" y="98628"/>
                      <a:pt x="142803" y="90746"/>
                      <a:pt x="149457" y="86702"/>
                    </a:cubicBezTo>
                    <a:cubicBezTo>
                      <a:pt x="160154" y="80202"/>
                      <a:pt x="171978" y="71040"/>
                      <a:pt x="177147" y="59575"/>
                    </a:cubicBezTo>
                    <a:cubicBezTo>
                      <a:pt x="181242" y="50618"/>
                      <a:pt x="188613" y="37463"/>
                      <a:pt x="199975" y="37514"/>
                    </a:cubicBezTo>
                    <a:lnTo>
                      <a:pt x="200129" y="37514"/>
                    </a:lnTo>
                    <a:cubicBezTo>
                      <a:pt x="213642" y="37770"/>
                      <a:pt x="206322" y="65256"/>
                      <a:pt x="206015" y="72985"/>
                    </a:cubicBezTo>
                    <a:cubicBezTo>
                      <a:pt x="205452" y="86139"/>
                      <a:pt x="212004" y="95250"/>
                      <a:pt x="219221" y="105691"/>
                    </a:cubicBezTo>
                    <a:cubicBezTo>
                      <a:pt x="223315" y="111629"/>
                      <a:pt x="227717" y="117361"/>
                      <a:pt x="232989" y="122326"/>
                    </a:cubicBezTo>
                    <a:cubicBezTo>
                      <a:pt x="237442" y="126523"/>
                      <a:pt x="243175" y="129850"/>
                      <a:pt x="247013" y="134713"/>
                    </a:cubicBezTo>
                    <a:cubicBezTo>
                      <a:pt x="264774" y="157285"/>
                      <a:pt x="219732" y="173868"/>
                      <a:pt x="211799" y="18907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79"/>
              <p:cNvSpPr/>
              <p:nvPr/>
            </p:nvSpPr>
            <p:spPr>
              <a:xfrm>
                <a:off x="167220" y="4506730"/>
                <a:ext cx="255919" cy="199617"/>
              </a:xfrm>
              <a:custGeom>
                <a:rect b="b" l="l" r="r" t="t"/>
                <a:pathLst>
                  <a:path extrusionOk="0" h="199617" w="255919">
                    <a:moveTo>
                      <a:pt x="251466" y="130260"/>
                    </a:moveTo>
                    <a:cubicBezTo>
                      <a:pt x="245887" y="129441"/>
                      <a:pt x="242049" y="140650"/>
                      <a:pt x="240462" y="144489"/>
                    </a:cubicBezTo>
                    <a:cubicBezTo>
                      <a:pt x="237237" y="152423"/>
                      <a:pt x="232631" y="160049"/>
                      <a:pt x="225567" y="165269"/>
                    </a:cubicBezTo>
                    <a:cubicBezTo>
                      <a:pt x="215842" y="172384"/>
                      <a:pt x="207295" y="181085"/>
                      <a:pt x="198645" y="189684"/>
                    </a:cubicBezTo>
                    <a:cubicBezTo>
                      <a:pt x="190865" y="197311"/>
                      <a:pt x="182368" y="195468"/>
                      <a:pt x="172797" y="191732"/>
                    </a:cubicBezTo>
                    <a:cubicBezTo>
                      <a:pt x="158824" y="186306"/>
                      <a:pt x="146386" y="178373"/>
                      <a:pt x="132771" y="172231"/>
                    </a:cubicBezTo>
                    <a:cubicBezTo>
                      <a:pt x="120743" y="166805"/>
                      <a:pt x="113628" y="169979"/>
                      <a:pt x="103852" y="177400"/>
                    </a:cubicBezTo>
                    <a:cubicBezTo>
                      <a:pt x="94588" y="184413"/>
                      <a:pt x="85887" y="182979"/>
                      <a:pt x="75138" y="180113"/>
                    </a:cubicBezTo>
                    <a:cubicBezTo>
                      <a:pt x="63314" y="177042"/>
                      <a:pt x="53948" y="177810"/>
                      <a:pt x="42022" y="178219"/>
                    </a:cubicBezTo>
                    <a:cubicBezTo>
                      <a:pt x="40845" y="178219"/>
                      <a:pt x="39616" y="178219"/>
                      <a:pt x="38388" y="178219"/>
                    </a:cubicBezTo>
                    <a:cubicBezTo>
                      <a:pt x="38286" y="177707"/>
                      <a:pt x="38081" y="177144"/>
                      <a:pt x="37927" y="176632"/>
                    </a:cubicBezTo>
                    <a:cubicBezTo>
                      <a:pt x="34549" y="165730"/>
                      <a:pt x="35675" y="154726"/>
                      <a:pt x="33474" y="143619"/>
                    </a:cubicBezTo>
                    <a:cubicBezTo>
                      <a:pt x="31990" y="136197"/>
                      <a:pt x="29738" y="128775"/>
                      <a:pt x="29021" y="121200"/>
                    </a:cubicBezTo>
                    <a:cubicBezTo>
                      <a:pt x="28509" y="115877"/>
                      <a:pt x="29891" y="110963"/>
                      <a:pt x="29738" y="105692"/>
                    </a:cubicBezTo>
                    <a:cubicBezTo>
                      <a:pt x="29431" y="94431"/>
                      <a:pt x="25797" y="79486"/>
                      <a:pt x="20166" y="69607"/>
                    </a:cubicBezTo>
                    <a:cubicBezTo>
                      <a:pt x="16686" y="63465"/>
                      <a:pt x="12284" y="57579"/>
                      <a:pt x="7678" y="51949"/>
                    </a:cubicBezTo>
                    <a:lnTo>
                      <a:pt x="7678" y="51949"/>
                    </a:lnTo>
                    <a:cubicBezTo>
                      <a:pt x="16430" y="41763"/>
                      <a:pt x="26206" y="32448"/>
                      <a:pt x="37006" y="24719"/>
                    </a:cubicBezTo>
                    <a:cubicBezTo>
                      <a:pt x="49341" y="15915"/>
                      <a:pt x="60653" y="12844"/>
                      <a:pt x="75547" y="12537"/>
                    </a:cubicBezTo>
                    <a:cubicBezTo>
                      <a:pt x="81485" y="12435"/>
                      <a:pt x="89009" y="12639"/>
                      <a:pt x="95458" y="10797"/>
                    </a:cubicBezTo>
                    <a:cubicBezTo>
                      <a:pt x="95458" y="10797"/>
                      <a:pt x="94127" y="19088"/>
                      <a:pt x="107742" y="16222"/>
                    </a:cubicBezTo>
                    <a:cubicBezTo>
                      <a:pt x="121408" y="13458"/>
                      <a:pt x="141114" y="-1897"/>
                      <a:pt x="150532" y="16836"/>
                    </a:cubicBezTo>
                    <a:cubicBezTo>
                      <a:pt x="159950" y="35518"/>
                      <a:pt x="143520" y="59933"/>
                      <a:pt x="150532" y="71757"/>
                    </a:cubicBezTo>
                    <a:cubicBezTo>
                      <a:pt x="157595" y="83529"/>
                      <a:pt x="175970" y="104617"/>
                      <a:pt x="199003" y="106562"/>
                    </a:cubicBezTo>
                    <a:cubicBezTo>
                      <a:pt x="222036" y="108404"/>
                      <a:pt x="250699" y="105589"/>
                      <a:pt x="251415" y="13026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79"/>
              <p:cNvSpPr/>
              <p:nvPr/>
            </p:nvSpPr>
            <p:spPr>
              <a:xfrm>
                <a:off x="198032" y="4629168"/>
                <a:ext cx="291748" cy="199617"/>
              </a:xfrm>
              <a:custGeom>
                <a:rect b="b" l="l" r="r" t="t"/>
                <a:pathLst>
                  <a:path extrusionOk="0" h="199617" w="291748">
                    <a:moveTo>
                      <a:pt x="281153" y="100875"/>
                    </a:moveTo>
                    <a:lnTo>
                      <a:pt x="281153" y="100875"/>
                    </a:lnTo>
                    <a:cubicBezTo>
                      <a:pt x="275216" y="107222"/>
                      <a:pt x="263392" y="111828"/>
                      <a:pt x="258120" y="112801"/>
                    </a:cubicBezTo>
                    <a:cubicBezTo>
                      <a:pt x="250699" y="114183"/>
                      <a:pt x="243072" y="113722"/>
                      <a:pt x="236111" y="111316"/>
                    </a:cubicBezTo>
                    <a:lnTo>
                      <a:pt x="236111" y="111316"/>
                    </a:lnTo>
                    <a:cubicBezTo>
                      <a:pt x="231658" y="109730"/>
                      <a:pt x="227564" y="107375"/>
                      <a:pt x="223878" y="104100"/>
                    </a:cubicBezTo>
                    <a:cubicBezTo>
                      <a:pt x="212157" y="93658"/>
                      <a:pt x="203354" y="78252"/>
                      <a:pt x="185286" y="86339"/>
                    </a:cubicBezTo>
                    <a:cubicBezTo>
                      <a:pt x="168907" y="93658"/>
                      <a:pt x="167474" y="107734"/>
                      <a:pt x="170238" y="123242"/>
                    </a:cubicBezTo>
                    <a:cubicBezTo>
                      <a:pt x="173001" y="138393"/>
                      <a:pt x="172746" y="154464"/>
                      <a:pt x="170391" y="169666"/>
                    </a:cubicBezTo>
                    <a:cubicBezTo>
                      <a:pt x="168037" y="185277"/>
                      <a:pt x="158619" y="196128"/>
                      <a:pt x="141933" y="195514"/>
                    </a:cubicBezTo>
                    <a:cubicBezTo>
                      <a:pt x="132515" y="195156"/>
                      <a:pt x="123507" y="191880"/>
                      <a:pt x="114089" y="192238"/>
                    </a:cubicBezTo>
                    <a:cubicBezTo>
                      <a:pt x="112042" y="187069"/>
                      <a:pt x="109738" y="181899"/>
                      <a:pt x="106821" y="178419"/>
                    </a:cubicBezTo>
                    <a:cubicBezTo>
                      <a:pt x="103033" y="173965"/>
                      <a:pt x="95970" y="174068"/>
                      <a:pt x="90749" y="172072"/>
                    </a:cubicBezTo>
                    <a:cubicBezTo>
                      <a:pt x="84095" y="169410"/>
                      <a:pt x="78363" y="168182"/>
                      <a:pt x="71350" y="166800"/>
                    </a:cubicBezTo>
                    <a:cubicBezTo>
                      <a:pt x="56609" y="163985"/>
                      <a:pt x="44632" y="158764"/>
                      <a:pt x="35982" y="146224"/>
                    </a:cubicBezTo>
                    <a:cubicBezTo>
                      <a:pt x="26820" y="132865"/>
                      <a:pt x="20883" y="116947"/>
                      <a:pt x="16225" y="101438"/>
                    </a:cubicBezTo>
                    <a:cubicBezTo>
                      <a:pt x="11721" y="86492"/>
                      <a:pt x="11977" y="70625"/>
                      <a:pt x="7678" y="55679"/>
                    </a:cubicBezTo>
                    <a:cubicBezTo>
                      <a:pt x="8906" y="55679"/>
                      <a:pt x="10134" y="55679"/>
                      <a:pt x="11312" y="55679"/>
                    </a:cubicBezTo>
                    <a:cubicBezTo>
                      <a:pt x="23237" y="55270"/>
                      <a:pt x="32604" y="54502"/>
                      <a:pt x="44428" y="57573"/>
                    </a:cubicBezTo>
                    <a:cubicBezTo>
                      <a:pt x="55125" y="60440"/>
                      <a:pt x="63878" y="61873"/>
                      <a:pt x="73142" y="54861"/>
                    </a:cubicBezTo>
                    <a:cubicBezTo>
                      <a:pt x="82918" y="47439"/>
                      <a:pt x="90032" y="44214"/>
                      <a:pt x="102061" y="49691"/>
                    </a:cubicBezTo>
                    <a:cubicBezTo>
                      <a:pt x="115624" y="55833"/>
                      <a:pt x="128113" y="63767"/>
                      <a:pt x="142086" y="69192"/>
                    </a:cubicBezTo>
                    <a:cubicBezTo>
                      <a:pt x="151658" y="72928"/>
                      <a:pt x="160154" y="74771"/>
                      <a:pt x="167934" y="67145"/>
                    </a:cubicBezTo>
                    <a:cubicBezTo>
                      <a:pt x="176584" y="58546"/>
                      <a:pt x="185183" y="49844"/>
                      <a:pt x="194857" y="42730"/>
                    </a:cubicBezTo>
                    <a:cubicBezTo>
                      <a:pt x="201920" y="37509"/>
                      <a:pt x="206527" y="29883"/>
                      <a:pt x="209752" y="21949"/>
                    </a:cubicBezTo>
                    <a:cubicBezTo>
                      <a:pt x="211287" y="18111"/>
                      <a:pt x="215126" y="6901"/>
                      <a:pt x="220756" y="7720"/>
                    </a:cubicBezTo>
                    <a:cubicBezTo>
                      <a:pt x="225823" y="8488"/>
                      <a:pt x="227308" y="21745"/>
                      <a:pt x="228229" y="25379"/>
                    </a:cubicBezTo>
                    <a:cubicBezTo>
                      <a:pt x="231914" y="40631"/>
                      <a:pt x="237289" y="54144"/>
                      <a:pt x="247935" y="65967"/>
                    </a:cubicBezTo>
                    <a:cubicBezTo>
                      <a:pt x="253360" y="72007"/>
                      <a:pt x="259809" y="76614"/>
                      <a:pt x="267180" y="80043"/>
                    </a:cubicBezTo>
                    <a:cubicBezTo>
                      <a:pt x="271991" y="82244"/>
                      <a:pt x="281000" y="84036"/>
                      <a:pt x="283712" y="89154"/>
                    </a:cubicBezTo>
                    <a:cubicBezTo>
                      <a:pt x="285913" y="93351"/>
                      <a:pt x="284429" y="97241"/>
                      <a:pt x="281255" y="10072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79"/>
              <p:cNvSpPr/>
              <p:nvPr/>
            </p:nvSpPr>
            <p:spPr>
              <a:xfrm>
                <a:off x="304341" y="4705571"/>
                <a:ext cx="148433" cy="174025"/>
              </a:xfrm>
              <a:custGeom>
                <a:rect b="b" l="l" r="r" t="t"/>
                <a:pathLst>
                  <a:path extrusionOk="0" h="174025" w="148433">
                    <a:moveTo>
                      <a:pt x="31222" y="171318"/>
                    </a:moveTo>
                    <a:cubicBezTo>
                      <a:pt x="27588" y="166097"/>
                      <a:pt x="23852" y="160876"/>
                      <a:pt x="21088" y="155195"/>
                    </a:cubicBezTo>
                    <a:cubicBezTo>
                      <a:pt x="16686" y="146084"/>
                      <a:pt x="15458" y="136001"/>
                      <a:pt x="11721" y="126685"/>
                    </a:cubicBezTo>
                    <a:cubicBezTo>
                      <a:pt x="10493" y="123512"/>
                      <a:pt x="9162" y="119673"/>
                      <a:pt x="7678" y="115834"/>
                    </a:cubicBezTo>
                    <a:cubicBezTo>
                      <a:pt x="17095" y="115527"/>
                      <a:pt x="26104" y="118752"/>
                      <a:pt x="35522" y="119110"/>
                    </a:cubicBezTo>
                    <a:cubicBezTo>
                      <a:pt x="52208" y="119775"/>
                      <a:pt x="61625" y="108873"/>
                      <a:pt x="63980" y="93262"/>
                    </a:cubicBezTo>
                    <a:cubicBezTo>
                      <a:pt x="66334" y="78060"/>
                      <a:pt x="66590" y="61989"/>
                      <a:pt x="63826" y="46838"/>
                    </a:cubicBezTo>
                    <a:cubicBezTo>
                      <a:pt x="61062" y="31330"/>
                      <a:pt x="62496" y="17203"/>
                      <a:pt x="78874" y="9935"/>
                    </a:cubicBezTo>
                    <a:cubicBezTo>
                      <a:pt x="96942" y="1848"/>
                      <a:pt x="105746" y="17305"/>
                      <a:pt x="117467" y="27696"/>
                    </a:cubicBezTo>
                    <a:cubicBezTo>
                      <a:pt x="121101" y="30920"/>
                      <a:pt x="125247" y="33326"/>
                      <a:pt x="129700" y="34861"/>
                    </a:cubicBezTo>
                    <a:lnTo>
                      <a:pt x="129700" y="34861"/>
                    </a:lnTo>
                    <a:cubicBezTo>
                      <a:pt x="131747" y="36755"/>
                      <a:pt x="201101" y="102424"/>
                      <a:pt x="31171" y="17126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9" name="Google Shape;859;p79"/>
              <p:cNvSpPr/>
              <p:nvPr/>
            </p:nvSpPr>
            <p:spPr>
              <a:xfrm>
                <a:off x="327783" y="4722416"/>
                <a:ext cx="286629" cy="240564"/>
              </a:xfrm>
              <a:custGeom>
                <a:rect b="b" l="l" r="r" t="t"/>
                <a:pathLst>
                  <a:path extrusionOk="0" h="240564" w="286629">
                    <a:moveTo>
                      <a:pt x="278696" y="125452"/>
                    </a:moveTo>
                    <a:cubicBezTo>
                      <a:pt x="276905" y="133897"/>
                      <a:pt x="272605" y="142189"/>
                      <a:pt x="263392" y="144236"/>
                    </a:cubicBezTo>
                    <a:cubicBezTo>
                      <a:pt x="250647" y="147000"/>
                      <a:pt x="239080" y="142957"/>
                      <a:pt x="226489" y="148587"/>
                    </a:cubicBezTo>
                    <a:cubicBezTo>
                      <a:pt x="214921" y="153654"/>
                      <a:pt x="201716" y="159694"/>
                      <a:pt x="193373" y="169419"/>
                    </a:cubicBezTo>
                    <a:cubicBezTo>
                      <a:pt x="183034" y="181396"/>
                      <a:pt x="179348" y="198235"/>
                      <a:pt x="172183" y="212106"/>
                    </a:cubicBezTo>
                    <a:cubicBezTo>
                      <a:pt x="165324" y="225465"/>
                      <a:pt x="154115" y="244556"/>
                      <a:pt x="138094" y="231402"/>
                    </a:cubicBezTo>
                    <a:cubicBezTo>
                      <a:pt x="124121" y="219835"/>
                      <a:pt x="114601" y="205145"/>
                      <a:pt x="94895" y="214870"/>
                    </a:cubicBezTo>
                    <a:cubicBezTo>
                      <a:pt x="88906" y="217787"/>
                      <a:pt x="83174" y="222087"/>
                      <a:pt x="76213" y="221729"/>
                    </a:cubicBezTo>
                    <a:cubicBezTo>
                      <a:pt x="69149" y="221319"/>
                      <a:pt x="62547" y="216969"/>
                      <a:pt x="55842" y="214819"/>
                    </a:cubicBezTo>
                    <a:cubicBezTo>
                      <a:pt x="43967" y="211082"/>
                      <a:pt x="31990" y="212566"/>
                      <a:pt x="20064" y="213130"/>
                    </a:cubicBezTo>
                    <a:cubicBezTo>
                      <a:pt x="21395" y="205043"/>
                      <a:pt x="21856" y="196597"/>
                      <a:pt x="20474" y="189329"/>
                    </a:cubicBezTo>
                    <a:cubicBezTo>
                      <a:pt x="19194" y="182214"/>
                      <a:pt x="18580" y="173974"/>
                      <a:pt x="15509" y="167371"/>
                    </a:cubicBezTo>
                    <a:cubicBezTo>
                      <a:pt x="13359" y="162867"/>
                      <a:pt x="10595" y="158619"/>
                      <a:pt x="7678" y="154473"/>
                    </a:cubicBezTo>
                    <a:cubicBezTo>
                      <a:pt x="177608" y="85682"/>
                      <a:pt x="108254" y="19962"/>
                      <a:pt x="106207" y="18068"/>
                    </a:cubicBezTo>
                    <a:cubicBezTo>
                      <a:pt x="113168" y="20474"/>
                      <a:pt x="120794" y="20934"/>
                      <a:pt x="128216" y="19552"/>
                    </a:cubicBezTo>
                    <a:cubicBezTo>
                      <a:pt x="133488" y="18580"/>
                      <a:pt x="145311" y="13973"/>
                      <a:pt x="151248" y="7678"/>
                    </a:cubicBezTo>
                    <a:cubicBezTo>
                      <a:pt x="151607" y="8957"/>
                      <a:pt x="158312" y="29789"/>
                      <a:pt x="194038" y="31836"/>
                    </a:cubicBezTo>
                    <a:cubicBezTo>
                      <a:pt x="198747" y="37722"/>
                      <a:pt x="209905" y="38644"/>
                      <a:pt x="214512" y="44683"/>
                    </a:cubicBezTo>
                    <a:cubicBezTo>
                      <a:pt x="217941" y="49290"/>
                      <a:pt x="220398" y="54408"/>
                      <a:pt x="223520" y="59117"/>
                    </a:cubicBezTo>
                    <a:cubicBezTo>
                      <a:pt x="226386" y="63468"/>
                      <a:pt x="229611" y="64850"/>
                      <a:pt x="227666" y="70634"/>
                    </a:cubicBezTo>
                    <a:cubicBezTo>
                      <a:pt x="226028" y="75598"/>
                      <a:pt x="222496" y="77697"/>
                      <a:pt x="222087" y="83123"/>
                    </a:cubicBezTo>
                    <a:cubicBezTo>
                      <a:pt x="221012" y="97761"/>
                      <a:pt x="236162" y="93103"/>
                      <a:pt x="245990" y="92899"/>
                    </a:cubicBezTo>
                    <a:cubicBezTo>
                      <a:pt x="255868" y="92643"/>
                      <a:pt x="268511" y="91875"/>
                      <a:pt x="276649" y="98529"/>
                    </a:cubicBezTo>
                    <a:cubicBezTo>
                      <a:pt x="284582" y="105029"/>
                      <a:pt x="280334" y="117160"/>
                      <a:pt x="278594" y="12545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0" name="Google Shape;860;p79"/>
              <p:cNvSpPr/>
              <p:nvPr/>
            </p:nvSpPr>
            <p:spPr>
              <a:xfrm>
                <a:off x="316522" y="4645547"/>
                <a:ext cx="445299" cy="650035"/>
              </a:xfrm>
              <a:custGeom>
                <a:rect b="b" l="l" r="r" t="t"/>
                <a:pathLst>
                  <a:path extrusionOk="0" h="650035" w="445299">
                    <a:moveTo>
                      <a:pt x="373644" y="150778"/>
                    </a:moveTo>
                    <a:cubicBezTo>
                      <a:pt x="365454" y="159633"/>
                      <a:pt x="372108" y="170842"/>
                      <a:pt x="375896" y="179953"/>
                    </a:cubicBezTo>
                    <a:cubicBezTo>
                      <a:pt x="379683" y="189013"/>
                      <a:pt x="380195" y="198789"/>
                      <a:pt x="380809" y="208412"/>
                    </a:cubicBezTo>
                    <a:cubicBezTo>
                      <a:pt x="381475" y="217522"/>
                      <a:pt x="384187" y="226684"/>
                      <a:pt x="383624" y="235846"/>
                    </a:cubicBezTo>
                    <a:cubicBezTo>
                      <a:pt x="382959" y="247107"/>
                      <a:pt x="377841" y="259903"/>
                      <a:pt x="374104" y="270549"/>
                    </a:cubicBezTo>
                    <a:cubicBezTo>
                      <a:pt x="371340" y="278380"/>
                      <a:pt x="370163" y="287490"/>
                      <a:pt x="365710" y="294605"/>
                    </a:cubicBezTo>
                    <a:cubicBezTo>
                      <a:pt x="359517" y="304381"/>
                      <a:pt x="348359" y="299570"/>
                      <a:pt x="338736" y="300133"/>
                    </a:cubicBezTo>
                    <a:cubicBezTo>
                      <a:pt x="331775" y="300593"/>
                      <a:pt x="317495" y="310626"/>
                      <a:pt x="324916" y="318969"/>
                    </a:cubicBezTo>
                    <a:cubicBezTo>
                      <a:pt x="329370" y="323985"/>
                      <a:pt x="346465" y="324701"/>
                      <a:pt x="352402" y="323166"/>
                    </a:cubicBezTo>
                    <a:cubicBezTo>
                      <a:pt x="359261" y="321374"/>
                      <a:pt x="366478" y="312724"/>
                      <a:pt x="373746" y="313594"/>
                    </a:cubicBezTo>
                    <a:cubicBezTo>
                      <a:pt x="381270" y="314464"/>
                      <a:pt x="382908" y="324445"/>
                      <a:pt x="377482" y="328694"/>
                    </a:cubicBezTo>
                    <a:cubicBezTo>
                      <a:pt x="371443" y="333403"/>
                      <a:pt x="363253" y="330229"/>
                      <a:pt x="356343" y="331969"/>
                    </a:cubicBezTo>
                    <a:cubicBezTo>
                      <a:pt x="347642" y="334221"/>
                      <a:pt x="339709" y="342001"/>
                      <a:pt x="332645" y="347376"/>
                    </a:cubicBezTo>
                    <a:cubicBezTo>
                      <a:pt x="326298" y="352136"/>
                      <a:pt x="322101" y="358892"/>
                      <a:pt x="318058" y="365597"/>
                    </a:cubicBezTo>
                    <a:cubicBezTo>
                      <a:pt x="313144" y="373889"/>
                      <a:pt x="310380" y="381413"/>
                      <a:pt x="302089" y="387146"/>
                    </a:cubicBezTo>
                    <a:cubicBezTo>
                      <a:pt x="297891" y="390114"/>
                      <a:pt x="293080" y="392878"/>
                      <a:pt x="287808" y="392929"/>
                    </a:cubicBezTo>
                    <a:cubicBezTo>
                      <a:pt x="283151" y="392929"/>
                      <a:pt x="278697" y="390575"/>
                      <a:pt x="273989" y="390575"/>
                    </a:cubicBezTo>
                    <a:cubicBezTo>
                      <a:pt x="263649" y="390626"/>
                      <a:pt x="262626" y="398508"/>
                      <a:pt x="262575" y="407158"/>
                    </a:cubicBezTo>
                    <a:cubicBezTo>
                      <a:pt x="262575" y="411355"/>
                      <a:pt x="262626" y="415450"/>
                      <a:pt x="266311" y="418112"/>
                    </a:cubicBezTo>
                    <a:cubicBezTo>
                      <a:pt x="268205" y="419545"/>
                      <a:pt x="273886" y="419596"/>
                      <a:pt x="274756" y="421951"/>
                    </a:cubicBezTo>
                    <a:cubicBezTo>
                      <a:pt x="276190" y="425482"/>
                      <a:pt x="267898" y="429628"/>
                      <a:pt x="265901" y="432136"/>
                    </a:cubicBezTo>
                    <a:cubicBezTo>
                      <a:pt x="261244" y="437869"/>
                      <a:pt x="260732" y="442168"/>
                      <a:pt x="261039" y="449334"/>
                    </a:cubicBezTo>
                    <a:cubicBezTo>
                      <a:pt x="261397" y="459263"/>
                      <a:pt x="257303" y="465201"/>
                      <a:pt x="254539" y="474209"/>
                    </a:cubicBezTo>
                    <a:cubicBezTo>
                      <a:pt x="251724" y="483474"/>
                      <a:pt x="252082" y="493710"/>
                      <a:pt x="252031" y="503333"/>
                    </a:cubicBezTo>
                    <a:cubicBezTo>
                      <a:pt x="251979" y="518790"/>
                      <a:pt x="251161" y="534248"/>
                      <a:pt x="247834" y="549399"/>
                    </a:cubicBezTo>
                    <a:cubicBezTo>
                      <a:pt x="244814" y="563423"/>
                      <a:pt x="244200" y="577703"/>
                      <a:pt x="240617" y="591830"/>
                    </a:cubicBezTo>
                    <a:cubicBezTo>
                      <a:pt x="239388" y="596744"/>
                      <a:pt x="240105" y="601350"/>
                      <a:pt x="239439" y="606315"/>
                    </a:cubicBezTo>
                    <a:cubicBezTo>
                      <a:pt x="238569" y="612457"/>
                      <a:pt x="236522" y="618753"/>
                      <a:pt x="235498" y="624946"/>
                    </a:cubicBezTo>
                    <a:cubicBezTo>
                      <a:pt x="234372" y="631753"/>
                      <a:pt x="234628" y="638765"/>
                      <a:pt x="233707" y="645727"/>
                    </a:cubicBezTo>
                    <a:cubicBezTo>
                      <a:pt x="225876" y="645470"/>
                      <a:pt x="218915" y="642758"/>
                      <a:pt x="211288" y="641427"/>
                    </a:cubicBezTo>
                    <a:cubicBezTo>
                      <a:pt x="200233" y="639482"/>
                      <a:pt x="188921" y="639482"/>
                      <a:pt x="177814" y="638100"/>
                    </a:cubicBezTo>
                    <a:cubicBezTo>
                      <a:pt x="152632" y="634773"/>
                      <a:pt x="127296" y="637127"/>
                      <a:pt x="102164" y="635132"/>
                    </a:cubicBezTo>
                    <a:cubicBezTo>
                      <a:pt x="81742" y="633545"/>
                      <a:pt x="63776" y="620032"/>
                      <a:pt x="57327" y="600787"/>
                    </a:cubicBezTo>
                    <a:cubicBezTo>
                      <a:pt x="52874" y="587582"/>
                      <a:pt x="54410" y="574069"/>
                      <a:pt x="53130" y="560403"/>
                    </a:cubicBezTo>
                    <a:cubicBezTo>
                      <a:pt x="52055" y="548784"/>
                      <a:pt x="50213" y="537831"/>
                      <a:pt x="50776" y="526110"/>
                    </a:cubicBezTo>
                    <a:cubicBezTo>
                      <a:pt x="51697" y="505892"/>
                      <a:pt x="50980" y="485623"/>
                      <a:pt x="48779" y="465457"/>
                    </a:cubicBezTo>
                    <a:cubicBezTo>
                      <a:pt x="47909" y="457575"/>
                      <a:pt x="49035" y="449641"/>
                      <a:pt x="47449" y="442015"/>
                    </a:cubicBezTo>
                    <a:cubicBezTo>
                      <a:pt x="45606" y="432853"/>
                      <a:pt x="42228" y="424049"/>
                      <a:pt x="38747" y="415399"/>
                    </a:cubicBezTo>
                    <a:cubicBezTo>
                      <a:pt x="32349" y="399225"/>
                      <a:pt x="27589" y="381566"/>
                      <a:pt x="14486" y="369743"/>
                    </a:cubicBezTo>
                    <a:cubicBezTo>
                      <a:pt x="5478" y="361605"/>
                      <a:pt x="6706" y="345994"/>
                      <a:pt x="10750" y="335552"/>
                    </a:cubicBezTo>
                    <a:cubicBezTo>
                      <a:pt x="15203" y="323933"/>
                      <a:pt x="24825" y="316512"/>
                      <a:pt x="28255" y="304432"/>
                    </a:cubicBezTo>
                    <a:cubicBezTo>
                      <a:pt x="29534" y="300031"/>
                      <a:pt x="30712" y="295066"/>
                      <a:pt x="31479" y="289947"/>
                    </a:cubicBezTo>
                    <a:cubicBezTo>
                      <a:pt x="43405" y="289384"/>
                      <a:pt x="55382" y="287900"/>
                      <a:pt x="67257" y="291636"/>
                    </a:cubicBezTo>
                    <a:cubicBezTo>
                      <a:pt x="73911" y="293735"/>
                      <a:pt x="80565" y="298137"/>
                      <a:pt x="87628" y="298546"/>
                    </a:cubicBezTo>
                    <a:cubicBezTo>
                      <a:pt x="94589" y="298905"/>
                      <a:pt x="100322" y="294605"/>
                      <a:pt x="106310" y="291688"/>
                    </a:cubicBezTo>
                    <a:cubicBezTo>
                      <a:pt x="126016" y="282014"/>
                      <a:pt x="135536" y="296653"/>
                      <a:pt x="149509" y="308220"/>
                    </a:cubicBezTo>
                    <a:cubicBezTo>
                      <a:pt x="165530" y="321425"/>
                      <a:pt x="176688" y="302283"/>
                      <a:pt x="183598" y="288924"/>
                    </a:cubicBezTo>
                    <a:cubicBezTo>
                      <a:pt x="190764" y="275053"/>
                      <a:pt x="194449" y="258213"/>
                      <a:pt x="204788" y="246236"/>
                    </a:cubicBezTo>
                    <a:cubicBezTo>
                      <a:pt x="213131" y="236460"/>
                      <a:pt x="226336" y="230472"/>
                      <a:pt x="237904" y="225404"/>
                    </a:cubicBezTo>
                    <a:cubicBezTo>
                      <a:pt x="250495" y="219774"/>
                      <a:pt x="262063" y="223818"/>
                      <a:pt x="274808" y="221054"/>
                    </a:cubicBezTo>
                    <a:cubicBezTo>
                      <a:pt x="283969" y="219006"/>
                      <a:pt x="288269" y="210715"/>
                      <a:pt x="290111" y="202269"/>
                    </a:cubicBezTo>
                    <a:cubicBezTo>
                      <a:pt x="291852" y="193978"/>
                      <a:pt x="296151" y="181796"/>
                      <a:pt x="288167" y="175347"/>
                    </a:cubicBezTo>
                    <a:cubicBezTo>
                      <a:pt x="279977" y="168642"/>
                      <a:pt x="267335" y="169460"/>
                      <a:pt x="257507" y="169717"/>
                    </a:cubicBezTo>
                    <a:cubicBezTo>
                      <a:pt x="247680" y="169921"/>
                      <a:pt x="232530" y="174579"/>
                      <a:pt x="233604" y="159940"/>
                    </a:cubicBezTo>
                    <a:cubicBezTo>
                      <a:pt x="233963" y="154515"/>
                      <a:pt x="237546" y="152416"/>
                      <a:pt x="239183" y="147451"/>
                    </a:cubicBezTo>
                    <a:cubicBezTo>
                      <a:pt x="241077" y="141668"/>
                      <a:pt x="237904" y="140286"/>
                      <a:pt x="235038" y="135935"/>
                    </a:cubicBezTo>
                    <a:cubicBezTo>
                      <a:pt x="231915" y="131226"/>
                      <a:pt x="229459" y="126108"/>
                      <a:pt x="226029" y="121501"/>
                    </a:cubicBezTo>
                    <a:cubicBezTo>
                      <a:pt x="221423" y="115513"/>
                      <a:pt x="210265" y="114540"/>
                      <a:pt x="205556" y="108654"/>
                    </a:cubicBezTo>
                    <a:cubicBezTo>
                      <a:pt x="204941" y="107938"/>
                      <a:pt x="204481" y="107118"/>
                      <a:pt x="204071" y="106248"/>
                    </a:cubicBezTo>
                    <a:cubicBezTo>
                      <a:pt x="200437" y="97087"/>
                      <a:pt x="215229" y="87720"/>
                      <a:pt x="211749" y="76818"/>
                    </a:cubicBezTo>
                    <a:cubicBezTo>
                      <a:pt x="208217" y="65762"/>
                      <a:pt x="182062" y="58750"/>
                      <a:pt x="188870" y="44367"/>
                    </a:cubicBezTo>
                    <a:cubicBezTo>
                      <a:pt x="197264" y="26555"/>
                      <a:pt x="223726" y="49076"/>
                      <a:pt x="232683" y="54092"/>
                    </a:cubicBezTo>
                    <a:cubicBezTo>
                      <a:pt x="243022" y="59978"/>
                      <a:pt x="272299" y="64175"/>
                      <a:pt x="266106" y="43241"/>
                    </a:cubicBezTo>
                    <a:cubicBezTo>
                      <a:pt x="263189" y="33260"/>
                      <a:pt x="243892" y="18110"/>
                      <a:pt x="260169" y="10381"/>
                    </a:cubicBezTo>
                    <a:cubicBezTo>
                      <a:pt x="275473" y="3215"/>
                      <a:pt x="294257" y="12377"/>
                      <a:pt x="309817" y="14015"/>
                    </a:cubicBezTo>
                    <a:cubicBezTo>
                      <a:pt x="322050" y="15346"/>
                      <a:pt x="334949" y="12019"/>
                      <a:pt x="347079" y="14527"/>
                    </a:cubicBezTo>
                    <a:cubicBezTo>
                      <a:pt x="349075" y="14885"/>
                      <a:pt x="351020" y="15500"/>
                      <a:pt x="352914" y="16267"/>
                    </a:cubicBezTo>
                    <a:cubicBezTo>
                      <a:pt x="369191" y="22870"/>
                      <a:pt x="381833" y="38634"/>
                      <a:pt x="390995" y="53017"/>
                    </a:cubicBezTo>
                    <a:cubicBezTo>
                      <a:pt x="400720" y="68219"/>
                      <a:pt x="408960" y="83216"/>
                      <a:pt x="420938" y="96882"/>
                    </a:cubicBezTo>
                    <a:cubicBezTo>
                      <a:pt x="431430" y="108910"/>
                      <a:pt x="434962" y="125289"/>
                      <a:pt x="437879" y="141156"/>
                    </a:cubicBezTo>
                    <a:cubicBezTo>
                      <a:pt x="429280" y="141156"/>
                      <a:pt x="420682" y="141156"/>
                      <a:pt x="412134" y="141616"/>
                    </a:cubicBezTo>
                    <a:cubicBezTo>
                      <a:pt x="400873" y="142333"/>
                      <a:pt x="382294" y="141616"/>
                      <a:pt x="373900" y="150727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1" name="Google Shape;861;p79"/>
              <p:cNvSpPr/>
              <p:nvPr/>
            </p:nvSpPr>
            <p:spPr>
              <a:xfrm>
                <a:off x="9113667" y="3138330"/>
                <a:ext cx="1540634" cy="2779284"/>
              </a:xfrm>
              <a:custGeom>
                <a:rect b="b" l="l" r="r" t="t"/>
                <a:pathLst>
                  <a:path extrusionOk="0" h="2779284" w="1540634">
                    <a:moveTo>
                      <a:pt x="1532889" y="2347749"/>
                    </a:moveTo>
                    <a:cubicBezTo>
                      <a:pt x="1532326" y="2348415"/>
                      <a:pt x="1531865" y="2349080"/>
                      <a:pt x="1531302" y="2349746"/>
                    </a:cubicBezTo>
                    <a:cubicBezTo>
                      <a:pt x="1521577" y="2360699"/>
                      <a:pt x="1509294" y="2362900"/>
                      <a:pt x="1496446" y="2368121"/>
                    </a:cubicBezTo>
                    <a:cubicBezTo>
                      <a:pt x="1487182" y="2371857"/>
                      <a:pt x="1481295" y="2381479"/>
                      <a:pt x="1471468" y="2383885"/>
                    </a:cubicBezTo>
                    <a:cubicBezTo>
                      <a:pt x="1455294" y="2387929"/>
                      <a:pt x="1450892" y="2367301"/>
                      <a:pt x="1449459" y="2355683"/>
                    </a:cubicBezTo>
                    <a:cubicBezTo>
                      <a:pt x="1447617" y="2341556"/>
                      <a:pt x="1448282" y="2326815"/>
                      <a:pt x="1434872" y="2318523"/>
                    </a:cubicBezTo>
                    <a:cubicBezTo>
                      <a:pt x="1423918" y="2311767"/>
                      <a:pt x="1417674" y="2307007"/>
                      <a:pt x="1414245" y="2294058"/>
                    </a:cubicBezTo>
                    <a:cubicBezTo>
                      <a:pt x="1410713" y="2280903"/>
                      <a:pt x="1405134" y="2273840"/>
                      <a:pt x="1391877" y="2269387"/>
                    </a:cubicBezTo>
                    <a:cubicBezTo>
                      <a:pt x="1381999" y="2266111"/>
                      <a:pt x="1367616" y="2260891"/>
                      <a:pt x="1357022" y="2263142"/>
                    </a:cubicBezTo>
                    <a:cubicBezTo>
                      <a:pt x="1347040" y="2265344"/>
                      <a:pt x="1340847" y="2276604"/>
                      <a:pt x="1337366" y="2285305"/>
                    </a:cubicBezTo>
                    <a:cubicBezTo>
                      <a:pt x="1333681" y="2294313"/>
                      <a:pt x="1333733" y="2305318"/>
                      <a:pt x="1327897" y="2313354"/>
                    </a:cubicBezTo>
                    <a:cubicBezTo>
                      <a:pt x="1321193" y="2322567"/>
                      <a:pt x="1309523" y="2326048"/>
                      <a:pt x="1301794" y="2334186"/>
                    </a:cubicBezTo>
                    <a:cubicBezTo>
                      <a:pt x="1294219" y="2342221"/>
                      <a:pt x="1297699" y="2351383"/>
                      <a:pt x="1302305" y="2359982"/>
                    </a:cubicBezTo>
                    <a:cubicBezTo>
                      <a:pt x="1307936" y="2370475"/>
                      <a:pt x="1313770" y="2380814"/>
                      <a:pt x="1319760" y="2391051"/>
                    </a:cubicBezTo>
                    <a:cubicBezTo>
                      <a:pt x="1324161" y="2398523"/>
                      <a:pt x="1330866" y="2410603"/>
                      <a:pt x="1340949" y="2404512"/>
                    </a:cubicBezTo>
                    <a:cubicBezTo>
                      <a:pt x="1348729" y="2399803"/>
                      <a:pt x="1357276" y="2384550"/>
                      <a:pt x="1368179" y="2389618"/>
                    </a:cubicBezTo>
                    <a:cubicBezTo>
                      <a:pt x="1380309" y="2395299"/>
                      <a:pt x="1382101" y="2417308"/>
                      <a:pt x="1381742" y="2428671"/>
                    </a:cubicBezTo>
                    <a:cubicBezTo>
                      <a:pt x="1381231" y="2442491"/>
                      <a:pt x="1375345" y="2455031"/>
                      <a:pt x="1367718" y="2466291"/>
                    </a:cubicBezTo>
                    <a:cubicBezTo>
                      <a:pt x="1359427" y="2478626"/>
                      <a:pt x="1348729" y="2488863"/>
                      <a:pt x="1333681" y="2491422"/>
                    </a:cubicBezTo>
                    <a:cubicBezTo>
                      <a:pt x="1323137" y="2493214"/>
                      <a:pt x="1313873" y="2493982"/>
                      <a:pt x="1312747" y="2506777"/>
                    </a:cubicBezTo>
                    <a:cubicBezTo>
                      <a:pt x="1311877" y="2517680"/>
                      <a:pt x="1316842" y="2525357"/>
                      <a:pt x="1327335" y="2527712"/>
                    </a:cubicBezTo>
                    <a:cubicBezTo>
                      <a:pt x="1333989" y="2529196"/>
                      <a:pt x="1337520" y="2532574"/>
                      <a:pt x="1340898" y="2538204"/>
                    </a:cubicBezTo>
                    <a:cubicBezTo>
                      <a:pt x="1343457" y="2542452"/>
                      <a:pt x="1348268" y="2547315"/>
                      <a:pt x="1348729" y="2552434"/>
                    </a:cubicBezTo>
                    <a:cubicBezTo>
                      <a:pt x="1349855" y="2565025"/>
                      <a:pt x="1335217" y="2578077"/>
                      <a:pt x="1327078" y="2585857"/>
                    </a:cubicBezTo>
                    <a:cubicBezTo>
                      <a:pt x="1322063" y="2590668"/>
                      <a:pt x="1318582" y="2597015"/>
                      <a:pt x="1312593" y="2600700"/>
                    </a:cubicBezTo>
                    <a:cubicBezTo>
                      <a:pt x="1309267" y="2602747"/>
                      <a:pt x="1305633" y="2602543"/>
                      <a:pt x="1302254" y="2604129"/>
                    </a:cubicBezTo>
                    <a:cubicBezTo>
                      <a:pt x="1299541" y="2605358"/>
                      <a:pt x="1297801" y="2607303"/>
                      <a:pt x="1294935" y="2608019"/>
                    </a:cubicBezTo>
                    <a:cubicBezTo>
                      <a:pt x="1291813" y="2608838"/>
                      <a:pt x="1287411" y="2609453"/>
                      <a:pt x="1284136" y="2609504"/>
                    </a:cubicBezTo>
                    <a:cubicBezTo>
                      <a:pt x="1279375" y="2609504"/>
                      <a:pt x="1272977" y="2605102"/>
                      <a:pt x="1268473" y="2607354"/>
                    </a:cubicBezTo>
                    <a:cubicBezTo>
                      <a:pt x="1262945" y="2610118"/>
                      <a:pt x="1262331" y="2620099"/>
                      <a:pt x="1261512" y="2625268"/>
                    </a:cubicBezTo>
                    <a:cubicBezTo>
                      <a:pt x="1260591" y="2630592"/>
                      <a:pt x="1259823" y="2634788"/>
                      <a:pt x="1253783" y="2635914"/>
                    </a:cubicBezTo>
                    <a:cubicBezTo>
                      <a:pt x="1246156" y="2637399"/>
                      <a:pt x="1238223" y="2633816"/>
                      <a:pt x="1231109" y="2631461"/>
                    </a:cubicBezTo>
                    <a:cubicBezTo>
                      <a:pt x="1223534" y="2628953"/>
                      <a:pt x="1217136" y="2628135"/>
                      <a:pt x="1211915" y="2635198"/>
                    </a:cubicBezTo>
                    <a:cubicBezTo>
                      <a:pt x="1208435" y="2640009"/>
                      <a:pt x="1206182" y="2649786"/>
                      <a:pt x="1199477" y="2651218"/>
                    </a:cubicBezTo>
                    <a:cubicBezTo>
                      <a:pt x="1185299" y="2654239"/>
                      <a:pt x="1184787" y="2631820"/>
                      <a:pt x="1178543" y="2625012"/>
                    </a:cubicBezTo>
                    <a:cubicBezTo>
                      <a:pt x="1170865" y="2616516"/>
                      <a:pt x="1150084" y="2614008"/>
                      <a:pt x="1142816" y="2624347"/>
                    </a:cubicBezTo>
                    <a:cubicBezTo>
                      <a:pt x="1139336" y="2629261"/>
                      <a:pt x="1139131" y="2635608"/>
                      <a:pt x="1137288" y="2641186"/>
                    </a:cubicBezTo>
                    <a:cubicBezTo>
                      <a:pt x="1135344" y="2647021"/>
                      <a:pt x="1131095" y="2650246"/>
                      <a:pt x="1126643" y="2654136"/>
                    </a:cubicBezTo>
                    <a:cubicBezTo>
                      <a:pt x="1116610" y="2662786"/>
                      <a:pt x="1105964" y="2678192"/>
                      <a:pt x="1110570" y="2692217"/>
                    </a:cubicBezTo>
                    <a:cubicBezTo>
                      <a:pt x="1112465" y="2698103"/>
                      <a:pt x="1117532" y="2701993"/>
                      <a:pt x="1121115" y="2706906"/>
                    </a:cubicBezTo>
                    <a:cubicBezTo>
                      <a:pt x="1125516" y="2712998"/>
                      <a:pt x="1127615" y="2720368"/>
                      <a:pt x="1128843" y="2727687"/>
                    </a:cubicBezTo>
                    <a:cubicBezTo>
                      <a:pt x="1131300" y="2743145"/>
                      <a:pt x="1124186" y="2750976"/>
                      <a:pt x="1112976" y="2760599"/>
                    </a:cubicBezTo>
                    <a:cubicBezTo>
                      <a:pt x="1107295" y="2765512"/>
                      <a:pt x="1100795" y="2769402"/>
                      <a:pt x="1094602" y="2773650"/>
                    </a:cubicBezTo>
                    <a:cubicBezTo>
                      <a:pt x="1094448" y="2773292"/>
                      <a:pt x="1094346" y="2772882"/>
                      <a:pt x="1094243" y="2772524"/>
                    </a:cubicBezTo>
                    <a:cubicBezTo>
                      <a:pt x="1089789" y="2755275"/>
                      <a:pt x="1091684" y="2736798"/>
                      <a:pt x="1084774" y="2720215"/>
                    </a:cubicBezTo>
                    <a:cubicBezTo>
                      <a:pt x="1078069" y="2704040"/>
                      <a:pt x="1064607" y="2691449"/>
                      <a:pt x="1062969" y="2673279"/>
                    </a:cubicBezTo>
                    <a:cubicBezTo>
                      <a:pt x="1060974" y="2651014"/>
                      <a:pt x="1075305" y="2632895"/>
                      <a:pt x="1081754" y="2612728"/>
                    </a:cubicBezTo>
                    <a:cubicBezTo>
                      <a:pt x="1088664" y="2591077"/>
                      <a:pt x="1076226" y="2579049"/>
                      <a:pt x="1062765" y="2563694"/>
                    </a:cubicBezTo>
                    <a:cubicBezTo>
                      <a:pt x="1045106" y="2543579"/>
                      <a:pt x="1036507" y="2522081"/>
                      <a:pt x="1037275" y="2495159"/>
                    </a:cubicBezTo>
                    <a:cubicBezTo>
                      <a:pt x="1037531" y="2488659"/>
                      <a:pt x="1040397" y="2475760"/>
                      <a:pt x="1039272" y="2466291"/>
                    </a:cubicBezTo>
                    <a:cubicBezTo>
                      <a:pt x="1043315" y="2458511"/>
                      <a:pt x="1047359" y="2450680"/>
                      <a:pt x="1051044" y="2442593"/>
                    </a:cubicBezTo>
                    <a:cubicBezTo>
                      <a:pt x="1055599" y="2432305"/>
                      <a:pt x="1061127" y="2421044"/>
                      <a:pt x="1062151" y="2409733"/>
                    </a:cubicBezTo>
                    <a:cubicBezTo>
                      <a:pt x="1063379" y="2396937"/>
                      <a:pt x="1054729" y="2398882"/>
                      <a:pt x="1045772" y="2403028"/>
                    </a:cubicBezTo>
                    <a:cubicBezTo>
                      <a:pt x="1033232" y="2408914"/>
                      <a:pt x="1021613" y="2414698"/>
                      <a:pt x="1007845" y="2417308"/>
                    </a:cubicBezTo>
                    <a:cubicBezTo>
                      <a:pt x="991722" y="2420482"/>
                      <a:pt x="981843" y="2428005"/>
                      <a:pt x="969508" y="2438089"/>
                    </a:cubicBezTo>
                    <a:cubicBezTo>
                      <a:pt x="958094" y="2447404"/>
                      <a:pt x="953743" y="2461992"/>
                      <a:pt x="946884" y="2474481"/>
                    </a:cubicBezTo>
                    <a:cubicBezTo>
                      <a:pt x="936238" y="2493777"/>
                      <a:pt x="915048" y="2492498"/>
                      <a:pt x="897288" y="2484256"/>
                    </a:cubicBezTo>
                    <a:cubicBezTo>
                      <a:pt x="874357" y="2473662"/>
                      <a:pt x="851017" y="2463579"/>
                      <a:pt x="828547" y="2452267"/>
                    </a:cubicBezTo>
                    <a:cubicBezTo>
                      <a:pt x="819130" y="2447609"/>
                      <a:pt x="809353" y="2441774"/>
                      <a:pt x="798963" y="2446585"/>
                    </a:cubicBezTo>
                    <a:cubicBezTo>
                      <a:pt x="787549" y="2451806"/>
                      <a:pt x="779667" y="2462555"/>
                      <a:pt x="767895" y="2467264"/>
                    </a:cubicBezTo>
                    <a:cubicBezTo>
                      <a:pt x="756173" y="2472024"/>
                      <a:pt x="747062" y="2467673"/>
                      <a:pt x="737184" y="2461122"/>
                    </a:cubicBezTo>
                    <a:cubicBezTo>
                      <a:pt x="729199" y="2455799"/>
                      <a:pt x="721215" y="2451652"/>
                      <a:pt x="712821" y="2458665"/>
                    </a:cubicBezTo>
                    <a:cubicBezTo>
                      <a:pt x="698028" y="2471102"/>
                      <a:pt x="700485" y="2496336"/>
                      <a:pt x="679960" y="2502734"/>
                    </a:cubicBezTo>
                    <a:cubicBezTo>
                      <a:pt x="670287" y="2505754"/>
                      <a:pt x="660460" y="2503758"/>
                      <a:pt x="651400" y="2499817"/>
                    </a:cubicBezTo>
                    <a:cubicBezTo>
                      <a:pt x="646077" y="2497514"/>
                      <a:pt x="641317" y="2494903"/>
                      <a:pt x="636761" y="2496336"/>
                    </a:cubicBezTo>
                    <a:cubicBezTo>
                      <a:pt x="600421" y="2461582"/>
                      <a:pt x="607689" y="2450680"/>
                      <a:pt x="604874" y="2411166"/>
                    </a:cubicBezTo>
                    <a:cubicBezTo>
                      <a:pt x="602059" y="2371703"/>
                      <a:pt x="552666" y="2378255"/>
                      <a:pt x="536236" y="2372625"/>
                    </a:cubicBezTo>
                    <a:cubicBezTo>
                      <a:pt x="519755" y="2366995"/>
                      <a:pt x="504246" y="2364640"/>
                      <a:pt x="494829" y="2356655"/>
                    </a:cubicBezTo>
                    <a:cubicBezTo>
                      <a:pt x="485410" y="2348670"/>
                      <a:pt x="475532" y="2360392"/>
                      <a:pt x="448302" y="2332189"/>
                    </a:cubicBezTo>
                    <a:cubicBezTo>
                      <a:pt x="420970" y="2303987"/>
                      <a:pt x="473638" y="2232944"/>
                      <a:pt x="484029" y="2223117"/>
                    </a:cubicBezTo>
                    <a:cubicBezTo>
                      <a:pt x="494317" y="2213238"/>
                      <a:pt x="452039" y="2175157"/>
                      <a:pt x="453933" y="2164818"/>
                    </a:cubicBezTo>
                    <a:cubicBezTo>
                      <a:pt x="455827" y="2154479"/>
                      <a:pt x="499537" y="2137537"/>
                      <a:pt x="513152" y="2132828"/>
                    </a:cubicBezTo>
                    <a:cubicBezTo>
                      <a:pt x="526767" y="2128119"/>
                      <a:pt x="528149" y="2096641"/>
                      <a:pt x="529633" y="2080621"/>
                    </a:cubicBezTo>
                    <a:cubicBezTo>
                      <a:pt x="531067" y="2064651"/>
                      <a:pt x="581790" y="2008247"/>
                      <a:pt x="594484" y="1998317"/>
                    </a:cubicBezTo>
                    <a:cubicBezTo>
                      <a:pt x="607177" y="1988439"/>
                      <a:pt x="570529" y="1967760"/>
                      <a:pt x="560651" y="1963512"/>
                    </a:cubicBezTo>
                    <a:cubicBezTo>
                      <a:pt x="550721" y="1959315"/>
                      <a:pt x="540894" y="1946109"/>
                      <a:pt x="545603" y="1931983"/>
                    </a:cubicBezTo>
                    <a:cubicBezTo>
                      <a:pt x="550261" y="1917907"/>
                      <a:pt x="583684" y="1919801"/>
                      <a:pt x="597299" y="1918828"/>
                    </a:cubicBezTo>
                    <a:cubicBezTo>
                      <a:pt x="610965" y="1917907"/>
                      <a:pt x="617056" y="1904753"/>
                      <a:pt x="637273" y="1904292"/>
                    </a:cubicBezTo>
                    <a:cubicBezTo>
                      <a:pt x="657491" y="1903780"/>
                      <a:pt x="673972" y="1900044"/>
                      <a:pt x="680523" y="1878444"/>
                    </a:cubicBezTo>
                    <a:cubicBezTo>
                      <a:pt x="687177" y="1856742"/>
                      <a:pt x="664093" y="1841694"/>
                      <a:pt x="649046" y="1834682"/>
                    </a:cubicBezTo>
                    <a:cubicBezTo>
                      <a:pt x="633946" y="1827670"/>
                      <a:pt x="640549" y="1812622"/>
                      <a:pt x="635891" y="1781093"/>
                    </a:cubicBezTo>
                    <a:cubicBezTo>
                      <a:pt x="631183" y="1749563"/>
                      <a:pt x="610965" y="1734515"/>
                      <a:pt x="594023" y="1732621"/>
                    </a:cubicBezTo>
                    <a:cubicBezTo>
                      <a:pt x="577081" y="1730728"/>
                      <a:pt x="553127" y="1768860"/>
                      <a:pt x="545603" y="1782475"/>
                    </a:cubicBezTo>
                    <a:cubicBezTo>
                      <a:pt x="538028" y="1796089"/>
                      <a:pt x="520625" y="1784829"/>
                      <a:pt x="498565" y="1782475"/>
                    </a:cubicBezTo>
                    <a:cubicBezTo>
                      <a:pt x="476453" y="1780120"/>
                      <a:pt x="469390" y="1835143"/>
                      <a:pt x="458078" y="1859097"/>
                    </a:cubicBezTo>
                    <a:cubicBezTo>
                      <a:pt x="446818" y="1883102"/>
                      <a:pt x="429876" y="1878854"/>
                      <a:pt x="412013" y="1878854"/>
                    </a:cubicBezTo>
                    <a:cubicBezTo>
                      <a:pt x="394150" y="1878854"/>
                      <a:pt x="391284" y="1904702"/>
                      <a:pt x="391284" y="1923998"/>
                    </a:cubicBezTo>
                    <a:cubicBezTo>
                      <a:pt x="391284" y="1943294"/>
                      <a:pt x="374342" y="1938073"/>
                      <a:pt x="353714" y="1944676"/>
                    </a:cubicBezTo>
                    <a:cubicBezTo>
                      <a:pt x="333036" y="1951279"/>
                      <a:pt x="335391" y="1925431"/>
                      <a:pt x="335391" y="1882181"/>
                    </a:cubicBezTo>
                    <a:cubicBezTo>
                      <a:pt x="335391" y="1838930"/>
                      <a:pt x="253548" y="1858175"/>
                      <a:pt x="233842" y="1863806"/>
                    </a:cubicBezTo>
                    <a:cubicBezTo>
                      <a:pt x="214034" y="1869436"/>
                      <a:pt x="208916" y="1862373"/>
                      <a:pt x="196221" y="1845942"/>
                    </a:cubicBezTo>
                    <a:cubicBezTo>
                      <a:pt x="183528" y="1829513"/>
                      <a:pt x="212652" y="1798904"/>
                      <a:pt x="222991" y="1792353"/>
                    </a:cubicBezTo>
                    <a:cubicBezTo>
                      <a:pt x="233330" y="1785750"/>
                      <a:pt x="225806" y="1733082"/>
                      <a:pt x="223963" y="1717574"/>
                    </a:cubicBezTo>
                    <a:cubicBezTo>
                      <a:pt x="222121" y="1702065"/>
                      <a:pt x="241826" y="1683280"/>
                      <a:pt x="252677" y="1676677"/>
                    </a:cubicBezTo>
                    <a:cubicBezTo>
                      <a:pt x="263477" y="1670075"/>
                      <a:pt x="264808" y="1648936"/>
                      <a:pt x="270029" y="1631021"/>
                    </a:cubicBezTo>
                    <a:cubicBezTo>
                      <a:pt x="275250" y="1613210"/>
                      <a:pt x="284667" y="1607528"/>
                      <a:pt x="297822" y="1602819"/>
                    </a:cubicBezTo>
                    <a:cubicBezTo>
                      <a:pt x="310976" y="1598161"/>
                      <a:pt x="301610" y="1589614"/>
                      <a:pt x="298692" y="1579326"/>
                    </a:cubicBezTo>
                    <a:cubicBezTo>
                      <a:pt x="295928" y="1568935"/>
                      <a:pt x="299203" y="1563305"/>
                      <a:pt x="306216" y="1558033"/>
                    </a:cubicBezTo>
                    <a:cubicBezTo>
                      <a:pt x="313330" y="1552710"/>
                      <a:pt x="293062" y="1538839"/>
                      <a:pt x="267726" y="1534182"/>
                    </a:cubicBezTo>
                    <a:cubicBezTo>
                      <a:pt x="242287" y="1529473"/>
                      <a:pt x="189158" y="1559569"/>
                      <a:pt x="180201" y="1567553"/>
                    </a:cubicBezTo>
                    <a:cubicBezTo>
                      <a:pt x="171244" y="1575589"/>
                      <a:pt x="130297" y="1582397"/>
                      <a:pt x="130297" y="1582397"/>
                    </a:cubicBezTo>
                    <a:cubicBezTo>
                      <a:pt x="132242" y="1579428"/>
                      <a:pt x="133572" y="1575282"/>
                      <a:pt x="133675" y="1569396"/>
                    </a:cubicBezTo>
                    <a:cubicBezTo>
                      <a:pt x="134187" y="1545442"/>
                      <a:pt x="131269" y="1531827"/>
                      <a:pt x="120009" y="1522870"/>
                    </a:cubicBezTo>
                    <a:cubicBezTo>
                      <a:pt x="108697" y="1513913"/>
                      <a:pt x="93701" y="1499325"/>
                      <a:pt x="95133" y="1481001"/>
                    </a:cubicBezTo>
                    <a:cubicBezTo>
                      <a:pt x="96567" y="1462678"/>
                      <a:pt x="119548" y="1449012"/>
                      <a:pt x="115351" y="1442921"/>
                    </a:cubicBezTo>
                    <a:cubicBezTo>
                      <a:pt x="111103" y="1436830"/>
                      <a:pt x="106394" y="1436830"/>
                      <a:pt x="111564" y="1427412"/>
                    </a:cubicBezTo>
                    <a:cubicBezTo>
                      <a:pt x="116733" y="1418045"/>
                      <a:pt x="124206" y="1395883"/>
                      <a:pt x="106394" y="1389382"/>
                    </a:cubicBezTo>
                    <a:cubicBezTo>
                      <a:pt x="88531" y="1382728"/>
                      <a:pt x="86126" y="1377098"/>
                      <a:pt x="74404" y="1376228"/>
                    </a:cubicBezTo>
                    <a:cubicBezTo>
                      <a:pt x="62632" y="1375256"/>
                      <a:pt x="42875" y="1370086"/>
                      <a:pt x="57053" y="1351762"/>
                    </a:cubicBezTo>
                    <a:cubicBezTo>
                      <a:pt x="71077" y="1333438"/>
                      <a:pt x="96055" y="1333438"/>
                      <a:pt x="77731" y="1309382"/>
                    </a:cubicBezTo>
                    <a:cubicBezTo>
                      <a:pt x="59356" y="1285428"/>
                      <a:pt x="37705" y="1275089"/>
                      <a:pt x="49478" y="1264238"/>
                    </a:cubicBezTo>
                    <a:cubicBezTo>
                      <a:pt x="61250" y="1253438"/>
                      <a:pt x="75837" y="1234142"/>
                      <a:pt x="59356" y="1225696"/>
                    </a:cubicBezTo>
                    <a:cubicBezTo>
                      <a:pt x="42875" y="1217200"/>
                      <a:pt x="13290" y="1204506"/>
                      <a:pt x="10014" y="1194167"/>
                    </a:cubicBezTo>
                    <a:cubicBezTo>
                      <a:pt x="6739" y="1183828"/>
                      <a:pt x="5255" y="1175382"/>
                      <a:pt x="17027" y="1177686"/>
                    </a:cubicBezTo>
                    <a:cubicBezTo>
                      <a:pt x="28799" y="1180040"/>
                      <a:pt x="48096" y="1186643"/>
                      <a:pt x="43386" y="1174871"/>
                    </a:cubicBezTo>
                    <a:cubicBezTo>
                      <a:pt x="38729" y="1163099"/>
                      <a:pt x="40572" y="1154193"/>
                      <a:pt x="31615" y="1151787"/>
                    </a:cubicBezTo>
                    <a:cubicBezTo>
                      <a:pt x="22657" y="1149432"/>
                      <a:pt x="14672" y="1155574"/>
                      <a:pt x="16106" y="1137660"/>
                    </a:cubicBezTo>
                    <a:cubicBezTo>
                      <a:pt x="17539" y="1119797"/>
                      <a:pt x="24090" y="1117903"/>
                      <a:pt x="20764" y="1099579"/>
                    </a:cubicBezTo>
                    <a:cubicBezTo>
                      <a:pt x="17488" y="1081256"/>
                      <a:pt x="5715" y="1060987"/>
                      <a:pt x="16106" y="1047372"/>
                    </a:cubicBezTo>
                    <a:cubicBezTo>
                      <a:pt x="26445" y="1033757"/>
                      <a:pt x="47123" y="1025260"/>
                      <a:pt x="37245" y="1020091"/>
                    </a:cubicBezTo>
                    <a:cubicBezTo>
                      <a:pt x="27315" y="1014921"/>
                      <a:pt x="16106" y="1011645"/>
                      <a:pt x="16566" y="998030"/>
                    </a:cubicBezTo>
                    <a:cubicBezTo>
                      <a:pt x="17027" y="984364"/>
                      <a:pt x="32075" y="958005"/>
                      <a:pt x="39138" y="959898"/>
                    </a:cubicBezTo>
                    <a:cubicBezTo>
                      <a:pt x="46202" y="961741"/>
                      <a:pt x="68774" y="978734"/>
                      <a:pt x="70156" y="965529"/>
                    </a:cubicBezTo>
                    <a:cubicBezTo>
                      <a:pt x="71589" y="952375"/>
                      <a:pt x="83361" y="936814"/>
                      <a:pt x="92779" y="937787"/>
                    </a:cubicBezTo>
                    <a:cubicBezTo>
                      <a:pt x="102197" y="938708"/>
                      <a:pt x="118627" y="951300"/>
                      <a:pt x="128045" y="935381"/>
                    </a:cubicBezTo>
                    <a:cubicBezTo>
                      <a:pt x="137462" y="919412"/>
                      <a:pt x="138845" y="901549"/>
                      <a:pt x="151999" y="909585"/>
                    </a:cubicBezTo>
                    <a:cubicBezTo>
                      <a:pt x="165153" y="917569"/>
                      <a:pt x="182607" y="927908"/>
                      <a:pt x="188698" y="922278"/>
                    </a:cubicBezTo>
                    <a:cubicBezTo>
                      <a:pt x="194789" y="916648"/>
                      <a:pt x="205179" y="926373"/>
                      <a:pt x="206049" y="907589"/>
                    </a:cubicBezTo>
                    <a:cubicBezTo>
                      <a:pt x="207022" y="888906"/>
                      <a:pt x="205128" y="874268"/>
                      <a:pt x="202773" y="865362"/>
                    </a:cubicBezTo>
                    <a:cubicBezTo>
                      <a:pt x="200419" y="856456"/>
                      <a:pt x="197143" y="845144"/>
                      <a:pt x="214034" y="842790"/>
                    </a:cubicBezTo>
                    <a:cubicBezTo>
                      <a:pt x="230976" y="840486"/>
                      <a:pt x="272844" y="832911"/>
                      <a:pt x="293062" y="799539"/>
                    </a:cubicBezTo>
                    <a:cubicBezTo>
                      <a:pt x="313330" y="766168"/>
                      <a:pt x="308110" y="759565"/>
                      <a:pt x="310004" y="749686"/>
                    </a:cubicBezTo>
                    <a:cubicBezTo>
                      <a:pt x="311898" y="739808"/>
                      <a:pt x="308110" y="721945"/>
                      <a:pt x="323158" y="718157"/>
                    </a:cubicBezTo>
                    <a:cubicBezTo>
                      <a:pt x="338206" y="714420"/>
                      <a:pt x="373011" y="698400"/>
                      <a:pt x="358884" y="680076"/>
                    </a:cubicBezTo>
                    <a:cubicBezTo>
                      <a:pt x="344808" y="661752"/>
                      <a:pt x="301558" y="614714"/>
                      <a:pt x="297822" y="596851"/>
                    </a:cubicBezTo>
                    <a:cubicBezTo>
                      <a:pt x="294085" y="578988"/>
                      <a:pt x="298692" y="550786"/>
                      <a:pt x="279959" y="542340"/>
                    </a:cubicBezTo>
                    <a:cubicBezTo>
                      <a:pt x="261123" y="533895"/>
                      <a:pt x="246024" y="526320"/>
                      <a:pt x="245614" y="512244"/>
                    </a:cubicBezTo>
                    <a:cubicBezTo>
                      <a:pt x="245154" y="498169"/>
                      <a:pt x="239062" y="467100"/>
                      <a:pt x="247047" y="455328"/>
                    </a:cubicBezTo>
                    <a:cubicBezTo>
                      <a:pt x="255032" y="443607"/>
                      <a:pt x="262556" y="427125"/>
                      <a:pt x="262095" y="416786"/>
                    </a:cubicBezTo>
                    <a:cubicBezTo>
                      <a:pt x="261583" y="406396"/>
                      <a:pt x="260253" y="389966"/>
                      <a:pt x="265832" y="385257"/>
                    </a:cubicBezTo>
                    <a:cubicBezTo>
                      <a:pt x="271513" y="380548"/>
                      <a:pt x="277143" y="376300"/>
                      <a:pt x="279498" y="362224"/>
                    </a:cubicBezTo>
                    <a:cubicBezTo>
                      <a:pt x="281801" y="348097"/>
                      <a:pt x="280931" y="282736"/>
                      <a:pt x="275761" y="258270"/>
                    </a:cubicBezTo>
                    <a:cubicBezTo>
                      <a:pt x="270541" y="233804"/>
                      <a:pt x="253599" y="188660"/>
                      <a:pt x="271513" y="183951"/>
                    </a:cubicBezTo>
                    <a:cubicBezTo>
                      <a:pt x="289325" y="179242"/>
                      <a:pt x="340612" y="180675"/>
                      <a:pt x="353254" y="183951"/>
                    </a:cubicBezTo>
                    <a:cubicBezTo>
                      <a:pt x="365999" y="187278"/>
                      <a:pt x="445897" y="201302"/>
                      <a:pt x="444054" y="174072"/>
                    </a:cubicBezTo>
                    <a:cubicBezTo>
                      <a:pt x="442160" y="146791"/>
                      <a:pt x="438424" y="112908"/>
                      <a:pt x="457209" y="113419"/>
                    </a:cubicBezTo>
                    <a:cubicBezTo>
                      <a:pt x="476044" y="113931"/>
                      <a:pt x="506140" y="117156"/>
                      <a:pt x="503274" y="111065"/>
                    </a:cubicBezTo>
                    <a:cubicBezTo>
                      <a:pt x="500459" y="104974"/>
                      <a:pt x="503274" y="91820"/>
                      <a:pt x="511770" y="101186"/>
                    </a:cubicBezTo>
                    <a:cubicBezTo>
                      <a:pt x="520216" y="110604"/>
                      <a:pt x="532449" y="131743"/>
                      <a:pt x="548469" y="127546"/>
                    </a:cubicBezTo>
                    <a:cubicBezTo>
                      <a:pt x="564490" y="123349"/>
                      <a:pt x="566793" y="98371"/>
                      <a:pt x="553639" y="87111"/>
                    </a:cubicBezTo>
                    <a:cubicBezTo>
                      <a:pt x="540536" y="75799"/>
                      <a:pt x="537823" y="74520"/>
                      <a:pt x="534496" y="65818"/>
                    </a:cubicBezTo>
                    <a:cubicBezTo>
                      <a:pt x="543453" y="71090"/>
                      <a:pt x="566895" y="56759"/>
                      <a:pt x="573345" y="50617"/>
                    </a:cubicBezTo>
                    <a:cubicBezTo>
                      <a:pt x="581431" y="42939"/>
                      <a:pt x="586960" y="38640"/>
                      <a:pt x="589160" y="27482"/>
                    </a:cubicBezTo>
                    <a:cubicBezTo>
                      <a:pt x="593255" y="6752"/>
                      <a:pt x="606614" y="7264"/>
                      <a:pt x="625859" y="7878"/>
                    </a:cubicBezTo>
                    <a:cubicBezTo>
                      <a:pt x="644183" y="8390"/>
                      <a:pt x="663070" y="12997"/>
                      <a:pt x="681087" y="15812"/>
                    </a:cubicBezTo>
                    <a:cubicBezTo>
                      <a:pt x="710927" y="20418"/>
                      <a:pt x="744401" y="44577"/>
                      <a:pt x="762060" y="68787"/>
                    </a:cubicBezTo>
                    <a:cubicBezTo>
                      <a:pt x="769993" y="79587"/>
                      <a:pt x="772245" y="97092"/>
                      <a:pt x="774549" y="109990"/>
                    </a:cubicBezTo>
                    <a:cubicBezTo>
                      <a:pt x="777159" y="125089"/>
                      <a:pt x="781611" y="139165"/>
                      <a:pt x="779871" y="154622"/>
                    </a:cubicBezTo>
                    <a:cubicBezTo>
                      <a:pt x="778029" y="171769"/>
                      <a:pt x="770198" y="187841"/>
                      <a:pt x="771836" y="205499"/>
                    </a:cubicBezTo>
                    <a:cubicBezTo>
                      <a:pt x="773167" y="219677"/>
                      <a:pt x="774344" y="246242"/>
                      <a:pt x="790159" y="252435"/>
                    </a:cubicBezTo>
                    <a:cubicBezTo>
                      <a:pt x="800038" y="256325"/>
                      <a:pt x="806487" y="249364"/>
                      <a:pt x="813806" y="243990"/>
                    </a:cubicBezTo>
                    <a:cubicBezTo>
                      <a:pt x="822610" y="237643"/>
                      <a:pt x="829724" y="236158"/>
                      <a:pt x="840524" y="235391"/>
                    </a:cubicBezTo>
                    <a:cubicBezTo>
                      <a:pt x="854447" y="234418"/>
                      <a:pt x="868215" y="232780"/>
                      <a:pt x="882239" y="232627"/>
                    </a:cubicBezTo>
                    <a:cubicBezTo>
                      <a:pt x="907576" y="232422"/>
                      <a:pt x="933474" y="234111"/>
                      <a:pt x="947601" y="257604"/>
                    </a:cubicBezTo>
                    <a:cubicBezTo>
                      <a:pt x="955176" y="270144"/>
                      <a:pt x="958094" y="283708"/>
                      <a:pt x="964338" y="296709"/>
                    </a:cubicBezTo>
                    <a:cubicBezTo>
                      <a:pt x="965464" y="299115"/>
                      <a:pt x="966795" y="301213"/>
                      <a:pt x="968177" y="303209"/>
                    </a:cubicBezTo>
                    <a:cubicBezTo>
                      <a:pt x="957019" y="307662"/>
                      <a:pt x="944274" y="318923"/>
                      <a:pt x="941561" y="330132"/>
                    </a:cubicBezTo>
                    <a:cubicBezTo>
                      <a:pt x="938746" y="341392"/>
                      <a:pt x="953743" y="354752"/>
                      <a:pt x="956763" y="366268"/>
                    </a:cubicBezTo>
                    <a:cubicBezTo>
                      <a:pt x="960500" y="380855"/>
                      <a:pt x="954050" y="403376"/>
                      <a:pt x="934140" y="394368"/>
                    </a:cubicBezTo>
                    <a:cubicBezTo>
                      <a:pt x="921446" y="388584"/>
                      <a:pt x="920986" y="369493"/>
                      <a:pt x="913206" y="359102"/>
                    </a:cubicBezTo>
                    <a:cubicBezTo>
                      <a:pt x="900154" y="341699"/>
                      <a:pt x="884850" y="363862"/>
                      <a:pt x="873589" y="372563"/>
                    </a:cubicBezTo>
                    <a:cubicBezTo>
                      <a:pt x="859923" y="383056"/>
                      <a:pt x="850966" y="397132"/>
                      <a:pt x="839859" y="409774"/>
                    </a:cubicBezTo>
                    <a:cubicBezTo>
                      <a:pt x="829213" y="421700"/>
                      <a:pt x="814677" y="428047"/>
                      <a:pt x="801164" y="435929"/>
                    </a:cubicBezTo>
                    <a:cubicBezTo>
                      <a:pt x="781919" y="447292"/>
                      <a:pt x="768560" y="460856"/>
                      <a:pt x="759244" y="481278"/>
                    </a:cubicBezTo>
                    <a:cubicBezTo>
                      <a:pt x="754842" y="490952"/>
                      <a:pt x="747728" y="495405"/>
                      <a:pt x="740767" y="502826"/>
                    </a:cubicBezTo>
                    <a:cubicBezTo>
                      <a:pt x="733960" y="510043"/>
                      <a:pt x="729660" y="519563"/>
                      <a:pt x="724132" y="527804"/>
                    </a:cubicBezTo>
                    <a:cubicBezTo>
                      <a:pt x="718093" y="536864"/>
                      <a:pt x="715072" y="545309"/>
                      <a:pt x="711285" y="555495"/>
                    </a:cubicBezTo>
                    <a:cubicBezTo>
                      <a:pt x="707651" y="565168"/>
                      <a:pt x="700895" y="573306"/>
                      <a:pt x="697722" y="583083"/>
                    </a:cubicBezTo>
                    <a:cubicBezTo>
                      <a:pt x="683646" y="626589"/>
                      <a:pt x="727868" y="677261"/>
                      <a:pt x="704273" y="717389"/>
                    </a:cubicBezTo>
                    <a:cubicBezTo>
                      <a:pt x="698643" y="727114"/>
                      <a:pt x="688866" y="733103"/>
                      <a:pt x="682827" y="742213"/>
                    </a:cubicBezTo>
                    <a:cubicBezTo>
                      <a:pt x="676787" y="751273"/>
                      <a:pt x="678988" y="760333"/>
                      <a:pt x="681138" y="770262"/>
                    </a:cubicBezTo>
                    <a:cubicBezTo>
                      <a:pt x="685591" y="790736"/>
                      <a:pt x="685181" y="811926"/>
                      <a:pt x="688406" y="832604"/>
                    </a:cubicBezTo>
                    <a:cubicBezTo>
                      <a:pt x="689890" y="842022"/>
                      <a:pt x="692398" y="850007"/>
                      <a:pt x="688303" y="859066"/>
                    </a:cubicBezTo>
                    <a:cubicBezTo>
                      <a:pt x="684823" y="866795"/>
                      <a:pt x="678220" y="872067"/>
                      <a:pt x="676327" y="880563"/>
                    </a:cubicBezTo>
                    <a:cubicBezTo>
                      <a:pt x="674177" y="889725"/>
                      <a:pt x="676020" y="899399"/>
                      <a:pt x="676327" y="908510"/>
                    </a:cubicBezTo>
                    <a:cubicBezTo>
                      <a:pt x="676736" y="922176"/>
                      <a:pt x="669212" y="932464"/>
                      <a:pt x="663838" y="944134"/>
                    </a:cubicBezTo>
                    <a:cubicBezTo>
                      <a:pt x="658821" y="954831"/>
                      <a:pt x="663070" y="966911"/>
                      <a:pt x="658310" y="977762"/>
                    </a:cubicBezTo>
                    <a:cubicBezTo>
                      <a:pt x="654062" y="987435"/>
                      <a:pt x="648073" y="992093"/>
                      <a:pt x="647612" y="1003353"/>
                    </a:cubicBezTo>
                    <a:cubicBezTo>
                      <a:pt x="647049" y="1017429"/>
                      <a:pt x="649660" y="1028024"/>
                      <a:pt x="643006" y="1041127"/>
                    </a:cubicBezTo>
                    <a:cubicBezTo>
                      <a:pt x="635891" y="1055203"/>
                      <a:pt x="641163" y="1058581"/>
                      <a:pt x="646230" y="1072759"/>
                    </a:cubicBezTo>
                    <a:cubicBezTo>
                      <a:pt x="651246" y="1086681"/>
                      <a:pt x="641982" y="1088984"/>
                      <a:pt x="638195" y="1100757"/>
                    </a:cubicBezTo>
                    <a:cubicBezTo>
                      <a:pt x="634816" y="1111300"/>
                      <a:pt x="636608" y="1129931"/>
                      <a:pt x="638041" y="1140885"/>
                    </a:cubicBezTo>
                    <a:cubicBezTo>
                      <a:pt x="639679" y="1153425"/>
                      <a:pt x="648790" y="1163610"/>
                      <a:pt x="647356" y="1176611"/>
                    </a:cubicBezTo>
                    <a:cubicBezTo>
                      <a:pt x="646025" y="1187615"/>
                      <a:pt x="642955" y="1198569"/>
                      <a:pt x="641880" y="1209522"/>
                    </a:cubicBezTo>
                    <a:cubicBezTo>
                      <a:pt x="641010" y="1218121"/>
                      <a:pt x="643517" y="1226976"/>
                      <a:pt x="641317" y="1235524"/>
                    </a:cubicBezTo>
                    <a:cubicBezTo>
                      <a:pt x="639832" y="1241717"/>
                      <a:pt x="635533" y="1247808"/>
                      <a:pt x="633178" y="1253899"/>
                    </a:cubicBezTo>
                    <a:cubicBezTo>
                      <a:pt x="624989" y="1267718"/>
                      <a:pt x="613319" y="1282613"/>
                      <a:pt x="612500" y="1299299"/>
                    </a:cubicBezTo>
                    <a:cubicBezTo>
                      <a:pt x="612142" y="1309126"/>
                      <a:pt x="613626" y="1319261"/>
                      <a:pt x="609583" y="1328576"/>
                    </a:cubicBezTo>
                    <a:cubicBezTo>
                      <a:pt x="605591" y="1337840"/>
                      <a:pt x="596429" y="1339529"/>
                      <a:pt x="594484" y="1350534"/>
                    </a:cubicBezTo>
                    <a:cubicBezTo>
                      <a:pt x="590133" y="1374846"/>
                      <a:pt x="611476" y="1400950"/>
                      <a:pt x="596940" y="1424392"/>
                    </a:cubicBezTo>
                    <a:cubicBezTo>
                      <a:pt x="582046" y="1448602"/>
                      <a:pt x="553843" y="1449421"/>
                      <a:pt x="552001" y="1482639"/>
                    </a:cubicBezTo>
                    <a:cubicBezTo>
                      <a:pt x="550926" y="1501987"/>
                      <a:pt x="535264" y="1536075"/>
                      <a:pt x="565053" y="1541040"/>
                    </a:cubicBezTo>
                    <a:cubicBezTo>
                      <a:pt x="577081" y="1543088"/>
                      <a:pt x="585321" y="1527732"/>
                      <a:pt x="596070" y="1530496"/>
                    </a:cubicBezTo>
                    <a:cubicBezTo>
                      <a:pt x="601086" y="1531725"/>
                      <a:pt x="603492" y="1538174"/>
                      <a:pt x="608713" y="1539710"/>
                    </a:cubicBezTo>
                    <a:cubicBezTo>
                      <a:pt x="628675" y="1545340"/>
                      <a:pt x="638655" y="1523638"/>
                      <a:pt x="651860" y="1515346"/>
                    </a:cubicBezTo>
                    <a:cubicBezTo>
                      <a:pt x="659283" y="1510637"/>
                      <a:pt x="668342" y="1511200"/>
                      <a:pt x="676327" y="1507924"/>
                    </a:cubicBezTo>
                    <a:cubicBezTo>
                      <a:pt x="685284" y="1504188"/>
                      <a:pt x="689174" y="1495742"/>
                      <a:pt x="697056" y="1490931"/>
                    </a:cubicBezTo>
                    <a:cubicBezTo>
                      <a:pt x="718604" y="1477674"/>
                      <a:pt x="716916" y="1513145"/>
                      <a:pt x="720703" y="1524559"/>
                    </a:cubicBezTo>
                    <a:cubicBezTo>
                      <a:pt x="724132" y="1534898"/>
                      <a:pt x="732578" y="1538532"/>
                      <a:pt x="740716" y="1544777"/>
                    </a:cubicBezTo>
                    <a:cubicBezTo>
                      <a:pt x="750952" y="1552761"/>
                      <a:pt x="753614" y="1560899"/>
                      <a:pt x="754382" y="1573491"/>
                    </a:cubicBezTo>
                    <a:cubicBezTo>
                      <a:pt x="754894" y="1582653"/>
                      <a:pt x="753921" y="1587669"/>
                      <a:pt x="763902" y="1589460"/>
                    </a:cubicBezTo>
                    <a:cubicBezTo>
                      <a:pt x="771426" y="1590791"/>
                      <a:pt x="784734" y="1587618"/>
                      <a:pt x="789853" y="1581731"/>
                    </a:cubicBezTo>
                    <a:cubicBezTo>
                      <a:pt x="802034" y="1567656"/>
                      <a:pt x="776852" y="1553734"/>
                      <a:pt x="771528" y="1541603"/>
                    </a:cubicBezTo>
                    <a:cubicBezTo>
                      <a:pt x="763647" y="1523587"/>
                      <a:pt x="765028" y="1504495"/>
                      <a:pt x="782328" y="1492364"/>
                    </a:cubicBezTo>
                    <a:cubicBezTo>
                      <a:pt x="788726" y="1487911"/>
                      <a:pt x="799628" y="1484226"/>
                      <a:pt x="806026" y="1490931"/>
                    </a:cubicBezTo>
                    <a:cubicBezTo>
                      <a:pt x="813551" y="1498865"/>
                      <a:pt x="805208" y="1507924"/>
                      <a:pt x="800959" y="1515039"/>
                    </a:cubicBezTo>
                    <a:cubicBezTo>
                      <a:pt x="796865" y="1521846"/>
                      <a:pt x="792412" y="1530292"/>
                      <a:pt x="801369" y="1535563"/>
                    </a:cubicBezTo>
                    <a:cubicBezTo>
                      <a:pt x="810479" y="1540938"/>
                      <a:pt x="819436" y="1531520"/>
                      <a:pt x="826807" y="1527477"/>
                    </a:cubicBezTo>
                    <a:cubicBezTo>
                      <a:pt x="852808" y="1513299"/>
                      <a:pt x="832232" y="1546363"/>
                      <a:pt x="838272" y="1557777"/>
                    </a:cubicBezTo>
                    <a:cubicBezTo>
                      <a:pt x="843391" y="1567400"/>
                      <a:pt x="849481" y="1568679"/>
                      <a:pt x="841957" y="1579684"/>
                    </a:cubicBezTo>
                    <a:cubicBezTo>
                      <a:pt x="838170" y="1585212"/>
                      <a:pt x="822457" y="1597496"/>
                      <a:pt x="830953" y="1605020"/>
                    </a:cubicBezTo>
                    <a:cubicBezTo>
                      <a:pt x="838887" y="1612032"/>
                      <a:pt x="851426" y="1597394"/>
                      <a:pt x="856750" y="1593248"/>
                    </a:cubicBezTo>
                    <a:cubicBezTo>
                      <a:pt x="864325" y="1587413"/>
                      <a:pt x="877632" y="1586287"/>
                      <a:pt x="883826" y="1579786"/>
                    </a:cubicBezTo>
                    <a:cubicBezTo>
                      <a:pt x="890428" y="1572979"/>
                      <a:pt x="885822" y="1562026"/>
                      <a:pt x="887920" y="1553683"/>
                    </a:cubicBezTo>
                    <a:cubicBezTo>
                      <a:pt x="889866" y="1545749"/>
                      <a:pt x="896110" y="1540119"/>
                      <a:pt x="899488" y="1532800"/>
                    </a:cubicBezTo>
                    <a:cubicBezTo>
                      <a:pt x="901484" y="1528551"/>
                      <a:pt x="904709" y="1511200"/>
                      <a:pt x="911312" y="1511507"/>
                    </a:cubicBezTo>
                    <a:cubicBezTo>
                      <a:pt x="918170" y="1511814"/>
                      <a:pt x="917812" y="1528039"/>
                      <a:pt x="920627" y="1532288"/>
                    </a:cubicBezTo>
                    <a:cubicBezTo>
                      <a:pt x="933219" y="1551993"/>
                      <a:pt x="941408" y="1515755"/>
                      <a:pt x="938439" y="1505160"/>
                    </a:cubicBezTo>
                    <a:cubicBezTo>
                      <a:pt x="933167" y="1486376"/>
                      <a:pt x="920934" y="1475627"/>
                      <a:pt x="907217" y="1463036"/>
                    </a:cubicBezTo>
                    <a:cubicBezTo>
                      <a:pt x="896571" y="1453260"/>
                      <a:pt x="876200" y="1427873"/>
                      <a:pt x="899028" y="1419939"/>
                    </a:cubicBezTo>
                    <a:cubicBezTo>
                      <a:pt x="917300" y="1413644"/>
                      <a:pt x="933884" y="1424443"/>
                      <a:pt x="949904" y="1408832"/>
                    </a:cubicBezTo>
                    <a:cubicBezTo>
                      <a:pt x="964338" y="1394859"/>
                      <a:pt x="973500" y="1386363"/>
                      <a:pt x="995151" y="1389536"/>
                    </a:cubicBezTo>
                    <a:cubicBezTo>
                      <a:pt x="1003955" y="1390867"/>
                      <a:pt x="1013117" y="1389126"/>
                      <a:pt x="1021715" y="1390560"/>
                    </a:cubicBezTo>
                    <a:cubicBezTo>
                      <a:pt x="1029598" y="1391890"/>
                      <a:pt x="1033743" y="1398032"/>
                      <a:pt x="1041216" y="1400284"/>
                    </a:cubicBezTo>
                    <a:cubicBezTo>
                      <a:pt x="1049303" y="1402793"/>
                      <a:pt x="1058158" y="1396958"/>
                      <a:pt x="1065325" y="1399363"/>
                    </a:cubicBezTo>
                    <a:cubicBezTo>
                      <a:pt x="1069316" y="1400643"/>
                      <a:pt x="1073616" y="1407450"/>
                      <a:pt x="1076636" y="1410163"/>
                    </a:cubicBezTo>
                    <a:cubicBezTo>
                      <a:pt x="1083289" y="1416356"/>
                      <a:pt x="1091530" y="1425160"/>
                      <a:pt x="1099771" y="1429203"/>
                    </a:cubicBezTo>
                    <a:cubicBezTo>
                      <a:pt x="1107755" y="1433093"/>
                      <a:pt x="1109854" y="1429971"/>
                      <a:pt x="1118094" y="1427719"/>
                    </a:cubicBezTo>
                    <a:cubicBezTo>
                      <a:pt x="1134832" y="1423215"/>
                      <a:pt x="1147935" y="1433503"/>
                      <a:pt x="1164109" y="1434117"/>
                    </a:cubicBezTo>
                    <a:cubicBezTo>
                      <a:pt x="1177571" y="1434629"/>
                      <a:pt x="1193079" y="1433298"/>
                      <a:pt x="1200040" y="1448807"/>
                    </a:cubicBezTo>
                    <a:cubicBezTo>
                      <a:pt x="1207461" y="1465339"/>
                      <a:pt x="1194410" y="1477931"/>
                      <a:pt x="1218005" y="1481923"/>
                    </a:cubicBezTo>
                    <a:cubicBezTo>
                      <a:pt x="1258288" y="1488782"/>
                      <a:pt x="1222561" y="1535000"/>
                      <a:pt x="1251377" y="1551891"/>
                    </a:cubicBezTo>
                    <a:cubicBezTo>
                      <a:pt x="1262126" y="1558238"/>
                      <a:pt x="1276867" y="1554450"/>
                      <a:pt x="1288229" y="1560848"/>
                    </a:cubicBezTo>
                    <a:cubicBezTo>
                      <a:pt x="1301487" y="1568321"/>
                      <a:pt x="1292786" y="1582858"/>
                      <a:pt x="1306298" y="1589563"/>
                    </a:cubicBezTo>
                    <a:cubicBezTo>
                      <a:pt x="1313566" y="1593145"/>
                      <a:pt x="1318019" y="1590535"/>
                      <a:pt x="1318940" y="1600721"/>
                    </a:cubicBezTo>
                    <a:cubicBezTo>
                      <a:pt x="1319452" y="1606658"/>
                      <a:pt x="1315665" y="1610138"/>
                      <a:pt x="1314282" y="1615155"/>
                    </a:cubicBezTo>
                    <a:cubicBezTo>
                      <a:pt x="1311826" y="1624112"/>
                      <a:pt x="1314999" y="1625954"/>
                      <a:pt x="1318685" y="1632966"/>
                    </a:cubicBezTo>
                    <a:cubicBezTo>
                      <a:pt x="1324519" y="1644124"/>
                      <a:pt x="1322011" y="1662602"/>
                      <a:pt x="1318786" y="1674272"/>
                    </a:cubicBezTo>
                    <a:cubicBezTo>
                      <a:pt x="1316023" y="1684048"/>
                      <a:pt x="1303074" y="1695308"/>
                      <a:pt x="1309778" y="1706364"/>
                    </a:cubicBezTo>
                    <a:cubicBezTo>
                      <a:pt x="1314180" y="1713581"/>
                      <a:pt x="1325235" y="1711738"/>
                      <a:pt x="1329023" y="1719774"/>
                    </a:cubicBezTo>
                    <a:cubicBezTo>
                      <a:pt x="1333015" y="1728066"/>
                      <a:pt x="1326362" y="1734515"/>
                      <a:pt x="1323803" y="1740606"/>
                    </a:cubicBezTo>
                    <a:cubicBezTo>
                      <a:pt x="1316944" y="1757036"/>
                      <a:pt x="1323803" y="1776128"/>
                      <a:pt x="1334141" y="1789589"/>
                    </a:cubicBezTo>
                    <a:cubicBezTo>
                      <a:pt x="1343867" y="1802334"/>
                      <a:pt x="1349906" y="1816614"/>
                      <a:pt x="1358454" y="1830331"/>
                    </a:cubicBezTo>
                    <a:cubicBezTo>
                      <a:pt x="1367718" y="1845072"/>
                      <a:pt x="1370329" y="1864471"/>
                      <a:pt x="1382920" y="1876960"/>
                    </a:cubicBezTo>
                    <a:cubicBezTo>
                      <a:pt x="1390956" y="1884945"/>
                      <a:pt x="1396587" y="1894516"/>
                      <a:pt x="1406567" y="1900300"/>
                    </a:cubicBezTo>
                    <a:cubicBezTo>
                      <a:pt x="1415371" y="1905316"/>
                      <a:pt x="1421205" y="1906186"/>
                      <a:pt x="1424686" y="1916525"/>
                    </a:cubicBezTo>
                    <a:cubicBezTo>
                      <a:pt x="1428269" y="1927274"/>
                      <a:pt x="1430931" y="1938278"/>
                      <a:pt x="1434770" y="1949078"/>
                    </a:cubicBezTo>
                    <a:cubicBezTo>
                      <a:pt x="1438096" y="1958598"/>
                      <a:pt x="1438865" y="1969091"/>
                      <a:pt x="1446440" y="1976257"/>
                    </a:cubicBezTo>
                    <a:cubicBezTo>
                      <a:pt x="1454782" y="1984088"/>
                      <a:pt x="1464814" y="1986442"/>
                      <a:pt x="1470137" y="1997549"/>
                    </a:cubicBezTo>
                    <a:cubicBezTo>
                      <a:pt x="1474999" y="2007479"/>
                      <a:pt x="1474540" y="2019098"/>
                      <a:pt x="1479504" y="2028976"/>
                    </a:cubicBezTo>
                    <a:cubicBezTo>
                      <a:pt x="1485697" y="2041158"/>
                      <a:pt x="1496804" y="2050115"/>
                      <a:pt x="1503151" y="2062348"/>
                    </a:cubicBezTo>
                    <a:cubicBezTo>
                      <a:pt x="1509294" y="2074069"/>
                      <a:pt x="1508781" y="2085278"/>
                      <a:pt x="1510931" y="2097767"/>
                    </a:cubicBezTo>
                    <a:cubicBezTo>
                      <a:pt x="1512569" y="2107287"/>
                      <a:pt x="1517380" y="2114812"/>
                      <a:pt x="1521065" y="2123462"/>
                    </a:cubicBezTo>
                    <a:cubicBezTo>
                      <a:pt x="1530432" y="2145368"/>
                      <a:pt x="1527208" y="2178433"/>
                      <a:pt x="1524188" y="2201670"/>
                    </a:cubicBezTo>
                    <a:cubicBezTo>
                      <a:pt x="1522141" y="2217281"/>
                      <a:pt x="1521372" y="2232842"/>
                      <a:pt x="1518813" y="2248555"/>
                    </a:cubicBezTo>
                    <a:cubicBezTo>
                      <a:pt x="1515743" y="2266930"/>
                      <a:pt x="1512108" y="2285612"/>
                      <a:pt x="1516664" y="2304089"/>
                    </a:cubicBezTo>
                    <a:cubicBezTo>
                      <a:pt x="1519377" y="2314838"/>
                      <a:pt x="1525570" y="2323591"/>
                      <a:pt x="1529408" y="2333828"/>
                    </a:cubicBezTo>
                    <a:cubicBezTo>
                      <a:pt x="1530944" y="2338178"/>
                      <a:pt x="1532224" y="2342785"/>
                      <a:pt x="1533145" y="234759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2" name="Google Shape;862;p79"/>
              <p:cNvSpPr/>
              <p:nvPr/>
            </p:nvSpPr>
            <p:spPr>
              <a:xfrm>
                <a:off x="9766064" y="4534309"/>
                <a:ext cx="56302" cy="66539"/>
              </a:xfrm>
              <a:custGeom>
                <a:rect b="b" l="l" r="r" t="t"/>
                <a:pathLst>
                  <a:path extrusionOk="0" h="66539" w="56302">
                    <a:moveTo>
                      <a:pt x="17020" y="62092"/>
                    </a:moveTo>
                    <a:cubicBezTo>
                      <a:pt x="4429" y="65573"/>
                      <a:pt x="7756" y="49962"/>
                      <a:pt x="9087" y="43001"/>
                    </a:cubicBezTo>
                    <a:cubicBezTo>
                      <a:pt x="10878" y="33225"/>
                      <a:pt x="14205" y="26264"/>
                      <a:pt x="20091" y="18279"/>
                    </a:cubicBezTo>
                    <a:cubicBezTo>
                      <a:pt x="24903" y="11625"/>
                      <a:pt x="32631" y="4766"/>
                      <a:pt x="41538" y="8964"/>
                    </a:cubicBezTo>
                    <a:cubicBezTo>
                      <a:pt x="47782" y="11932"/>
                      <a:pt x="49368" y="18688"/>
                      <a:pt x="49010" y="24933"/>
                    </a:cubicBezTo>
                    <a:cubicBezTo>
                      <a:pt x="48652" y="30563"/>
                      <a:pt x="46912" y="39776"/>
                      <a:pt x="41538" y="42796"/>
                    </a:cubicBezTo>
                    <a:cubicBezTo>
                      <a:pt x="37340" y="45151"/>
                      <a:pt x="31761" y="46430"/>
                      <a:pt x="28383" y="50115"/>
                    </a:cubicBezTo>
                    <a:cubicBezTo>
                      <a:pt x="24442" y="54312"/>
                      <a:pt x="23265" y="60403"/>
                      <a:pt x="16969" y="6214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863;p79"/>
              <p:cNvSpPr/>
              <p:nvPr/>
            </p:nvSpPr>
            <p:spPr>
              <a:xfrm>
                <a:off x="9822144" y="4487921"/>
                <a:ext cx="81894" cy="97249"/>
              </a:xfrm>
              <a:custGeom>
                <a:rect b="b" l="l" r="r" t="t"/>
                <a:pathLst>
                  <a:path extrusionOk="0" h="97249" w="81894">
                    <a:moveTo>
                      <a:pt x="19802" y="75774"/>
                    </a:moveTo>
                    <a:cubicBezTo>
                      <a:pt x="17396" y="76695"/>
                      <a:pt x="11970" y="80074"/>
                      <a:pt x="9257" y="78999"/>
                    </a:cubicBezTo>
                    <a:cubicBezTo>
                      <a:pt x="6596" y="77872"/>
                      <a:pt x="7978" y="74290"/>
                      <a:pt x="8541" y="72140"/>
                    </a:cubicBezTo>
                    <a:cubicBezTo>
                      <a:pt x="11100" y="63029"/>
                      <a:pt x="13762" y="54686"/>
                      <a:pt x="14325" y="45115"/>
                    </a:cubicBezTo>
                    <a:cubicBezTo>
                      <a:pt x="14939" y="35441"/>
                      <a:pt x="15195" y="24283"/>
                      <a:pt x="19239" y="15275"/>
                    </a:cubicBezTo>
                    <a:cubicBezTo>
                      <a:pt x="24203" y="4321"/>
                      <a:pt x="33826" y="17117"/>
                      <a:pt x="39354" y="21058"/>
                    </a:cubicBezTo>
                    <a:cubicBezTo>
                      <a:pt x="49130" y="28122"/>
                      <a:pt x="50666" y="15019"/>
                      <a:pt x="56910" y="10054"/>
                    </a:cubicBezTo>
                    <a:cubicBezTo>
                      <a:pt x="65713" y="3042"/>
                      <a:pt x="77486" y="12818"/>
                      <a:pt x="75848" y="22901"/>
                    </a:cubicBezTo>
                    <a:cubicBezTo>
                      <a:pt x="74108" y="33291"/>
                      <a:pt x="62284" y="39484"/>
                      <a:pt x="63666" y="50796"/>
                    </a:cubicBezTo>
                    <a:cubicBezTo>
                      <a:pt x="64792" y="60112"/>
                      <a:pt x="72163" y="66817"/>
                      <a:pt x="72419" y="76644"/>
                    </a:cubicBezTo>
                    <a:cubicBezTo>
                      <a:pt x="72470" y="80534"/>
                      <a:pt x="72163" y="85755"/>
                      <a:pt x="69092" y="88621"/>
                    </a:cubicBezTo>
                    <a:cubicBezTo>
                      <a:pt x="67198" y="90412"/>
                      <a:pt x="64127" y="90668"/>
                      <a:pt x="61926" y="91897"/>
                    </a:cubicBezTo>
                    <a:cubicBezTo>
                      <a:pt x="59674" y="93177"/>
                      <a:pt x="57012" y="93791"/>
                      <a:pt x="54504" y="92153"/>
                    </a:cubicBezTo>
                    <a:cubicBezTo>
                      <a:pt x="52611" y="90975"/>
                      <a:pt x="51280" y="88314"/>
                      <a:pt x="50051" y="86574"/>
                    </a:cubicBezTo>
                    <a:cubicBezTo>
                      <a:pt x="46827" y="82377"/>
                      <a:pt x="43755" y="77361"/>
                      <a:pt x="38688" y="75364"/>
                    </a:cubicBezTo>
                    <a:cubicBezTo>
                      <a:pt x="32035" y="72754"/>
                      <a:pt x="26506" y="73163"/>
                      <a:pt x="19802" y="7577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79"/>
              <p:cNvSpPr/>
              <p:nvPr/>
            </p:nvSpPr>
            <p:spPr>
              <a:xfrm>
                <a:off x="9875512" y="4592064"/>
                <a:ext cx="25591" cy="30710"/>
              </a:xfrm>
              <a:custGeom>
                <a:rect b="b" l="l" r="r" t="t"/>
                <a:pathLst>
                  <a:path extrusionOk="0" h="30710" w="25591">
                    <a:moveTo>
                      <a:pt x="10861" y="23276"/>
                    </a:moveTo>
                    <a:cubicBezTo>
                      <a:pt x="8609" y="21638"/>
                      <a:pt x="7381" y="16417"/>
                      <a:pt x="7739" y="13755"/>
                    </a:cubicBezTo>
                    <a:cubicBezTo>
                      <a:pt x="8558" y="8688"/>
                      <a:pt x="16082" y="5208"/>
                      <a:pt x="19460" y="9865"/>
                    </a:cubicBezTo>
                    <a:cubicBezTo>
                      <a:pt x="21303" y="12374"/>
                      <a:pt x="21303" y="16673"/>
                      <a:pt x="20331" y="19488"/>
                    </a:cubicBezTo>
                    <a:cubicBezTo>
                      <a:pt x="19153" y="22610"/>
                      <a:pt x="14086" y="25681"/>
                      <a:pt x="10861" y="2327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5" name="Google Shape;865;p79"/>
              <p:cNvSpPr/>
              <p:nvPr/>
            </p:nvSpPr>
            <p:spPr>
              <a:xfrm>
                <a:off x="9901327" y="4588000"/>
                <a:ext cx="30710" cy="25591"/>
              </a:xfrm>
              <a:custGeom>
                <a:rect b="b" l="l" r="r" t="t"/>
                <a:pathLst>
                  <a:path extrusionOk="0" h="25591" w="30710">
                    <a:moveTo>
                      <a:pt x="8078" y="14800"/>
                    </a:moveTo>
                    <a:cubicBezTo>
                      <a:pt x="6901" y="12547"/>
                      <a:pt x="8488" y="9220"/>
                      <a:pt x="10637" y="8299"/>
                    </a:cubicBezTo>
                    <a:cubicBezTo>
                      <a:pt x="13913" y="6866"/>
                      <a:pt x="22256" y="7941"/>
                      <a:pt x="24201" y="11217"/>
                    </a:cubicBezTo>
                    <a:cubicBezTo>
                      <a:pt x="28654" y="18740"/>
                      <a:pt x="10945" y="19918"/>
                      <a:pt x="8129" y="1485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6" name="Google Shape;866;p79"/>
              <p:cNvSpPr/>
              <p:nvPr/>
            </p:nvSpPr>
            <p:spPr>
              <a:xfrm>
                <a:off x="9889543" y="4459237"/>
                <a:ext cx="25591" cy="30710"/>
              </a:xfrm>
              <a:custGeom>
                <a:rect b="b" l="l" r="r" t="t"/>
                <a:pathLst>
                  <a:path extrusionOk="0" h="30710" w="25591">
                    <a:moveTo>
                      <a:pt x="12646" y="24713"/>
                    </a:moveTo>
                    <a:cubicBezTo>
                      <a:pt x="9882" y="23229"/>
                      <a:pt x="7579" y="20056"/>
                      <a:pt x="7681" y="16831"/>
                    </a:cubicBezTo>
                    <a:cubicBezTo>
                      <a:pt x="7783" y="12941"/>
                      <a:pt x="13158" y="5929"/>
                      <a:pt x="17457" y="8078"/>
                    </a:cubicBezTo>
                    <a:cubicBezTo>
                      <a:pt x="25646" y="12224"/>
                      <a:pt x="21706" y="29422"/>
                      <a:pt x="12697" y="2466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867;p79"/>
              <p:cNvSpPr/>
              <p:nvPr/>
            </p:nvSpPr>
            <p:spPr>
              <a:xfrm>
                <a:off x="10268531" y="4336944"/>
                <a:ext cx="900836" cy="1192584"/>
              </a:xfrm>
              <a:custGeom>
                <a:rect b="b" l="l" r="r" t="t"/>
                <a:pathLst>
                  <a:path extrusionOk="0" h="1192584" w="900836">
                    <a:moveTo>
                      <a:pt x="428032" y="665908"/>
                    </a:moveTo>
                    <a:cubicBezTo>
                      <a:pt x="422300" y="654495"/>
                      <a:pt x="416157" y="645844"/>
                      <a:pt x="407507" y="636785"/>
                    </a:cubicBezTo>
                    <a:cubicBezTo>
                      <a:pt x="399216" y="628135"/>
                      <a:pt x="390156" y="619536"/>
                      <a:pt x="383809" y="609299"/>
                    </a:cubicBezTo>
                    <a:cubicBezTo>
                      <a:pt x="376643" y="597731"/>
                      <a:pt x="368352" y="587443"/>
                      <a:pt x="360725" y="576183"/>
                    </a:cubicBezTo>
                    <a:cubicBezTo>
                      <a:pt x="354634" y="567226"/>
                      <a:pt x="347929" y="558166"/>
                      <a:pt x="342709" y="548698"/>
                    </a:cubicBezTo>
                    <a:cubicBezTo>
                      <a:pt x="337539" y="539228"/>
                      <a:pt x="334929" y="529504"/>
                      <a:pt x="328274" y="520854"/>
                    </a:cubicBezTo>
                    <a:cubicBezTo>
                      <a:pt x="322081" y="512818"/>
                      <a:pt x="316348" y="505908"/>
                      <a:pt x="314096" y="495825"/>
                    </a:cubicBezTo>
                    <a:cubicBezTo>
                      <a:pt x="311845" y="485588"/>
                      <a:pt x="308416" y="477296"/>
                      <a:pt x="302324" y="468492"/>
                    </a:cubicBezTo>
                    <a:cubicBezTo>
                      <a:pt x="288504" y="448479"/>
                      <a:pt x="261582" y="455645"/>
                      <a:pt x="240187" y="450885"/>
                    </a:cubicBezTo>
                    <a:cubicBezTo>
                      <a:pt x="232151" y="449094"/>
                      <a:pt x="221249" y="446534"/>
                      <a:pt x="216028" y="439266"/>
                    </a:cubicBezTo>
                    <a:cubicBezTo>
                      <a:pt x="211524" y="432971"/>
                      <a:pt x="213469" y="420021"/>
                      <a:pt x="213674" y="412395"/>
                    </a:cubicBezTo>
                    <a:cubicBezTo>
                      <a:pt x="202310" y="411371"/>
                      <a:pt x="195094" y="415312"/>
                      <a:pt x="186188" y="407072"/>
                    </a:cubicBezTo>
                    <a:cubicBezTo>
                      <a:pt x="178459" y="399855"/>
                      <a:pt x="176207" y="392382"/>
                      <a:pt x="173699" y="382350"/>
                    </a:cubicBezTo>
                    <a:cubicBezTo>
                      <a:pt x="171191" y="372522"/>
                      <a:pt x="167812" y="370117"/>
                      <a:pt x="160596" y="363309"/>
                    </a:cubicBezTo>
                    <a:cubicBezTo>
                      <a:pt x="153634" y="356860"/>
                      <a:pt x="150923" y="349490"/>
                      <a:pt x="148466" y="340430"/>
                    </a:cubicBezTo>
                    <a:cubicBezTo>
                      <a:pt x="142682" y="319598"/>
                      <a:pt x="129681" y="301377"/>
                      <a:pt x="123795" y="280545"/>
                    </a:cubicBezTo>
                    <a:cubicBezTo>
                      <a:pt x="118728" y="262682"/>
                      <a:pt x="115605" y="244665"/>
                      <a:pt x="96923" y="235861"/>
                    </a:cubicBezTo>
                    <a:cubicBezTo>
                      <a:pt x="89195" y="232176"/>
                      <a:pt x="81363" y="228696"/>
                      <a:pt x="75886" y="221940"/>
                    </a:cubicBezTo>
                    <a:cubicBezTo>
                      <a:pt x="70614" y="215490"/>
                      <a:pt x="68465" y="207199"/>
                      <a:pt x="63705" y="200493"/>
                    </a:cubicBezTo>
                    <a:cubicBezTo>
                      <a:pt x="59149" y="194095"/>
                      <a:pt x="55105" y="189387"/>
                      <a:pt x="53315" y="181146"/>
                    </a:cubicBezTo>
                    <a:cubicBezTo>
                      <a:pt x="51420" y="172496"/>
                      <a:pt x="53622" y="155298"/>
                      <a:pt x="64165" y="152176"/>
                    </a:cubicBezTo>
                    <a:cubicBezTo>
                      <a:pt x="70001" y="150385"/>
                      <a:pt x="72253" y="156680"/>
                      <a:pt x="75478" y="160365"/>
                    </a:cubicBezTo>
                    <a:cubicBezTo>
                      <a:pt x="84639" y="170960"/>
                      <a:pt x="97844" y="160365"/>
                      <a:pt x="99636" y="149873"/>
                    </a:cubicBezTo>
                    <a:cubicBezTo>
                      <a:pt x="102093" y="135592"/>
                      <a:pt x="94057" y="121619"/>
                      <a:pt x="90167" y="108362"/>
                    </a:cubicBezTo>
                    <a:cubicBezTo>
                      <a:pt x="87095" y="97614"/>
                      <a:pt x="84639" y="85791"/>
                      <a:pt x="75835" y="78164"/>
                    </a:cubicBezTo>
                    <a:cubicBezTo>
                      <a:pt x="66980" y="70486"/>
                      <a:pt x="54389" y="67057"/>
                      <a:pt x="43948" y="62092"/>
                    </a:cubicBezTo>
                    <a:cubicBezTo>
                      <a:pt x="37857" y="59175"/>
                      <a:pt x="-326" y="41363"/>
                      <a:pt x="9194" y="30921"/>
                    </a:cubicBezTo>
                    <a:cubicBezTo>
                      <a:pt x="14927" y="24575"/>
                      <a:pt x="27159" y="34350"/>
                      <a:pt x="34018" y="33122"/>
                    </a:cubicBezTo>
                    <a:cubicBezTo>
                      <a:pt x="34939" y="25957"/>
                      <a:pt x="31152" y="16334"/>
                      <a:pt x="37550" y="11267"/>
                    </a:cubicBezTo>
                    <a:cubicBezTo>
                      <a:pt x="48043" y="2975"/>
                      <a:pt x="71740" y="10243"/>
                      <a:pt x="78343" y="20940"/>
                    </a:cubicBezTo>
                    <a:cubicBezTo>
                      <a:pt x="85867" y="33173"/>
                      <a:pt x="84230" y="46225"/>
                      <a:pt x="94927" y="56257"/>
                    </a:cubicBezTo>
                    <a:cubicBezTo>
                      <a:pt x="106904" y="67467"/>
                      <a:pt x="116680" y="79648"/>
                      <a:pt x="130858" y="88350"/>
                    </a:cubicBezTo>
                    <a:cubicBezTo>
                      <a:pt x="143296" y="96027"/>
                      <a:pt x="156552" y="101760"/>
                      <a:pt x="169758" y="107953"/>
                    </a:cubicBezTo>
                    <a:cubicBezTo>
                      <a:pt x="177846" y="111690"/>
                      <a:pt x="189259" y="115068"/>
                      <a:pt x="184601" y="125304"/>
                    </a:cubicBezTo>
                    <a:cubicBezTo>
                      <a:pt x="180608" y="134006"/>
                      <a:pt x="168325" y="139687"/>
                      <a:pt x="172317" y="151101"/>
                    </a:cubicBezTo>
                    <a:cubicBezTo>
                      <a:pt x="176770" y="163795"/>
                      <a:pt x="197551" y="166251"/>
                      <a:pt x="208607" y="168094"/>
                    </a:cubicBezTo>
                    <a:cubicBezTo>
                      <a:pt x="228261" y="171319"/>
                      <a:pt x="254007" y="171882"/>
                      <a:pt x="264551" y="192663"/>
                    </a:cubicBezTo>
                    <a:cubicBezTo>
                      <a:pt x="267519" y="198497"/>
                      <a:pt x="268952" y="205151"/>
                      <a:pt x="271972" y="211037"/>
                    </a:cubicBezTo>
                    <a:cubicBezTo>
                      <a:pt x="275196" y="217435"/>
                      <a:pt x="279855" y="223885"/>
                      <a:pt x="278626" y="231562"/>
                    </a:cubicBezTo>
                    <a:cubicBezTo>
                      <a:pt x="272484" y="231716"/>
                      <a:pt x="262248" y="227570"/>
                      <a:pt x="256771" y="230487"/>
                    </a:cubicBezTo>
                    <a:cubicBezTo>
                      <a:pt x="249655" y="234275"/>
                      <a:pt x="250884" y="246252"/>
                      <a:pt x="254468" y="251933"/>
                    </a:cubicBezTo>
                    <a:cubicBezTo>
                      <a:pt x="259330" y="259611"/>
                      <a:pt x="268798" y="261249"/>
                      <a:pt x="275965" y="265753"/>
                    </a:cubicBezTo>
                    <a:cubicBezTo>
                      <a:pt x="283745" y="270615"/>
                      <a:pt x="287276" y="277321"/>
                      <a:pt x="289017" y="286175"/>
                    </a:cubicBezTo>
                    <a:cubicBezTo>
                      <a:pt x="290807" y="294825"/>
                      <a:pt x="290143" y="302912"/>
                      <a:pt x="298280" y="308389"/>
                    </a:cubicBezTo>
                    <a:cubicBezTo>
                      <a:pt x="306009" y="313559"/>
                      <a:pt x="316860" y="314787"/>
                      <a:pt x="325408" y="318165"/>
                    </a:cubicBezTo>
                    <a:cubicBezTo>
                      <a:pt x="338972" y="323488"/>
                      <a:pt x="363438" y="330654"/>
                      <a:pt x="371934" y="343040"/>
                    </a:cubicBezTo>
                    <a:cubicBezTo>
                      <a:pt x="378946" y="353328"/>
                      <a:pt x="377360" y="374723"/>
                      <a:pt x="386880" y="382145"/>
                    </a:cubicBezTo>
                    <a:cubicBezTo>
                      <a:pt x="397014" y="389976"/>
                      <a:pt x="403873" y="373239"/>
                      <a:pt x="413086" y="371192"/>
                    </a:cubicBezTo>
                    <a:cubicBezTo>
                      <a:pt x="426855" y="368121"/>
                      <a:pt x="432434" y="389311"/>
                      <a:pt x="437859" y="398678"/>
                    </a:cubicBezTo>
                    <a:cubicBezTo>
                      <a:pt x="445230" y="411371"/>
                      <a:pt x="455108" y="415210"/>
                      <a:pt x="465806" y="424525"/>
                    </a:cubicBezTo>
                    <a:cubicBezTo>
                      <a:pt x="475940" y="433329"/>
                      <a:pt x="483413" y="444129"/>
                      <a:pt x="493086" y="453188"/>
                    </a:cubicBezTo>
                    <a:cubicBezTo>
                      <a:pt x="503682" y="463169"/>
                      <a:pt x="516529" y="475761"/>
                      <a:pt x="529222" y="482721"/>
                    </a:cubicBezTo>
                    <a:cubicBezTo>
                      <a:pt x="536030" y="486509"/>
                      <a:pt x="543911" y="488761"/>
                      <a:pt x="550412" y="493317"/>
                    </a:cubicBezTo>
                    <a:cubicBezTo>
                      <a:pt x="556145" y="497360"/>
                      <a:pt x="560751" y="503041"/>
                      <a:pt x="566279" y="507443"/>
                    </a:cubicBezTo>
                    <a:cubicBezTo>
                      <a:pt x="575288" y="514660"/>
                      <a:pt x="585064" y="522901"/>
                      <a:pt x="592536" y="531858"/>
                    </a:cubicBezTo>
                    <a:cubicBezTo>
                      <a:pt x="599037" y="539587"/>
                      <a:pt x="599139" y="555659"/>
                      <a:pt x="607022" y="561391"/>
                    </a:cubicBezTo>
                    <a:cubicBezTo>
                      <a:pt x="611065" y="564360"/>
                      <a:pt x="619664" y="563592"/>
                      <a:pt x="624526" y="564564"/>
                    </a:cubicBezTo>
                    <a:cubicBezTo>
                      <a:pt x="631488" y="565947"/>
                      <a:pt x="638398" y="567892"/>
                      <a:pt x="644694" y="571423"/>
                    </a:cubicBezTo>
                    <a:cubicBezTo>
                      <a:pt x="656926" y="578282"/>
                      <a:pt x="665013" y="590771"/>
                      <a:pt x="678423" y="595889"/>
                    </a:cubicBezTo>
                    <a:cubicBezTo>
                      <a:pt x="691885" y="600956"/>
                      <a:pt x="706676" y="595479"/>
                      <a:pt x="719831" y="600751"/>
                    </a:cubicBezTo>
                    <a:cubicBezTo>
                      <a:pt x="728839" y="604385"/>
                      <a:pt x="745730" y="621532"/>
                      <a:pt x="741789" y="632741"/>
                    </a:cubicBezTo>
                    <a:cubicBezTo>
                      <a:pt x="737029" y="646356"/>
                      <a:pt x="704169" y="634994"/>
                      <a:pt x="694854" y="632997"/>
                    </a:cubicBezTo>
                    <a:cubicBezTo>
                      <a:pt x="679702" y="629824"/>
                      <a:pt x="664501" y="626446"/>
                      <a:pt x="648890" y="626906"/>
                    </a:cubicBezTo>
                    <a:cubicBezTo>
                      <a:pt x="621251" y="627725"/>
                      <a:pt x="597655" y="637399"/>
                      <a:pt x="581122" y="660176"/>
                    </a:cubicBezTo>
                    <a:cubicBezTo>
                      <a:pt x="568941" y="677015"/>
                      <a:pt x="581686" y="691705"/>
                      <a:pt x="588749" y="707777"/>
                    </a:cubicBezTo>
                    <a:cubicBezTo>
                      <a:pt x="597092" y="726766"/>
                      <a:pt x="604770" y="746881"/>
                      <a:pt x="605998" y="767764"/>
                    </a:cubicBezTo>
                    <a:cubicBezTo>
                      <a:pt x="606765" y="782505"/>
                      <a:pt x="607022" y="791309"/>
                      <a:pt x="616645" y="803132"/>
                    </a:cubicBezTo>
                    <a:cubicBezTo>
                      <a:pt x="625397" y="813983"/>
                      <a:pt x="631180" y="824732"/>
                      <a:pt x="636145" y="837733"/>
                    </a:cubicBezTo>
                    <a:cubicBezTo>
                      <a:pt x="646279" y="864656"/>
                      <a:pt x="647406" y="893216"/>
                      <a:pt x="672588" y="911131"/>
                    </a:cubicBezTo>
                    <a:cubicBezTo>
                      <a:pt x="697157" y="928635"/>
                      <a:pt x="728532" y="935648"/>
                      <a:pt x="754227" y="951464"/>
                    </a:cubicBezTo>
                    <a:cubicBezTo>
                      <a:pt x="777362" y="965744"/>
                      <a:pt x="798143" y="998143"/>
                      <a:pt x="826959" y="998809"/>
                    </a:cubicBezTo>
                    <a:cubicBezTo>
                      <a:pt x="828187" y="989595"/>
                      <a:pt x="821073" y="964157"/>
                      <a:pt x="828238" y="957964"/>
                    </a:cubicBezTo>
                    <a:cubicBezTo>
                      <a:pt x="838782" y="948853"/>
                      <a:pt x="856492" y="978335"/>
                      <a:pt x="860945" y="984835"/>
                    </a:cubicBezTo>
                    <a:cubicBezTo>
                      <a:pt x="868929" y="996300"/>
                      <a:pt x="880139" y="1005923"/>
                      <a:pt x="886691" y="1018207"/>
                    </a:cubicBezTo>
                    <a:cubicBezTo>
                      <a:pt x="892474" y="1029058"/>
                      <a:pt x="895954" y="1044209"/>
                      <a:pt x="897030" y="1056339"/>
                    </a:cubicBezTo>
                    <a:cubicBezTo>
                      <a:pt x="899128" y="1081675"/>
                      <a:pt x="881214" y="1058131"/>
                      <a:pt x="875481" y="1049225"/>
                    </a:cubicBezTo>
                    <a:cubicBezTo>
                      <a:pt x="865398" y="1033511"/>
                      <a:pt x="857515" y="1024042"/>
                      <a:pt x="838475" y="1032232"/>
                    </a:cubicBezTo>
                    <a:cubicBezTo>
                      <a:pt x="825373" y="1037862"/>
                      <a:pt x="814624" y="1045642"/>
                      <a:pt x="800497" y="1048713"/>
                    </a:cubicBezTo>
                    <a:cubicBezTo>
                      <a:pt x="791540" y="1050658"/>
                      <a:pt x="777618" y="1052705"/>
                      <a:pt x="773830" y="1062327"/>
                    </a:cubicBezTo>
                    <a:cubicBezTo>
                      <a:pt x="765948" y="1082085"/>
                      <a:pt x="779357" y="1100665"/>
                      <a:pt x="781252" y="1119705"/>
                    </a:cubicBezTo>
                    <a:cubicBezTo>
                      <a:pt x="783196" y="1139257"/>
                      <a:pt x="800804" y="1154971"/>
                      <a:pt x="801674" y="1174728"/>
                    </a:cubicBezTo>
                    <a:cubicBezTo>
                      <a:pt x="802697" y="1197300"/>
                      <a:pt x="779562" y="1180050"/>
                      <a:pt x="771322" y="1173089"/>
                    </a:cubicBezTo>
                    <a:cubicBezTo>
                      <a:pt x="755147" y="1159526"/>
                      <a:pt x="734623" y="1149699"/>
                      <a:pt x="720036" y="1134497"/>
                    </a:cubicBezTo>
                    <a:cubicBezTo>
                      <a:pt x="713228" y="1127331"/>
                      <a:pt x="709236" y="1117555"/>
                      <a:pt x="706830" y="1108086"/>
                    </a:cubicBezTo>
                    <a:cubicBezTo>
                      <a:pt x="702275" y="1090428"/>
                      <a:pt x="698743" y="1073434"/>
                      <a:pt x="696388" y="1055418"/>
                    </a:cubicBezTo>
                    <a:cubicBezTo>
                      <a:pt x="694751" y="1042878"/>
                      <a:pt x="692652" y="1031054"/>
                      <a:pt x="683849" y="1021176"/>
                    </a:cubicBezTo>
                    <a:cubicBezTo>
                      <a:pt x="671053" y="1006793"/>
                      <a:pt x="659639" y="989851"/>
                      <a:pt x="645922" y="976543"/>
                    </a:cubicBezTo>
                    <a:cubicBezTo>
                      <a:pt x="632562" y="963594"/>
                      <a:pt x="624476" y="952129"/>
                      <a:pt x="619050" y="933805"/>
                    </a:cubicBezTo>
                    <a:cubicBezTo>
                      <a:pt x="616337" y="924592"/>
                      <a:pt x="614137" y="916044"/>
                      <a:pt x="609273" y="907599"/>
                    </a:cubicBezTo>
                    <a:cubicBezTo>
                      <a:pt x="604104" y="898488"/>
                      <a:pt x="596990" y="890964"/>
                      <a:pt x="592179" y="881546"/>
                    </a:cubicBezTo>
                    <a:cubicBezTo>
                      <a:pt x="582812" y="863018"/>
                      <a:pt x="572216" y="851860"/>
                      <a:pt x="554456" y="840906"/>
                    </a:cubicBezTo>
                    <a:cubicBezTo>
                      <a:pt x="540944" y="832614"/>
                      <a:pt x="528659" y="827854"/>
                      <a:pt x="518576" y="814188"/>
                    </a:cubicBezTo>
                    <a:cubicBezTo>
                      <a:pt x="510285" y="802928"/>
                      <a:pt x="501635" y="791872"/>
                      <a:pt x="492933" y="780919"/>
                    </a:cubicBezTo>
                    <a:cubicBezTo>
                      <a:pt x="482747" y="768072"/>
                      <a:pt x="480905" y="755378"/>
                      <a:pt x="476605" y="740279"/>
                    </a:cubicBezTo>
                    <a:cubicBezTo>
                      <a:pt x="471589" y="722825"/>
                      <a:pt x="465038" y="710848"/>
                      <a:pt x="452754" y="697131"/>
                    </a:cubicBezTo>
                    <a:cubicBezTo>
                      <a:pt x="443387" y="686689"/>
                      <a:pt x="434635" y="678858"/>
                      <a:pt x="428237" y="66590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8" name="Google Shape;868;p79"/>
              <p:cNvSpPr/>
              <p:nvPr/>
            </p:nvSpPr>
            <p:spPr>
              <a:xfrm>
                <a:off x="11584193" y="5392286"/>
                <a:ext cx="61420" cy="179143"/>
              </a:xfrm>
              <a:custGeom>
                <a:rect b="b" l="l" r="r" t="t"/>
                <a:pathLst>
                  <a:path extrusionOk="0" h="179143" w="61420">
                    <a:moveTo>
                      <a:pt x="10595" y="121381"/>
                    </a:moveTo>
                    <a:cubicBezTo>
                      <a:pt x="10595" y="120409"/>
                      <a:pt x="10595" y="119436"/>
                      <a:pt x="10442" y="118412"/>
                    </a:cubicBezTo>
                    <a:cubicBezTo>
                      <a:pt x="9675" y="106538"/>
                      <a:pt x="15406" y="95942"/>
                      <a:pt x="16329" y="84119"/>
                    </a:cubicBezTo>
                    <a:cubicBezTo>
                      <a:pt x="17301" y="70453"/>
                      <a:pt x="13821" y="57453"/>
                      <a:pt x="10339" y="44349"/>
                    </a:cubicBezTo>
                    <a:cubicBezTo>
                      <a:pt x="7780" y="34624"/>
                      <a:pt x="5528" y="24541"/>
                      <a:pt x="14178" y="17171"/>
                    </a:cubicBezTo>
                    <a:cubicBezTo>
                      <a:pt x="22419" y="10159"/>
                      <a:pt x="37518" y="6166"/>
                      <a:pt x="48216" y="8214"/>
                    </a:cubicBezTo>
                    <a:cubicBezTo>
                      <a:pt x="61318" y="10824"/>
                      <a:pt x="55791" y="23364"/>
                      <a:pt x="52157" y="32065"/>
                    </a:cubicBezTo>
                    <a:cubicBezTo>
                      <a:pt x="45452" y="47983"/>
                      <a:pt x="38542" y="63595"/>
                      <a:pt x="36239" y="80895"/>
                    </a:cubicBezTo>
                    <a:cubicBezTo>
                      <a:pt x="34652" y="92514"/>
                      <a:pt x="35420" y="104234"/>
                      <a:pt x="34192" y="115853"/>
                    </a:cubicBezTo>
                    <a:cubicBezTo>
                      <a:pt x="33066" y="126602"/>
                      <a:pt x="33679" y="137504"/>
                      <a:pt x="30813" y="148048"/>
                    </a:cubicBezTo>
                    <a:cubicBezTo>
                      <a:pt x="29380" y="153371"/>
                      <a:pt x="18939" y="176864"/>
                      <a:pt x="10749" y="170620"/>
                    </a:cubicBezTo>
                    <a:cubicBezTo>
                      <a:pt x="7626" y="168214"/>
                      <a:pt x="7678" y="158080"/>
                      <a:pt x="7678" y="154600"/>
                    </a:cubicBezTo>
                    <a:cubicBezTo>
                      <a:pt x="7729" y="143288"/>
                      <a:pt x="10749" y="132590"/>
                      <a:pt x="10647" y="12133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9" name="Google Shape;869;p79"/>
              <p:cNvSpPr/>
              <p:nvPr/>
            </p:nvSpPr>
            <p:spPr>
              <a:xfrm>
                <a:off x="11639164" y="5073298"/>
                <a:ext cx="107486" cy="286629"/>
              </a:xfrm>
              <a:custGeom>
                <a:rect b="b" l="l" r="r" t="t"/>
                <a:pathLst>
                  <a:path extrusionOk="0" h="286629" w="107486">
                    <a:moveTo>
                      <a:pt x="14640" y="196888"/>
                    </a:moveTo>
                    <a:cubicBezTo>
                      <a:pt x="13001" y="186907"/>
                      <a:pt x="7627" y="177131"/>
                      <a:pt x="7678" y="166945"/>
                    </a:cubicBezTo>
                    <a:cubicBezTo>
                      <a:pt x="7678" y="145039"/>
                      <a:pt x="31172" y="130809"/>
                      <a:pt x="26258" y="107265"/>
                    </a:cubicBezTo>
                    <a:cubicBezTo>
                      <a:pt x="24774" y="99997"/>
                      <a:pt x="17609" y="91091"/>
                      <a:pt x="18837" y="83567"/>
                    </a:cubicBezTo>
                    <a:cubicBezTo>
                      <a:pt x="20270" y="75121"/>
                      <a:pt x="33167" y="72102"/>
                      <a:pt x="39770" y="69440"/>
                    </a:cubicBezTo>
                    <a:cubicBezTo>
                      <a:pt x="50007" y="65294"/>
                      <a:pt x="61677" y="60687"/>
                      <a:pt x="67410" y="50502"/>
                    </a:cubicBezTo>
                    <a:cubicBezTo>
                      <a:pt x="72478" y="41391"/>
                      <a:pt x="71147" y="30745"/>
                      <a:pt x="73501" y="20918"/>
                    </a:cubicBezTo>
                    <a:cubicBezTo>
                      <a:pt x="79132" y="-2269"/>
                      <a:pt x="104876" y="7917"/>
                      <a:pt x="102419" y="29056"/>
                    </a:cubicBezTo>
                    <a:cubicBezTo>
                      <a:pt x="99706" y="52344"/>
                      <a:pt x="73399" y="64629"/>
                      <a:pt x="71403" y="87559"/>
                    </a:cubicBezTo>
                    <a:cubicBezTo>
                      <a:pt x="70532" y="96670"/>
                      <a:pt x="72937" y="105729"/>
                      <a:pt x="71505" y="114891"/>
                    </a:cubicBezTo>
                    <a:cubicBezTo>
                      <a:pt x="69970" y="124872"/>
                      <a:pt x="64595" y="132857"/>
                      <a:pt x="58248" y="140483"/>
                    </a:cubicBezTo>
                    <a:cubicBezTo>
                      <a:pt x="52004" y="148007"/>
                      <a:pt x="45504" y="155224"/>
                      <a:pt x="42944" y="165000"/>
                    </a:cubicBezTo>
                    <a:cubicBezTo>
                      <a:pt x="40283" y="175288"/>
                      <a:pt x="41767" y="186242"/>
                      <a:pt x="44019" y="196478"/>
                    </a:cubicBezTo>
                    <a:cubicBezTo>
                      <a:pt x="48114" y="214751"/>
                      <a:pt x="54000" y="229901"/>
                      <a:pt x="50981" y="248891"/>
                    </a:cubicBezTo>
                    <a:cubicBezTo>
                      <a:pt x="49445" y="258769"/>
                      <a:pt x="45401" y="287176"/>
                      <a:pt x="30046" y="277195"/>
                    </a:cubicBezTo>
                    <a:cubicBezTo>
                      <a:pt x="18427" y="269671"/>
                      <a:pt x="16483" y="254521"/>
                      <a:pt x="16175" y="241827"/>
                    </a:cubicBezTo>
                    <a:cubicBezTo>
                      <a:pt x="15765" y="227086"/>
                      <a:pt x="17096" y="211373"/>
                      <a:pt x="14742" y="19683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0" name="Google Shape;870;p79"/>
              <p:cNvSpPr/>
              <p:nvPr/>
            </p:nvSpPr>
            <p:spPr>
              <a:xfrm>
                <a:off x="11748984" y="4864173"/>
                <a:ext cx="56302" cy="153551"/>
              </a:xfrm>
              <a:custGeom>
                <a:rect b="b" l="l" r="r" t="t"/>
                <a:pathLst>
                  <a:path extrusionOk="0" h="153551" w="56302">
                    <a:moveTo>
                      <a:pt x="16247" y="148098"/>
                    </a:moveTo>
                    <a:cubicBezTo>
                      <a:pt x="7393" y="145641"/>
                      <a:pt x="6727" y="129978"/>
                      <a:pt x="8416" y="122915"/>
                    </a:cubicBezTo>
                    <a:cubicBezTo>
                      <a:pt x="11129" y="111450"/>
                      <a:pt x="19625" y="103312"/>
                      <a:pt x="23618" y="92614"/>
                    </a:cubicBezTo>
                    <a:cubicBezTo>
                      <a:pt x="27046" y="83248"/>
                      <a:pt x="24130" y="73164"/>
                      <a:pt x="24335" y="63439"/>
                    </a:cubicBezTo>
                    <a:cubicBezTo>
                      <a:pt x="24539" y="54585"/>
                      <a:pt x="27969" y="47112"/>
                      <a:pt x="30272" y="38667"/>
                    </a:cubicBezTo>
                    <a:cubicBezTo>
                      <a:pt x="32524" y="30426"/>
                      <a:pt x="31705" y="17118"/>
                      <a:pt x="37488" y="10310"/>
                    </a:cubicBezTo>
                    <a:cubicBezTo>
                      <a:pt x="43989" y="2633"/>
                      <a:pt x="50387" y="13586"/>
                      <a:pt x="51871" y="19728"/>
                    </a:cubicBezTo>
                    <a:cubicBezTo>
                      <a:pt x="55864" y="36056"/>
                      <a:pt x="49671" y="52998"/>
                      <a:pt x="44450" y="68302"/>
                    </a:cubicBezTo>
                    <a:cubicBezTo>
                      <a:pt x="42044" y="75519"/>
                      <a:pt x="38205" y="83708"/>
                      <a:pt x="38359" y="91386"/>
                    </a:cubicBezTo>
                    <a:cubicBezTo>
                      <a:pt x="38614" y="98705"/>
                      <a:pt x="38103" y="104079"/>
                      <a:pt x="36926" y="111501"/>
                    </a:cubicBezTo>
                    <a:cubicBezTo>
                      <a:pt x="35952" y="117336"/>
                      <a:pt x="35493" y="123376"/>
                      <a:pt x="34111" y="129057"/>
                    </a:cubicBezTo>
                    <a:cubicBezTo>
                      <a:pt x="32472" y="136018"/>
                      <a:pt x="26792" y="149121"/>
                      <a:pt x="17834" y="148302"/>
                    </a:cubicBezTo>
                    <a:cubicBezTo>
                      <a:pt x="17271" y="148302"/>
                      <a:pt x="16758" y="148149"/>
                      <a:pt x="16247" y="14799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79"/>
              <p:cNvSpPr/>
              <p:nvPr/>
            </p:nvSpPr>
            <p:spPr>
              <a:xfrm>
                <a:off x="11812610" y="4613333"/>
                <a:ext cx="40947" cy="81894"/>
              </a:xfrm>
              <a:custGeom>
                <a:rect b="b" l="l" r="r" t="t"/>
                <a:pathLst>
                  <a:path extrusionOk="0" h="81894" w="40947">
                    <a:moveTo>
                      <a:pt x="12044" y="23196"/>
                    </a:moveTo>
                    <a:cubicBezTo>
                      <a:pt x="12762" y="16491"/>
                      <a:pt x="14502" y="6817"/>
                      <a:pt x="23306" y="7739"/>
                    </a:cubicBezTo>
                    <a:cubicBezTo>
                      <a:pt x="40247" y="9479"/>
                      <a:pt x="35077" y="34252"/>
                      <a:pt x="32417" y="44693"/>
                    </a:cubicBezTo>
                    <a:cubicBezTo>
                      <a:pt x="31187" y="49607"/>
                      <a:pt x="28935" y="53958"/>
                      <a:pt x="27707" y="58820"/>
                    </a:cubicBezTo>
                    <a:cubicBezTo>
                      <a:pt x="26120" y="64911"/>
                      <a:pt x="19211" y="83388"/>
                      <a:pt x="11277" y="73100"/>
                    </a:cubicBezTo>
                    <a:cubicBezTo>
                      <a:pt x="6926" y="67419"/>
                      <a:pt x="7233" y="58359"/>
                      <a:pt x="8513" y="51808"/>
                    </a:cubicBezTo>
                    <a:cubicBezTo>
                      <a:pt x="10305" y="42237"/>
                      <a:pt x="11072" y="32870"/>
                      <a:pt x="12096" y="2319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872;p79"/>
              <p:cNvSpPr/>
              <p:nvPr/>
            </p:nvSpPr>
            <p:spPr>
              <a:xfrm>
                <a:off x="11776850" y="4768175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6481" y="14536"/>
                    </a:moveTo>
                    <a:cubicBezTo>
                      <a:pt x="16481" y="18324"/>
                      <a:pt x="14535" y="21446"/>
                      <a:pt x="12130" y="21446"/>
                    </a:cubicBezTo>
                    <a:cubicBezTo>
                      <a:pt x="9724" y="21446"/>
                      <a:pt x="7678" y="18375"/>
                      <a:pt x="7678" y="14536"/>
                    </a:cubicBezTo>
                    <a:cubicBezTo>
                      <a:pt x="7678" y="10697"/>
                      <a:pt x="9724" y="7678"/>
                      <a:pt x="12130" y="7678"/>
                    </a:cubicBezTo>
                    <a:cubicBezTo>
                      <a:pt x="14535" y="7678"/>
                      <a:pt x="16481" y="10748"/>
                      <a:pt x="16481" y="1453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3" name="Google Shape;873;p79"/>
              <p:cNvSpPr/>
              <p:nvPr/>
            </p:nvSpPr>
            <p:spPr>
              <a:xfrm>
                <a:off x="11743017" y="4768175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8324" y="11107"/>
                    </a:moveTo>
                    <a:cubicBezTo>
                      <a:pt x="18324" y="13001"/>
                      <a:pt x="15970" y="14536"/>
                      <a:pt x="13052" y="14536"/>
                    </a:cubicBezTo>
                    <a:cubicBezTo>
                      <a:pt x="10134" y="14536"/>
                      <a:pt x="7678" y="13001"/>
                      <a:pt x="7678" y="11107"/>
                    </a:cubicBezTo>
                    <a:cubicBezTo>
                      <a:pt x="7678" y="9213"/>
                      <a:pt x="10083" y="7678"/>
                      <a:pt x="13052" y="7678"/>
                    </a:cubicBezTo>
                    <a:cubicBezTo>
                      <a:pt x="16021" y="7678"/>
                      <a:pt x="18324" y="9213"/>
                      <a:pt x="18324" y="1110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4" name="Google Shape;874;p79"/>
              <p:cNvSpPr/>
              <p:nvPr/>
            </p:nvSpPr>
            <p:spPr>
              <a:xfrm>
                <a:off x="11809453" y="4557502"/>
                <a:ext cx="30710" cy="35828"/>
              </a:xfrm>
              <a:custGeom>
                <a:rect b="b" l="l" r="r" t="t"/>
                <a:pathLst>
                  <a:path extrusionOk="0" h="35828" w="30710">
                    <a:moveTo>
                      <a:pt x="24620" y="18017"/>
                    </a:moveTo>
                    <a:cubicBezTo>
                      <a:pt x="24620" y="23698"/>
                      <a:pt x="20832" y="28356"/>
                      <a:pt x="16175" y="28356"/>
                    </a:cubicBezTo>
                    <a:cubicBezTo>
                      <a:pt x="11516" y="28356"/>
                      <a:pt x="7678" y="23698"/>
                      <a:pt x="7678" y="18017"/>
                    </a:cubicBezTo>
                    <a:cubicBezTo>
                      <a:pt x="7678" y="12335"/>
                      <a:pt x="11465" y="7678"/>
                      <a:pt x="16175" y="7678"/>
                    </a:cubicBezTo>
                    <a:cubicBezTo>
                      <a:pt x="20883" y="7678"/>
                      <a:pt x="24620" y="12284"/>
                      <a:pt x="24620" y="1801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5" name="Google Shape;875;p79"/>
              <p:cNvSpPr/>
              <p:nvPr/>
            </p:nvSpPr>
            <p:spPr>
              <a:xfrm>
                <a:off x="11806997" y="4470950"/>
                <a:ext cx="35828" cy="35828"/>
              </a:xfrm>
              <a:custGeom>
                <a:rect b="b" l="l" r="r" t="t"/>
                <a:pathLst>
                  <a:path extrusionOk="0" h="35828" w="35828">
                    <a:moveTo>
                      <a:pt x="30915" y="19296"/>
                    </a:moveTo>
                    <a:cubicBezTo>
                      <a:pt x="30915" y="25694"/>
                      <a:pt x="25643" y="30915"/>
                      <a:pt x="19296" y="30915"/>
                    </a:cubicBezTo>
                    <a:cubicBezTo>
                      <a:pt x="12950" y="30915"/>
                      <a:pt x="7678" y="25694"/>
                      <a:pt x="7678" y="19296"/>
                    </a:cubicBezTo>
                    <a:cubicBezTo>
                      <a:pt x="7678" y="12898"/>
                      <a:pt x="12898" y="7678"/>
                      <a:pt x="19296" y="7678"/>
                    </a:cubicBezTo>
                    <a:cubicBezTo>
                      <a:pt x="25694" y="7678"/>
                      <a:pt x="30915" y="12847"/>
                      <a:pt x="30915" y="1929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79"/>
              <p:cNvSpPr/>
              <p:nvPr/>
            </p:nvSpPr>
            <p:spPr>
              <a:xfrm>
                <a:off x="11781353" y="4412600"/>
                <a:ext cx="35828" cy="30710"/>
              </a:xfrm>
              <a:custGeom>
                <a:rect b="b" l="l" r="r" t="t"/>
                <a:pathLst>
                  <a:path extrusionOk="0" h="30710" w="35828">
                    <a:moveTo>
                      <a:pt x="28305" y="17096"/>
                    </a:moveTo>
                    <a:cubicBezTo>
                      <a:pt x="28305" y="22316"/>
                      <a:pt x="23648" y="26513"/>
                      <a:pt x="18017" y="26513"/>
                    </a:cubicBezTo>
                    <a:cubicBezTo>
                      <a:pt x="12387" y="26513"/>
                      <a:pt x="7678" y="22316"/>
                      <a:pt x="7678" y="17096"/>
                    </a:cubicBezTo>
                    <a:cubicBezTo>
                      <a:pt x="7678" y="11875"/>
                      <a:pt x="12285" y="7678"/>
                      <a:pt x="18017" y="7678"/>
                    </a:cubicBezTo>
                    <a:cubicBezTo>
                      <a:pt x="23750" y="7678"/>
                      <a:pt x="28305" y="11875"/>
                      <a:pt x="28305" y="1709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7" name="Google Shape;877;p79"/>
              <p:cNvSpPr/>
              <p:nvPr/>
            </p:nvSpPr>
            <p:spPr>
              <a:xfrm>
                <a:off x="11771526" y="4248249"/>
                <a:ext cx="25591" cy="46065"/>
              </a:xfrm>
              <a:custGeom>
                <a:rect b="b" l="l" r="r" t="t"/>
                <a:pathLst>
                  <a:path extrusionOk="0" h="46065" w="25591">
                    <a:moveTo>
                      <a:pt x="19450" y="24108"/>
                    </a:moveTo>
                    <a:cubicBezTo>
                      <a:pt x="19450" y="33218"/>
                      <a:pt x="16788" y="40589"/>
                      <a:pt x="13563" y="40589"/>
                    </a:cubicBezTo>
                    <a:cubicBezTo>
                      <a:pt x="10339" y="40589"/>
                      <a:pt x="7678" y="33218"/>
                      <a:pt x="7678" y="24108"/>
                    </a:cubicBezTo>
                    <a:cubicBezTo>
                      <a:pt x="7678" y="14997"/>
                      <a:pt x="10288" y="7678"/>
                      <a:pt x="13563" y="7678"/>
                    </a:cubicBezTo>
                    <a:cubicBezTo>
                      <a:pt x="16840" y="7678"/>
                      <a:pt x="19450" y="15048"/>
                      <a:pt x="19450" y="2410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79"/>
              <p:cNvSpPr/>
              <p:nvPr/>
            </p:nvSpPr>
            <p:spPr>
              <a:xfrm>
                <a:off x="11741891" y="4253828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5714" y="13103"/>
                    </a:moveTo>
                    <a:cubicBezTo>
                      <a:pt x="15714" y="16072"/>
                      <a:pt x="13922" y="18529"/>
                      <a:pt x="11670" y="18529"/>
                    </a:cubicBezTo>
                    <a:cubicBezTo>
                      <a:pt x="9418" y="18529"/>
                      <a:pt x="7678" y="16123"/>
                      <a:pt x="7678" y="13103"/>
                    </a:cubicBezTo>
                    <a:cubicBezTo>
                      <a:pt x="7678" y="10083"/>
                      <a:pt x="9470" y="7678"/>
                      <a:pt x="11670" y="7678"/>
                    </a:cubicBezTo>
                    <a:cubicBezTo>
                      <a:pt x="13871" y="7678"/>
                      <a:pt x="15714" y="10134"/>
                      <a:pt x="15714" y="1310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79"/>
              <p:cNvSpPr/>
              <p:nvPr/>
            </p:nvSpPr>
            <p:spPr>
              <a:xfrm>
                <a:off x="11754636" y="4191793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20832" y="15201"/>
                    </a:moveTo>
                    <a:cubicBezTo>
                      <a:pt x="20832" y="19399"/>
                      <a:pt x="17863" y="22725"/>
                      <a:pt x="14229" y="22725"/>
                    </a:cubicBezTo>
                    <a:cubicBezTo>
                      <a:pt x="10595" y="22725"/>
                      <a:pt x="7678" y="19347"/>
                      <a:pt x="7678" y="15201"/>
                    </a:cubicBezTo>
                    <a:cubicBezTo>
                      <a:pt x="7678" y="11056"/>
                      <a:pt x="10595" y="7678"/>
                      <a:pt x="14229" y="7678"/>
                    </a:cubicBezTo>
                    <a:cubicBezTo>
                      <a:pt x="17863" y="7678"/>
                      <a:pt x="20832" y="11056"/>
                      <a:pt x="20832" y="1520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0" name="Google Shape;880;p79"/>
              <p:cNvSpPr/>
              <p:nvPr/>
            </p:nvSpPr>
            <p:spPr>
              <a:xfrm>
                <a:off x="11730220" y="4118845"/>
                <a:ext cx="40947" cy="61420"/>
              </a:xfrm>
              <a:custGeom>
                <a:rect b="b" l="l" r="r" t="t"/>
                <a:pathLst>
                  <a:path extrusionOk="0" h="61420" w="40947">
                    <a:moveTo>
                      <a:pt x="10750" y="28981"/>
                    </a:moveTo>
                    <a:cubicBezTo>
                      <a:pt x="9829" y="25193"/>
                      <a:pt x="7627" y="21661"/>
                      <a:pt x="7678" y="17669"/>
                    </a:cubicBezTo>
                    <a:cubicBezTo>
                      <a:pt x="7678" y="15468"/>
                      <a:pt x="8601" y="9173"/>
                      <a:pt x="10648" y="8046"/>
                    </a:cubicBezTo>
                    <a:cubicBezTo>
                      <a:pt x="14333" y="6101"/>
                      <a:pt x="17148" y="12397"/>
                      <a:pt x="19349" y="14188"/>
                    </a:cubicBezTo>
                    <a:cubicBezTo>
                      <a:pt x="22625" y="16850"/>
                      <a:pt x="25184" y="14905"/>
                      <a:pt x="28818" y="16134"/>
                    </a:cubicBezTo>
                    <a:cubicBezTo>
                      <a:pt x="32298" y="17260"/>
                      <a:pt x="33373" y="20535"/>
                      <a:pt x="34141" y="23811"/>
                    </a:cubicBezTo>
                    <a:cubicBezTo>
                      <a:pt x="35472" y="29749"/>
                      <a:pt x="35727" y="37887"/>
                      <a:pt x="34550" y="43875"/>
                    </a:cubicBezTo>
                    <a:cubicBezTo>
                      <a:pt x="33014" y="51502"/>
                      <a:pt x="26975" y="59026"/>
                      <a:pt x="18939" y="54163"/>
                    </a:cubicBezTo>
                    <a:cubicBezTo>
                      <a:pt x="9163" y="48226"/>
                      <a:pt x="13053" y="38040"/>
                      <a:pt x="10750" y="2898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79"/>
              <p:cNvSpPr/>
              <p:nvPr/>
            </p:nvSpPr>
            <p:spPr>
              <a:xfrm>
                <a:off x="11673708" y="3883002"/>
                <a:ext cx="76775" cy="158670"/>
              </a:xfrm>
              <a:custGeom>
                <a:rect b="b" l="l" r="r" t="t"/>
                <a:pathLst>
                  <a:path extrusionOk="0" h="158670" w="76775">
                    <a:moveTo>
                      <a:pt x="26263" y="67511"/>
                    </a:moveTo>
                    <a:cubicBezTo>
                      <a:pt x="21861" y="56096"/>
                      <a:pt x="13467" y="46627"/>
                      <a:pt x="9577" y="35111"/>
                    </a:cubicBezTo>
                    <a:cubicBezTo>
                      <a:pt x="6916" y="27434"/>
                      <a:pt x="5944" y="13767"/>
                      <a:pt x="14235" y="8854"/>
                    </a:cubicBezTo>
                    <a:cubicBezTo>
                      <a:pt x="23038" y="3633"/>
                      <a:pt x="30410" y="17145"/>
                      <a:pt x="34095" y="22929"/>
                    </a:cubicBezTo>
                    <a:cubicBezTo>
                      <a:pt x="40390" y="32757"/>
                      <a:pt x="46839" y="40383"/>
                      <a:pt x="55950" y="47600"/>
                    </a:cubicBezTo>
                    <a:cubicBezTo>
                      <a:pt x="64549" y="54459"/>
                      <a:pt x="70180" y="62443"/>
                      <a:pt x="69309" y="73960"/>
                    </a:cubicBezTo>
                    <a:cubicBezTo>
                      <a:pt x="68439" y="85015"/>
                      <a:pt x="62246" y="93614"/>
                      <a:pt x="58151" y="103595"/>
                    </a:cubicBezTo>
                    <a:cubicBezTo>
                      <a:pt x="53237" y="115572"/>
                      <a:pt x="56564" y="129750"/>
                      <a:pt x="52418" y="141881"/>
                    </a:cubicBezTo>
                    <a:cubicBezTo>
                      <a:pt x="47453" y="156366"/>
                      <a:pt x="33326" y="156775"/>
                      <a:pt x="26622" y="143365"/>
                    </a:cubicBezTo>
                    <a:cubicBezTo>
                      <a:pt x="24114" y="138349"/>
                      <a:pt x="20735" y="130927"/>
                      <a:pt x="21964" y="125195"/>
                    </a:cubicBezTo>
                    <a:cubicBezTo>
                      <a:pt x="22987" y="120179"/>
                      <a:pt x="26212" y="115623"/>
                      <a:pt x="27389" y="110454"/>
                    </a:cubicBezTo>
                    <a:cubicBezTo>
                      <a:pt x="30716" y="96225"/>
                      <a:pt x="31536" y="81330"/>
                      <a:pt x="26212" y="6751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79"/>
              <p:cNvSpPr/>
              <p:nvPr/>
            </p:nvSpPr>
            <p:spPr>
              <a:xfrm>
                <a:off x="11619969" y="3909155"/>
                <a:ext cx="40947" cy="30710"/>
              </a:xfrm>
              <a:custGeom>
                <a:rect b="b" l="l" r="r" t="t"/>
                <a:pathLst>
                  <a:path extrusionOk="0" h="30710" w="40947">
                    <a:moveTo>
                      <a:pt x="8243" y="18375"/>
                    </a:moveTo>
                    <a:cubicBezTo>
                      <a:pt x="4455" y="8906"/>
                      <a:pt x="20731" y="7780"/>
                      <a:pt x="26516" y="7678"/>
                    </a:cubicBezTo>
                    <a:cubicBezTo>
                      <a:pt x="28614" y="7678"/>
                      <a:pt x="31634" y="9008"/>
                      <a:pt x="32914" y="10595"/>
                    </a:cubicBezTo>
                    <a:cubicBezTo>
                      <a:pt x="35114" y="13154"/>
                      <a:pt x="33016" y="15304"/>
                      <a:pt x="30712" y="16891"/>
                    </a:cubicBezTo>
                    <a:cubicBezTo>
                      <a:pt x="26567" y="19808"/>
                      <a:pt x="21295" y="23289"/>
                      <a:pt x="15972" y="23391"/>
                    </a:cubicBezTo>
                    <a:cubicBezTo>
                      <a:pt x="12491" y="23442"/>
                      <a:pt x="9522" y="21702"/>
                      <a:pt x="8192" y="1837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3" name="Google Shape;883;p79"/>
              <p:cNvSpPr/>
              <p:nvPr/>
            </p:nvSpPr>
            <p:spPr>
              <a:xfrm>
                <a:off x="11702035" y="3852019"/>
                <a:ext cx="40947" cy="40947"/>
              </a:xfrm>
              <a:custGeom>
                <a:rect b="b" l="l" r="r" t="t"/>
                <a:pathLst>
                  <a:path extrusionOk="0" h="40947" w="40947">
                    <a:moveTo>
                      <a:pt x="9606" y="8665"/>
                    </a:moveTo>
                    <a:cubicBezTo>
                      <a:pt x="15133" y="5543"/>
                      <a:pt x="19331" y="10457"/>
                      <a:pt x="21890" y="14603"/>
                    </a:cubicBezTo>
                    <a:cubicBezTo>
                      <a:pt x="24449" y="18646"/>
                      <a:pt x="28544" y="21717"/>
                      <a:pt x="31871" y="25095"/>
                    </a:cubicBezTo>
                    <a:cubicBezTo>
                      <a:pt x="34021" y="27245"/>
                      <a:pt x="36068" y="29292"/>
                      <a:pt x="34635" y="32568"/>
                    </a:cubicBezTo>
                    <a:cubicBezTo>
                      <a:pt x="33509" y="35076"/>
                      <a:pt x="31564" y="35025"/>
                      <a:pt x="29158" y="34513"/>
                    </a:cubicBezTo>
                    <a:cubicBezTo>
                      <a:pt x="26395" y="33950"/>
                      <a:pt x="23170" y="33336"/>
                      <a:pt x="21020" y="31186"/>
                    </a:cubicBezTo>
                    <a:cubicBezTo>
                      <a:pt x="19023" y="29241"/>
                      <a:pt x="18256" y="26477"/>
                      <a:pt x="16515" y="24378"/>
                    </a:cubicBezTo>
                    <a:cubicBezTo>
                      <a:pt x="14981" y="22434"/>
                      <a:pt x="13650" y="20386"/>
                      <a:pt x="12063" y="18544"/>
                    </a:cubicBezTo>
                    <a:cubicBezTo>
                      <a:pt x="10015" y="16036"/>
                      <a:pt x="4948" y="11275"/>
                      <a:pt x="9555" y="861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Google Shape;884;p79"/>
              <p:cNvSpPr/>
              <p:nvPr/>
            </p:nvSpPr>
            <p:spPr>
              <a:xfrm>
                <a:off x="11035656" y="2678593"/>
                <a:ext cx="690982" cy="1146518"/>
              </a:xfrm>
              <a:custGeom>
                <a:rect b="b" l="l" r="r" t="t"/>
                <a:pathLst>
                  <a:path extrusionOk="0" h="1146518" w="690982">
                    <a:moveTo>
                      <a:pt x="636011" y="1132085"/>
                    </a:moveTo>
                    <a:cubicBezTo>
                      <a:pt x="623266" y="1128144"/>
                      <a:pt x="611494" y="1121746"/>
                      <a:pt x="599824" y="1115348"/>
                    </a:cubicBezTo>
                    <a:cubicBezTo>
                      <a:pt x="590355" y="1110229"/>
                      <a:pt x="576637" y="1106186"/>
                      <a:pt x="568857" y="1098815"/>
                    </a:cubicBezTo>
                    <a:cubicBezTo>
                      <a:pt x="562869" y="1093134"/>
                      <a:pt x="560054" y="1083256"/>
                      <a:pt x="555653" y="1076243"/>
                    </a:cubicBezTo>
                    <a:cubicBezTo>
                      <a:pt x="549562" y="1066467"/>
                      <a:pt x="542652" y="1057203"/>
                      <a:pt x="533285" y="1050293"/>
                    </a:cubicBezTo>
                    <a:cubicBezTo>
                      <a:pt x="525812" y="1044817"/>
                      <a:pt x="517418" y="1038111"/>
                      <a:pt x="508461" y="1035450"/>
                    </a:cubicBezTo>
                    <a:cubicBezTo>
                      <a:pt x="498633" y="1032584"/>
                      <a:pt x="489676" y="1032021"/>
                      <a:pt x="481692" y="1024701"/>
                    </a:cubicBezTo>
                    <a:cubicBezTo>
                      <a:pt x="474833" y="1018508"/>
                      <a:pt x="472427" y="1009755"/>
                      <a:pt x="467053" y="1002794"/>
                    </a:cubicBezTo>
                    <a:cubicBezTo>
                      <a:pt x="460757" y="994554"/>
                      <a:pt x="450930" y="989384"/>
                      <a:pt x="440949" y="986569"/>
                    </a:cubicBezTo>
                    <a:cubicBezTo>
                      <a:pt x="431532" y="984010"/>
                      <a:pt x="421602" y="983396"/>
                      <a:pt x="412286" y="980273"/>
                    </a:cubicBezTo>
                    <a:cubicBezTo>
                      <a:pt x="400770" y="976435"/>
                      <a:pt x="388025" y="964714"/>
                      <a:pt x="378914" y="956780"/>
                    </a:cubicBezTo>
                    <a:cubicBezTo>
                      <a:pt x="368319" y="947465"/>
                      <a:pt x="354961" y="937177"/>
                      <a:pt x="342983" y="930625"/>
                    </a:cubicBezTo>
                    <a:cubicBezTo>
                      <a:pt x="329471" y="923306"/>
                      <a:pt x="316727" y="917471"/>
                      <a:pt x="303674" y="909230"/>
                    </a:cubicBezTo>
                    <a:cubicBezTo>
                      <a:pt x="295587" y="904163"/>
                      <a:pt x="289701" y="895871"/>
                      <a:pt x="282586" y="889627"/>
                    </a:cubicBezTo>
                    <a:cubicBezTo>
                      <a:pt x="275626" y="883485"/>
                      <a:pt x="267128" y="881386"/>
                      <a:pt x="260730" y="876063"/>
                    </a:cubicBezTo>
                    <a:cubicBezTo>
                      <a:pt x="250955" y="868027"/>
                      <a:pt x="244096" y="854771"/>
                      <a:pt x="234882" y="845762"/>
                    </a:cubicBezTo>
                    <a:cubicBezTo>
                      <a:pt x="226079" y="837010"/>
                      <a:pt x="215842" y="829383"/>
                      <a:pt x="204531" y="824521"/>
                    </a:cubicBezTo>
                    <a:cubicBezTo>
                      <a:pt x="188511" y="817560"/>
                      <a:pt x="171568" y="814540"/>
                      <a:pt x="155701" y="806555"/>
                    </a:cubicBezTo>
                    <a:cubicBezTo>
                      <a:pt x="147768" y="802512"/>
                      <a:pt x="140040" y="797854"/>
                      <a:pt x="133334" y="791968"/>
                    </a:cubicBezTo>
                    <a:cubicBezTo>
                      <a:pt x="120333" y="780656"/>
                      <a:pt x="110404" y="765097"/>
                      <a:pt x="97710" y="753068"/>
                    </a:cubicBezTo>
                    <a:cubicBezTo>
                      <a:pt x="77288" y="733618"/>
                      <a:pt x="63826" y="707259"/>
                      <a:pt x="38798" y="692876"/>
                    </a:cubicBezTo>
                    <a:cubicBezTo>
                      <a:pt x="28612" y="687041"/>
                      <a:pt x="16840" y="683254"/>
                      <a:pt x="7678" y="675934"/>
                    </a:cubicBezTo>
                    <a:cubicBezTo>
                      <a:pt x="8855" y="675474"/>
                      <a:pt x="9981" y="674962"/>
                      <a:pt x="11055" y="674501"/>
                    </a:cubicBezTo>
                    <a:cubicBezTo>
                      <a:pt x="19860" y="670918"/>
                      <a:pt x="29072" y="672403"/>
                      <a:pt x="38337" y="671430"/>
                    </a:cubicBezTo>
                    <a:cubicBezTo>
                      <a:pt x="48932" y="670202"/>
                      <a:pt x="59629" y="665749"/>
                      <a:pt x="67511" y="658532"/>
                    </a:cubicBezTo>
                    <a:cubicBezTo>
                      <a:pt x="77953" y="648909"/>
                      <a:pt x="79335" y="634885"/>
                      <a:pt x="81945" y="621679"/>
                    </a:cubicBezTo>
                    <a:cubicBezTo>
                      <a:pt x="84658" y="608269"/>
                      <a:pt x="90135" y="598800"/>
                      <a:pt x="97864" y="587795"/>
                    </a:cubicBezTo>
                    <a:cubicBezTo>
                      <a:pt x="102983" y="580527"/>
                      <a:pt x="105491" y="570905"/>
                      <a:pt x="114294" y="567066"/>
                    </a:cubicBezTo>
                    <a:cubicBezTo>
                      <a:pt x="122177" y="563637"/>
                      <a:pt x="140500" y="567424"/>
                      <a:pt x="145413" y="559337"/>
                    </a:cubicBezTo>
                    <a:cubicBezTo>
                      <a:pt x="149969" y="551916"/>
                      <a:pt x="140500" y="537482"/>
                      <a:pt x="140961" y="528985"/>
                    </a:cubicBezTo>
                    <a:cubicBezTo>
                      <a:pt x="141779" y="514705"/>
                      <a:pt x="149969" y="502011"/>
                      <a:pt x="150379" y="487373"/>
                    </a:cubicBezTo>
                    <a:cubicBezTo>
                      <a:pt x="150685" y="475345"/>
                      <a:pt x="147717" y="457737"/>
                      <a:pt x="133181" y="455844"/>
                    </a:cubicBezTo>
                    <a:cubicBezTo>
                      <a:pt x="120538" y="454206"/>
                      <a:pt x="106923" y="461986"/>
                      <a:pt x="95049" y="465108"/>
                    </a:cubicBezTo>
                    <a:cubicBezTo>
                      <a:pt x="82661" y="468332"/>
                      <a:pt x="69968" y="468998"/>
                      <a:pt x="57633" y="465210"/>
                    </a:cubicBezTo>
                    <a:cubicBezTo>
                      <a:pt x="30966" y="457072"/>
                      <a:pt x="25489" y="425952"/>
                      <a:pt x="38849" y="403278"/>
                    </a:cubicBezTo>
                    <a:cubicBezTo>
                      <a:pt x="47038" y="389458"/>
                      <a:pt x="62290" y="379580"/>
                      <a:pt x="76930" y="373847"/>
                    </a:cubicBezTo>
                    <a:cubicBezTo>
                      <a:pt x="88087" y="369445"/>
                      <a:pt x="98068" y="371595"/>
                      <a:pt x="109329" y="369701"/>
                    </a:cubicBezTo>
                    <a:cubicBezTo>
                      <a:pt x="120743" y="367756"/>
                      <a:pt x="122739" y="357263"/>
                      <a:pt x="124121" y="347385"/>
                    </a:cubicBezTo>
                    <a:cubicBezTo>
                      <a:pt x="125759" y="335561"/>
                      <a:pt x="130314" y="326911"/>
                      <a:pt x="134409" y="315958"/>
                    </a:cubicBezTo>
                    <a:cubicBezTo>
                      <a:pt x="140653" y="299170"/>
                      <a:pt x="137378" y="280897"/>
                      <a:pt x="133642" y="263904"/>
                    </a:cubicBezTo>
                    <a:cubicBezTo>
                      <a:pt x="131134" y="252183"/>
                      <a:pt x="128727" y="240411"/>
                      <a:pt x="125708" y="228843"/>
                    </a:cubicBezTo>
                    <a:cubicBezTo>
                      <a:pt x="122893" y="218402"/>
                      <a:pt x="117620" y="208011"/>
                      <a:pt x="116136" y="197314"/>
                    </a:cubicBezTo>
                    <a:cubicBezTo>
                      <a:pt x="115061" y="189790"/>
                      <a:pt x="116136" y="183341"/>
                      <a:pt x="112553" y="176226"/>
                    </a:cubicBezTo>
                    <a:cubicBezTo>
                      <a:pt x="107947" y="166859"/>
                      <a:pt x="99245" y="159796"/>
                      <a:pt x="95970" y="149764"/>
                    </a:cubicBezTo>
                    <a:cubicBezTo>
                      <a:pt x="92029" y="137429"/>
                      <a:pt x="85682" y="122022"/>
                      <a:pt x="97044" y="111785"/>
                    </a:cubicBezTo>
                    <a:cubicBezTo>
                      <a:pt x="111120" y="99194"/>
                      <a:pt x="132976" y="106360"/>
                      <a:pt x="148741" y="96635"/>
                    </a:cubicBezTo>
                    <a:cubicBezTo>
                      <a:pt x="159642" y="89879"/>
                      <a:pt x="164301" y="78260"/>
                      <a:pt x="169930" y="67256"/>
                    </a:cubicBezTo>
                    <a:cubicBezTo>
                      <a:pt x="175202" y="57121"/>
                      <a:pt x="182010" y="47857"/>
                      <a:pt x="188101" y="38081"/>
                    </a:cubicBezTo>
                    <a:cubicBezTo>
                      <a:pt x="196393" y="24568"/>
                      <a:pt x="205197" y="17607"/>
                      <a:pt x="218555" y="9315"/>
                    </a:cubicBezTo>
                    <a:cubicBezTo>
                      <a:pt x="219426" y="8752"/>
                      <a:pt x="220244" y="8241"/>
                      <a:pt x="221063" y="7678"/>
                    </a:cubicBezTo>
                    <a:cubicBezTo>
                      <a:pt x="223060" y="24466"/>
                      <a:pt x="227973" y="36340"/>
                      <a:pt x="250494" y="40384"/>
                    </a:cubicBezTo>
                    <a:cubicBezTo>
                      <a:pt x="258017" y="41715"/>
                      <a:pt x="264569" y="40640"/>
                      <a:pt x="271428" y="44786"/>
                    </a:cubicBezTo>
                    <a:cubicBezTo>
                      <a:pt x="279873" y="49853"/>
                      <a:pt x="284838" y="62393"/>
                      <a:pt x="295126" y="64492"/>
                    </a:cubicBezTo>
                    <a:cubicBezTo>
                      <a:pt x="304288" y="66334"/>
                      <a:pt x="311147" y="56149"/>
                      <a:pt x="317443" y="51081"/>
                    </a:cubicBezTo>
                    <a:cubicBezTo>
                      <a:pt x="339912" y="32962"/>
                      <a:pt x="354500" y="52515"/>
                      <a:pt x="376048" y="61523"/>
                    </a:cubicBezTo>
                    <a:cubicBezTo>
                      <a:pt x="400616" y="71811"/>
                      <a:pt x="428306" y="89828"/>
                      <a:pt x="412951" y="121562"/>
                    </a:cubicBezTo>
                    <a:cubicBezTo>
                      <a:pt x="401077" y="145874"/>
                      <a:pt x="370520" y="128420"/>
                      <a:pt x="356292" y="148638"/>
                    </a:cubicBezTo>
                    <a:cubicBezTo>
                      <a:pt x="339657" y="172336"/>
                      <a:pt x="362177" y="195522"/>
                      <a:pt x="373181" y="215279"/>
                    </a:cubicBezTo>
                    <a:cubicBezTo>
                      <a:pt x="385569" y="237288"/>
                      <a:pt x="387053" y="263290"/>
                      <a:pt x="408243" y="279771"/>
                    </a:cubicBezTo>
                    <a:cubicBezTo>
                      <a:pt x="427129" y="294512"/>
                      <a:pt x="452005" y="304544"/>
                      <a:pt x="475140" y="310174"/>
                    </a:cubicBezTo>
                    <a:cubicBezTo>
                      <a:pt x="497763" y="315702"/>
                      <a:pt x="518903" y="318876"/>
                      <a:pt x="529037" y="342676"/>
                    </a:cubicBezTo>
                    <a:cubicBezTo>
                      <a:pt x="538813" y="365453"/>
                      <a:pt x="536049" y="393246"/>
                      <a:pt x="516087" y="409471"/>
                    </a:cubicBezTo>
                    <a:cubicBezTo>
                      <a:pt x="504674" y="418633"/>
                      <a:pt x="489216" y="426055"/>
                      <a:pt x="483227" y="440335"/>
                    </a:cubicBezTo>
                    <a:cubicBezTo>
                      <a:pt x="477546" y="454206"/>
                      <a:pt x="483329" y="477443"/>
                      <a:pt x="487885" y="490904"/>
                    </a:cubicBezTo>
                    <a:cubicBezTo>
                      <a:pt x="491007" y="500220"/>
                      <a:pt x="498838" y="507181"/>
                      <a:pt x="501295" y="516650"/>
                    </a:cubicBezTo>
                    <a:cubicBezTo>
                      <a:pt x="503035" y="523150"/>
                      <a:pt x="501448" y="530162"/>
                      <a:pt x="501909" y="536765"/>
                    </a:cubicBezTo>
                    <a:cubicBezTo>
                      <a:pt x="502677" y="549971"/>
                      <a:pt x="506004" y="564916"/>
                      <a:pt x="512505" y="576382"/>
                    </a:cubicBezTo>
                    <a:cubicBezTo>
                      <a:pt x="520694" y="590918"/>
                      <a:pt x="528525" y="593938"/>
                      <a:pt x="541884" y="602588"/>
                    </a:cubicBezTo>
                    <a:cubicBezTo>
                      <a:pt x="555857" y="611647"/>
                      <a:pt x="564405" y="628538"/>
                      <a:pt x="580016" y="633196"/>
                    </a:cubicBezTo>
                    <a:cubicBezTo>
                      <a:pt x="592197" y="636830"/>
                      <a:pt x="609907" y="637700"/>
                      <a:pt x="615999" y="651264"/>
                    </a:cubicBezTo>
                    <a:cubicBezTo>
                      <a:pt x="623061" y="666977"/>
                      <a:pt x="590815" y="666516"/>
                      <a:pt x="582984" y="676241"/>
                    </a:cubicBezTo>
                    <a:cubicBezTo>
                      <a:pt x="566708" y="696459"/>
                      <a:pt x="588820" y="747131"/>
                      <a:pt x="558109" y="757112"/>
                    </a:cubicBezTo>
                    <a:cubicBezTo>
                      <a:pt x="547309" y="760592"/>
                      <a:pt x="521052" y="756754"/>
                      <a:pt x="530674" y="778251"/>
                    </a:cubicBezTo>
                    <a:cubicBezTo>
                      <a:pt x="536664" y="791558"/>
                      <a:pt x="555550" y="783472"/>
                      <a:pt x="567066" y="786133"/>
                    </a:cubicBezTo>
                    <a:cubicBezTo>
                      <a:pt x="588051" y="791047"/>
                      <a:pt x="581858" y="801693"/>
                      <a:pt x="582063" y="818277"/>
                    </a:cubicBezTo>
                    <a:cubicBezTo>
                      <a:pt x="582319" y="835218"/>
                      <a:pt x="594552" y="840900"/>
                      <a:pt x="607655" y="847963"/>
                    </a:cubicBezTo>
                    <a:cubicBezTo>
                      <a:pt x="618353" y="853645"/>
                      <a:pt x="626235" y="862858"/>
                      <a:pt x="629664" y="874681"/>
                    </a:cubicBezTo>
                    <a:cubicBezTo>
                      <a:pt x="636727" y="898942"/>
                      <a:pt x="651315" y="918853"/>
                      <a:pt x="654846" y="944035"/>
                    </a:cubicBezTo>
                    <a:cubicBezTo>
                      <a:pt x="656792" y="957446"/>
                      <a:pt x="665442" y="967017"/>
                      <a:pt x="668922" y="979762"/>
                    </a:cubicBezTo>
                    <a:cubicBezTo>
                      <a:pt x="672607" y="993018"/>
                      <a:pt x="666568" y="1003818"/>
                      <a:pt x="664981" y="1016665"/>
                    </a:cubicBezTo>
                    <a:cubicBezTo>
                      <a:pt x="663395" y="1029154"/>
                      <a:pt x="669588" y="1038162"/>
                      <a:pt x="672761" y="1049628"/>
                    </a:cubicBezTo>
                    <a:cubicBezTo>
                      <a:pt x="675730" y="1060274"/>
                      <a:pt x="672403" y="1069385"/>
                      <a:pt x="672863" y="1080031"/>
                    </a:cubicBezTo>
                    <a:cubicBezTo>
                      <a:pt x="673375" y="1093543"/>
                      <a:pt x="681718" y="1105265"/>
                      <a:pt x="684277" y="1118368"/>
                    </a:cubicBezTo>
                    <a:cubicBezTo>
                      <a:pt x="691290" y="1154094"/>
                      <a:pt x="655307" y="1137920"/>
                      <a:pt x="636113" y="113203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885;p79"/>
              <p:cNvSpPr/>
              <p:nvPr/>
            </p:nvSpPr>
            <p:spPr>
              <a:xfrm>
                <a:off x="11004066" y="365963"/>
                <a:ext cx="30710" cy="40947"/>
              </a:xfrm>
              <a:custGeom>
                <a:rect b="b" l="l" r="r" t="t"/>
                <a:pathLst>
                  <a:path extrusionOk="0" h="40947" w="30710">
                    <a:moveTo>
                      <a:pt x="18180" y="37046"/>
                    </a:moveTo>
                    <a:cubicBezTo>
                      <a:pt x="16132" y="35817"/>
                      <a:pt x="15519" y="33258"/>
                      <a:pt x="14188" y="31416"/>
                    </a:cubicBezTo>
                    <a:cubicBezTo>
                      <a:pt x="13011" y="29675"/>
                      <a:pt x="11168" y="28703"/>
                      <a:pt x="9734" y="27167"/>
                    </a:cubicBezTo>
                    <a:cubicBezTo>
                      <a:pt x="5742" y="22766"/>
                      <a:pt x="8455" y="17391"/>
                      <a:pt x="10400" y="12631"/>
                    </a:cubicBezTo>
                    <a:cubicBezTo>
                      <a:pt x="11424" y="10123"/>
                      <a:pt x="13419" y="7308"/>
                      <a:pt x="16440" y="7718"/>
                    </a:cubicBezTo>
                    <a:cubicBezTo>
                      <a:pt x="19460" y="8076"/>
                      <a:pt x="20995" y="11556"/>
                      <a:pt x="22530" y="13808"/>
                    </a:cubicBezTo>
                    <a:cubicBezTo>
                      <a:pt x="24117" y="16163"/>
                      <a:pt x="24476" y="18876"/>
                      <a:pt x="25243" y="21588"/>
                    </a:cubicBezTo>
                    <a:cubicBezTo>
                      <a:pt x="25858" y="23789"/>
                      <a:pt x="26574" y="25530"/>
                      <a:pt x="26267" y="27884"/>
                    </a:cubicBezTo>
                    <a:cubicBezTo>
                      <a:pt x="25959" y="31262"/>
                      <a:pt x="23248" y="39963"/>
                      <a:pt x="18180" y="3699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79"/>
              <p:cNvSpPr/>
              <p:nvPr/>
            </p:nvSpPr>
            <p:spPr>
              <a:xfrm>
                <a:off x="9608197" y="145796"/>
                <a:ext cx="1602055" cy="1914276"/>
              </a:xfrm>
              <a:custGeom>
                <a:rect b="b" l="l" r="r" t="t"/>
                <a:pathLst>
                  <a:path extrusionOk="0" h="1914276" w="1602055">
                    <a:moveTo>
                      <a:pt x="1593141" y="975527"/>
                    </a:moveTo>
                    <a:cubicBezTo>
                      <a:pt x="1585668" y="987607"/>
                      <a:pt x="1569648" y="990064"/>
                      <a:pt x="1560639" y="1000249"/>
                    </a:cubicBezTo>
                    <a:cubicBezTo>
                      <a:pt x="1552143" y="1009872"/>
                      <a:pt x="1546205" y="1024408"/>
                      <a:pt x="1540627" y="1035822"/>
                    </a:cubicBezTo>
                    <a:cubicBezTo>
                      <a:pt x="1534381" y="1048669"/>
                      <a:pt x="1525578" y="1066174"/>
                      <a:pt x="1511707" y="1072009"/>
                    </a:cubicBezTo>
                    <a:cubicBezTo>
                      <a:pt x="1495226" y="1078970"/>
                      <a:pt x="1488367" y="1066328"/>
                      <a:pt x="1474496" y="1062489"/>
                    </a:cubicBezTo>
                    <a:cubicBezTo>
                      <a:pt x="1464669" y="1059776"/>
                      <a:pt x="1444963" y="1074517"/>
                      <a:pt x="1454586" y="1084549"/>
                    </a:cubicBezTo>
                    <a:cubicBezTo>
                      <a:pt x="1458732" y="1088849"/>
                      <a:pt x="1468918" y="1085266"/>
                      <a:pt x="1473934" y="1085214"/>
                    </a:cubicBezTo>
                    <a:cubicBezTo>
                      <a:pt x="1481663" y="1085214"/>
                      <a:pt x="1487958" y="1086801"/>
                      <a:pt x="1494714" y="1090845"/>
                    </a:cubicBezTo>
                    <a:cubicBezTo>
                      <a:pt x="1502034" y="1104613"/>
                      <a:pt x="1490926" y="1120634"/>
                      <a:pt x="1494867" y="1134863"/>
                    </a:cubicBezTo>
                    <a:cubicBezTo>
                      <a:pt x="1499167" y="1150320"/>
                      <a:pt x="1514574" y="1163423"/>
                      <a:pt x="1511861" y="1180570"/>
                    </a:cubicBezTo>
                    <a:cubicBezTo>
                      <a:pt x="1510889" y="1186917"/>
                      <a:pt x="1505412" y="1190807"/>
                      <a:pt x="1504183" y="1196693"/>
                    </a:cubicBezTo>
                    <a:cubicBezTo>
                      <a:pt x="1502801" y="1202937"/>
                      <a:pt x="1505463" y="1211536"/>
                      <a:pt x="1508943" y="1216655"/>
                    </a:cubicBezTo>
                    <a:cubicBezTo>
                      <a:pt x="1512782" y="1222080"/>
                      <a:pt x="1518617" y="1223718"/>
                      <a:pt x="1519282" y="1231805"/>
                    </a:cubicBezTo>
                    <a:cubicBezTo>
                      <a:pt x="1519999" y="1239790"/>
                      <a:pt x="1512987" y="1242247"/>
                      <a:pt x="1511093" y="1248696"/>
                    </a:cubicBezTo>
                    <a:cubicBezTo>
                      <a:pt x="1507919" y="1259086"/>
                      <a:pt x="1520715" y="1274390"/>
                      <a:pt x="1522200" y="1284985"/>
                    </a:cubicBezTo>
                    <a:cubicBezTo>
                      <a:pt x="1524452" y="1301159"/>
                      <a:pt x="1515443" y="1314006"/>
                      <a:pt x="1516467" y="1329464"/>
                    </a:cubicBezTo>
                    <a:cubicBezTo>
                      <a:pt x="1516569" y="1330539"/>
                      <a:pt x="1516723" y="1331460"/>
                      <a:pt x="1516928" y="1332381"/>
                    </a:cubicBezTo>
                    <a:cubicBezTo>
                      <a:pt x="1500498" y="1314979"/>
                      <a:pt x="1449622" y="1311191"/>
                      <a:pt x="1439793" y="1317333"/>
                    </a:cubicBezTo>
                    <a:cubicBezTo>
                      <a:pt x="1429864" y="1323475"/>
                      <a:pt x="1424235" y="1297116"/>
                      <a:pt x="1419525" y="1289592"/>
                    </a:cubicBezTo>
                    <a:cubicBezTo>
                      <a:pt x="1414868" y="1282068"/>
                      <a:pt x="1406831" y="1287698"/>
                      <a:pt x="1400690" y="1300391"/>
                    </a:cubicBezTo>
                    <a:cubicBezTo>
                      <a:pt x="1394599" y="1313085"/>
                      <a:pt x="1380932" y="1314928"/>
                      <a:pt x="1373869" y="1326751"/>
                    </a:cubicBezTo>
                    <a:cubicBezTo>
                      <a:pt x="1366856" y="1338523"/>
                      <a:pt x="1372026" y="1354953"/>
                      <a:pt x="1375762" y="1370513"/>
                    </a:cubicBezTo>
                    <a:cubicBezTo>
                      <a:pt x="1379550" y="1386022"/>
                      <a:pt x="1370133" y="1401991"/>
                      <a:pt x="1365833" y="1410027"/>
                    </a:cubicBezTo>
                    <a:cubicBezTo>
                      <a:pt x="1361636" y="1418012"/>
                      <a:pt x="1355955" y="1425075"/>
                      <a:pt x="1352628" y="1436797"/>
                    </a:cubicBezTo>
                    <a:cubicBezTo>
                      <a:pt x="1349352" y="1448518"/>
                      <a:pt x="1351246" y="1454660"/>
                      <a:pt x="1342749" y="1467814"/>
                    </a:cubicBezTo>
                    <a:cubicBezTo>
                      <a:pt x="1334304" y="1481019"/>
                      <a:pt x="1334304" y="1504052"/>
                      <a:pt x="1333332" y="1519100"/>
                    </a:cubicBezTo>
                    <a:cubicBezTo>
                      <a:pt x="1332461" y="1534148"/>
                      <a:pt x="1322532" y="1559024"/>
                      <a:pt x="1314138" y="1571768"/>
                    </a:cubicBezTo>
                    <a:cubicBezTo>
                      <a:pt x="1305641" y="1584411"/>
                      <a:pt x="1277899" y="1565166"/>
                      <a:pt x="1257682" y="1560508"/>
                    </a:cubicBezTo>
                    <a:cubicBezTo>
                      <a:pt x="1237413" y="1555748"/>
                      <a:pt x="1218168" y="1558102"/>
                      <a:pt x="1208289" y="1565166"/>
                    </a:cubicBezTo>
                    <a:cubicBezTo>
                      <a:pt x="1198411" y="1572229"/>
                      <a:pt x="1191859" y="1575044"/>
                      <a:pt x="1174457" y="1578832"/>
                    </a:cubicBezTo>
                    <a:cubicBezTo>
                      <a:pt x="1157054" y="1582568"/>
                      <a:pt x="1144821" y="1593368"/>
                      <a:pt x="1126958" y="1611743"/>
                    </a:cubicBezTo>
                    <a:cubicBezTo>
                      <a:pt x="1109044" y="1630067"/>
                      <a:pt x="1096861" y="1613176"/>
                      <a:pt x="1089799" y="1603246"/>
                    </a:cubicBezTo>
                    <a:cubicBezTo>
                      <a:pt x="1082683" y="1593368"/>
                      <a:pt x="1080842" y="1536042"/>
                      <a:pt x="1081303" y="1495556"/>
                    </a:cubicBezTo>
                    <a:cubicBezTo>
                      <a:pt x="1081814" y="1455172"/>
                      <a:pt x="1016862" y="1491819"/>
                      <a:pt x="999971" y="1502158"/>
                    </a:cubicBezTo>
                    <a:cubicBezTo>
                      <a:pt x="983029" y="1512446"/>
                      <a:pt x="959024" y="1497398"/>
                      <a:pt x="941212" y="1493201"/>
                    </a:cubicBezTo>
                    <a:cubicBezTo>
                      <a:pt x="923349" y="1488953"/>
                      <a:pt x="909683" y="1519510"/>
                      <a:pt x="899855" y="1533124"/>
                    </a:cubicBezTo>
                    <a:cubicBezTo>
                      <a:pt x="889925" y="1546791"/>
                      <a:pt x="870629" y="1548173"/>
                      <a:pt x="859369" y="1550578"/>
                    </a:cubicBezTo>
                    <a:cubicBezTo>
                      <a:pt x="848109" y="1552933"/>
                      <a:pt x="842888" y="1581135"/>
                      <a:pt x="840585" y="1588710"/>
                    </a:cubicBezTo>
                    <a:cubicBezTo>
                      <a:pt x="838230" y="1596234"/>
                      <a:pt x="833061" y="1606983"/>
                      <a:pt x="822722" y="1612152"/>
                    </a:cubicBezTo>
                    <a:cubicBezTo>
                      <a:pt x="812331" y="1617373"/>
                      <a:pt x="809977" y="1632831"/>
                      <a:pt x="806240" y="1644449"/>
                    </a:cubicBezTo>
                    <a:cubicBezTo>
                      <a:pt x="802503" y="1656017"/>
                      <a:pt x="791243" y="1650745"/>
                      <a:pt x="774301" y="1645115"/>
                    </a:cubicBezTo>
                    <a:cubicBezTo>
                      <a:pt x="757360" y="1639485"/>
                      <a:pt x="753162" y="1673778"/>
                      <a:pt x="755978" y="1687444"/>
                    </a:cubicBezTo>
                    <a:cubicBezTo>
                      <a:pt x="758793" y="1701110"/>
                      <a:pt x="738574" y="1693535"/>
                      <a:pt x="726342" y="1688365"/>
                    </a:cubicBezTo>
                    <a:cubicBezTo>
                      <a:pt x="714159" y="1683196"/>
                      <a:pt x="703309" y="1701059"/>
                      <a:pt x="699522" y="1710937"/>
                    </a:cubicBezTo>
                    <a:cubicBezTo>
                      <a:pt x="695785" y="1720816"/>
                      <a:pt x="693840" y="1727879"/>
                      <a:pt x="687339" y="1742467"/>
                    </a:cubicBezTo>
                    <a:cubicBezTo>
                      <a:pt x="680890" y="1756747"/>
                      <a:pt x="692919" y="1790221"/>
                      <a:pt x="693431" y="1791603"/>
                    </a:cubicBezTo>
                    <a:cubicBezTo>
                      <a:pt x="674083" y="1791910"/>
                      <a:pt x="657141" y="1807317"/>
                      <a:pt x="641172" y="1816581"/>
                    </a:cubicBezTo>
                    <a:cubicBezTo>
                      <a:pt x="618548" y="1829530"/>
                      <a:pt x="597819" y="1831373"/>
                      <a:pt x="572637" y="1834956"/>
                    </a:cubicBezTo>
                    <a:cubicBezTo>
                      <a:pt x="560046" y="1836747"/>
                      <a:pt x="548273" y="1840279"/>
                      <a:pt x="538497" y="1848622"/>
                    </a:cubicBezTo>
                    <a:cubicBezTo>
                      <a:pt x="529744" y="1856095"/>
                      <a:pt x="524370" y="1866997"/>
                      <a:pt x="515260" y="1874009"/>
                    </a:cubicBezTo>
                    <a:cubicBezTo>
                      <a:pt x="494223" y="1890132"/>
                      <a:pt x="465560" y="1877183"/>
                      <a:pt x="442015" y="1885372"/>
                    </a:cubicBezTo>
                    <a:cubicBezTo>
                      <a:pt x="416372" y="1894227"/>
                      <a:pt x="397332" y="1915417"/>
                      <a:pt x="367492" y="1908917"/>
                    </a:cubicBezTo>
                    <a:cubicBezTo>
                      <a:pt x="339801" y="1902826"/>
                      <a:pt x="344100" y="1874419"/>
                      <a:pt x="326851" y="1857784"/>
                    </a:cubicBezTo>
                    <a:cubicBezTo>
                      <a:pt x="309910" y="1841405"/>
                      <a:pt x="286928" y="1849390"/>
                      <a:pt x="275258" y="1866639"/>
                    </a:cubicBezTo>
                    <a:cubicBezTo>
                      <a:pt x="255501" y="1855327"/>
                      <a:pt x="239481" y="1823695"/>
                      <a:pt x="227606" y="1797336"/>
                    </a:cubicBezTo>
                    <a:cubicBezTo>
                      <a:pt x="215680" y="1770976"/>
                      <a:pt x="170485" y="1779831"/>
                      <a:pt x="140491" y="1779831"/>
                    </a:cubicBezTo>
                    <a:cubicBezTo>
                      <a:pt x="110497" y="1779831"/>
                      <a:pt x="82448" y="1765755"/>
                      <a:pt x="73082" y="1757259"/>
                    </a:cubicBezTo>
                    <a:cubicBezTo>
                      <a:pt x="63613" y="1748813"/>
                      <a:pt x="61156" y="1725883"/>
                      <a:pt x="67401" y="1716824"/>
                    </a:cubicBezTo>
                    <a:cubicBezTo>
                      <a:pt x="73645" y="1707713"/>
                      <a:pt x="57419" y="1712729"/>
                      <a:pt x="44522" y="1709914"/>
                    </a:cubicBezTo>
                    <a:cubicBezTo>
                      <a:pt x="31674" y="1707099"/>
                      <a:pt x="47336" y="1669171"/>
                      <a:pt x="59877" y="1645985"/>
                    </a:cubicBezTo>
                    <a:cubicBezTo>
                      <a:pt x="72417" y="1622799"/>
                      <a:pt x="100005" y="1578576"/>
                      <a:pt x="113875" y="1566036"/>
                    </a:cubicBezTo>
                    <a:cubicBezTo>
                      <a:pt x="127593" y="1553496"/>
                      <a:pt x="130101" y="1515620"/>
                      <a:pt x="130101" y="1499599"/>
                    </a:cubicBezTo>
                    <a:cubicBezTo>
                      <a:pt x="130101" y="1483579"/>
                      <a:pt x="142334" y="1466330"/>
                      <a:pt x="149858" y="1453175"/>
                    </a:cubicBezTo>
                    <a:cubicBezTo>
                      <a:pt x="157433" y="1440021"/>
                      <a:pt x="130459" y="1430962"/>
                      <a:pt x="124163" y="1429017"/>
                    </a:cubicBezTo>
                    <a:cubicBezTo>
                      <a:pt x="117919" y="1427174"/>
                      <a:pt x="96268" y="1408031"/>
                      <a:pt x="76870" y="1394263"/>
                    </a:cubicBezTo>
                    <a:cubicBezTo>
                      <a:pt x="57471" y="1380494"/>
                      <a:pt x="14732" y="1354595"/>
                      <a:pt x="14732" y="1354595"/>
                    </a:cubicBezTo>
                    <a:cubicBezTo>
                      <a:pt x="11610" y="1349989"/>
                      <a:pt x="8795" y="1345126"/>
                      <a:pt x="7925" y="1339087"/>
                    </a:cubicBezTo>
                    <a:cubicBezTo>
                      <a:pt x="5724" y="1323885"/>
                      <a:pt x="18725" y="1306329"/>
                      <a:pt x="26505" y="1294301"/>
                    </a:cubicBezTo>
                    <a:cubicBezTo>
                      <a:pt x="37253" y="1277717"/>
                      <a:pt x="36742" y="1263334"/>
                      <a:pt x="41911" y="1245062"/>
                    </a:cubicBezTo>
                    <a:cubicBezTo>
                      <a:pt x="48412" y="1221824"/>
                      <a:pt x="59928" y="1227762"/>
                      <a:pt x="78303" y="1226328"/>
                    </a:cubicBezTo>
                    <a:cubicBezTo>
                      <a:pt x="95603" y="1225049"/>
                      <a:pt x="109371" y="1207595"/>
                      <a:pt x="121604" y="1196898"/>
                    </a:cubicBezTo>
                    <a:cubicBezTo>
                      <a:pt x="148169" y="1173609"/>
                      <a:pt x="163780" y="1140749"/>
                      <a:pt x="170075" y="1106405"/>
                    </a:cubicBezTo>
                    <a:cubicBezTo>
                      <a:pt x="172071" y="1095554"/>
                      <a:pt x="168284" y="1063052"/>
                      <a:pt x="185687" y="1064587"/>
                    </a:cubicBezTo>
                    <a:cubicBezTo>
                      <a:pt x="193364" y="1065304"/>
                      <a:pt x="197920" y="1073186"/>
                      <a:pt x="206467" y="1073493"/>
                    </a:cubicBezTo>
                    <a:cubicBezTo>
                      <a:pt x="214964" y="1073749"/>
                      <a:pt x="220645" y="1070422"/>
                      <a:pt x="229142" y="1074517"/>
                    </a:cubicBezTo>
                    <a:cubicBezTo>
                      <a:pt x="230830" y="1078305"/>
                      <a:pt x="233032" y="1083628"/>
                      <a:pt x="236359" y="1086340"/>
                    </a:cubicBezTo>
                    <a:cubicBezTo>
                      <a:pt x="251458" y="1098369"/>
                      <a:pt x="266352" y="1070627"/>
                      <a:pt x="277459" y="1063564"/>
                    </a:cubicBezTo>
                    <a:cubicBezTo>
                      <a:pt x="284676" y="1059008"/>
                      <a:pt x="293019" y="1056347"/>
                      <a:pt x="300287" y="1051843"/>
                    </a:cubicBezTo>
                    <a:cubicBezTo>
                      <a:pt x="305406" y="1048669"/>
                      <a:pt x="315796" y="1038330"/>
                      <a:pt x="322450" y="1040684"/>
                    </a:cubicBezTo>
                    <a:cubicBezTo>
                      <a:pt x="328796" y="1042937"/>
                      <a:pt x="330588" y="1056091"/>
                      <a:pt x="335194" y="1060749"/>
                    </a:cubicBezTo>
                    <a:cubicBezTo>
                      <a:pt x="342514" y="1067965"/>
                      <a:pt x="350294" y="1066635"/>
                      <a:pt x="357101" y="1059520"/>
                    </a:cubicBezTo>
                    <a:cubicBezTo>
                      <a:pt x="363857" y="1052559"/>
                      <a:pt x="366110" y="1042374"/>
                      <a:pt x="372047" y="1034798"/>
                    </a:cubicBezTo>
                    <a:cubicBezTo>
                      <a:pt x="378803" y="1026199"/>
                      <a:pt x="388631" y="1021286"/>
                      <a:pt x="396666" y="1014171"/>
                    </a:cubicBezTo>
                    <a:cubicBezTo>
                      <a:pt x="415092" y="997997"/>
                      <a:pt x="385560" y="992162"/>
                      <a:pt x="375067" y="980083"/>
                    </a:cubicBezTo>
                    <a:cubicBezTo>
                      <a:pt x="368413" y="972456"/>
                      <a:pt x="363755" y="961964"/>
                      <a:pt x="353365" y="958841"/>
                    </a:cubicBezTo>
                    <a:cubicBezTo>
                      <a:pt x="343077" y="955770"/>
                      <a:pt x="331766" y="960786"/>
                      <a:pt x="321426" y="960838"/>
                    </a:cubicBezTo>
                    <a:cubicBezTo>
                      <a:pt x="311752" y="960940"/>
                      <a:pt x="303563" y="956385"/>
                      <a:pt x="294196" y="955361"/>
                    </a:cubicBezTo>
                    <a:cubicBezTo>
                      <a:pt x="282424" y="954133"/>
                      <a:pt x="272955" y="960326"/>
                      <a:pt x="261848" y="962680"/>
                    </a:cubicBezTo>
                    <a:cubicBezTo>
                      <a:pt x="235591" y="968259"/>
                      <a:pt x="248898" y="930537"/>
                      <a:pt x="232008" y="919481"/>
                    </a:cubicBezTo>
                    <a:cubicBezTo>
                      <a:pt x="222949" y="913544"/>
                      <a:pt x="173812" y="910421"/>
                      <a:pt x="194336" y="888054"/>
                    </a:cubicBezTo>
                    <a:cubicBezTo>
                      <a:pt x="201298" y="880428"/>
                      <a:pt x="213786" y="881554"/>
                      <a:pt x="222846" y="878432"/>
                    </a:cubicBezTo>
                    <a:cubicBezTo>
                      <a:pt x="228988" y="876282"/>
                      <a:pt x="234260" y="872494"/>
                      <a:pt x="238918" y="868041"/>
                    </a:cubicBezTo>
                    <a:cubicBezTo>
                      <a:pt x="240095" y="866915"/>
                      <a:pt x="241118" y="865431"/>
                      <a:pt x="242347" y="864458"/>
                    </a:cubicBezTo>
                    <a:cubicBezTo>
                      <a:pt x="243525" y="863486"/>
                      <a:pt x="244394" y="863230"/>
                      <a:pt x="245367" y="861797"/>
                    </a:cubicBezTo>
                    <a:cubicBezTo>
                      <a:pt x="247516" y="858982"/>
                      <a:pt x="249052" y="855757"/>
                      <a:pt x="251202" y="852993"/>
                    </a:cubicBezTo>
                    <a:cubicBezTo>
                      <a:pt x="257139" y="845264"/>
                      <a:pt x="262104" y="836717"/>
                      <a:pt x="268297" y="829039"/>
                    </a:cubicBezTo>
                    <a:cubicBezTo>
                      <a:pt x="274081" y="821822"/>
                      <a:pt x="280582" y="815066"/>
                      <a:pt x="288566" y="810357"/>
                    </a:cubicBezTo>
                    <a:cubicBezTo>
                      <a:pt x="293684" y="807286"/>
                      <a:pt x="299161" y="805085"/>
                      <a:pt x="304894" y="803652"/>
                    </a:cubicBezTo>
                    <a:cubicBezTo>
                      <a:pt x="313237" y="801553"/>
                      <a:pt x="326442" y="798534"/>
                      <a:pt x="325726" y="788246"/>
                    </a:cubicBezTo>
                    <a:cubicBezTo>
                      <a:pt x="325265" y="781182"/>
                      <a:pt x="316615" y="774119"/>
                      <a:pt x="313953" y="767567"/>
                    </a:cubicBezTo>
                    <a:cubicBezTo>
                      <a:pt x="304945" y="744842"/>
                      <a:pt x="324343" y="745046"/>
                      <a:pt x="330588" y="726978"/>
                    </a:cubicBezTo>
                    <a:cubicBezTo>
                      <a:pt x="333608" y="717970"/>
                      <a:pt x="327773" y="713875"/>
                      <a:pt x="338010" y="707324"/>
                    </a:cubicBezTo>
                    <a:cubicBezTo>
                      <a:pt x="344766" y="702973"/>
                      <a:pt x="352751" y="702769"/>
                      <a:pt x="358176" y="696063"/>
                    </a:cubicBezTo>
                    <a:cubicBezTo>
                      <a:pt x="369129" y="682500"/>
                      <a:pt x="358176" y="664483"/>
                      <a:pt x="365700" y="649588"/>
                    </a:cubicBezTo>
                    <a:cubicBezTo>
                      <a:pt x="372200" y="636690"/>
                      <a:pt x="383051" y="628705"/>
                      <a:pt x="394875" y="621233"/>
                    </a:cubicBezTo>
                    <a:cubicBezTo>
                      <a:pt x="408336" y="612736"/>
                      <a:pt x="416986" y="605724"/>
                      <a:pt x="427274" y="593747"/>
                    </a:cubicBezTo>
                    <a:cubicBezTo>
                      <a:pt x="432393" y="587810"/>
                      <a:pt x="437307" y="582640"/>
                      <a:pt x="445087" y="580695"/>
                    </a:cubicBezTo>
                    <a:cubicBezTo>
                      <a:pt x="453276" y="578699"/>
                      <a:pt x="461414" y="582691"/>
                      <a:pt x="468631" y="577010"/>
                    </a:cubicBezTo>
                    <a:cubicBezTo>
                      <a:pt x="476411" y="570919"/>
                      <a:pt x="472419" y="565033"/>
                      <a:pt x="474415" y="557048"/>
                    </a:cubicBezTo>
                    <a:cubicBezTo>
                      <a:pt x="477640" y="544098"/>
                      <a:pt x="490179" y="538571"/>
                      <a:pt x="499444" y="530893"/>
                    </a:cubicBezTo>
                    <a:cubicBezTo>
                      <a:pt x="504204" y="526901"/>
                      <a:pt x="506917" y="521526"/>
                      <a:pt x="511165" y="517176"/>
                    </a:cubicBezTo>
                    <a:cubicBezTo>
                      <a:pt x="512752" y="515589"/>
                      <a:pt x="525496" y="509601"/>
                      <a:pt x="525036" y="510727"/>
                    </a:cubicBezTo>
                    <a:cubicBezTo>
                      <a:pt x="518638" y="525007"/>
                      <a:pt x="527390" y="529869"/>
                      <a:pt x="537626" y="520605"/>
                    </a:cubicBezTo>
                    <a:cubicBezTo>
                      <a:pt x="547863" y="511238"/>
                      <a:pt x="558766" y="505864"/>
                      <a:pt x="571767" y="500746"/>
                    </a:cubicBezTo>
                    <a:cubicBezTo>
                      <a:pt x="595464" y="491481"/>
                      <a:pt x="614301" y="474488"/>
                      <a:pt x="634876" y="460055"/>
                    </a:cubicBezTo>
                    <a:cubicBezTo>
                      <a:pt x="643680" y="453912"/>
                      <a:pt x="653097" y="448333"/>
                      <a:pt x="663590" y="445723"/>
                    </a:cubicBezTo>
                    <a:cubicBezTo>
                      <a:pt x="675568" y="442754"/>
                      <a:pt x="688518" y="445262"/>
                      <a:pt x="700391" y="441424"/>
                    </a:cubicBezTo>
                    <a:cubicBezTo>
                      <a:pt x="723373" y="433900"/>
                      <a:pt x="732381" y="412146"/>
                      <a:pt x="749988" y="398583"/>
                    </a:cubicBezTo>
                    <a:cubicBezTo>
                      <a:pt x="759253" y="391468"/>
                      <a:pt x="769797" y="387015"/>
                      <a:pt x="778652" y="379082"/>
                    </a:cubicBezTo>
                    <a:cubicBezTo>
                      <a:pt x="784896" y="373451"/>
                      <a:pt x="812996" y="341001"/>
                      <a:pt x="818883" y="353746"/>
                    </a:cubicBezTo>
                    <a:cubicBezTo>
                      <a:pt x="821186" y="358659"/>
                      <a:pt x="810693" y="379235"/>
                      <a:pt x="820673" y="379593"/>
                    </a:cubicBezTo>
                    <a:cubicBezTo>
                      <a:pt x="840021" y="380310"/>
                      <a:pt x="829631" y="331634"/>
                      <a:pt x="852356" y="327898"/>
                    </a:cubicBezTo>
                    <a:cubicBezTo>
                      <a:pt x="867098" y="325492"/>
                      <a:pt x="879535" y="340387"/>
                      <a:pt x="894839" y="336497"/>
                    </a:cubicBezTo>
                    <a:cubicBezTo>
                      <a:pt x="913163" y="331890"/>
                      <a:pt x="902260" y="321346"/>
                      <a:pt x="892587" y="314539"/>
                    </a:cubicBezTo>
                    <a:cubicBezTo>
                      <a:pt x="880047" y="305786"/>
                      <a:pt x="876873" y="298058"/>
                      <a:pt x="890949" y="288281"/>
                    </a:cubicBezTo>
                    <a:cubicBezTo>
                      <a:pt x="905076" y="278403"/>
                      <a:pt x="914955" y="285057"/>
                      <a:pt x="928160" y="292939"/>
                    </a:cubicBezTo>
                    <a:cubicBezTo>
                      <a:pt x="932357" y="295498"/>
                      <a:pt x="940496" y="302050"/>
                      <a:pt x="945818" y="299132"/>
                    </a:cubicBezTo>
                    <a:cubicBezTo>
                      <a:pt x="950885" y="296369"/>
                      <a:pt x="948531" y="288844"/>
                      <a:pt x="950220" y="284494"/>
                    </a:cubicBezTo>
                    <a:cubicBezTo>
                      <a:pt x="955953" y="269753"/>
                      <a:pt x="967111" y="287002"/>
                      <a:pt x="975761" y="293093"/>
                    </a:cubicBezTo>
                    <a:cubicBezTo>
                      <a:pt x="1002837" y="312184"/>
                      <a:pt x="1030271" y="273694"/>
                      <a:pt x="1053868" y="296061"/>
                    </a:cubicBezTo>
                    <a:cubicBezTo>
                      <a:pt x="1065025" y="306554"/>
                      <a:pt x="1067379" y="311570"/>
                      <a:pt x="1084168" y="308601"/>
                    </a:cubicBezTo>
                    <a:cubicBezTo>
                      <a:pt x="1098141" y="306042"/>
                      <a:pt x="1107713" y="303739"/>
                      <a:pt x="1113752" y="290841"/>
                    </a:cubicBezTo>
                    <a:cubicBezTo>
                      <a:pt x="1116721" y="284443"/>
                      <a:pt x="1131616" y="267398"/>
                      <a:pt x="1128392" y="260847"/>
                    </a:cubicBezTo>
                    <a:cubicBezTo>
                      <a:pt x="1121430" y="246976"/>
                      <a:pt x="1099728" y="265300"/>
                      <a:pt x="1093074" y="268985"/>
                    </a:cubicBezTo>
                    <a:cubicBezTo>
                      <a:pt x="1076184" y="278352"/>
                      <a:pt x="1068404" y="259363"/>
                      <a:pt x="1052998" y="255984"/>
                    </a:cubicBezTo>
                    <a:cubicBezTo>
                      <a:pt x="1039177" y="252965"/>
                      <a:pt x="1028839" y="274871"/>
                      <a:pt x="1016094" y="269036"/>
                    </a:cubicBezTo>
                    <a:cubicBezTo>
                      <a:pt x="1002019" y="262587"/>
                      <a:pt x="1018806" y="243496"/>
                      <a:pt x="1021416" y="235101"/>
                    </a:cubicBezTo>
                    <a:cubicBezTo>
                      <a:pt x="1024949" y="223790"/>
                      <a:pt x="1017526" y="204186"/>
                      <a:pt x="1032217" y="199887"/>
                    </a:cubicBezTo>
                    <a:cubicBezTo>
                      <a:pt x="1040508" y="197430"/>
                      <a:pt x="1051769" y="206592"/>
                      <a:pt x="1057911" y="198505"/>
                    </a:cubicBezTo>
                    <a:cubicBezTo>
                      <a:pt x="1061033" y="194359"/>
                      <a:pt x="1060009" y="185555"/>
                      <a:pt x="1061340" y="180539"/>
                    </a:cubicBezTo>
                    <a:cubicBezTo>
                      <a:pt x="1064309" y="168921"/>
                      <a:pt x="1075518" y="156944"/>
                      <a:pt x="1074341" y="144813"/>
                    </a:cubicBezTo>
                    <a:cubicBezTo>
                      <a:pt x="1060009" y="143175"/>
                      <a:pt x="1059293" y="160066"/>
                      <a:pt x="1046395" y="159554"/>
                    </a:cubicBezTo>
                    <a:cubicBezTo>
                      <a:pt x="1048033" y="143380"/>
                      <a:pt x="1061596" y="124544"/>
                      <a:pt x="1068864" y="110162"/>
                    </a:cubicBezTo>
                    <a:cubicBezTo>
                      <a:pt x="1072959" y="101921"/>
                      <a:pt x="1073010" y="95932"/>
                      <a:pt x="1081814" y="93834"/>
                    </a:cubicBezTo>
                    <a:cubicBezTo>
                      <a:pt x="1093996" y="90916"/>
                      <a:pt x="1106485" y="93373"/>
                      <a:pt x="1118563" y="91428"/>
                    </a:cubicBezTo>
                    <a:cubicBezTo>
                      <a:pt x="1131207" y="89381"/>
                      <a:pt x="1145691" y="84160"/>
                      <a:pt x="1155519" y="75664"/>
                    </a:cubicBezTo>
                    <a:cubicBezTo>
                      <a:pt x="1162941" y="69266"/>
                      <a:pt x="1167495" y="60104"/>
                      <a:pt x="1176863" y="55855"/>
                    </a:cubicBezTo>
                    <a:cubicBezTo>
                      <a:pt x="1185768" y="51812"/>
                      <a:pt x="1196261" y="54576"/>
                      <a:pt x="1204962" y="49867"/>
                    </a:cubicBezTo>
                    <a:cubicBezTo>
                      <a:pt x="1223133" y="40040"/>
                      <a:pt x="1223798" y="15676"/>
                      <a:pt x="1246523" y="8766"/>
                    </a:cubicBezTo>
                    <a:cubicBezTo>
                      <a:pt x="1271245" y="1191"/>
                      <a:pt x="1265052" y="35126"/>
                      <a:pt x="1263978" y="49406"/>
                    </a:cubicBezTo>
                    <a:cubicBezTo>
                      <a:pt x="1263209" y="59694"/>
                      <a:pt x="1262544" y="66348"/>
                      <a:pt x="1273395" y="68344"/>
                    </a:cubicBezTo>
                    <a:cubicBezTo>
                      <a:pt x="1281738" y="69880"/>
                      <a:pt x="1289108" y="69010"/>
                      <a:pt x="1294124" y="77046"/>
                    </a:cubicBezTo>
                    <a:cubicBezTo>
                      <a:pt x="1299191" y="85184"/>
                      <a:pt x="1296275" y="94090"/>
                      <a:pt x="1289774" y="100232"/>
                    </a:cubicBezTo>
                    <a:cubicBezTo>
                      <a:pt x="1284759" y="104890"/>
                      <a:pt x="1267253" y="114052"/>
                      <a:pt x="1277132" y="122190"/>
                    </a:cubicBezTo>
                    <a:cubicBezTo>
                      <a:pt x="1285321" y="128946"/>
                      <a:pt x="1299396" y="115997"/>
                      <a:pt x="1308917" y="122548"/>
                    </a:cubicBezTo>
                    <a:cubicBezTo>
                      <a:pt x="1321406" y="131096"/>
                      <a:pt x="1307740" y="139695"/>
                      <a:pt x="1304720" y="148549"/>
                    </a:cubicBezTo>
                    <a:cubicBezTo>
                      <a:pt x="1301291" y="158530"/>
                      <a:pt x="1310503" y="168306"/>
                      <a:pt x="1302774" y="176905"/>
                    </a:cubicBezTo>
                    <a:cubicBezTo>
                      <a:pt x="1296019" y="184429"/>
                      <a:pt x="1281738" y="186477"/>
                      <a:pt x="1273343" y="192312"/>
                    </a:cubicBezTo>
                    <a:cubicBezTo>
                      <a:pt x="1261981" y="200399"/>
                      <a:pt x="1262544" y="207462"/>
                      <a:pt x="1277132" y="208691"/>
                    </a:cubicBezTo>
                    <a:cubicBezTo>
                      <a:pt x="1288801" y="209714"/>
                      <a:pt x="1297656" y="205927"/>
                      <a:pt x="1308149" y="201883"/>
                    </a:cubicBezTo>
                    <a:cubicBezTo>
                      <a:pt x="1323095" y="196048"/>
                      <a:pt x="1323709" y="202395"/>
                      <a:pt x="1333894" y="211608"/>
                    </a:cubicBezTo>
                    <a:cubicBezTo>
                      <a:pt x="1345769" y="222305"/>
                      <a:pt x="1353908" y="204289"/>
                      <a:pt x="1365168" y="209561"/>
                    </a:cubicBezTo>
                    <a:cubicBezTo>
                      <a:pt x="1375200" y="214270"/>
                      <a:pt x="1378936" y="233719"/>
                      <a:pt x="1385129" y="242165"/>
                    </a:cubicBezTo>
                    <a:cubicBezTo>
                      <a:pt x="1394292" y="254602"/>
                      <a:pt x="1394394" y="286695"/>
                      <a:pt x="1417119" y="280501"/>
                    </a:cubicBezTo>
                    <a:cubicBezTo>
                      <a:pt x="1432013" y="276458"/>
                      <a:pt x="1432628" y="255728"/>
                      <a:pt x="1446550" y="250047"/>
                    </a:cubicBezTo>
                    <a:cubicBezTo>
                      <a:pt x="1454638" y="246823"/>
                      <a:pt x="1476391" y="247488"/>
                      <a:pt x="1482020" y="255268"/>
                    </a:cubicBezTo>
                    <a:cubicBezTo>
                      <a:pt x="1489135" y="265249"/>
                      <a:pt x="1479257" y="277533"/>
                      <a:pt x="1470044" y="280143"/>
                    </a:cubicBezTo>
                    <a:cubicBezTo>
                      <a:pt x="1458220" y="283521"/>
                      <a:pt x="1443786" y="283163"/>
                      <a:pt x="1449928" y="300514"/>
                    </a:cubicBezTo>
                    <a:cubicBezTo>
                      <a:pt x="1454074" y="300514"/>
                      <a:pt x="1459961" y="300207"/>
                      <a:pt x="1463697" y="302306"/>
                    </a:cubicBezTo>
                    <a:cubicBezTo>
                      <a:pt x="1471272" y="306452"/>
                      <a:pt x="1472552" y="317968"/>
                      <a:pt x="1466205" y="324366"/>
                    </a:cubicBezTo>
                    <a:cubicBezTo>
                      <a:pt x="1458118" y="332607"/>
                      <a:pt x="1452538" y="322472"/>
                      <a:pt x="1443735" y="322779"/>
                    </a:cubicBezTo>
                    <a:cubicBezTo>
                      <a:pt x="1432833" y="323189"/>
                      <a:pt x="1436108" y="330713"/>
                      <a:pt x="1441637" y="336753"/>
                    </a:cubicBezTo>
                    <a:cubicBezTo>
                      <a:pt x="1448035" y="343867"/>
                      <a:pt x="1454740" y="346273"/>
                      <a:pt x="1448598" y="356612"/>
                    </a:cubicBezTo>
                    <a:cubicBezTo>
                      <a:pt x="1443786" y="364750"/>
                      <a:pt x="1436211" y="365518"/>
                      <a:pt x="1428226" y="368231"/>
                    </a:cubicBezTo>
                    <a:cubicBezTo>
                      <a:pt x="1419627" y="371097"/>
                      <a:pt x="1412616" y="376267"/>
                      <a:pt x="1405041" y="381129"/>
                    </a:cubicBezTo>
                    <a:cubicBezTo>
                      <a:pt x="1387484" y="392543"/>
                      <a:pt x="1366140" y="410969"/>
                      <a:pt x="1360255" y="431903"/>
                    </a:cubicBezTo>
                    <a:cubicBezTo>
                      <a:pt x="1357848" y="440400"/>
                      <a:pt x="1359896" y="452275"/>
                      <a:pt x="1350375" y="456472"/>
                    </a:cubicBezTo>
                    <a:cubicBezTo>
                      <a:pt x="1341418" y="460413"/>
                      <a:pt x="1333178" y="453452"/>
                      <a:pt x="1325654" y="461897"/>
                    </a:cubicBezTo>
                    <a:cubicBezTo>
                      <a:pt x="1319563" y="468653"/>
                      <a:pt x="1319665" y="480630"/>
                      <a:pt x="1307381" y="478941"/>
                    </a:cubicBezTo>
                    <a:cubicBezTo>
                      <a:pt x="1295199" y="477252"/>
                      <a:pt x="1295199" y="463945"/>
                      <a:pt x="1292077" y="455039"/>
                    </a:cubicBezTo>
                    <a:cubicBezTo>
                      <a:pt x="1288239" y="444239"/>
                      <a:pt x="1283479" y="443625"/>
                      <a:pt x="1272884" y="443829"/>
                    </a:cubicBezTo>
                    <a:cubicBezTo>
                      <a:pt x="1264437" y="443983"/>
                      <a:pt x="1254099" y="440451"/>
                      <a:pt x="1246063" y="441833"/>
                    </a:cubicBezTo>
                    <a:cubicBezTo>
                      <a:pt x="1234342" y="443829"/>
                      <a:pt x="1235570" y="453401"/>
                      <a:pt x="1233626" y="462870"/>
                    </a:cubicBezTo>
                    <a:cubicBezTo>
                      <a:pt x="1231067" y="475205"/>
                      <a:pt x="1223900" y="481193"/>
                      <a:pt x="1214584" y="489127"/>
                    </a:cubicBezTo>
                    <a:cubicBezTo>
                      <a:pt x="1195084" y="505762"/>
                      <a:pt x="1194265" y="519735"/>
                      <a:pt x="1192423" y="543843"/>
                    </a:cubicBezTo>
                    <a:cubicBezTo>
                      <a:pt x="1190989" y="563037"/>
                      <a:pt x="1185307" y="604086"/>
                      <a:pt x="1158078" y="601424"/>
                    </a:cubicBezTo>
                    <a:cubicBezTo>
                      <a:pt x="1147842" y="600452"/>
                      <a:pt x="1141699" y="590625"/>
                      <a:pt x="1130490" y="592826"/>
                    </a:cubicBezTo>
                    <a:cubicBezTo>
                      <a:pt x="1121481" y="594617"/>
                      <a:pt x="1114981" y="602243"/>
                      <a:pt x="1105359" y="602960"/>
                    </a:cubicBezTo>
                    <a:cubicBezTo>
                      <a:pt x="1086573" y="604342"/>
                      <a:pt x="1076644" y="595078"/>
                      <a:pt x="1072857" y="578341"/>
                    </a:cubicBezTo>
                    <a:cubicBezTo>
                      <a:pt x="1070707" y="569076"/>
                      <a:pt x="1066510" y="566159"/>
                      <a:pt x="1056734" y="561399"/>
                    </a:cubicBezTo>
                    <a:cubicBezTo>
                      <a:pt x="1050644" y="558379"/>
                      <a:pt x="1040662" y="553516"/>
                      <a:pt x="1034469" y="558942"/>
                    </a:cubicBezTo>
                    <a:cubicBezTo>
                      <a:pt x="1026177" y="566159"/>
                      <a:pt x="1035186" y="575577"/>
                      <a:pt x="1040355" y="581207"/>
                    </a:cubicBezTo>
                    <a:cubicBezTo>
                      <a:pt x="1046395" y="587861"/>
                      <a:pt x="1049619" y="592211"/>
                      <a:pt x="1050796" y="601527"/>
                    </a:cubicBezTo>
                    <a:cubicBezTo>
                      <a:pt x="1039485" y="600452"/>
                      <a:pt x="1004884" y="591955"/>
                      <a:pt x="1014764" y="617803"/>
                    </a:cubicBezTo>
                    <a:cubicBezTo>
                      <a:pt x="1019523" y="630190"/>
                      <a:pt x="1048033" y="629985"/>
                      <a:pt x="1059293" y="631009"/>
                    </a:cubicBezTo>
                    <a:cubicBezTo>
                      <a:pt x="1063388" y="642423"/>
                      <a:pt x="1065230" y="655833"/>
                      <a:pt x="1073574" y="665200"/>
                    </a:cubicBezTo>
                    <a:cubicBezTo>
                      <a:pt x="1091692" y="685520"/>
                      <a:pt x="1106485" y="645443"/>
                      <a:pt x="1123835" y="641348"/>
                    </a:cubicBezTo>
                    <a:cubicBezTo>
                      <a:pt x="1141596" y="637100"/>
                      <a:pt x="1150401" y="659262"/>
                      <a:pt x="1157259" y="671342"/>
                    </a:cubicBezTo>
                    <a:cubicBezTo>
                      <a:pt x="1161200" y="678354"/>
                      <a:pt x="1165346" y="685008"/>
                      <a:pt x="1171693" y="690177"/>
                    </a:cubicBezTo>
                    <a:cubicBezTo>
                      <a:pt x="1179524" y="696678"/>
                      <a:pt x="1190836" y="699749"/>
                      <a:pt x="1196108" y="709013"/>
                    </a:cubicBezTo>
                    <a:cubicBezTo>
                      <a:pt x="1202403" y="720222"/>
                      <a:pt x="1197439" y="735577"/>
                      <a:pt x="1199946" y="747862"/>
                    </a:cubicBezTo>
                    <a:cubicBezTo>
                      <a:pt x="1202916" y="762500"/>
                      <a:pt x="1210439" y="775808"/>
                      <a:pt x="1218884" y="787990"/>
                    </a:cubicBezTo>
                    <a:cubicBezTo>
                      <a:pt x="1238539" y="816345"/>
                      <a:pt x="1226408" y="856064"/>
                      <a:pt x="1209211" y="883755"/>
                    </a:cubicBezTo>
                    <a:cubicBezTo>
                      <a:pt x="1200458" y="897881"/>
                      <a:pt x="1187560" y="909807"/>
                      <a:pt x="1171027" y="913748"/>
                    </a:cubicBezTo>
                    <a:cubicBezTo>
                      <a:pt x="1156389" y="917229"/>
                      <a:pt x="1142467" y="916308"/>
                      <a:pt x="1128340" y="922603"/>
                    </a:cubicBezTo>
                    <a:cubicBezTo>
                      <a:pt x="1118052" y="927107"/>
                      <a:pt x="1097732" y="935553"/>
                      <a:pt x="1101059" y="950038"/>
                    </a:cubicBezTo>
                    <a:cubicBezTo>
                      <a:pt x="1105666" y="970255"/>
                      <a:pt x="1125371" y="953109"/>
                      <a:pt x="1133407" y="946711"/>
                    </a:cubicBezTo>
                    <a:cubicBezTo>
                      <a:pt x="1145384" y="937088"/>
                      <a:pt x="1157207" y="940774"/>
                      <a:pt x="1148865" y="957255"/>
                    </a:cubicBezTo>
                    <a:cubicBezTo>
                      <a:pt x="1142160" y="970563"/>
                      <a:pt x="1130387" y="976142"/>
                      <a:pt x="1127266" y="991855"/>
                    </a:cubicBezTo>
                    <a:cubicBezTo>
                      <a:pt x="1136785" y="991599"/>
                      <a:pt x="1151732" y="996922"/>
                      <a:pt x="1160433" y="993391"/>
                    </a:cubicBezTo>
                    <a:cubicBezTo>
                      <a:pt x="1170362" y="989347"/>
                      <a:pt x="1171385" y="976551"/>
                      <a:pt x="1173791" y="967952"/>
                    </a:cubicBezTo>
                    <a:cubicBezTo>
                      <a:pt x="1175788" y="960735"/>
                      <a:pt x="1173637" y="906480"/>
                      <a:pt x="1190631" y="929820"/>
                    </a:cubicBezTo>
                    <a:cubicBezTo>
                      <a:pt x="1198155" y="940108"/>
                      <a:pt x="1199537" y="948400"/>
                      <a:pt x="1214482" y="944561"/>
                    </a:cubicBezTo>
                    <a:cubicBezTo>
                      <a:pt x="1224821" y="941951"/>
                      <a:pt x="1233165" y="940057"/>
                      <a:pt x="1243811" y="939289"/>
                    </a:cubicBezTo>
                    <a:cubicBezTo>
                      <a:pt x="1251693" y="938726"/>
                      <a:pt x="1267663" y="937600"/>
                      <a:pt x="1269198" y="927107"/>
                    </a:cubicBezTo>
                    <a:cubicBezTo>
                      <a:pt x="1270784" y="916410"/>
                      <a:pt x="1254508" y="917024"/>
                      <a:pt x="1253485" y="905661"/>
                    </a:cubicBezTo>
                    <a:cubicBezTo>
                      <a:pt x="1251949" y="888924"/>
                      <a:pt x="1289467" y="888259"/>
                      <a:pt x="1300983" y="889590"/>
                    </a:cubicBezTo>
                    <a:cubicBezTo>
                      <a:pt x="1301291" y="896039"/>
                      <a:pt x="1299755" y="902795"/>
                      <a:pt x="1305948" y="905969"/>
                    </a:cubicBezTo>
                    <a:cubicBezTo>
                      <a:pt x="1309787" y="907913"/>
                      <a:pt x="1321764" y="904996"/>
                      <a:pt x="1325909" y="904228"/>
                    </a:cubicBezTo>
                    <a:cubicBezTo>
                      <a:pt x="1339628" y="901720"/>
                      <a:pt x="1355289" y="894299"/>
                      <a:pt x="1367061" y="905917"/>
                    </a:cubicBezTo>
                    <a:cubicBezTo>
                      <a:pt x="1376377" y="915182"/>
                      <a:pt x="1368238" y="942872"/>
                      <a:pt x="1381444" y="947530"/>
                    </a:cubicBezTo>
                    <a:cubicBezTo>
                      <a:pt x="1393882" y="951932"/>
                      <a:pt x="1402072" y="928848"/>
                      <a:pt x="1407701" y="921938"/>
                    </a:cubicBezTo>
                    <a:cubicBezTo>
                      <a:pt x="1418655" y="908425"/>
                      <a:pt x="1434471" y="924446"/>
                      <a:pt x="1447369" y="917536"/>
                    </a:cubicBezTo>
                    <a:cubicBezTo>
                      <a:pt x="1457964" y="911906"/>
                      <a:pt x="1475776" y="887952"/>
                      <a:pt x="1483966" y="910012"/>
                    </a:cubicBezTo>
                    <a:cubicBezTo>
                      <a:pt x="1486269" y="916308"/>
                      <a:pt x="1484068" y="926289"/>
                      <a:pt x="1490875" y="930537"/>
                    </a:cubicBezTo>
                    <a:cubicBezTo>
                      <a:pt x="1497785" y="934939"/>
                      <a:pt x="1504593" y="929001"/>
                      <a:pt x="1509814" y="924702"/>
                    </a:cubicBezTo>
                    <a:cubicBezTo>
                      <a:pt x="1524810" y="912264"/>
                      <a:pt x="1545694" y="902488"/>
                      <a:pt x="1563096" y="917178"/>
                    </a:cubicBezTo>
                    <a:cubicBezTo>
                      <a:pt x="1569186" y="922245"/>
                      <a:pt x="1571541" y="929104"/>
                      <a:pt x="1572207" y="936730"/>
                    </a:cubicBezTo>
                    <a:cubicBezTo>
                      <a:pt x="1572769" y="942002"/>
                      <a:pt x="1569033" y="954235"/>
                      <a:pt x="1571592" y="958586"/>
                    </a:cubicBezTo>
                    <a:cubicBezTo>
                      <a:pt x="1575994" y="965956"/>
                      <a:pt x="1602302" y="960940"/>
                      <a:pt x="1593243" y="97557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79"/>
              <p:cNvSpPr/>
              <p:nvPr/>
            </p:nvSpPr>
            <p:spPr>
              <a:xfrm>
                <a:off x="9803969" y="360835"/>
                <a:ext cx="127959" cy="240564"/>
              </a:xfrm>
              <a:custGeom>
                <a:rect b="b" l="l" r="r" t="t"/>
                <a:pathLst>
                  <a:path extrusionOk="0" h="240564" w="127959">
                    <a:moveTo>
                      <a:pt x="18885" y="90440"/>
                    </a:moveTo>
                    <a:cubicBezTo>
                      <a:pt x="22365" y="84605"/>
                      <a:pt x="18168" y="79487"/>
                      <a:pt x="17144" y="73191"/>
                    </a:cubicBezTo>
                    <a:cubicBezTo>
                      <a:pt x="14995" y="60344"/>
                      <a:pt x="18731" y="47497"/>
                      <a:pt x="29633" y="39717"/>
                    </a:cubicBezTo>
                    <a:cubicBezTo>
                      <a:pt x="43350" y="29941"/>
                      <a:pt x="60088" y="40126"/>
                      <a:pt x="73345" y="30555"/>
                    </a:cubicBezTo>
                    <a:cubicBezTo>
                      <a:pt x="82455" y="24003"/>
                      <a:pt x="103491" y="-4046"/>
                      <a:pt x="114804" y="13203"/>
                    </a:cubicBezTo>
                    <a:cubicBezTo>
                      <a:pt x="120280" y="21598"/>
                      <a:pt x="120076" y="33882"/>
                      <a:pt x="120690" y="43504"/>
                    </a:cubicBezTo>
                    <a:cubicBezTo>
                      <a:pt x="121304" y="53485"/>
                      <a:pt x="122174" y="63364"/>
                      <a:pt x="123556" y="73293"/>
                    </a:cubicBezTo>
                    <a:cubicBezTo>
                      <a:pt x="126217" y="92641"/>
                      <a:pt x="120997" y="108917"/>
                      <a:pt x="117107" y="127651"/>
                    </a:cubicBezTo>
                    <a:cubicBezTo>
                      <a:pt x="113473" y="145053"/>
                      <a:pt x="114547" y="162916"/>
                      <a:pt x="110299" y="180216"/>
                    </a:cubicBezTo>
                    <a:cubicBezTo>
                      <a:pt x="108406" y="187996"/>
                      <a:pt x="106204" y="195725"/>
                      <a:pt x="105027" y="203659"/>
                    </a:cubicBezTo>
                    <a:cubicBezTo>
                      <a:pt x="103850" y="210927"/>
                      <a:pt x="103491" y="218707"/>
                      <a:pt x="100011" y="225361"/>
                    </a:cubicBezTo>
                    <a:cubicBezTo>
                      <a:pt x="92436" y="239846"/>
                      <a:pt x="72218" y="241176"/>
                      <a:pt x="63978" y="226640"/>
                    </a:cubicBezTo>
                    <a:cubicBezTo>
                      <a:pt x="59473" y="218655"/>
                      <a:pt x="58552" y="209084"/>
                      <a:pt x="56249" y="200332"/>
                    </a:cubicBezTo>
                    <a:cubicBezTo>
                      <a:pt x="54151" y="192091"/>
                      <a:pt x="50977" y="184465"/>
                      <a:pt x="46166" y="177452"/>
                    </a:cubicBezTo>
                    <a:cubicBezTo>
                      <a:pt x="37209" y="164349"/>
                      <a:pt x="26921" y="152679"/>
                      <a:pt x="15763" y="141368"/>
                    </a:cubicBezTo>
                    <a:cubicBezTo>
                      <a:pt x="12333" y="137887"/>
                      <a:pt x="8341" y="134253"/>
                      <a:pt x="7778" y="129135"/>
                    </a:cubicBezTo>
                    <a:cubicBezTo>
                      <a:pt x="7215" y="123812"/>
                      <a:pt x="9160" y="117619"/>
                      <a:pt x="10183" y="112449"/>
                    </a:cubicBezTo>
                    <a:cubicBezTo>
                      <a:pt x="11924" y="104464"/>
                      <a:pt x="14790" y="97503"/>
                      <a:pt x="18936" y="9049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79"/>
              <p:cNvSpPr/>
              <p:nvPr/>
            </p:nvSpPr>
            <p:spPr>
              <a:xfrm>
                <a:off x="9732760" y="1117058"/>
                <a:ext cx="107486" cy="81894"/>
              </a:xfrm>
              <a:custGeom>
                <a:rect b="b" l="l" r="r" t="t"/>
                <a:pathLst>
                  <a:path extrusionOk="0" h="81894" w="107486">
                    <a:moveTo>
                      <a:pt x="16543" y="75564"/>
                    </a:moveTo>
                    <a:cubicBezTo>
                      <a:pt x="15467" y="75001"/>
                      <a:pt x="14444" y="74387"/>
                      <a:pt x="13574" y="73619"/>
                    </a:cubicBezTo>
                    <a:cubicBezTo>
                      <a:pt x="2160" y="63945"/>
                      <a:pt x="8711" y="48232"/>
                      <a:pt x="21354" y="44393"/>
                    </a:cubicBezTo>
                    <a:cubicBezTo>
                      <a:pt x="29748" y="41783"/>
                      <a:pt x="38603" y="42499"/>
                      <a:pt x="45717" y="36562"/>
                    </a:cubicBezTo>
                    <a:cubicBezTo>
                      <a:pt x="53651" y="30062"/>
                      <a:pt x="56210" y="19159"/>
                      <a:pt x="63580" y="12250"/>
                    </a:cubicBezTo>
                    <a:cubicBezTo>
                      <a:pt x="77656" y="-1109"/>
                      <a:pt x="92909" y="17829"/>
                      <a:pt x="99102" y="30420"/>
                    </a:cubicBezTo>
                    <a:cubicBezTo>
                      <a:pt x="104016" y="40247"/>
                      <a:pt x="107445" y="56626"/>
                      <a:pt x="98283" y="64304"/>
                    </a:cubicBezTo>
                    <a:cubicBezTo>
                      <a:pt x="90657" y="70702"/>
                      <a:pt x="78782" y="72391"/>
                      <a:pt x="69159" y="72391"/>
                    </a:cubicBezTo>
                    <a:cubicBezTo>
                      <a:pt x="55749" y="72391"/>
                      <a:pt x="29850" y="82064"/>
                      <a:pt x="16543" y="7556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79"/>
              <p:cNvSpPr/>
              <p:nvPr/>
            </p:nvSpPr>
            <p:spPr>
              <a:xfrm>
                <a:off x="6823559" y="1492457"/>
                <a:ext cx="3065914" cy="3439556"/>
              </a:xfrm>
              <a:custGeom>
                <a:rect b="b" l="l" r="r" t="t"/>
                <a:pathLst>
                  <a:path extrusionOk="0" h="3439556" w="3065914">
                    <a:moveTo>
                      <a:pt x="3056928" y="524993"/>
                    </a:moveTo>
                    <a:cubicBezTo>
                      <a:pt x="3045053" y="548640"/>
                      <a:pt x="3052270" y="574795"/>
                      <a:pt x="3048175" y="599773"/>
                    </a:cubicBezTo>
                    <a:cubicBezTo>
                      <a:pt x="3043159" y="630278"/>
                      <a:pt x="3016390" y="617022"/>
                      <a:pt x="2999858" y="634219"/>
                    </a:cubicBezTo>
                    <a:cubicBezTo>
                      <a:pt x="2984963" y="649728"/>
                      <a:pt x="3000830" y="674143"/>
                      <a:pt x="2972986" y="677777"/>
                    </a:cubicBezTo>
                    <a:cubicBezTo>
                      <a:pt x="2947138" y="681104"/>
                      <a:pt x="2930913" y="680183"/>
                      <a:pt x="2917042" y="705058"/>
                    </a:cubicBezTo>
                    <a:cubicBezTo>
                      <a:pt x="2903683" y="728807"/>
                      <a:pt x="2902455" y="748308"/>
                      <a:pt x="2914841" y="772979"/>
                    </a:cubicBezTo>
                    <a:cubicBezTo>
                      <a:pt x="2918168" y="779582"/>
                      <a:pt x="2927586" y="790484"/>
                      <a:pt x="2922365" y="797854"/>
                    </a:cubicBezTo>
                    <a:cubicBezTo>
                      <a:pt x="2917707" y="804611"/>
                      <a:pt x="2899639" y="805225"/>
                      <a:pt x="2892576" y="809115"/>
                    </a:cubicBezTo>
                    <a:cubicBezTo>
                      <a:pt x="2858181" y="827899"/>
                      <a:pt x="2907573" y="840388"/>
                      <a:pt x="2923082" y="843203"/>
                    </a:cubicBezTo>
                    <a:cubicBezTo>
                      <a:pt x="2932705" y="844944"/>
                      <a:pt x="2942941" y="845660"/>
                      <a:pt x="2942634" y="857330"/>
                    </a:cubicBezTo>
                    <a:cubicBezTo>
                      <a:pt x="2942378" y="869205"/>
                      <a:pt x="2929838" y="882973"/>
                      <a:pt x="2924873" y="893363"/>
                    </a:cubicBezTo>
                    <a:cubicBezTo>
                      <a:pt x="2902762" y="939582"/>
                      <a:pt x="2956812" y="981195"/>
                      <a:pt x="2983581" y="1013338"/>
                    </a:cubicBezTo>
                    <a:cubicBezTo>
                      <a:pt x="3001854" y="1035194"/>
                      <a:pt x="2992641" y="1052034"/>
                      <a:pt x="2981995" y="1075066"/>
                    </a:cubicBezTo>
                    <a:cubicBezTo>
                      <a:pt x="2975136" y="1089807"/>
                      <a:pt x="2969506" y="1105572"/>
                      <a:pt x="2957068" y="1116679"/>
                    </a:cubicBezTo>
                    <a:cubicBezTo>
                      <a:pt x="2947804" y="1124919"/>
                      <a:pt x="2930811" y="1133109"/>
                      <a:pt x="2928558" y="1146314"/>
                    </a:cubicBezTo>
                    <a:cubicBezTo>
                      <a:pt x="2926562" y="1158087"/>
                      <a:pt x="2932500" y="1171906"/>
                      <a:pt x="2915046" y="1171753"/>
                    </a:cubicBezTo>
                    <a:cubicBezTo>
                      <a:pt x="2902864" y="1171599"/>
                      <a:pt x="2891143" y="1162181"/>
                      <a:pt x="2878910" y="1160799"/>
                    </a:cubicBezTo>
                    <a:cubicBezTo>
                      <a:pt x="2845385" y="1157165"/>
                      <a:pt x="2850554" y="1190844"/>
                      <a:pt x="2849121" y="1212853"/>
                    </a:cubicBezTo>
                    <a:cubicBezTo>
                      <a:pt x="2830746" y="1220684"/>
                      <a:pt x="2796606" y="1207274"/>
                      <a:pt x="2786779" y="1227952"/>
                    </a:cubicBezTo>
                    <a:cubicBezTo>
                      <a:pt x="2774598" y="1253493"/>
                      <a:pt x="2798296" y="1259840"/>
                      <a:pt x="2811092" y="1274786"/>
                    </a:cubicBezTo>
                    <a:cubicBezTo>
                      <a:pt x="2820304" y="1285637"/>
                      <a:pt x="2829108" y="1324332"/>
                      <a:pt x="2806894" y="1326226"/>
                    </a:cubicBezTo>
                    <a:cubicBezTo>
                      <a:pt x="2789901" y="1327659"/>
                      <a:pt x="2771936" y="1287275"/>
                      <a:pt x="2766306" y="1316808"/>
                    </a:cubicBezTo>
                    <a:cubicBezTo>
                      <a:pt x="2764514" y="1326021"/>
                      <a:pt x="2765231" y="1337281"/>
                      <a:pt x="2755609" y="1342092"/>
                    </a:cubicBezTo>
                    <a:cubicBezTo>
                      <a:pt x="2746651" y="1346648"/>
                      <a:pt x="2733139" y="1342451"/>
                      <a:pt x="2723465" y="1342809"/>
                    </a:cubicBezTo>
                    <a:cubicBezTo>
                      <a:pt x="2696900" y="1343782"/>
                      <a:pt x="2702531" y="1363487"/>
                      <a:pt x="2710823" y="1382425"/>
                    </a:cubicBezTo>
                    <a:cubicBezTo>
                      <a:pt x="2714456" y="1390666"/>
                      <a:pt x="2719626" y="1398190"/>
                      <a:pt x="2722492" y="1406738"/>
                    </a:cubicBezTo>
                    <a:cubicBezTo>
                      <a:pt x="2726228" y="1417794"/>
                      <a:pt x="2723977" y="1428235"/>
                      <a:pt x="2725256" y="1439393"/>
                    </a:cubicBezTo>
                    <a:cubicBezTo>
                      <a:pt x="2727662" y="1461197"/>
                      <a:pt x="2764361" y="1455823"/>
                      <a:pt x="2760573" y="1477474"/>
                    </a:cubicBezTo>
                    <a:cubicBezTo>
                      <a:pt x="2758731" y="1488069"/>
                      <a:pt x="2749978" y="1493546"/>
                      <a:pt x="2752281" y="1505574"/>
                    </a:cubicBezTo>
                    <a:cubicBezTo>
                      <a:pt x="2754124" y="1515094"/>
                      <a:pt x="2761239" y="1524461"/>
                      <a:pt x="2765743" y="1532957"/>
                    </a:cubicBezTo>
                    <a:cubicBezTo>
                      <a:pt x="2772806" y="1546316"/>
                      <a:pt x="2783555" y="1557781"/>
                      <a:pt x="2789134" y="1571959"/>
                    </a:cubicBezTo>
                    <a:cubicBezTo>
                      <a:pt x="2791642" y="1578255"/>
                      <a:pt x="2790874" y="1586956"/>
                      <a:pt x="2793945" y="1592484"/>
                    </a:cubicBezTo>
                    <a:cubicBezTo>
                      <a:pt x="2797272" y="1598524"/>
                      <a:pt x="2806280" y="1603949"/>
                      <a:pt x="2811040" y="1609170"/>
                    </a:cubicBezTo>
                    <a:cubicBezTo>
                      <a:pt x="2816005" y="1614647"/>
                      <a:pt x="2819844" y="1619919"/>
                      <a:pt x="2823222" y="1626214"/>
                    </a:cubicBezTo>
                    <a:cubicBezTo>
                      <a:pt x="2828341" y="1635683"/>
                      <a:pt x="2836889" y="1645664"/>
                      <a:pt x="2838014" y="1657078"/>
                    </a:cubicBezTo>
                    <a:cubicBezTo>
                      <a:pt x="2839703" y="1673355"/>
                      <a:pt x="2825065" y="1683540"/>
                      <a:pt x="2821891" y="1699049"/>
                    </a:cubicBezTo>
                    <a:cubicBezTo>
                      <a:pt x="2820407" y="1706215"/>
                      <a:pt x="2821738" y="1710156"/>
                      <a:pt x="2824707" y="1711845"/>
                    </a:cubicBezTo>
                    <a:lnTo>
                      <a:pt x="2824707" y="1711845"/>
                    </a:lnTo>
                    <a:cubicBezTo>
                      <a:pt x="2827982" y="1720546"/>
                      <a:pt x="2830746" y="1721877"/>
                      <a:pt x="2843849" y="1733137"/>
                    </a:cubicBezTo>
                    <a:cubicBezTo>
                      <a:pt x="2857003" y="1744398"/>
                      <a:pt x="2854700" y="1769376"/>
                      <a:pt x="2838680" y="1773572"/>
                    </a:cubicBezTo>
                    <a:cubicBezTo>
                      <a:pt x="2822711" y="1777770"/>
                      <a:pt x="2810426" y="1756631"/>
                      <a:pt x="2801981" y="1747213"/>
                    </a:cubicBezTo>
                    <a:cubicBezTo>
                      <a:pt x="2793484" y="1737795"/>
                      <a:pt x="2790669" y="1750949"/>
                      <a:pt x="2793484" y="1757091"/>
                    </a:cubicBezTo>
                    <a:cubicBezTo>
                      <a:pt x="2796299" y="1763234"/>
                      <a:pt x="2766255" y="1759958"/>
                      <a:pt x="2747419" y="1759446"/>
                    </a:cubicBezTo>
                    <a:cubicBezTo>
                      <a:pt x="2728635" y="1758934"/>
                      <a:pt x="2732371" y="1792818"/>
                      <a:pt x="2734265" y="1820099"/>
                    </a:cubicBezTo>
                    <a:cubicBezTo>
                      <a:pt x="2736158" y="1847329"/>
                      <a:pt x="2656209" y="1833253"/>
                      <a:pt x="2643464" y="1829977"/>
                    </a:cubicBezTo>
                    <a:cubicBezTo>
                      <a:pt x="2630822" y="1826701"/>
                      <a:pt x="2579485" y="1825268"/>
                      <a:pt x="2561724" y="1829977"/>
                    </a:cubicBezTo>
                    <a:cubicBezTo>
                      <a:pt x="2543810" y="1834686"/>
                      <a:pt x="2560751" y="1879830"/>
                      <a:pt x="2565972" y="1904296"/>
                    </a:cubicBezTo>
                    <a:cubicBezTo>
                      <a:pt x="2571142" y="1928762"/>
                      <a:pt x="2572012" y="1994124"/>
                      <a:pt x="2569708" y="2008251"/>
                    </a:cubicBezTo>
                    <a:cubicBezTo>
                      <a:pt x="2567354" y="2022326"/>
                      <a:pt x="2561724" y="2026575"/>
                      <a:pt x="2556042" y="2031283"/>
                    </a:cubicBezTo>
                    <a:cubicBezTo>
                      <a:pt x="2550463" y="2035992"/>
                      <a:pt x="2551794" y="2052422"/>
                      <a:pt x="2552306" y="2062813"/>
                    </a:cubicBezTo>
                    <a:cubicBezTo>
                      <a:pt x="2552767" y="2073152"/>
                      <a:pt x="2545242" y="2089633"/>
                      <a:pt x="2537258" y="2101354"/>
                    </a:cubicBezTo>
                    <a:cubicBezTo>
                      <a:pt x="2529273" y="2113127"/>
                      <a:pt x="2535364" y="2144195"/>
                      <a:pt x="2535825" y="2158271"/>
                    </a:cubicBezTo>
                    <a:cubicBezTo>
                      <a:pt x="2536234" y="2172398"/>
                      <a:pt x="2551333" y="2179921"/>
                      <a:pt x="2570169" y="2188367"/>
                    </a:cubicBezTo>
                    <a:cubicBezTo>
                      <a:pt x="2588902" y="2196812"/>
                      <a:pt x="2584296" y="2225066"/>
                      <a:pt x="2588032" y="2242878"/>
                    </a:cubicBezTo>
                    <a:cubicBezTo>
                      <a:pt x="2591820" y="2260741"/>
                      <a:pt x="2635019" y="2307779"/>
                      <a:pt x="2649095" y="2326103"/>
                    </a:cubicBezTo>
                    <a:cubicBezTo>
                      <a:pt x="2663221" y="2344426"/>
                      <a:pt x="2628416" y="2360447"/>
                      <a:pt x="2613368" y="2364183"/>
                    </a:cubicBezTo>
                    <a:cubicBezTo>
                      <a:pt x="2598269" y="2367920"/>
                      <a:pt x="2602057" y="2385783"/>
                      <a:pt x="2600214" y="2395713"/>
                    </a:cubicBezTo>
                    <a:cubicBezTo>
                      <a:pt x="2598320" y="2405591"/>
                      <a:pt x="2603490" y="2412143"/>
                      <a:pt x="2583272" y="2445566"/>
                    </a:cubicBezTo>
                    <a:cubicBezTo>
                      <a:pt x="2563105" y="2478989"/>
                      <a:pt x="2521186" y="2486513"/>
                      <a:pt x="2504244" y="2488816"/>
                    </a:cubicBezTo>
                    <a:cubicBezTo>
                      <a:pt x="2487302" y="2491171"/>
                      <a:pt x="2490629" y="2502482"/>
                      <a:pt x="2492984" y="2511388"/>
                    </a:cubicBezTo>
                    <a:cubicBezTo>
                      <a:pt x="2495389" y="2520345"/>
                      <a:pt x="2497232" y="2534933"/>
                      <a:pt x="2496260" y="2553615"/>
                    </a:cubicBezTo>
                    <a:cubicBezTo>
                      <a:pt x="2495338" y="2572348"/>
                      <a:pt x="2484999" y="2562675"/>
                      <a:pt x="2478908" y="2568305"/>
                    </a:cubicBezTo>
                    <a:cubicBezTo>
                      <a:pt x="2472818" y="2573935"/>
                      <a:pt x="2455364" y="2563596"/>
                      <a:pt x="2442209" y="2555611"/>
                    </a:cubicBezTo>
                    <a:cubicBezTo>
                      <a:pt x="2429055" y="2547575"/>
                      <a:pt x="2427673" y="2565438"/>
                      <a:pt x="2418255" y="2581408"/>
                    </a:cubicBezTo>
                    <a:cubicBezTo>
                      <a:pt x="2408838" y="2597326"/>
                      <a:pt x="2392407" y="2584735"/>
                      <a:pt x="2382990" y="2583814"/>
                    </a:cubicBezTo>
                    <a:cubicBezTo>
                      <a:pt x="2373572" y="2582841"/>
                      <a:pt x="2361799" y="2598350"/>
                      <a:pt x="2360366" y="2611555"/>
                    </a:cubicBezTo>
                    <a:cubicBezTo>
                      <a:pt x="2358984" y="2624761"/>
                      <a:pt x="2336361" y="2607768"/>
                      <a:pt x="2329349" y="2605925"/>
                    </a:cubicBezTo>
                    <a:cubicBezTo>
                      <a:pt x="2322286" y="2604031"/>
                      <a:pt x="2307237" y="2630391"/>
                      <a:pt x="2306777" y="2644057"/>
                    </a:cubicBezTo>
                    <a:cubicBezTo>
                      <a:pt x="2306316" y="2657672"/>
                      <a:pt x="2317576" y="2660999"/>
                      <a:pt x="2327455" y="2666117"/>
                    </a:cubicBezTo>
                    <a:cubicBezTo>
                      <a:pt x="2337333" y="2671287"/>
                      <a:pt x="2316656" y="2679783"/>
                      <a:pt x="2306316" y="2693398"/>
                    </a:cubicBezTo>
                    <a:cubicBezTo>
                      <a:pt x="2295977" y="2707013"/>
                      <a:pt x="2307750" y="2727231"/>
                      <a:pt x="2310974" y="2745606"/>
                    </a:cubicBezTo>
                    <a:cubicBezTo>
                      <a:pt x="2314249" y="2763930"/>
                      <a:pt x="2307698" y="2765823"/>
                      <a:pt x="2306316" y="2783687"/>
                    </a:cubicBezTo>
                    <a:cubicBezTo>
                      <a:pt x="2304883" y="2801550"/>
                      <a:pt x="2312868" y="2795459"/>
                      <a:pt x="2321825" y="2797813"/>
                    </a:cubicBezTo>
                    <a:cubicBezTo>
                      <a:pt x="2330782" y="2800219"/>
                      <a:pt x="2328939" y="2809125"/>
                      <a:pt x="2333597" y="2820897"/>
                    </a:cubicBezTo>
                    <a:cubicBezTo>
                      <a:pt x="2338255" y="2832670"/>
                      <a:pt x="2319010" y="2826067"/>
                      <a:pt x="2307237" y="2823712"/>
                    </a:cubicBezTo>
                    <a:cubicBezTo>
                      <a:pt x="2295465" y="2821358"/>
                      <a:pt x="2296949" y="2829803"/>
                      <a:pt x="2300225" y="2840193"/>
                    </a:cubicBezTo>
                    <a:cubicBezTo>
                      <a:pt x="2303501" y="2850533"/>
                      <a:pt x="2333085" y="2863226"/>
                      <a:pt x="2349566" y="2871723"/>
                    </a:cubicBezTo>
                    <a:cubicBezTo>
                      <a:pt x="2366047" y="2880117"/>
                      <a:pt x="2351511" y="2899464"/>
                      <a:pt x="2339688" y="2910264"/>
                    </a:cubicBezTo>
                    <a:cubicBezTo>
                      <a:pt x="2327916" y="2921115"/>
                      <a:pt x="2349566" y="2931454"/>
                      <a:pt x="2367941" y="2955408"/>
                    </a:cubicBezTo>
                    <a:cubicBezTo>
                      <a:pt x="2386265" y="2979414"/>
                      <a:pt x="2361339" y="2979414"/>
                      <a:pt x="2347263" y="2997789"/>
                    </a:cubicBezTo>
                    <a:cubicBezTo>
                      <a:pt x="2333085" y="3016112"/>
                      <a:pt x="2352842" y="3021282"/>
                      <a:pt x="2364615" y="3022255"/>
                    </a:cubicBezTo>
                    <a:cubicBezTo>
                      <a:pt x="2376335" y="3023125"/>
                      <a:pt x="2378742" y="3028806"/>
                      <a:pt x="2396605" y="3035409"/>
                    </a:cubicBezTo>
                    <a:cubicBezTo>
                      <a:pt x="2414417" y="3041960"/>
                      <a:pt x="2406944" y="3064072"/>
                      <a:pt x="2401774" y="3073438"/>
                    </a:cubicBezTo>
                    <a:cubicBezTo>
                      <a:pt x="2396605" y="3082856"/>
                      <a:pt x="2401262" y="3082856"/>
                      <a:pt x="2405562" y="3088947"/>
                    </a:cubicBezTo>
                    <a:cubicBezTo>
                      <a:pt x="2409759" y="3095089"/>
                      <a:pt x="2386777" y="3108755"/>
                      <a:pt x="2385344" y="3127028"/>
                    </a:cubicBezTo>
                    <a:cubicBezTo>
                      <a:pt x="2383911" y="3145352"/>
                      <a:pt x="2398959" y="3159939"/>
                      <a:pt x="2410219" y="3168896"/>
                    </a:cubicBezTo>
                    <a:cubicBezTo>
                      <a:pt x="2421480" y="3177802"/>
                      <a:pt x="2424346" y="3191468"/>
                      <a:pt x="2423885" y="3215422"/>
                    </a:cubicBezTo>
                    <a:cubicBezTo>
                      <a:pt x="2423783" y="3221309"/>
                      <a:pt x="2422452" y="3225455"/>
                      <a:pt x="2420507" y="3228423"/>
                    </a:cubicBezTo>
                    <a:cubicBezTo>
                      <a:pt x="2414365" y="3237534"/>
                      <a:pt x="2401006" y="3235435"/>
                      <a:pt x="2391435" y="3238967"/>
                    </a:cubicBezTo>
                    <a:cubicBezTo>
                      <a:pt x="2378793" y="3243676"/>
                      <a:pt x="2345421" y="3254424"/>
                      <a:pt x="2332215" y="3266248"/>
                    </a:cubicBezTo>
                    <a:cubicBezTo>
                      <a:pt x="2319061" y="3278020"/>
                      <a:pt x="2295977" y="3286978"/>
                      <a:pt x="2287736" y="3292096"/>
                    </a:cubicBezTo>
                    <a:cubicBezTo>
                      <a:pt x="2279496" y="3297317"/>
                      <a:pt x="2282823" y="3322704"/>
                      <a:pt x="2287480" y="3340106"/>
                    </a:cubicBezTo>
                    <a:cubicBezTo>
                      <a:pt x="2292189" y="3357509"/>
                      <a:pt x="2224012" y="3348552"/>
                      <a:pt x="2206661" y="3349063"/>
                    </a:cubicBezTo>
                    <a:cubicBezTo>
                      <a:pt x="2189259" y="3349524"/>
                      <a:pt x="2169041" y="3367387"/>
                      <a:pt x="2153020" y="3378648"/>
                    </a:cubicBezTo>
                    <a:cubicBezTo>
                      <a:pt x="2137051" y="3389908"/>
                      <a:pt x="2125330" y="3383817"/>
                      <a:pt x="2106545" y="3375833"/>
                    </a:cubicBezTo>
                    <a:cubicBezTo>
                      <a:pt x="2087709" y="3367848"/>
                      <a:pt x="2064626" y="3403574"/>
                      <a:pt x="2048657" y="3420516"/>
                    </a:cubicBezTo>
                    <a:cubicBezTo>
                      <a:pt x="2032687" y="3437458"/>
                      <a:pt x="2007249" y="3431316"/>
                      <a:pt x="1982373" y="3417240"/>
                    </a:cubicBezTo>
                    <a:cubicBezTo>
                      <a:pt x="1957447" y="3403114"/>
                      <a:pt x="1909897" y="3426198"/>
                      <a:pt x="1875194" y="3434182"/>
                    </a:cubicBezTo>
                    <a:cubicBezTo>
                      <a:pt x="1840338" y="3442167"/>
                      <a:pt x="1834247" y="3417701"/>
                      <a:pt x="1814490" y="3397791"/>
                    </a:cubicBezTo>
                    <a:cubicBezTo>
                      <a:pt x="1794733" y="3377931"/>
                      <a:pt x="1696460" y="3390420"/>
                      <a:pt x="1671073" y="3396562"/>
                    </a:cubicBezTo>
                    <a:cubicBezTo>
                      <a:pt x="1645737" y="3402653"/>
                      <a:pt x="1626440" y="3385046"/>
                      <a:pt x="1617279" y="3374400"/>
                    </a:cubicBezTo>
                    <a:cubicBezTo>
                      <a:pt x="1608219" y="3363753"/>
                      <a:pt x="1584726" y="3371584"/>
                      <a:pt x="1575308" y="3372301"/>
                    </a:cubicBezTo>
                    <a:cubicBezTo>
                      <a:pt x="1565890" y="3373018"/>
                      <a:pt x="1556165" y="3369435"/>
                      <a:pt x="1546133" y="3359044"/>
                    </a:cubicBezTo>
                    <a:cubicBezTo>
                      <a:pt x="1536153" y="3348705"/>
                      <a:pt x="1501961" y="3368769"/>
                      <a:pt x="1484712" y="3376600"/>
                    </a:cubicBezTo>
                    <a:cubicBezTo>
                      <a:pt x="1467924" y="3384278"/>
                      <a:pt x="1409063" y="3388270"/>
                      <a:pt x="1405992" y="3388475"/>
                    </a:cubicBezTo>
                    <a:lnTo>
                      <a:pt x="1405889" y="3388475"/>
                    </a:lnTo>
                    <a:cubicBezTo>
                      <a:pt x="1396011" y="3386377"/>
                      <a:pt x="1384853" y="3387144"/>
                      <a:pt x="1377226" y="3379927"/>
                    </a:cubicBezTo>
                    <a:cubicBezTo>
                      <a:pt x="1368781" y="3371943"/>
                      <a:pt x="1361411" y="3361092"/>
                      <a:pt x="1360284" y="3349217"/>
                    </a:cubicBezTo>
                    <a:cubicBezTo>
                      <a:pt x="1359005" y="3336319"/>
                      <a:pt x="1364379" y="3323369"/>
                      <a:pt x="1356190" y="3312109"/>
                    </a:cubicBezTo>
                    <a:cubicBezTo>
                      <a:pt x="1351276" y="3305455"/>
                      <a:pt x="1346516" y="3301770"/>
                      <a:pt x="1337713" y="3302845"/>
                    </a:cubicBezTo>
                    <a:cubicBezTo>
                      <a:pt x="1331315" y="3303663"/>
                      <a:pt x="1326452" y="3308372"/>
                      <a:pt x="1320310" y="3309447"/>
                    </a:cubicBezTo>
                    <a:cubicBezTo>
                      <a:pt x="1300502" y="3312928"/>
                      <a:pt x="1297431" y="3283804"/>
                      <a:pt x="1295435" y="3270855"/>
                    </a:cubicBezTo>
                    <a:cubicBezTo>
                      <a:pt x="1293029" y="3255551"/>
                      <a:pt x="1293592" y="3231085"/>
                      <a:pt x="1278288" y="3221923"/>
                    </a:cubicBezTo>
                    <a:cubicBezTo>
                      <a:pt x="1274142" y="3219415"/>
                      <a:pt x="1270252" y="3219210"/>
                      <a:pt x="1266516" y="3220234"/>
                    </a:cubicBezTo>
                    <a:cubicBezTo>
                      <a:pt x="1275268" y="3178007"/>
                      <a:pt x="1250495" y="3168743"/>
                      <a:pt x="1241998" y="3161219"/>
                    </a:cubicBezTo>
                    <a:cubicBezTo>
                      <a:pt x="1233553" y="3153695"/>
                      <a:pt x="1231045" y="3145864"/>
                      <a:pt x="1229765" y="3122063"/>
                    </a:cubicBezTo>
                    <a:cubicBezTo>
                      <a:pt x="1228486" y="3098212"/>
                      <a:pt x="1201564" y="3096318"/>
                      <a:pt x="1194961" y="3091967"/>
                    </a:cubicBezTo>
                    <a:cubicBezTo>
                      <a:pt x="1188409" y="3087565"/>
                      <a:pt x="1192504" y="3074104"/>
                      <a:pt x="1196189" y="3057776"/>
                    </a:cubicBezTo>
                    <a:cubicBezTo>
                      <a:pt x="1199977" y="3041500"/>
                      <a:pt x="1173003" y="3022050"/>
                      <a:pt x="1161077" y="3014833"/>
                    </a:cubicBezTo>
                    <a:cubicBezTo>
                      <a:pt x="1149151" y="3007616"/>
                      <a:pt x="1145414" y="3032747"/>
                      <a:pt x="1140347" y="3044571"/>
                    </a:cubicBezTo>
                    <a:cubicBezTo>
                      <a:pt x="1135383" y="3056497"/>
                      <a:pt x="1127551" y="3043956"/>
                      <a:pt x="1121204" y="3038326"/>
                    </a:cubicBezTo>
                    <a:cubicBezTo>
                      <a:pt x="1114960" y="3032696"/>
                      <a:pt x="1112759" y="3037047"/>
                      <a:pt x="1104263" y="3047693"/>
                    </a:cubicBezTo>
                    <a:cubicBezTo>
                      <a:pt x="1095817" y="3058339"/>
                      <a:pt x="1081997" y="3058339"/>
                      <a:pt x="1062906" y="3057111"/>
                    </a:cubicBezTo>
                    <a:cubicBezTo>
                      <a:pt x="1043763" y="3055831"/>
                      <a:pt x="1052874" y="3052402"/>
                      <a:pt x="1040948" y="2990623"/>
                    </a:cubicBezTo>
                    <a:cubicBezTo>
                      <a:pt x="1029022" y="2928844"/>
                      <a:pt x="923481" y="2922446"/>
                      <a:pt x="893334" y="2920603"/>
                    </a:cubicBezTo>
                    <a:cubicBezTo>
                      <a:pt x="863238" y="2918710"/>
                      <a:pt x="857607" y="2946912"/>
                      <a:pt x="856687" y="2961243"/>
                    </a:cubicBezTo>
                    <a:cubicBezTo>
                      <a:pt x="855714" y="2975575"/>
                      <a:pt x="851261" y="2979567"/>
                      <a:pt x="839949" y="2996304"/>
                    </a:cubicBezTo>
                    <a:cubicBezTo>
                      <a:pt x="828688" y="3012990"/>
                      <a:pt x="842355" y="3034846"/>
                      <a:pt x="841843" y="3056241"/>
                    </a:cubicBezTo>
                    <a:cubicBezTo>
                      <a:pt x="841331" y="3077635"/>
                      <a:pt x="803762" y="3093400"/>
                      <a:pt x="788970" y="3102562"/>
                    </a:cubicBezTo>
                    <a:cubicBezTo>
                      <a:pt x="774127" y="3111724"/>
                      <a:pt x="767524" y="3141359"/>
                      <a:pt x="764248" y="3170483"/>
                    </a:cubicBezTo>
                    <a:cubicBezTo>
                      <a:pt x="760972" y="3199607"/>
                      <a:pt x="745003" y="3210918"/>
                      <a:pt x="736762" y="3212812"/>
                    </a:cubicBezTo>
                    <a:cubicBezTo>
                      <a:pt x="728522" y="3214655"/>
                      <a:pt x="726628" y="3240349"/>
                      <a:pt x="715828" y="3245058"/>
                    </a:cubicBezTo>
                    <a:cubicBezTo>
                      <a:pt x="705029" y="3249767"/>
                      <a:pt x="709686" y="3222025"/>
                      <a:pt x="707639" y="3204162"/>
                    </a:cubicBezTo>
                    <a:cubicBezTo>
                      <a:pt x="705489" y="3186299"/>
                      <a:pt x="699654" y="3190086"/>
                      <a:pt x="695201" y="3194283"/>
                    </a:cubicBezTo>
                    <a:cubicBezTo>
                      <a:pt x="690748" y="3198532"/>
                      <a:pt x="687421" y="3179492"/>
                      <a:pt x="681074" y="3161116"/>
                    </a:cubicBezTo>
                    <a:cubicBezTo>
                      <a:pt x="674779" y="3142792"/>
                      <a:pt x="662290" y="3169357"/>
                      <a:pt x="654714" y="3178570"/>
                    </a:cubicBezTo>
                    <a:cubicBezTo>
                      <a:pt x="647242" y="3187732"/>
                      <a:pt x="638233" y="3189830"/>
                      <a:pt x="627485" y="3190291"/>
                    </a:cubicBezTo>
                    <a:cubicBezTo>
                      <a:pt x="616685" y="3190752"/>
                      <a:pt x="618835" y="3190752"/>
                      <a:pt x="600204" y="3201347"/>
                    </a:cubicBezTo>
                    <a:cubicBezTo>
                      <a:pt x="581624" y="3211891"/>
                      <a:pt x="569391" y="3208666"/>
                      <a:pt x="556442" y="3206977"/>
                    </a:cubicBezTo>
                    <a:cubicBezTo>
                      <a:pt x="543492" y="3205288"/>
                      <a:pt x="519538" y="3257035"/>
                      <a:pt x="497427" y="3257291"/>
                    </a:cubicBezTo>
                    <a:cubicBezTo>
                      <a:pt x="475315" y="3257496"/>
                      <a:pt x="459346" y="3221974"/>
                      <a:pt x="453204" y="3211072"/>
                    </a:cubicBezTo>
                    <a:cubicBezTo>
                      <a:pt x="447113" y="3200170"/>
                      <a:pt x="449467" y="3172172"/>
                      <a:pt x="452231" y="3151289"/>
                    </a:cubicBezTo>
                    <a:cubicBezTo>
                      <a:pt x="455097" y="3130304"/>
                      <a:pt x="444503" y="3118378"/>
                      <a:pt x="442558" y="3106350"/>
                    </a:cubicBezTo>
                    <a:cubicBezTo>
                      <a:pt x="440715" y="3094321"/>
                      <a:pt x="453204" y="3063560"/>
                      <a:pt x="453664" y="3047539"/>
                    </a:cubicBezTo>
                    <a:cubicBezTo>
                      <a:pt x="454176" y="3031570"/>
                      <a:pt x="462366" y="3024251"/>
                      <a:pt x="463287" y="3015549"/>
                    </a:cubicBezTo>
                    <a:cubicBezTo>
                      <a:pt x="464311" y="3006899"/>
                      <a:pt x="476953" y="2994871"/>
                      <a:pt x="484016" y="2989957"/>
                    </a:cubicBezTo>
                    <a:cubicBezTo>
                      <a:pt x="491029" y="2985044"/>
                      <a:pt x="492717" y="2948345"/>
                      <a:pt x="498143" y="2927667"/>
                    </a:cubicBezTo>
                    <a:cubicBezTo>
                      <a:pt x="503568" y="2906988"/>
                      <a:pt x="467330" y="2894499"/>
                      <a:pt x="458118" y="2886106"/>
                    </a:cubicBezTo>
                    <a:cubicBezTo>
                      <a:pt x="448956" y="2877609"/>
                      <a:pt x="411642" y="2840449"/>
                      <a:pt x="400791" y="2827039"/>
                    </a:cubicBezTo>
                    <a:cubicBezTo>
                      <a:pt x="389992" y="2813680"/>
                      <a:pt x="394445" y="2803751"/>
                      <a:pt x="402225" y="2789214"/>
                    </a:cubicBezTo>
                    <a:cubicBezTo>
                      <a:pt x="410005" y="2774576"/>
                      <a:pt x="410005" y="2754153"/>
                      <a:pt x="410005" y="2739566"/>
                    </a:cubicBezTo>
                    <a:cubicBezTo>
                      <a:pt x="410005" y="2724978"/>
                      <a:pt x="376121" y="2694422"/>
                      <a:pt x="367624" y="2681268"/>
                    </a:cubicBezTo>
                    <a:cubicBezTo>
                      <a:pt x="359179" y="2668062"/>
                      <a:pt x="371156" y="2641242"/>
                      <a:pt x="372128" y="2623634"/>
                    </a:cubicBezTo>
                    <a:cubicBezTo>
                      <a:pt x="373049" y="2605976"/>
                      <a:pt x="365321" y="2589546"/>
                      <a:pt x="358513" y="2580589"/>
                    </a:cubicBezTo>
                    <a:cubicBezTo>
                      <a:pt x="351706" y="2571632"/>
                      <a:pt x="330976" y="2536878"/>
                      <a:pt x="322275" y="2519680"/>
                    </a:cubicBezTo>
                    <a:cubicBezTo>
                      <a:pt x="313625" y="2502534"/>
                      <a:pt x="274111" y="2521318"/>
                      <a:pt x="259933" y="2523468"/>
                    </a:cubicBezTo>
                    <a:cubicBezTo>
                      <a:pt x="245806" y="2525618"/>
                      <a:pt x="255736" y="2483237"/>
                      <a:pt x="256402" y="2472232"/>
                    </a:cubicBezTo>
                    <a:cubicBezTo>
                      <a:pt x="257067" y="2461177"/>
                      <a:pt x="287215" y="2476430"/>
                      <a:pt x="300420" y="2472232"/>
                    </a:cubicBezTo>
                    <a:cubicBezTo>
                      <a:pt x="313574" y="2467984"/>
                      <a:pt x="287931" y="2442341"/>
                      <a:pt x="280663" y="2433640"/>
                    </a:cubicBezTo>
                    <a:cubicBezTo>
                      <a:pt x="273343" y="2424887"/>
                      <a:pt x="272934" y="2418131"/>
                      <a:pt x="269095" y="2404005"/>
                    </a:cubicBezTo>
                    <a:cubicBezTo>
                      <a:pt x="265308" y="2389878"/>
                      <a:pt x="229019" y="2411324"/>
                      <a:pt x="229019" y="2411324"/>
                    </a:cubicBezTo>
                    <a:cubicBezTo>
                      <a:pt x="211308" y="2402878"/>
                      <a:pt x="188634" y="2398170"/>
                      <a:pt x="179114" y="2399091"/>
                    </a:cubicBezTo>
                    <a:cubicBezTo>
                      <a:pt x="165960" y="2400319"/>
                      <a:pt x="154392" y="2406922"/>
                      <a:pt x="145281" y="2395047"/>
                    </a:cubicBezTo>
                    <a:cubicBezTo>
                      <a:pt x="136171" y="2383121"/>
                      <a:pt x="133049" y="2372782"/>
                      <a:pt x="122658" y="2381893"/>
                    </a:cubicBezTo>
                    <a:cubicBezTo>
                      <a:pt x="112319" y="2390953"/>
                      <a:pt x="113241" y="2399142"/>
                      <a:pt x="101059" y="2393768"/>
                    </a:cubicBezTo>
                    <a:cubicBezTo>
                      <a:pt x="88826" y="2388444"/>
                      <a:pt x="73471" y="2389059"/>
                      <a:pt x="71884" y="2371503"/>
                    </a:cubicBezTo>
                    <a:cubicBezTo>
                      <a:pt x="70349" y="2353895"/>
                      <a:pt x="75313" y="2341048"/>
                      <a:pt x="84065" y="2336339"/>
                    </a:cubicBezTo>
                    <a:cubicBezTo>
                      <a:pt x="92869" y="2331630"/>
                      <a:pt x="108890" y="2326615"/>
                      <a:pt x="99728" y="2319449"/>
                    </a:cubicBezTo>
                    <a:cubicBezTo>
                      <a:pt x="90617" y="2312232"/>
                      <a:pt x="74955" y="2294983"/>
                      <a:pt x="87239" y="2289045"/>
                    </a:cubicBezTo>
                    <a:cubicBezTo>
                      <a:pt x="99421" y="2283108"/>
                      <a:pt x="99728" y="2279372"/>
                      <a:pt x="105409" y="2268674"/>
                    </a:cubicBezTo>
                    <a:cubicBezTo>
                      <a:pt x="111091" y="2258028"/>
                      <a:pt x="111961" y="2248354"/>
                      <a:pt x="124193" y="2237350"/>
                    </a:cubicBezTo>
                    <a:cubicBezTo>
                      <a:pt x="136426" y="2226396"/>
                      <a:pt x="144923" y="2214163"/>
                      <a:pt x="138065" y="2206947"/>
                    </a:cubicBezTo>
                    <a:cubicBezTo>
                      <a:pt x="131104" y="2199730"/>
                      <a:pt x="115749" y="2188469"/>
                      <a:pt x="113906" y="2176492"/>
                    </a:cubicBezTo>
                    <a:cubicBezTo>
                      <a:pt x="111961" y="2164617"/>
                      <a:pt x="107610" y="2149211"/>
                      <a:pt x="97220" y="2140152"/>
                    </a:cubicBezTo>
                    <a:cubicBezTo>
                      <a:pt x="86932" y="2131041"/>
                      <a:pt x="70911" y="2119780"/>
                      <a:pt x="62415" y="2104988"/>
                    </a:cubicBezTo>
                    <a:cubicBezTo>
                      <a:pt x="53969" y="2090247"/>
                      <a:pt x="49261" y="2060202"/>
                      <a:pt x="58064" y="2054521"/>
                    </a:cubicBezTo>
                    <a:cubicBezTo>
                      <a:pt x="66817" y="2048891"/>
                      <a:pt x="76234" y="2030362"/>
                      <a:pt x="67124" y="2016594"/>
                    </a:cubicBezTo>
                    <a:cubicBezTo>
                      <a:pt x="58064" y="2002825"/>
                      <a:pt x="37028" y="1983068"/>
                      <a:pt x="31397" y="1980253"/>
                    </a:cubicBezTo>
                    <a:cubicBezTo>
                      <a:pt x="25767" y="1977438"/>
                      <a:pt x="16298" y="1967406"/>
                      <a:pt x="26689" y="1960496"/>
                    </a:cubicBezTo>
                    <a:cubicBezTo>
                      <a:pt x="37028" y="1953586"/>
                      <a:pt x="47725" y="1950464"/>
                      <a:pt x="58985" y="1951693"/>
                    </a:cubicBezTo>
                    <a:cubicBezTo>
                      <a:pt x="70297" y="1952972"/>
                      <a:pt x="95326" y="1949850"/>
                      <a:pt x="96606" y="1930707"/>
                    </a:cubicBezTo>
                    <a:cubicBezTo>
                      <a:pt x="97834" y="1911564"/>
                      <a:pt x="76490" y="1760726"/>
                      <a:pt x="78077" y="1742606"/>
                    </a:cubicBezTo>
                    <a:cubicBezTo>
                      <a:pt x="79664" y="1724436"/>
                      <a:pt x="80278" y="1644487"/>
                      <a:pt x="49568" y="1611217"/>
                    </a:cubicBezTo>
                    <a:cubicBezTo>
                      <a:pt x="18806" y="1577999"/>
                      <a:pt x="-2742" y="1564282"/>
                      <a:pt x="12920" y="1541658"/>
                    </a:cubicBezTo>
                    <a:cubicBezTo>
                      <a:pt x="20188" y="1540891"/>
                      <a:pt x="27814" y="1540891"/>
                      <a:pt x="34673" y="1540532"/>
                    </a:cubicBezTo>
                    <a:cubicBezTo>
                      <a:pt x="52997" y="1539560"/>
                      <a:pt x="72037" y="1536233"/>
                      <a:pt x="86932" y="1524563"/>
                    </a:cubicBezTo>
                    <a:cubicBezTo>
                      <a:pt x="103208" y="1511767"/>
                      <a:pt x="113036" y="1487915"/>
                      <a:pt x="135710" y="1484844"/>
                    </a:cubicBezTo>
                    <a:cubicBezTo>
                      <a:pt x="153574" y="1482490"/>
                      <a:pt x="172869" y="1504601"/>
                      <a:pt x="189351" y="1492061"/>
                    </a:cubicBezTo>
                    <a:cubicBezTo>
                      <a:pt x="207828" y="1477986"/>
                      <a:pt x="192882" y="1446303"/>
                      <a:pt x="194930" y="1427160"/>
                    </a:cubicBezTo>
                    <a:cubicBezTo>
                      <a:pt x="197438" y="1403718"/>
                      <a:pt x="208903" y="1391741"/>
                      <a:pt x="229325" y="1381248"/>
                    </a:cubicBezTo>
                    <a:cubicBezTo>
                      <a:pt x="236389" y="1377614"/>
                      <a:pt x="244885" y="1375055"/>
                      <a:pt x="250874" y="1369629"/>
                    </a:cubicBezTo>
                    <a:cubicBezTo>
                      <a:pt x="258910" y="1362464"/>
                      <a:pt x="258961" y="1352073"/>
                      <a:pt x="259319" y="1342092"/>
                    </a:cubicBezTo>
                    <a:cubicBezTo>
                      <a:pt x="259729" y="1330116"/>
                      <a:pt x="262749" y="1322080"/>
                      <a:pt x="272780" y="1314965"/>
                    </a:cubicBezTo>
                    <a:cubicBezTo>
                      <a:pt x="285833" y="1305598"/>
                      <a:pt x="298526" y="1296641"/>
                      <a:pt x="309633" y="1284971"/>
                    </a:cubicBezTo>
                    <a:cubicBezTo>
                      <a:pt x="321047" y="1272892"/>
                      <a:pt x="340548" y="1259533"/>
                      <a:pt x="345871" y="1243052"/>
                    </a:cubicBezTo>
                    <a:cubicBezTo>
                      <a:pt x="351348" y="1225905"/>
                      <a:pt x="337989" y="1210550"/>
                      <a:pt x="326933" y="1199136"/>
                    </a:cubicBezTo>
                    <a:cubicBezTo>
                      <a:pt x="316697" y="1188541"/>
                      <a:pt x="306972" y="1178816"/>
                      <a:pt x="303235" y="1164126"/>
                    </a:cubicBezTo>
                    <a:cubicBezTo>
                      <a:pt x="298731" y="1146570"/>
                      <a:pt x="301956" y="1127837"/>
                      <a:pt x="296683" y="1110434"/>
                    </a:cubicBezTo>
                    <a:cubicBezTo>
                      <a:pt x="291719" y="1093851"/>
                      <a:pt x="275851" y="1084638"/>
                      <a:pt x="262492" y="1075169"/>
                    </a:cubicBezTo>
                    <a:cubicBezTo>
                      <a:pt x="249696" y="1066109"/>
                      <a:pt x="228762" y="1058994"/>
                      <a:pt x="222774" y="1043332"/>
                    </a:cubicBezTo>
                    <a:cubicBezTo>
                      <a:pt x="217195" y="1029052"/>
                      <a:pt x="215455" y="1013543"/>
                      <a:pt x="209620" y="999109"/>
                    </a:cubicBezTo>
                    <a:cubicBezTo>
                      <a:pt x="206344" y="991125"/>
                      <a:pt x="202454" y="983601"/>
                      <a:pt x="197950" y="976179"/>
                    </a:cubicBezTo>
                    <a:cubicBezTo>
                      <a:pt x="193804" y="969167"/>
                      <a:pt x="188225" y="961387"/>
                      <a:pt x="188787" y="952890"/>
                    </a:cubicBezTo>
                    <a:cubicBezTo>
                      <a:pt x="189709" y="937893"/>
                      <a:pt x="205115" y="930216"/>
                      <a:pt x="196926" y="914195"/>
                    </a:cubicBezTo>
                    <a:cubicBezTo>
                      <a:pt x="193292" y="907132"/>
                      <a:pt x="188737" y="900580"/>
                      <a:pt x="183618" y="894490"/>
                    </a:cubicBezTo>
                    <a:cubicBezTo>
                      <a:pt x="179472" y="889627"/>
                      <a:pt x="174149" y="886300"/>
                      <a:pt x="173023" y="879953"/>
                    </a:cubicBezTo>
                    <a:cubicBezTo>
                      <a:pt x="171743" y="872992"/>
                      <a:pt x="171897" y="865366"/>
                      <a:pt x="172306" y="857944"/>
                    </a:cubicBezTo>
                    <a:cubicBezTo>
                      <a:pt x="179780" y="853082"/>
                      <a:pt x="189351" y="847861"/>
                      <a:pt x="190272" y="838750"/>
                    </a:cubicBezTo>
                    <a:cubicBezTo>
                      <a:pt x="190682" y="835730"/>
                      <a:pt x="189812" y="833222"/>
                      <a:pt x="188327" y="831073"/>
                    </a:cubicBezTo>
                    <a:lnTo>
                      <a:pt x="204706" y="813209"/>
                    </a:lnTo>
                    <a:cubicBezTo>
                      <a:pt x="206651" y="815103"/>
                      <a:pt x="209261" y="816485"/>
                      <a:pt x="212691" y="817100"/>
                    </a:cubicBezTo>
                    <a:cubicBezTo>
                      <a:pt x="220061" y="818481"/>
                      <a:pt x="227125" y="817407"/>
                      <a:pt x="234495" y="819607"/>
                    </a:cubicBezTo>
                    <a:cubicBezTo>
                      <a:pt x="241507" y="821757"/>
                      <a:pt x="246267" y="823088"/>
                      <a:pt x="253638" y="823037"/>
                    </a:cubicBezTo>
                    <a:cubicBezTo>
                      <a:pt x="266587" y="822986"/>
                      <a:pt x="283990" y="822115"/>
                      <a:pt x="275851" y="803894"/>
                    </a:cubicBezTo>
                    <a:cubicBezTo>
                      <a:pt x="272934" y="797342"/>
                      <a:pt x="262595" y="768628"/>
                      <a:pt x="279486" y="771341"/>
                    </a:cubicBezTo>
                    <a:cubicBezTo>
                      <a:pt x="293305" y="773542"/>
                      <a:pt x="290541" y="796575"/>
                      <a:pt x="296786" y="805583"/>
                    </a:cubicBezTo>
                    <a:cubicBezTo>
                      <a:pt x="300778" y="811418"/>
                      <a:pt x="306204" y="815564"/>
                      <a:pt x="308405" y="822679"/>
                    </a:cubicBezTo>
                    <a:cubicBezTo>
                      <a:pt x="311015" y="831073"/>
                      <a:pt x="307534" y="833785"/>
                      <a:pt x="303696" y="840490"/>
                    </a:cubicBezTo>
                    <a:cubicBezTo>
                      <a:pt x="300317" y="846274"/>
                      <a:pt x="299089" y="853338"/>
                      <a:pt x="299448" y="859940"/>
                    </a:cubicBezTo>
                    <a:cubicBezTo>
                      <a:pt x="300420" y="877189"/>
                      <a:pt x="311015" y="877701"/>
                      <a:pt x="323811" y="882717"/>
                    </a:cubicBezTo>
                    <a:cubicBezTo>
                      <a:pt x="330260" y="885225"/>
                      <a:pt x="350682" y="893056"/>
                      <a:pt x="347662" y="878264"/>
                    </a:cubicBezTo>
                    <a:cubicBezTo>
                      <a:pt x="345411" y="867413"/>
                      <a:pt x="318027" y="851751"/>
                      <a:pt x="329953" y="840695"/>
                    </a:cubicBezTo>
                    <a:cubicBezTo>
                      <a:pt x="340753" y="830714"/>
                      <a:pt x="361482" y="835475"/>
                      <a:pt x="373664" y="825954"/>
                    </a:cubicBezTo>
                    <a:cubicBezTo>
                      <a:pt x="386716" y="815871"/>
                      <a:pt x="393472" y="799799"/>
                      <a:pt x="408366" y="791559"/>
                    </a:cubicBezTo>
                    <a:cubicBezTo>
                      <a:pt x="424336" y="782806"/>
                      <a:pt x="440613" y="788488"/>
                      <a:pt x="457196" y="791763"/>
                    </a:cubicBezTo>
                    <a:cubicBezTo>
                      <a:pt x="473523" y="794988"/>
                      <a:pt x="487650" y="790740"/>
                      <a:pt x="503466" y="786747"/>
                    </a:cubicBezTo>
                    <a:cubicBezTo>
                      <a:pt x="511246" y="784751"/>
                      <a:pt x="519231" y="783830"/>
                      <a:pt x="527267" y="783523"/>
                    </a:cubicBezTo>
                    <a:cubicBezTo>
                      <a:pt x="539142" y="783011"/>
                      <a:pt x="560178" y="781987"/>
                      <a:pt x="567804" y="794067"/>
                    </a:cubicBezTo>
                    <a:cubicBezTo>
                      <a:pt x="572206" y="801028"/>
                      <a:pt x="566985" y="807477"/>
                      <a:pt x="565091" y="814489"/>
                    </a:cubicBezTo>
                    <a:cubicBezTo>
                      <a:pt x="562277" y="825084"/>
                      <a:pt x="567036" y="833529"/>
                      <a:pt x="577018" y="838443"/>
                    </a:cubicBezTo>
                    <a:cubicBezTo>
                      <a:pt x="593499" y="846479"/>
                      <a:pt x="609929" y="845558"/>
                      <a:pt x="627689" y="845558"/>
                    </a:cubicBezTo>
                    <a:cubicBezTo>
                      <a:pt x="636083" y="845558"/>
                      <a:pt x="644478" y="846172"/>
                      <a:pt x="652155" y="849908"/>
                    </a:cubicBezTo>
                    <a:cubicBezTo>
                      <a:pt x="658195" y="852826"/>
                      <a:pt x="662853" y="858507"/>
                      <a:pt x="669046" y="860862"/>
                    </a:cubicBezTo>
                    <a:cubicBezTo>
                      <a:pt x="683838" y="866441"/>
                      <a:pt x="695252" y="849908"/>
                      <a:pt x="705796" y="842333"/>
                    </a:cubicBezTo>
                    <a:cubicBezTo>
                      <a:pt x="719462" y="832557"/>
                      <a:pt x="737120" y="830356"/>
                      <a:pt x="752374" y="823907"/>
                    </a:cubicBezTo>
                    <a:cubicBezTo>
                      <a:pt x="767933" y="817355"/>
                      <a:pt x="785182" y="812237"/>
                      <a:pt x="799974" y="804406"/>
                    </a:cubicBezTo>
                    <a:cubicBezTo>
                      <a:pt x="818964" y="794425"/>
                      <a:pt x="814767" y="781015"/>
                      <a:pt x="803455" y="766428"/>
                    </a:cubicBezTo>
                    <a:cubicBezTo>
                      <a:pt x="793525" y="753529"/>
                      <a:pt x="790557" y="741245"/>
                      <a:pt x="784568" y="726504"/>
                    </a:cubicBezTo>
                    <a:cubicBezTo>
                      <a:pt x="779297" y="713452"/>
                      <a:pt x="770237" y="701987"/>
                      <a:pt x="781906" y="689703"/>
                    </a:cubicBezTo>
                    <a:cubicBezTo>
                      <a:pt x="789635" y="681616"/>
                      <a:pt x="800589" y="675371"/>
                      <a:pt x="809853" y="669178"/>
                    </a:cubicBezTo>
                    <a:cubicBezTo>
                      <a:pt x="816097" y="664981"/>
                      <a:pt x="824747" y="655103"/>
                      <a:pt x="832732" y="657150"/>
                    </a:cubicBezTo>
                    <a:cubicBezTo>
                      <a:pt x="841433" y="659453"/>
                      <a:pt x="846757" y="671277"/>
                      <a:pt x="854076" y="675986"/>
                    </a:cubicBezTo>
                    <a:cubicBezTo>
                      <a:pt x="865336" y="683202"/>
                      <a:pt x="884428" y="678545"/>
                      <a:pt x="897224" y="677367"/>
                    </a:cubicBezTo>
                    <a:cubicBezTo>
                      <a:pt x="911044" y="676139"/>
                      <a:pt x="929316" y="681769"/>
                      <a:pt x="936942" y="667438"/>
                    </a:cubicBezTo>
                    <a:cubicBezTo>
                      <a:pt x="945900" y="650394"/>
                      <a:pt x="951735" y="634783"/>
                      <a:pt x="973130" y="629664"/>
                    </a:cubicBezTo>
                    <a:cubicBezTo>
                      <a:pt x="982496" y="627463"/>
                      <a:pt x="988792" y="631558"/>
                      <a:pt x="996777" y="635806"/>
                    </a:cubicBezTo>
                    <a:cubicBezTo>
                      <a:pt x="1004761" y="640055"/>
                      <a:pt x="1013770" y="641641"/>
                      <a:pt x="1021652" y="645941"/>
                    </a:cubicBezTo>
                    <a:cubicBezTo>
                      <a:pt x="1031121" y="650957"/>
                      <a:pt x="1035420" y="659863"/>
                      <a:pt x="1042177" y="667540"/>
                    </a:cubicBezTo>
                    <a:cubicBezTo>
                      <a:pt x="1048319" y="674552"/>
                      <a:pt x="1054973" y="675320"/>
                      <a:pt x="1062957" y="679210"/>
                    </a:cubicBezTo>
                    <a:cubicBezTo>
                      <a:pt x="1071556" y="683407"/>
                      <a:pt x="1074678" y="690010"/>
                      <a:pt x="1078364" y="698302"/>
                    </a:cubicBezTo>
                    <a:cubicBezTo>
                      <a:pt x="1082151" y="706645"/>
                      <a:pt x="1086912" y="710995"/>
                      <a:pt x="1093565" y="717137"/>
                    </a:cubicBezTo>
                    <a:cubicBezTo>
                      <a:pt x="1100219" y="723279"/>
                      <a:pt x="1108920" y="731929"/>
                      <a:pt x="1104058" y="741603"/>
                    </a:cubicBezTo>
                    <a:cubicBezTo>
                      <a:pt x="1100885" y="748052"/>
                      <a:pt x="1086809" y="751635"/>
                      <a:pt x="1086246" y="758852"/>
                    </a:cubicBezTo>
                    <a:cubicBezTo>
                      <a:pt x="1085171" y="773440"/>
                      <a:pt x="1120232" y="765148"/>
                      <a:pt x="1127654" y="772979"/>
                    </a:cubicBezTo>
                    <a:cubicBezTo>
                      <a:pt x="1137942" y="783830"/>
                      <a:pt x="1141115" y="798213"/>
                      <a:pt x="1137379" y="812339"/>
                    </a:cubicBezTo>
                    <a:cubicBezTo>
                      <a:pt x="1133284" y="827899"/>
                      <a:pt x="1124941" y="826466"/>
                      <a:pt x="1110405" y="828872"/>
                    </a:cubicBezTo>
                    <a:cubicBezTo>
                      <a:pt x="1100833" y="830407"/>
                      <a:pt x="1091774" y="835475"/>
                      <a:pt x="1092285" y="846735"/>
                    </a:cubicBezTo>
                    <a:cubicBezTo>
                      <a:pt x="1092747" y="857381"/>
                      <a:pt x="1104570" y="863728"/>
                      <a:pt x="1111479" y="870331"/>
                    </a:cubicBezTo>
                    <a:cubicBezTo>
                      <a:pt x="1118390" y="876831"/>
                      <a:pt x="1137071" y="889371"/>
                      <a:pt x="1134768" y="870587"/>
                    </a:cubicBezTo>
                    <a:cubicBezTo>
                      <a:pt x="1134052" y="864445"/>
                      <a:pt x="1128677" y="855487"/>
                      <a:pt x="1132926" y="849806"/>
                    </a:cubicBezTo>
                    <a:cubicBezTo>
                      <a:pt x="1138761" y="841872"/>
                      <a:pt x="1150840" y="850523"/>
                      <a:pt x="1158108" y="851290"/>
                    </a:cubicBezTo>
                    <a:cubicBezTo>
                      <a:pt x="1166809" y="852212"/>
                      <a:pt x="1173310" y="853389"/>
                      <a:pt x="1181499" y="856153"/>
                    </a:cubicBezTo>
                    <a:cubicBezTo>
                      <a:pt x="1182267" y="872788"/>
                      <a:pt x="1163687" y="885993"/>
                      <a:pt x="1166247" y="901450"/>
                    </a:cubicBezTo>
                    <a:cubicBezTo>
                      <a:pt x="1168192" y="913376"/>
                      <a:pt x="1187078" y="916857"/>
                      <a:pt x="1195472" y="923460"/>
                    </a:cubicBezTo>
                    <a:cubicBezTo>
                      <a:pt x="1206579" y="932161"/>
                      <a:pt x="1216509" y="941988"/>
                      <a:pt x="1228281" y="950024"/>
                    </a:cubicBezTo>
                    <a:cubicBezTo>
                      <a:pt x="1239900" y="957957"/>
                      <a:pt x="1252286" y="962052"/>
                      <a:pt x="1264827" y="968143"/>
                    </a:cubicBezTo>
                    <a:cubicBezTo>
                      <a:pt x="1275831" y="973569"/>
                      <a:pt x="1284379" y="981349"/>
                      <a:pt x="1297175" y="981860"/>
                    </a:cubicBezTo>
                    <a:cubicBezTo>
                      <a:pt x="1297738" y="977919"/>
                      <a:pt x="1298608" y="973517"/>
                      <a:pt x="1300911" y="970242"/>
                    </a:cubicBezTo>
                    <a:cubicBezTo>
                      <a:pt x="1316522" y="947874"/>
                      <a:pt x="1328602" y="981400"/>
                      <a:pt x="1340783" y="986006"/>
                    </a:cubicBezTo>
                    <a:cubicBezTo>
                      <a:pt x="1349587" y="989384"/>
                      <a:pt x="1355115" y="982219"/>
                      <a:pt x="1355422" y="973825"/>
                    </a:cubicBezTo>
                    <a:cubicBezTo>
                      <a:pt x="1355780" y="964458"/>
                      <a:pt x="1349638" y="957139"/>
                      <a:pt x="1344776" y="949871"/>
                    </a:cubicBezTo>
                    <a:cubicBezTo>
                      <a:pt x="1334897" y="935078"/>
                      <a:pt x="1334795" y="917317"/>
                      <a:pt x="1335511" y="899966"/>
                    </a:cubicBezTo>
                    <a:cubicBezTo>
                      <a:pt x="1335870" y="892186"/>
                      <a:pt x="1338941" y="884406"/>
                      <a:pt x="1338429" y="876626"/>
                    </a:cubicBezTo>
                    <a:cubicBezTo>
                      <a:pt x="1337917" y="867976"/>
                      <a:pt x="1332850" y="862755"/>
                      <a:pt x="1327987" y="856204"/>
                    </a:cubicBezTo>
                    <a:cubicBezTo>
                      <a:pt x="1316727" y="840746"/>
                      <a:pt x="1320054" y="821296"/>
                      <a:pt x="1316112" y="803433"/>
                    </a:cubicBezTo>
                    <a:cubicBezTo>
                      <a:pt x="1314475" y="796063"/>
                      <a:pt x="1308435" y="779275"/>
                      <a:pt x="1315908" y="773235"/>
                    </a:cubicBezTo>
                    <a:cubicBezTo>
                      <a:pt x="1322101" y="768168"/>
                      <a:pt x="1331877" y="775538"/>
                      <a:pt x="1337047" y="779121"/>
                    </a:cubicBezTo>
                    <a:cubicBezTo>
                      <a:pt x="1349126" y="787362"/>
                      <a:pt x="1356241" y="800772"/>
                      <a:pt x="1369805" y="806658"/>
                    </a:cubicBezTo>
                    <a:cubicBezTo>
                      <a:pt x="1386849" y="814028"/>
                      <a:pt x="1399491" y="817816"/>
                      <a:pt x="1418122" y="815513"/>
                    </a:cubicBezTo>
                    <a:cubicBezTo>
                      <a:pt x="1437214" y="813158"/>
                      <a:pt x="1444584" y="803433"/>
                      <a:pt x="1449344" y="785110"/>
                    </a:cubicBezTo>
                    <a:cubicBezTo>
                      <a:pt x="1451801" y="775743"/>
                      <a:pt x="1454616" y="768577"/>
                      <a:pt x="1460451" y="760644"/>
                    </a:cubicBezTo>
                    <a:cubicBezTo>
                      <a:pt x="1469767" y="747950"/>
                      <a:pt x="1480720" y="716881"/>
                      <a:pt x="1499658" y="718622"/>
                    </a:cubicBezTo>
                    <a:cubicBezTo>
                      <a:pt x="1513683" y="719850"/>
                      <a:pt x="1522895" y="731111"/>
                      <a:pt x="1537432" y="731929"/>
                    </a:cubicBezTo>
                    <a:cubicBezTo>
                      <a:pt x="1553453" y="732851"/>
                      <a:pt x="1563382" y="730445"/>
                      <a:pt x="1577100" y="739658"/>
                    </a:cubicBezTo>
                    <a:cubicBezTo>
                      <a:pt x="1589281" y="747848"/>
                      <a:pt x="1603869" y="744623"/>
                      <a:pt x="1615846" y="737816"/>
                    </a:cubicBezTo>
                    <a:cubicBezTo>
                      <a:pt x="1621886" y="734335"/>
                      <a:pt x="1627106" y="729933"/>
                      <a:pt x="1632122" y="725173"/>
                    </a:cubicBezTo>
                    <a:cubicBezTo>
                      <a:pt x="1633760" y="723586"/>
                      <a:pt x="1637445" y="720720"/>
                      <a:pt x="1638469" y="718622"/>
                    </a:cubicBezTo>
                    <a:cubicBezTo>
                      <a:pt x="1638878" y="717700"/>
                      <a:pt x="1639236" y="709102"/>
                      <a:pt x="1638520" y="709511"/>
                    </a:cubicBezTo>
                    <a:cubicBezTo>
                      <a:pt x="1634835" y="711456"/>
                      <a:pt x="1631661" y="714015"/>
                      <a:pt x="1628130" y="716216"/>
                    </a:cubicBezTo>
                    <a:cubicBezTo>
                      <a:pt x="1607861" y="728705"/>
                      <a:pt x="1596344" y="703522"/>
                      <a:pt x="1596395" y="686120"/>
                    </a:cubicBezTo>
                    <a:cubicBezTo>
                      <a:pt x="1596395" y="676804"/>
                      <a:pt x="1597112" y="666209"/>
                      <a:pt x="1606428" y="661859"/>
                    </a:cubicBezTo>
                    <a:cubicBezTo>
                      <a:pt x="1614259" y="658225"/>
                      <a:pt x="1627464" y="655154"/>
                      <a:pt x="1636012" y="653618"/>
                    </a:cubicBezTo>
                    <a:cubicBezTo>
                      <a:pt x="1647170" y="651622"/>
                      <a:pt x="1653108" y="662626"/>
                      <a:pt x="1663498" y="662473"/>
                    </a:cubicBezTo>
                    <a:cubicBezTo>
                      <a:pt x="1675116" y="662319"/>
                      <a:pt x="1677983" y="648705"/>
                      <a:pt x="1675577" y="639696"/>
                    </a:cubicBezTo>
                    <a:cubicBezTo>
                      <a:pt x="1673427" y="631507"/>
                      <a:pt x="1668565" y="616766"/>
                      <a:pt x="1661655" y="611494"/>
                    </a:cubicBezTo>
                    <a:cubicBezTo>
                      <a:pt x="1653363" y="605045"/>
                      <a:pt x="1641079" y="607399"/>
                      <a:pt x="1632480" y="600489"/>
                    </a:cubicBezTo>
                    <a:cubicBezTo>
                      <a:pt x="1608168" y="580937"/>
                      <a:pt x="1646965" y="560617"/>
                      <a:pt x="1637701" y="539120"/>
                    </a:cubicBezTo>
                    <a:cubicBezTo>
                      <a:pt x="1625826" y="511276"/>
                      <a:pt x="1602896" y="556369"/>
                      <a:pt x="1591841" y="559849"/>
                    </a:cubicBezTo>
                    <a:cubicBezTo>
                      <a:pt x="1579761" y="563637"/>
                      <a:pt x="1578277" y="549408"/>
                      <a:pt x="1580938" y="540860"/>
                    </a:cubicBezTo>
                    <a:cubicBezTo>
                      <a:pt x="1584214" y="530470"/>
                      <a:pt x="1589742" y="524840"/>
                      <a:pt x="1588462" y="513118"/>
                    </a:cubicBezTo>
                    <a:cubicBezTo>
                      <a:pt x="1587029" y="500374"/>
                      <a:pt x="1587541" y="496484"/>
                      <a:pt x="1598340" y="488345"/>
                    </a:cubicBezTo>
                    <a:cubicBezTo>
                      <a:pt x="1605404" y="483073"/>
                      <a:pt x="1614771" y="478109"/>
                      <a:pt x="1619736" y="470585"/>
                    </a:cubicBezTo>
                    <a:cubicBezTo>
                      <a:pt x="1629153" y="456407"/>
                      <a:pt x="1623831" y="431634"/>
                      <a:pt x="1609806" y="422523"/>
                    </a:cubicBezTo>
                    <a:cubicBezTo>
                      <a:pt x="1604380" y="419042"/>
                      <a:pt x="1588718" y="415153"/>
                      <a:pt x="1588974" y="406758"/>
                    </a:cubicBezTo>
                    <a:cubicBezTo>
                      <a:pt x="1589230" y="397904"/>
                      <a:pt x="1601924" y="400207"/>
                      <a:pt x="1607451" y="401231"/>
                    </a:cubicBezTo>
                    <a:cubicBezTo>
                      <a:pt x="1618610" y="403227"/>
                      <a:pt x="1629819" y="406195"/>
                      <a:pt x="1641335" y="403790"/>
                    </a:cubicBezTo>
                    <a:cubicBezTo>
                      <a:pt x="1652698" y="401435"/>
                      <a:pt x="1663037" y="391608"/>
                      <a:pt x="1673888" y="387564"/>
                    </a:cubicBezTo>
                    <a:cubicBezTo>
                      <a:pt x="1686326" y="382907"/>
                      <a:pt x="1696716" y="377942"/>
                      <a:pt x="1708130" y="371083"/>
                    </a:cubicBezTo>
                    <a:cubicBezTo>
                      <a:pt x="1718930" y="364583"/>
                      <a:pt x="1730651" y="359106"/>
                      <a:pt x="1741911" y="353476"/>
                    </a:cubicBezTo>
                    <a:cubicBezTo>
                      <a:pt x="1751175" y="348818"/>
                      <a:pt x="1759468" y="342420"/>
                      <a:pt x="1768834" y="337711"/>
                    </a:cubicBezTo>
                    <a:cubicBezTo>
                      <a:pt x="1777791" y="333156"/>
                      <a:pt x="1787004" y="333258"/>
                      <a:pt x="1795859" y="328652"/>
                    </a:cubicBezTo>
                    <a:cubicBezTo>
                      <a:pt x="1819506" y="316214"/>
                      <a:pt x="1846122" y="302292"/>
                      <a:pt x="1873659" y="304186"/>
                    </a:cubicBezTo>
                    <a:cubicBezTo>
                      <a:pt x="1869717" y="314269"/>
                      <a:pt x="1864344" y="323380"/>
                      <a:pt x="1854465" y="328601"/>
                    </a:cubicBezTo>
                    <a:cubicBezTo>
                      <a:pt x="1843665" y="334333"/>
                      <a:pt x="1827593" y="332746"/>
                      <a:pt x="1819301" y="342778"/>
                    </a:cubicBezTo>
                    <a:cubicBezTo>
                      <a:pt x="1812903" y="350507"/>
                      <a:pt x="1814900" y="362075"/>
                      <a:pt x="1810396" y="370878"/>
                    </a:cubicBezTo>
                    <a:cubicBezTo>
                      <a:pt x="1807273" y="377123"/>
                      <a:pt x="1794119" y="387820"/>
                      <a:pt x="1798982" y="395498"/>
                    </a:cubicBezTo>
                    <a:cubicBezTo>
                      <a:pt x="1804254" y="403892"/>
                      <a:pt x="1822526" y="398108"/>
                      <a:pt x="1828566" y="393758"/>
                    </a:cubicBezTo>
                    <a:cubicBezTo>
                      <a:pt x="1836294" y="388179"/>
                      <a:pt x="1839775" y="378095"/>
                      <a:pt x="1845405" y="370674"/>
                    </a:cubicBezTo>
                    <a:cubicBezTo>
                      <a:pt x="1851649" y="362484"/>
                      <a:pt x="1858611" y="355267"/>
                      <a:pt x="1863985" y="346464"/>
                    </a:cubicBezTo>
                    <a:cubicBezTo>
                      <a:pt x="1869052" y="338223"/>
                      <a:pt x="1875092" y="326400"/>
                      <a:pt x="1885483" y="323994"/>
                    </a:cubicBezTo>
                    <a:cubicBezTo>
                      <a:pt x="1900633" y="320411"/>
                      <a:pt x="1898944" y="341141"/>
                      <a:pt x="1898329" y="349995"/>
                    </a:cubicBezTo>
                    <a:cubicBezTo>
                      <a:pt x="1897971" y="354909"/>
                      <a:pt x="1895309" y="387667"/>
                      <a:pt x="1887734" y="370213"/>
                    </a:cubicBezTo>
                    <a:cubicBezTo>
                      <a:pt x="1885687" y="365402"/>
                      <a:pt x="1885175" y="358799"/>
                      <a:pt x="1881694" y="354704"/>
                    </a:cubicBezTo>
                    <a:cubicBezTo>
                      <a:pt x="1876167" y="348511"/>
                      <a:pt x="1872072" y="350405"/>
                      <a:pt x="1871970" y="358236"/>
                    </a:cubicBezTo>
                    <a:cubicBezTo>
                      <a:pt x="1871611" y="373949"/>
                      <a:pt x="1887069" y="385005"/>
                      <a:pt x="1877549" y="400667"/>
                    </a:cubicBezTo>
                    <a:cubicBezTo>
                      <a:pt x="1872277" y="409369"/>
                      <a:pt x="1859020" y="417098"/>
                      <a:pt x="1868131" y="426874"/>
                    </a:cubicBezTo>
                    <a:cubicBezTo>
                      <a:pt x="1871714" y="430815"/>
                      <a:pt x="1877241" y="433169"/>
                      <a:pt x="1881080" y="437110"/>
                    </a:cubicBezTo>
                    <a:cubicBezTo>
                      <a:pt x="1883998" y="440130"/>
                      <a:pt x="1886506" y="446119"/>
                      <a:pt x="1890191" y="448166"/>
                    </a:cubicBezTo>
                    <a:cubicBezTo>
                      <a:pt x="1911023" y="460143"/>
                      <a:pt x="1918445" y="406502"/>
                      <a:pt x="1920492" y="395242"/>
                    </a:cubicBezTo>
                    <a:cubicBezTo>
                      <a:pt x="1923307" y="379989"/>
                      <a:pt x="1925815" y="365351"/>
                      <a:pt x="1921977" y="349995"/>
                    </a:cubicBezTo>
                    <a:cubicBezTo>
                      <a:pt x="1919161" y="338837"/>
                      <a:pt x="1915476" y="328191"/>
                      <a:pt x="1913224" y="316828"/>
                    </a:cubicBezTo>
                    <a:cubicBezTo>
                      <a:pt x="1911228" y="306796"/>
                      <a:pt x="1906263" y="294870"/>
                      <a:pt x="1910255" y="284838"/>
                    </a:cubicBezTo>
                    <a:cubicBezTo>
                      <a:pt x="1914452" y="274294"/>
                      <a:pt x="1926788" y="265849"/>
                      <a:pt x="1936052" y="260014"/>
                    </a:cubicBezTo>
                    <a:cubicBezTo>
                      <a:pt x="1954990" y="248037"/>
                      <a:pt x="1980070" y="240155"/>
                      <a:pt x="2001516" y="234064"/>
                    </a:cubicBezTo>
                    <a:cubicBezTo>
                      <a:pt x="2019072" y="229099"/>
                      <a:pt x="2049885" y="216150"/>
                      <a:pt x="2065956" y="230942"/>
                    </a:cubicBezTo>
                    <a:cubicBezTo>
                      <a:pt x="2074965" y="239234"/>
                      <a:pt x="2070307" y="252030"/>
                      <a:pt x="2063193" y="260014"/>
                    </a:cubicBezTo>
                    <a:cubicBezTo>
                      <a:pt x="2055618" y="268562"/>
                      <a:pt x="2043385" y="269534"/>
                      <a:pt x="2035656" y="277468"/>
                    </a:cubicBezTo>
                    <a:cubicBezTo>
                      <a:pt x="2027620" y="285708"/>
                      <a:pt x="2030640" y="299426"/>
                      <a:pt x="2042873" y="301422"/>
                    </a:cubicBezTo>
                    <a:cubicBezTo>
                      <a:pt x="2054901" y="303367"/>
                      <a:pt x="2062374" y="291083"/>
                      <a:pt x="2072815" y="287705"/>
                    </a:cubicBezTo>
                    <a:cubicBezTo>
                      <a:pt x="2083103" y="284429"/>
                      <a:pt x="2094006" y="287807"/>
                      <a:pt x="2104447" y="283815"/>
                    </a:cubicBezTo>
                    <a:cubicBezTo>
                      <a:pt x="2115246" y="279618"/>
                      <a:pt x="2123743" y="279208"/>
                      <a:pt x="2134953" y="277621"/>
                    </a:cubicBezTo>
                    <a:cubicBezTo>
                      <a:pt x="2145394" y="276239"/>
                      <a:pt x="2150973" y="268511"/>
                      <a:pt x="2160186" y="264518"/>
                    </a:cubicBezTo>
                    <a:cubicBezTo>
                      <a:pt x="2169655" y="260372"/>
                      <a:pt x="2174210" y="265951"/>
                      <a:pt x="2182349" y="264672"/>
                    </a:cubicBezTo>
                    <a:cubicBezTo>
                      <a:pt x="2186546" y="264007"/>
                      <a:pt x="2187979" y="259656"/>
                      <a:pt x="2193609" y="259656"/>
                    </a:cubicBezTo>
                    <a:cubicBezTo>
                      <a:pt x="2199342" y="259656"/>
                      <a:pt x="2201696" y="262829"/>
                      <a:pt x="2206559" y="265133"/>
                    </a:cubicBezTo>
                    <a:cubicBezTo>
                      <a:pt x="2215823" y="269432"/>
                      <a:pt x="2224012" y="267845"/>
                      <a:pt x="2233584" y="269586"/>
                    </a:cubicBezTo>
                    <a:cubicBezTo>
                      <a:pt x="2243718" y="271377"/>
                      <a:pt x="2243718" y="277417"/>
                      <a:pt x="2248376" y="286016"/>
                    </a:cubicBezTo>
                    <a:cubicBezTo>
                      <a:pt x="2253034" y="284685"/>
                      <a:pt x="2257794" y="283354"/>
                      <a:pt x="2262298" y="281563"/>
                    </a:cubicBezTo>
                    <a:cubicBezTo>
                      <a:pt x="2282516" y="273424"/>
                      <a:pt x="2293264" y="256790"/>
                      <a:pt x="2304627" y="239131"/>
                    </a:cubicBezTo>
                    <a:cubicBezTo>
                      <a:pt x="2314915" y="223059"/>
                      <a:pt x="2326739" y="208114"/>
                      <a:pt x="2334621" y="190609"/>
                    </a:cubicBezTo>
                    <a:cubicBezTo>
                      <a:pt x="2345370" y="166655"/>
                      <a:pt x="2351870" y="140807"/>
                      <a:pt x="2368044" y="119668"/>
                    </a:cubicBezTo>
                    <a:cubicBezTo>
                      <a:pt x="2382017" y="101293"/>
                      <a:pt x="2402030" y="90442"/>
                      <a:pt x="2418460" y="74831"/>
                    </a:cubicBezTo>
                    <a:cubicBezTo>
                      <a:pt x="2431256" y="62598"/>
                      <a:pt x="2439087" y="46168"/>
                      <a:pt x="2453214" y="35163"/>
                    </a:cubicBezTo>
                    <a:cubicBezTo>
                      <a:pt x="2471896" y="20730"/>
                      <a:pt x="2496003" y="15867"/>
                      <a:pt x="2519190" y="14587"/>
                    </a:cubicBezTo>
                    <a:cubicBezTo>
                      <a:pt x="2538589" y="13513"/>
                      <a:pt x="2557731" y="11823"/>
                      <a:pt x="2577181" y="10134"/>
                    </a:cubicBezTo>
                    <a:cubicBezTo>
                      <a:pt x="2596529" y="8394"/>
                      <a:pt x="2618487" y="9162"/>
                      <a:pt x="2628775" y="28305"/>
                    </a:cubicBezTo>
                    <a:cubicBezTo>
                      <a:pt x="2638653" y="46833"/>
                      <a:pt x="2638039" y="68689"/>
                      <a:pt x="2656158" y="82508"/>
                    </a:cubicBezTo>
                    <a:cubicBezTo>
                      <a:pt x="2677860" y="99041"/>
                      <a:pt x="2707854" y="85528"/>
                      <a:pt x="2728225" y="72988"/>
                    </a:cubicBezTo>
                    <a:cubicBezTo>
                      <a:pt x="2741840" y="64645"/>
                      <a:pt x="2751156" y="74524"/>
                      <a:pt x="2765435" y="69559"/>
                    </a:cubicBezTo>
                    <a:cubicBezTo>
                      <a:pt x="2765640" y="65567"/>
                      <a:pt x="2765845" y="59936"/>
                      <a:pt x="2768200" y="56456"/>
                    </a:cubicBezTo>
                    <a:cubicBezTo>
                      <a:pt x="2778846" y="41305"/>
                      <a:pt x="2804694" y="62188"/>
                      <a:pt x="2809863" y="39309"/>
                    </a:cubicBezTo>
                    <a:cubicBezTo>
                      <a:pt x="2813139" y="24978"/>
                      <a:pt x="2805462" y="16891"/>
                      <a:pt x="2799319" y="7678"/>
                    </a:cubicBezTo>
                    <a:cubicBezTo>
                      <a:pt x="2799319" y="7678"/>
                      <a:pt x="2842058" y="33577"/>
                      <a:pt x="2861456" y="47345"/>
                    </a:cubicBezTo>
                    <a:cubicBezTo>
                      <a:pt x="2880855" y="61114"/>
                      <a:pt x="2902506" y="80256"/>
                      <a:pt x="2908750" y="82099"/>
                    </a:cubicBezTo>
                    <a:cubicBezTo>
                      <a:pt x="2915046" y="84044"/>
                      <a:pt x="2942020" y="93052"/>
                      <a:pt x="2934445" y="106258"/>
                    </a:cubicBezTo>
                    <a:cubicBezTo>
                      <a:pt x="2926921" y="119412"/>
                      <a:pt x="2914688" y="136712"/>
                      <a:pt x="2914688" y="152682"/>
                    </a:cubicBezTo>
                    <a:cubicBezTo>
                      <a:pt x="2914688" y="168651"/>
                      <a:pt x="2912180" y="206578"/>
                      <a:pt x="2898462" y="219118"/>
                    </a:cubicBezTo>
                    <a:cubicBezTo>
                      <a:pt x="2884592" y="231658"/>
                      <a:pt x="2857003" y="275881"/>
                      <a:pt x="2844464" y="299067"/>
                    </a:cubicBezTo>
                    <a:cubicBezTo>
                      <a:pt x="2831923" y="322305"/>
                      <a:pt x="2816261" y="360181"/>
                      <a:pt x="2829108" y="362996"/>
                    </a:cubicBezTo>
                    <a:cubicBezTo>
                      <a:pt x="2842007" y="365811"/>
                      <a:pt x="2858232" y="360795"/>
                      <a:pt x="2851988" y="369906"/>
                    </a:cubicBezTo>
                    <a:cubicBezTo>
                      <a:pt x="2845743" y="378965"/>
                      <a:pt x="2848200" y="401896"/>
                      <a:pt x="2857669" y="410341"/>
                    </a:cubicBezTo>
                    <a:cubicBezTo>
                      <a:pt x="2867035" y="418838"/>
                      <a:pt x="2894931" y="432913"/>
                      <a:pt x="2925078" y="432913"/>
                    </a:cubicBezTo>
                    <a:cubicBezTo>
                      <a:pt x="2955226" y="432913"/>
                      <a:pt x="3000267" y="424110"/>
                      <a:pt x="3012193" y="450418"/>
                    </a:cubicBezTo>
                    <a:cubicBezTo>
                      <a:pt x="3024068" y="476778"/>
                      <a:pt x="3040088" y="508410"/>
                      <a:pt x="3059845" y="519721"/>
                    </a:cubicBezTo>
                    <a:cubicBezTo>
                      <a:pt x="3058719" y="521359"/>
                      <a:pt x="3057746" y="523048"/>
                      <a:pt x="3056826" y="52484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79"/>
              <p:cNvSpPr/>
              <p:nvPr/>
            </p:nvSpPr>
            <p:spPr>
              <a:xfrm>
                <a:off x="9582085" y="1485957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7505" y="14280"/>
                    </a:moveTo>
                    <a:cubicBezTo>
                      <a:pt x="17505" y="17914"/>
                      <a:pt x="15355" y="20883"/>
                      <a:pt x="12642" y="20883"/>
                    </a:cubicBezTo>
                    <a:cubicBezTo>
                      <a:pt x="9929" y="20883"/>
                      <a:pt x="7678" y="17914"/>
                      <a:pt x="7678" y="14280"/>
                    </a:cubicBezTo>
                    <a:cubicBezTo>
                      <a:pt x="7678" y="10646"/>
                      <a:pt x="9879" y="7678"/>
                      <a:pt x="12642" y="7678"/>
                    </a:cubicBezTo>
                    <a:cubicBezTo>
                      <a:pt x="15406" y="7678"/>
                      <a:pt x="17505" y="10646"/>
                      <a:pt x="17505" y="1428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79"/>
              <p:cNvSpPr/>
              <p:nvPr/>
            </p:nvSpPr>
            <p:spPr>
              <a:xfrm>
                <a:off x="9570773" y="1505714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8989" y="12847"/>
                    </a:moveTo>
                    <a:cubicBezTo>
                      <a:pt x="18989" y="15713"/>
                      <a:pt x="16430" y="18017"/>
                      <a:pt x="13308" y="18017"/>
                    </a:cubicBezTo>
                    <a:cubicBezTo>
                      <a:pt x="10186" y="18017"/>
                      <a:pt x="7678" y="15713"/>
                      <a:pt x="7678" y="12847"/>
                    </a:cubicBezTo>
                    <a:cubicBezTo>
                      <a:pt x="7678" y="9981"/>
                      <a:pt x="10237" y="7678"/>
                      <a:pt x="13308" y="7678"/>
                    </a:cubicBezTo>
                    <a:cubicBezTo>
                      <a:pt x="16379" y="7678"/>
                      <a:pt x="18989" y="9981"/>
                      <a:pt x="18989" y="1284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79"/>
              <p:cNvSpPr/>
              <p:nvPr/>
            </p:nvSpPr>
            <p:spPr>
              <a:xfrm>
                <a:off x="9474394" y="1367978"/>
                <a:ext cx="20473" cy="30710"/>
              </a:xfrm>
              <a:custGeom>
                <a:rect b="b" l="l" r="r" t="t"/>
                <a:pathLst>
                  <a:path extrusionOk="0" h="30710" w="20473">
                    <a:moveTo>
                      <a:pt x="16584" y="15406"/>
                    </a:moveTo>
                    <a:cubicBezTo>
                      <a:pt x="16584" y="19706"/>
                      <a:pt x="14639" y="23186"/>
                      <a:pt x="12131" y="23186"/>
                    </a:cubicBezTo>
                    <a:cubicBezTo>
                      <a:pt x="9623" y="23186"/>
                      <a:pt x="7678" y="19706"/>
                      <a:pt x="7678" y="15406"/>
                    </a:cubicBezTo>
                    <a:cubicBezTo>
                      <a:pt x="7678" y="11107"/>
                      <a:pt x="9674" y="7678"/>
                      <a:pt x="12131" y="7678"/>
                    </a:cubicBezTo>
                    <a:cubicBezTo>
                      <a:pt x="14588" y="7678"/>
                      <a:pt x="16584" y="11158"/>
                      <a:pt x="16584" y="1540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79"/>
              <p:cNvSpPr/>
              <p:nvPr/>
            </p:nvSpPr>
            <p:spPr>
              <a:xfrm>
                <a:off x="9434880" y="1402732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7095" y="14280"/>
                    </a:moveTo>
                    <a:cubicBezTo>
                      <a:pt x="17095" y="17914"/>
                      <a:pt x="14997" y="20883"/>
                      <a:pt x="12387" y="20883"/>
                    </a:cubicBezTo>
                    <a:cubicBezTo>
                      <a:pt x="9776" y="20883"/>
                      <a:pt x="7678" y="17914"/>
                      <a:pt x="7678" y="14280"/>
                    </a:cubicBezTo>
                    <a:cubicBezTo>
                      <a:pt x="7678" y="10646"/>
                      <a:pt x="9776" y="7678"/>
                      <a:pt x="12387" y="7678"/>
                    </a:cubicBezTo>
                    <a:cubicBezTo>
                      <a:pt x="14997" y="7678"/>
                      <a:pt x="17095" y="10646"/>
                      <a:pt x="17095" y="1428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79"/>
              <p:cNvSpPr/>
              <p:nvPr/>
            </p:nvSpPr>
            <p:spPr>
              <a:xfrm>
                <a:off x="9396338" y="1389066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21293" y="13103"/>
                    </a:moveTo>
                    <a:cubicBezTo>
                      <a:pt x="21293" y="16072"/>
                      <a:pt x="18222" y="18529"/>
                      <a:pt x="14485" y="18529"/>
                    </a:cubicBezTo>
                    <a:cubicBezTo>
                      <a:pt x="10749" y="18529"/>
                      <a:pt x="7678" y="16072"/>
                      <a:pt x="7678" y="13103"/>
                    </a:cubicBezTo>
                    <a:cubicBezTo>
                      <a:pt x="7678" y="10134"/>
                      <a:pt x="10698" y="7678"/>
                      <a:pt x="14485" y="7678"/>
                    </a:cubicBezTo>
                    <a:cubicBezTo>
                      <a:pt x="18273" y="7678"/>
                      <a:pt x="21293" y="10134"/>
                      <a:pt x="21293" y="1310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79"/>
              <p:cNvSpPr/>
              <p:nvPr/>
            </p:nvSpPr>
            <p:spPr>
              <a:xfrm>
                <a:off x="9378936" y="1430474"/>
                <a:ext cx="30710" cy="30710"/>
              </a:xfrm>
              <a:custGeom>
                <a:rect b="b" l="l" r="r" t="t"/>
                <a:pathLst>
                  <a:path extrusionOk="0" h="30710" w="30710">
                    <a:moveTo>
                      <a:pt x="25080" y="15458"/>
                    </a:moveTo>
                    <a:cubicBezTo>
                      <a:pt x="25080" y="19757"/>
                      <a:pt x="21190" y="23238"/>
                      <a:pt x="16379" y="23238"/>
                    </a:cubicBezTo>
                    <a:cubicBezTo>
                      <a:pt x="11567" y="23238"/>
                      <a:pt x="7678" y="19757"/>
                      <a:pt x="7678" y="15458"/>
                    </a:cubicBezTo>
                    <a:cubicBezTo>
                      <a:pt x="7678" y="11158"/>
                      <a:pt x="11567" y="7678"/>
                      <a:pt x="16379" y="7678"/>
                    </a:cubicBezTo>
                    <a:cubicBezTo>
                      <a:pt x="21190" y="7678"/>
                      <a:pt x="25080" y="11158"/>
                      <a:pt x="25080" y="1545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79"/>
              <p:cNvSpPr/>
              <p:nvPr/>
            </p:nvSpPr>
            <p:spPr>
              <a:xfrm>
                <a:off x="8260644" y="1711681"/>
                <a:ext cx="61420" cy="66539"/>
              </a:xfrm>
              <a:custGeom>
                <a:rect b="b" l="l" r="r" t="t"/>
                <a:pathLst>
                  <a:path extrusionOk="0" h="66539" w="61420">
                    <a:moveTo>
                      <a:pt x="13488" y="48264"/>
                    </a:moveTo>
                    <a:cubicBezTo>
                      <a:pt x="7961" y="38794"/>
                      <a:pt x="5555" y="30451"/>
                      <a:pt x="9957" y="19754"/>
                    </a:cubicBezTo>
                    <a:cubicBezTo>
                      <a:pt x="14615" y="8340"/>
                      <a:pt x="22804" y="6651"/>
                      <a:pt x="34167" y="8135"/>
                    </a:cubicBezTo>
                    <a:cubicBezTo>
                      <a:pt x="47423" y="9876"/>
                      <a:pt x="53668" y="14943"/>
                      <a:pt x="55869" y="28097"/>
                    </a:cubicBezTo>
                    <a:cubicBezTo>
                      <a:pt x="57456" y="37720"/>
                      <a:pt x="59810" y="48110"/>
                      <a:pt x="56227" y="57630"/>
                    </a:cubicBezTo>
                    <a:cubicBezTo>
                      <a:pt x="53668" y="64335"/>
                      <a:pt x="43226" y="64489"/>
                      <a:pt x="37033" y="63567"/>
                    </a:cubicBezTo>
                    <a:cubicBezTo>
                      <a:pt x="25977" y="61930"/>
                      <a:pt x="19119" y="57886"/>
                      <a:pt x="13488" y="48212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7" name="Google Shape;897;p79"/>
              <p:cNvSpPr/>
              <p:nvPr/>
            </p:nvSpPr>
            <p:spPr>
              <a:xfrm>
                <a:off x="8317615" y="1723199"/>
                <a:ext cx="184261" cy="143314"/>
              </a:xfrm>
              <a:custGeom>
                <a:rect b="b" l="l" r="r" t="t"/>
                <a:pathLst>
                  <a:path extrusionOk="0" h="143314" w="184261">
                    <a:moveTo>
                      <a:pt x="25206" y="138499"/>
                    </a:moveTo>
                    <a:cubicBezTo>
                      <a:pt x="19269" y="139778"/>
                      <a:pt x="9749" y="139062"/>
                      <a:pt x="7957" y="131896"/>
                    </a:cubicBezTo>
                    <a:cubicBezTo>
                      <a:pt x="6166" y="124833"/>
                      <a:pt x="13434" y="117616"/>
                      <a:pt x="16863" y="112293"/>
                    </a:cubicBezTo>
                    <a:cubicBezTo>
                      <a:pt x="22033" y="104410"/>
                      <a:pt x="24438" y="96272"/>
                      <a:pt x="23875" y="86854"/>
                    </a:cubicBezTo>
                    <a:cubicBezTo>
                      <a:pt x="23415" y="78306"/>
                      <a:pt x="20856" y="69963"/>
                      <a:pt x="20548" y="61416"/>
                    </a:cubicBezTo>
                    <a:cubicBezTo>
                      <a:pt x="20344" y="54404"/>
                      <a:pt x="22340" y="47750"/>
                      <a:pt x="24387" y="41096"/>
                    </a:cubicBezTo>
                    <a:cubicBezTo>
                      <a:pt x="26946" y="32804"/>
                      <a:pt x="29250" y="23181"/>
                      <a:pt x="34778" y="16272"/>
                    </a:cubicBezTo>
                    <a:cubicBezTo>
                      <a:pt x="40152" y="9567"/>
                      <a:pt x="47522" y="9106"/>
                      <a:pt x="55559" y="9311"/>
                    </a:cubicBezTo>
                    <a:cubicBezTo>
                      <a:pt x="70914" y="9567"/>
                      <a:pt x="86832" y="3732"/>
                      <a:pt x="100446" y="12689"/>
                    </a:cubicBezTo>
                    <a:cubicBezTo>
                      <a:pt x="108431" y="17961"/>
                      <a:pt x="115904" y="23386"/>
                      <a:pt x="125117" y="26304"/>
                    </a:cubicBezTo>
                    <a:cubicBezTo>
                      <a:pt x="131976" y="28453"/>
                      <a:pt x="140012" y="28556"/>
                      <a:pt x="146154" y="32446"/>
                    </a:cubicBezTo>
                    <a:cubicBezTo>
                      <a:pt x="152142" y="36233"/>
                      <a:pt x="156186" y="42990"/>
                      <a:pt x="161201" y="47903"/>
                    </a:cubicBezTo>
                    <a:cubicBezTo>
                      <a:pt x="167037" y="53687"/>
                      <a:pt x="175226" y="58345"/>
                      <a:pt x="179628" y="65459"/>
                    </a:cubicBezTo>
                    <a:cubicBezTo>
                      <a:pt x="183620" y="71908"/>
                      <a:pt x="181419" y="78614"/>
                      <a:pt x="175277" y="82708"/>
                    </a:cubicBezTo>
                    <a:cubicBezTo>
                      <a:pt x="168316" y="87315"/>
                      <a:pt x="159871" y="86752"/>
                      <a:pt x="151989" y="86342"/>
                    </a:cubicBezTo>
                    <a:cubicBezTo>
                      <a:pt x="133972" y="85472"/>
                      <a:pt x="122148" y="96989"/>
                      <a:pt x="109608" y="108658"/>
                    </a:cubicBezTo>
                    <a:cubicBezTo>
                      <a:pt x="101009" y="116643"/>
                      <a:pt x="91234" y="130770"/>
                      <a:pt x="77670" y="125396"/>
                    </a:cubicBezTo>
                    <a:cubicBezTo>
                      <a:pt x="71732" y="123041"/>
                      <a:pt x="68712" y="117565"/>
                      <a:pt x="61803" y="119100"/>
                    </a:cubicBezTo>
                    <a:cubicBezTo>
                      <a:pt x="54534" y="120635"/>
                      <a:pt x="46294" y="124423"/>
                      <a:pt x="40459" y="129030"/>
                    </a:cubicBezTo>
                    <a:cubicBezTo>
                      <a:pt x="35494" y="132971"/>
                      <a:pt x="31962" y="137117"/>
                      <a:pt x="25257" y="138601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8" name="Google Shape;898;p79"/>
              <p:cNvSpPr/>
              <p:nvPr/>
            </p:nvSpPr>
            <p:spPr>
              <a:xfrm>
                <a:off x="7932102" y="1610981"/>
                <a:ext cx="66539" cy="92130"/>
              </a:xfrm>
              <a:custGeom>
                <a:rect b="b" l="l" r="r" t="t"/>
                <a:pathLst>
                  <a:path extrusionOk="0" h="92130" w="66539">
                    <a:moveTo>
                      <a:pt x="14453" y="37997"/>
                    </a:moveTo>
                    <a:cubicBezTo>
                      <a:pt x="12764" y="33186"/>
                      <a:pt x="1964" y="9795"/>
                      <a:pt x="11689" y="7747"/>
                    </a:cubicBezTo>
                    <a:cubicBezTo>
                      <a:pt x="16807" y="6672"/>
                      <a:pt x="22079" y="18342"/>
                      <a:pt x="25202" y="21157"/>
                    </a:cubicBezTo>
                    <a:cubicBezTo>
                      <a:pt x="29705" y="25355"/>
                      <a:pt x="36411" y="24024"/>
                      <a:pt x="40659" y="27863"/>
                    </a:cubicBezTo>
                    <a:cubicBezTo>
                      <a:pt x="45317" y="31957"/>
                      <a:pt x="43883" y="40300"/>
                      <a:pt x="43934" y="45777"/>
                    </a:cubicBezTo>
                    <a:cubicBezTo>
                      <a:pt x="44037" y="52124"/>
                      <a:pt x="45368" y="57754"/>
                      <a:pt x="49514" y="62667"/>
                    </a:cubicBezTo>
                    <a:cubicBezTo>
                      <a:pt x="53302" y="67172"/>
                      <a:pt x="61183" y="70959"/>
                      <a:pt x="60928" y="77716"/>
                    </a:cubicBezTo>
                    <a:cubicBezTo>
                      <a:pt x="60672" y="84881"/>
                      <a:pt x="50691" y="85803"/>
                      <a:pt x="45112" y="84728"/>
                    </a:cubicBezTo>
                    <a:cubicBezTo>
                      <a:pt x="40301" y="83755"/>
                      <a:pt x="37332" y="79661"/>
                      <a:pt x="34926" y="75719"/>
                    </a:cubicBezTo>
                    <a:cubicBezTo>
                      <a:pt x="32418" y="71676"/>
                      <a:pt x="29808" y="69014"/>
                      <a:pt x="26788" y="65431"/>
                    </a:cubicBezTo>
                    <a:cubicBezTo>
                      <a:pt x="20185" y="57600"/>
                      <a:pt x="17831" y="47364"/>
                      <a:pt x="14504" y="37946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9" name="Google Shape;899;p79"/>
              <p:cNvSpPr/>
              <p:nvPr/>
            </p:nvSpPr>
            <p:spPr>
              <a:xfrm>
                <a:off x="8072079" y="1852277"/>
                <a:ext cx="66539" cy="40947"/>
              </a:xfrm>
              <a:custGeom>
                <a:rect b="b" l="l" r="r" t="t"/>
                <a:pathLst>
                  <a:path extrusionOk="0" h="40947" w="66539">
                    <a:moveTo>
                      <a:pt x="10421" y="9114"/>
                    </a:moveTo>
                    <a:cubicBezTo>
                      <a:pt x="18662" y="5071"/>
                      <a:pt x="28438" y="10598"/>
                      <a:pt x="36269" y="13004"/>
                    </a:cubicBezTo>
                    <a:cubicBezTo>
                      <a:pt x="43179" y="15154"/>
                      <a:pt x="53006" y="14796"/>
                      <a:pt x="58687" y="19658"/>
                    </a:cubicBezTo>
                    <a:cubicBezTo>
                      <a:pt x="64010" y="24316"/>
                      <a:pt x="64881" y="34962"/>
                      <a:pt x="56179" y="34706"/>
                    </a:cubicBezTo>
                    <a:cubicBezTo>
                      <a:pt x="44919" y="34399"/>
                      <a:pt x="32379" y="33273"/>
                      <a:pt x="23320" y="25954"/>
                    </a:cubicBezTo>
                    <a:cubicBezTo>
                      <a:pt x="19532" y="22985"/>
                      <a:pt x="798" y="13721"/>
                      <a:pt x="10370" y="906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0" name="Google Shape;900;p79"/>
              <p:cNvSpPr/>
              <p:nvPr/>
            </p:nvSpPr>
            <p:spPr>
              <a:xfrm>
                <a:off x="8000986" y="1411553"/>
                <a:ext cx="348050" cy="312221"/>
              </a:xfrm>
              <a:custGeom>
                <a:rect b="b" l="l" r="r" t="t"/>
                <a:pathLst>
                  <a:path extrusionOk="0" h="312221" w="348050">
                    <a:moveTo>
                      <a:pt x="180196" y="265883"/>
                    </a:moveTo>
                    <a:cubicBezTo>
                      <a:pt x="182857" y="273304"/>
                      <a:pt x="185315" y="281187"/>
                      <a:pt x="183830" y="288404"/>
                    </a:cubicBezTo>
                    <a:cubicBezTo>
                      <a:pt x="181731" y="298538"/>
                      <a:pt x="175794" y="298743"/>
                      <a:pt x="167195" y="299050"/>
                    </a:cubicBezTo>
                    <a:cubicBezTo>
                      <a:pt x="161104" y="299255"/>
                      <a:pt x="155628" y="300585"/>
                      <a:pt x="150356" y="303605"/>
                    </a:cubicBezTo>
                    <a:cubicBezTo>
                      <a:pt x="146875" y="305653"/>
                      <a:pt x="143497" y="308724"/>
                      <a:pt x="139095" y="308416"/>
                    </a:cubicBezTo>
                    <a:cubicBezTo>
                      <a:pt x="128347" y="307649"/>
                      <a:pt x="122461" y="293061"/>
                      <a:pt x="114681" y="287278"/>
                    </a:cubicBezTo>
                    <a:cubicBezTo>
                      <a:pt x="105007" y="280061"/>
                      <a:pt x="90368" y="284514"/>
                      <a:pt x="79210" y="283951"/>
                    </a:cubicBezTo>
                    <a:cubicBezTo>
                      <a:pt x="66465" y="283285"/>
                      <a:pt x="55000" y="278883"/>
                      <a:pt x="45480" y="270387"/>
                    </a:cubicBezTo>
                    <a:cubicBezTo>
                      <a:pt x="36420" y="262249"/>
                      <a:pt x="33657" y="253701"/>
                      <a:pt x="37905" y="242185"/>
                    </a:cubicBezTo>
                    <a:cubicBezTo>
                      <a:pt x="39645" y="237476"/>
                      <a:pt x="42972" y="231948"/>
                      <a:pt x="41846" y="226727"/>
                    </a:cubicBezTo>
                    <a:cubicBezTo>
                      <a:pt x="40618" y="221046"/>
                      <a:pt x="34424" y="218435"/>
                      <a:pt x="29715" y="216132"/>
                    </a:cubicBezTo>
                    <a:cubicBezTo>
                      <a:pt x="24853" y="213777"/>
                      <a:pt x="17329" y="211423"/>
                      <a:pt x="15077" y="205946"/>
                    </a:cubicBezTo>
                    <a:cubicBezTo>
                      <a:pt x="12824" y="200623"/>
                      <a:pt x="16971" y="195147"/>
                      <a:pt x="19888" y="191001"/>
                    </a:cubicBezTo>
                    <a:cubicBezTo>
                      <a:pt x="22089" y="187827"/>
                      <a:pt x="27310" y="182606"/>
                      <a:pt x="25774" y="178256"/>
                    </a:cubicBezTo>
                    <a:cubicBezTo>
                      <a:pt x="24392" y="174264"/>
                      <a:pt x="17994" y="172933"/>
                      <a:pt x="14667" y="171295"/>
                    </a:cubicBezTo>
                    <a:cubicBezTo>
                      <a:pt x="2588" y="165306"/>
                      <a:pt x="8628" y="157014"/>
                      <a:pt x="14463" y="148313"/>
                    </a:cubicBezTo>
                    <a:cubicBezTo>
                      <a:pt x="18813" y="141864"/>
                      <a:pt x="20963" y="134545"/>
                      <a:pt x="20707" y="126765"/>
                    </a:cubicBezTo>
                    <a:cubicBezTo>
                      <a:pt x="20605" y="121749"/>
                      <a:pt x="19069" y="116221"/>
                      <a:pt x="21577" y="111563"/>
                    </a:cubicBezTo>
                    <a:cubicBezTo>
                      <a:pt x="23317" y="108339"/>
                      <a:pt x="26593" y="106189"/>
                      <a:pt x="28691" y="103220"/>
                    </a:cubicBezTo>
                    <a:cubicBezTo>
                      <a:pt x="34578" y="94724"/>
                      <a:pt x="28282" y="80904"/>
                      <a:pt x="43228" y="83156"/>
                    </a:cubicBezTo>
                    <a:cubicBezTo>
                      <a:pt x="49114" y="84077"/>
                      <a:pt x="54539" y="84231"/>
                      <a:pt x="58071" y="89554"/>
                    </a:cubicBezTo>
                    <a:cubicBezTo>
                      <a:pt x="61040" y="94007"/>
                      <a:pt x="62524" y="96157"/>
                      <a:pt x="68052" y="97590"/>
                    </a:cubicBezTo>
                    <a:cubicBezTo>
                      <a:pt x="76753" y="99791"/>
                      <a:pt x="85506" y="96669"/>
                      <a:pt x="94258" y="97641"/>
                    </a:cubicBezTo>
                    <a:cubicBezTo>
                      <a:pt x="105672" y="98921"/>
                      <a:pt x="114322" y="107110"/>
                      <a:pt x="122665" y="114123"/>
                    </a:cubicBezTo>
                    <a:cubicBezTo>
                      <a:pt x="127579" y="118268"/>
                      <a:pt x="131315" y="125127"/>
                      <a:pt x="136792" y="128300"/>
                    </a:cubicBezTo>
                    <a:cubicBezTo>
                      <a:pt x="142627" y="131627"/>
                      <a:pt x="156037" y="132753"/>
                      <a:pt x="160951" y="127174"/>
                    </a:cubicBezTo>
                    <a:cubicBezTo>
                      <a:pt x="165148" y="122414"/>
                      <a:pt x="168372" y="111922"/>
                      <a:pt x="167144" y="105677"/>
                    </a:cubicBezTo>
                    <a:cubicBezTo>
                      <a:pt x="165762" y="98716"/>
                      <a:pt x="157675" y="95389"/>
                      <a:pt x="151686" y="93342"/>
                    </a:cubicBezTo>
                    <a:cubicBezTo>
                      <a:pt x="146568" y="91602"/>
                      <a:pt x="136843" y="90680"/>
                      <a:pt x="134437" y="85357"/>
                    </a:cubicBezTo>
                    <a:cubicBezTo>
                      <a:pt x="131469" y="78857"/>
                      <a:pt x="134591" y="71640"/>
                      <a:pt x="133823" y="64832"/>
                    </a:cubicBezTo>
                    <a:cubicBezTo>
                      <a:pt x="133107" y="58690"/>
                      <a:pt x="128756" y="54954"/>
                      <a:pt x="128500" y="48249"/>
                    </a:cubicBezTo>
                    <a:cubicBezTo>
                      <a:pt x="127937" y="35811"/>
                      <a:pt x="140272" y="37756"/>
                      <a:pt x="148872" y="39803"/>
                    </a:cubicBezTo>
                    <a:cubicBezTo>
                      <a:pt x="164124" y="43489"/>
                      <a:pt x="179121" y="49221"/>
                      <a:pt x="195090" y="48095"/>
                    </a:cubicBezTo>
                    <a:cubicBezTo>
                      <a:pt x="209063" y="47123"/>
                      <a:pt x="219761" y="40162"/>
                      <a:pt x="229947" y="31102"/>
                    </a:cubicBezTo>
                    <a:cubicBezTo>
                      <a:pt x="234911" y="26700"/>
                      <a:pt x="240183" y="23220"/>
                      <a:pt x="245814" y="19637"/>
                    </a:cubicBezTo>
                    <a:cubicBezTo>
                      <a:pt x="249857" y="17027"/>
                      <a:pt x="254259" y="12676"/>
                      <a:pt x="259531" y="14775"/>
                    </a:cubicBezTo>
                    <a:cubicBezTo>
                      <a:pt x="263319" y="16310"/>
                      <a:pt x="267464" y="18920"/>
                      <a:pt x="270843" y="21275"/>
                    </a:cubicBezTo>
                    <a:cubicBezTo>
                      <a:pt x="285021" y="31205"/>
                      <a:pt x="293005" y="14109"/>
                      <a:pt x="305084" y="9093"/>
                    </a:cubicBezTo>
                    <a:cubicBezTo>
                      <a:pt x="326172" y="392"/>
                      <a:pt x="320338" y="34224"/>
                      <a:pt x="321156" y="44717"/>
                    </a:cubicBezTo>
                    <a:cubicBezTo>
                      <a:pt x="321719" y="51729"/>
                      <a:pt x="327862" y="56797"/>
                      <a:pt x="331854" y="62478"/>
                    </a:cubicBezTo>
                    <a:cubicBezTo>
                      <a:pt x="334259" y="65907"/>
                      <a:pt x="333850" y="70667"/>
                      <a:pt x="333645" y="74660"/>
                    </a:cubicBezTo>
                    <a:cubicBezTo>
                      <a:pt x="333235" y="82133"/>
                      <a:pt x="332314" y="87302"/>
                      <a:pt x="335897" y="94161"/>
                    </a:cubicBezTo>
                    <a:cubicBezTo>
                      <a:pt x="339122" y="100405"/>
                      <a:pt x="343114" y="106803"/>
                      <a:pt x="344906" y="113662"/>
                    </a:cubicBezTo>
                    <a:cubicBezTo>
                      <a:pt x="347721" y="124206"/>
                      <a:pt x="334669" y="132037"/>
                      <a:pt x="325814" y="132907"/>
                    </a:cubicBezTo>
                    <a:cubicBezTo>
                      <a:pt x="312609" y="134238"/>
                      <a:pt x="297970" y="132805"/>
                      <a:pt x="284918" y="130860"/>
                    </a:cubicBezTo>
                    <a:cubicBezTo>
                      <a:pt x="273607" y="129119"/>
                      <a:pt x="260657" y="128044"/>
                      <a:pt x="250215" y="123131"/>
                    </a:cubicBezTo>
                    <a:cubicBezTo>
                      <a:pt x="241053" y="118831"/>
                      <a:pt x="237676" y="109721"/>
                      <a:pt x="234297" y="100866"/>
                    </a:cubicBezTo>
                    <a:cubicBezTo>
                      <a:pt x="231789" y="94417"/>
                      <a:pt x="227439" y="87046"/>
                      <a:pt x="229435" y="80443"/>
                    </a:cubicBezTo>
                    <a:cubicBezTo>
                      <a:pt x="230561" y="76656"/>
                      <a:pt x="232813" y="68211"/>
                      <a:pt x="228360" y="65600"/>
                    </a:cubicBezTo>
                    <a:cubicBezTo>
                      <a:pt x="226671" y="64628"/>
                      <a:pt x="220222" y="65958"/>
                      <a:pt x="218328" y="66624"/>
                    </a:cubicBezTo>
                    <a:cubicBezTo>
                      <a:pt x="199492" y="73022"/>
                      <a:pt x="208654" y="105882"/>
                      <a:pt x="214182" y="118319"/>
                    </a:cubicBezTo>
                    <a:cubicBezTo>
                      <a:pt x="218482" y="127840"/>
                      <a:pt x="228053" y="132907"/>
                      <a:pt x="236600" y="138025"/>
                    </a:cubicBezTo>
                    <a:cubicBezTo>
                      <a:pt x="241872" y="141199"/>
                      <a:pt x="246172" y="144475"/>
                      <a:pt x="250932" y="148109"/>
                    </a:cubicBezTo>
                    <a:cubicBezTo>
                      <a:pt x="256050" y="151999"/>
                      <a:pt x="266953" y="149490"/>
                      <a:pt x="273248" y="149337"/>
                    </a:cubicBezTo>
                    <a:cubicBezTo>
                      <a:pt x="284918" y="149030"/>
                      <a:pt x="302218" y="147853"/>
                      <a:pt x="312353" y="155070"/>
                    </a:cubicBezTo>
                    <a:cubicBezTo>
                      <a:pt x="316908" y="158345"/>
                      <a:pt x="316345" y="162747"/>
                      <a:pt x="314093" y="167456"/>
                    </a:cubicBezTo>
                    <a:cubicBezTo>
                      <a:pt x="312148" y="171602"/>
                      <a:pt x="309282" y="175389"/>
                      <a:pt x="306466" y="179024"/>
                    </a:cubicBezTo>
                    <a:cubicBezTo>
                      <a:pt x="303395" y="183067"/>
                      <a:pt x="299199" y="190694"/>
                      <a:pt x="294899" y="193355"/>
                    </a:cubicBezTo>
                    <a:cubicBezTo>
                      <a:pt x="292391" y="194891"/>
                      <a:pt x="290958" y="194328"/>
                      <a:pt x="288143" y="194123"/>
                    </a:cubicBezTo>
                    <a:cubicBezTo>
                      <a:pt x="282410" y="193765"/>
                      <a:pt x="278469" y="194328"/>
                      <a:pt x="273607" y="191052"/>
                    </a:cubicBezTo>
                    <a:cubicBezTo>
                      <a:pt x="268335" y="187520"/>
                      <a:pt x="261988" y="177283"/>
                      <a:pt x="255744" y="183937"/>
                    </a:cubicBezTo>
                    <a:cubicBezTo>
                      <a:pt x="250778" y="189312"/>
                      <a:pt x="251034" y="197808"/>
                      <a:pt x="248219" y="204309"/>
                    </a:cubicBezTo>
                    <a:cubicBezTo>
                      <a:pt x="244841" y="212088"/>
                      <a:pt x="237982" y="213624"/>
                      <a:pt x="231124" y="217514"/>
                    </a:cubicBezTo>
                    <a:cubicBezTo>
                      <a:pt x="226415" y="220175"/>
                      <a:pt x="222781" y="224424"/>
                      <a:pt x="220068" y="229081"/>
                    </a:cubicBezTo>
                    <a:cubicBezTo>
                      <a:pt x="217611" y="233330"/>
                      <a:pt x="216792" y="238602"/>
                      <a:pt x="213875" y="242492"/>
                    </a:cubicBezTo>
                    <a:cubicBezTo>
                      <a:pt x="211521" y="245716"/>
                      <a:pt x="207989" y="248224"/>
                      <a:pt x="205378" y="251346"/>
                    </a:cubicBezTo>
                    <a:cubicBezTo>
                      <a:pt x="202921" y="254366"/>
                      <a:pt x="200567" y="258563"/>
                      <a:pt x="195961" y="256874"/>
                    </a:cubicBezTo>
                    <a:cubicBezTo>
                      <a:pt x="193555" y="256004"/>
                      <a:pt x="190945" y="254059"/>
                      <a:pt x="189205" y="252165"/>
                    </a:cubicBezTo>
                    <a:cubicBezTo>
                      <a:pt x="184086" y="246638"/>
                      <a:pt x="182397" y="242133"/>
                      <a:pt x="182039" y="234712"/>
                    </a:cubicBezTo>
                    <a:cubicBezTo>
                      <a:pt x="181936" y="232255"/>
                      <a:pt x="182499" y="226010"/>
                      <a:pt x="179018" y="225652"/>
                    </a:cubicBezTo>
                    <a:cubicBezTo>
                      <a:pt x="176767" y="225447"/>
                      <a:pt x="174514" y="229286"/>
                      <a:pt x="173440" y="230719"/>
                    </a:cubicBezTo>
                    <a:cubicBezTo>
                      <a:pt x="169959" y="235172"/>
                      <a:pt x="166172" y="238704"/>
                      <a:pt x="169601" y="244283"/>
                    </a:cubicBezTo>
                    <a:cubicBezTo>
                      <a:pt x="172211" y="248583"/>
                      <a:pt x="175333" y="251807"/>
                      <a:pt x="176920" y="256670"/>
                    </a:cubicBezTo>
                    <a:cubicBezTo>
                      <a:pt x="177892" y="259587"/>
                      <a:pt x="179018" y="262709"/>
                      <a:pt x="180196" y="265883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1" name="Google Shape;901;p79"/>
              <p:cNvSpPr/>
              <p:nvPr/>
            </p:nvSpPr>
            <p:spPr>
              <a:xfrm>
                <a:off x="8351664" y="1321417"/>
                <a:ext cx="214972" cy="133078"/>
              </a:xfrm>
              <a:custGeom>
                <a:rect b="b" l="l" r="r" t="t"/>
                <a:pathLst>
                  <a:path extrusionOk="0" h="133078" w="214972">
                    <a:moveTo>
                      <a:pt x="55751" y="50144"/>
                    </a:moveTo>
                    <a:cubicBezTo>
                      <a:pt x="63479" y="40726"/>
                      <a:pt x="73000" y="39089"/>
                      <a:pt x="84107" y="43286"/>
                    </a:cubicBezTo>
                    <a:cubicBezTo>
                      <a:pt x="95469" y="47534"/>
                      <a:pt x="109750" y="57822"/>
                      <a:pt x="121419" y="48916"/>
                    </a:cubicBezTo>
                    <a:cubicBezTo>
                      <a:pt x="131759" y="40982"/>
                      <a:pt x="134574" y="25013"/>
                      <a:pt x="148035" y="20867"/>
                    </a:cubicBezTo>
                    <a:cubicBezTo>
                      <a:pt x="159500" y="17335"/>
                      <a:pt x="171119" y="22454"/>
                      <a:pt x="182431" y="16824"/>
                    </a:cubicBezTo>
                    <a:cubicBezTo>
                      <a:pt x="189545" y="13292"/>
                      <a:pt x="200499" y="1673"/>
                      <a:pt x="207204" y="11603"/>
                    </a:cubicBezTo>
                    <a:cubicBezTo>
                      <a:pt x="215086" y="23068"/>
                      <a:pt x="211145" y="43030"/>
                      <a:pt x="206436" y="54904"/>
                    </a:cubicBezTo>
                    <a:cubicBezTo>
                      <a:pt x="202341" y="65397"/>
                      <a:pt x="194305" y="73279"/>
                      <a:pt x="185655" y="80240"/>
                    </a:cubicBezTo>
                    <a:cubicBezTo>
                      <a:pt x="176289" y="87816"/>
                      <a:pt x="170095" y="98667"/>
                      <a:pt x="161548" y="107368"/>
                    </a:cubicBezTo>
                    <a:cubicBezTo>
                      <a:pt x="156992" y="112026"/>
                      <a:pt x="151925" y="118372"/>
                      <a:pt x="145732" y="120778"/>
                    </a:cubicBezTo>
                    <a:cubicBezTo>
                      <a:pt x="139487" y="123235"/>
                      <a:pt x="133243" y="120625"/>
                      <a:pt x="127715" y="117656"/>
                    </a:cubicBezTo>
                    <a:cubicBezTo>
                      <a:pt x="120908" y="113919"/>
                      <a:pt x="115073" y="110951"/>
                      <a:pt x="106986" y="111616"/>
                    </a:cubicBezTo>
                    <a:cubicBezTo>
                      <a:pt x="89328" y="113152"/>
                      <a:pt x="74433" y="124463"/>
                      <a:pt x="56825" y="126459"/>
                    </a:cubicBezTo>
                    <a:cubicBezTo>
                      <a:pt x="39116" y="128456"/>
                      <a:pt x="26320" y="124054"/>
                      <a:pt x="15725" y="109620"/>
                    </a:cubicBezTo>
                    <a:cubicBezTo>
                      <a:pt x="11733" y="104246"/>
                      <a:pt x="6870" y="96926"/>
                      <a:pt x="7791" y="89812"/>
                    </a:cubicBezTo>
                    <a:cubicBezTo>
                      <a:pt x="8662" y="83260"/>
                      <a:pt x="15060" y="82032"/>
                      <a:pt x="20587" y="82646"/>
                    </a:cubicBezTo>
                    <a:cubicBezTo>
                      <a:pt x="25501" y="83158"/>
                      <a:pt x="31285" y="87867"/>
                      <a:pt x="36045" y="87304"/>
                    </a:cubicBezTo>
                    <a:cubicBezTo>
                      <a:pt x="42340" y="86536"/>
                      <a:pt x="44439" y="76197"/>
                      <a:pt x="45974" y="71386"/>
                    </a:cubicBezTo>
                    <a:cubicBezTo>
                      <a:pt x="48329" y="63913"/>
                      <a:pt x="50581" y="56338"/>
                      <a:pt x="55699" y="50093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2" name="Google Shape;902;p79"/>
              <p:cNvSpPr/>
              <p:nvPr/>
            </p:nvSpPr>
            <p:spPr>
              <a:xfrm>
                <a:off x="7557865" y="2285552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9911" y="12182"/>
                    </a:moveTo>
                    <a:cubicBezTo>
                      <a:pt x="19911" y="14690"/>
                      <a:pt x="17095" y="16737"/>
                      <a:pt x="13768" y="16737"/>
                    </a:cubicBezTo>
                    <a:cubicBezTo>
                      <a:pt x="10442" y="16737"/>
                      <a:pt x="7678" y="14690"/>
                      <a:pt x="7678" y="12182"/>
                    </a:cubicBezTo>
                    <a:cubicBezTo>
                      <a:pt x="7678" y="9674"/>
                      <a:pt x="10442" y="7678"/>
                      <a:pt x="13768" y="7678"/>
                    </a:cubicBezTo>
                    <a:cubicBezTo>
                      <a:pt x="17095" y="7678"/>
                      <a:pt x="19911" y="9725"/>
                      <a:pt x="19911" y="1218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3" name="Google Shape;903;p79"/>
              <p:cNvSpPr/>
              <p:nvPr/>
            </p:nvSpPr>
            <p:spPr>
              <a:xfrm>
                <a:off x="7577264" y="2276441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4229" y="12233"/>
                    </a:moveTo>
                    <a:cubicBezTo>
                      <a:pt x="14229" y="14741"/>
                      <a:pt x="12796" y="16788"/>
                      <a:pt x="10953" y="16788"/>
                    </a:cubicBezTo>
                    <a:cubicBezTo>
                      <a:pt x="9110" y="16788"/>
                      <a:pt x="7678" y="14792"/>
                      <a:pt x="7678" y="12233"/>
                    </a:cubicBezTo>
                    <a:cubicBezTo>
                      <a:pt x="7678" y="9674"/>
                      <a:pt x="9110" y="7678"/>
                      <a:pt x="10953" y="7678"/>
                    </a:cubicBezTo>
                    <a:cubicBezTo>
                      <a:pt x="12796" y="7678"/>
                      <a:pt x="14229" y="9725"/>
                      <a:pt x="14229" y="1223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4" name="Google Shape;904;p79"/>
              <p:cNvSpPr/>
              <p:nvPr/>
            </p:nvSpPr>
            <p:spPr>
              <a:xfrm>
                <a:off x="7568511" y="2195263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6430" y="11926"/>
                    </a:moveTo>
                    <a:cubicBezTo>
                      <a:pt x="16430" y="14280"/>
                      <a:pt x="14485" y="16174"/>
                      <a:pt x="12028" y="16174"/>
                    </a:cubicBezTo>
                    <a:cubicBezTo>
                      <a:pt x="9571" y="16174"/>
                      <a:pt x="7678" y="14280"/>
                      <a:pt x="7678" y="11926"/>
                    </a:cubicBezTo>
                    <a:cubicBezTo>
                      <a:pt x="7678" y="9571"/>
                      <a:pt x="9623" y="7678"/>
                      <a:pt x="12028" y="7678"/>
                    </a:cubicBezTo>
                    <a:cubicBezTo>
                      <a:pt x="14434" y="7678"/>
                      <a:pt x="16430" y="9571"/>
                      <a:pt x="16430" y="1192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5" name="Google Shape;905;p79"/>
              <p:cNvSpPr/>
              <p:nvPr/>
            </p:nvSpPr>
            <p:spPr>
              <a:xfrm>
                <a:off x="7570098" y="2163580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6686" y="12694"/>
                    </a:moveTo>
                    <a:cubicBezTo>
                      <a:pt x="16686" y="15458"/>
                      <a:pt x="14639" y="17710"/>
                      <a:pt x="12182" y="17710"/>
                    </a:cubicBezTo>
                    <a:cubicBezTo>
                      <a:pt x="9725" y="17710"/>
                      <a:pt x="7678" y="15458"/>
                      <a:pt x="7678" y="12694"/>
                    </a:cubicBezTo>
                    <a:cubicBezTo>
                      <a:pt x="7678" y="9930"/>
                      <a:pt x="9674" y="7678"/>
                      <a:pt x="12182" y="7678"/>
                    </a:cubicBezTo>
                    <a:cubicBezTo>
                      <a:pt x="14690" y="7678"/>
                      <a:pt x="16686" y="9930"/>
                      <a:pt x="16686" y="1269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6" name="Google Shape;906;p79"/>
              <p:cNvSpPr/>
              <p:nvPr/>
            </p:nvSpPr>
            <p:spPr>
              <a:xfrm>
                <a:off x="7593233" y="2158923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3000" y="10800"/>
                    </a:moveTo>
                    <a:cubicBezTo>
                      <a:pt x="13000" y="12540"/>
                      <a:pt x="11772" y="13922"/>
                      <a:pt x="10339" y="13922"/>
                    </a:cubicBezTo>
                    <a:cubicBezTo>
                      <a:pt x="8906" y="13922"/>
                      <a:pt x="7678" y="12540"/>
                      <a:pt x="7678" y="10800"/>
                    </a:cubicBezTo>
                    <a:cubicBezTo>
                      <a:pt x="7678" y="9060"/>
                      <a:pt x="8855" y="7678"/>
                      <a:pt x="10339" y="7678"/>
                    </a:cubicBezTo>
                    <a:cubicBezTo>
                      <a:pt x="11823" y="7678"/>
                      <a:pt x="13000" y="9060"/>
                      <a:pt x="130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7" name="Google Shape;907;p79"/>
              <p:cNvSpPr/>
              <p:nvPr/>
            </p:nvSpPr>
            <p:spPr>
              <a:xfrm>
                <a:off x="7604851" y="2148532"/>
                <a:ext cx="15355" cy="20473"/>
              </a:xfrm>
              <a:custGeom>
                <a:rect b="b" l="l" r="r" t="t"/>
                <a:pathLst>
                  <a:path extrusionOk="0" h="20473" w="15355">
                    <a:moveTo>
                      <a:pt x="12387" y="11005"/>
                    </a:moveTo>
                    <a:cubicBezTo>
                      <a:pt x="12387" y="12847"/>
                      <a:pt x="11312" y="14280"/>
                      <a:pt x="10032" y="14280"/>
                    </a:cubicBezTo>
                    <a:cubicBezTo>
                      <a:pt x="8753" y="14280"/>
                      <a:pt x="7678" y="12796"/>
                      <a:pt x="7678" y="11005"/>
                    </a:cubicBezTo>
                    <a:cubicBezTo>
                      <a:pt x="7678" y="9213"/>
                      <a:pt x="8753" y="7678"/>
                      <a:pt x="10032" y="7678"/>
                    </a:cubicBezTo>
                    <a:cubicBezTo>
                      <a:pt x="11312" y="7678"/>
                      <a:pt x="12387" y="9162"/>
                      <a:pt x="12387" y="1100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8" name="Google Shape;908;p79"/>
              <p:cNvSpPr/>
              <p:nvPr/>
            </p:nvSpPr>
            <p:spPr>
              <a:xfrm>
                <a:off x="7583866" y="2143824"/>
                <a:ext cx="20473" cy="15355"/>
              </a:xfrm>
              <a:custGeom>
                <a:rect b="b" l="l" r="r" t="t"/>
                <a:pathLst>
                  <a:path extrusionOk="0" h="15355" w="20473">
                    <a:moveTo>
                      <a:pt x="13922" y="10032"/>
                    </a:moveTo>
                    <a:cubicBezTo>
                      <a:pt x="13922" y="11312"/>
                      <a:pt x="12540" y="12386"/>
                      <a:pt x="10800" y="12386"/>
                    </a:cubicBezTo>
                    <a:cubicBezTo>
                      <a:pt x="9060" y="12386"/>
                      <a:pt x="7678" y="11312"/>
                      <a:pt x="7678" y="10032"/>
                    </a:cubicBezTo>
                    <a:cubicBezTo>
                      <a:pt x="7678" y="8752"/>
                      <a:pt x="9111" y="7678"/>
                      <a:pt x="10800" y="7678"/>
                    </a:cubicBezTo>
                    <a:cubicBezTo>
                      <a:pt x="12489" y="7678"/>
                      <a:pt x="13922" y="8752"/>
                      <a:pt x="13922" y="1003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9" name="Google Shape;909;p79"/>
              <p:cNvSpPr/>
              <p:nvPr/>
            </p:nvSpPr>
            <p:spPr>
              <a:xfrm>
                <a:off x="7547782" y="2125346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20883" y="11261"/>
                    </a:moveTo>
                    <a:cubicBezTo>
                      <a:pt x="20883" y="13257"/>
                      <a:pt x="17914" y="14895"/>
                      <a:pt x="14280" y="14895"/>
                    </a:cubicBezTo>
                    <a:cubicBezTo>
                      <a:pt x="10646" y="14895"/>
                      <a:pt x="7678" y="13257"/>
                      <a:pt x="7678" y="11261"/>
                    </a:cubicBezTo>
                    <a:cubicBezTo>
                      <a:pt x="7678" y="9264"/>
                      <a:pt x="10646" y="7678"/>
                      <a:pt x="14280" y="7678"/>
                    </a:cubicBezTo>
                    <a:cubicBezTo>
                      <a:pt x="17914" y="7678"/>
                      <a:pt x="20883" y="9264"/>
                      <a:pt x="20883" y="1126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79"/>
              <p:cNvSpPr/>
              <p:nvPr/>
            </p:nvSpPr>
            <p:spPr>
              <a:xfrm>
                <a:off x="7612068" y="2113113"/>
                <a:ext cx="30710" cy="30710"/>
              </a:xfrm>
              <a:custGeom>
                <a:rect b="b" l="l" r="r" t="t"/>
                <a:pathLst>
                  <a:path extrusionOk="0" h="30710" w="30710">
                    <a:moveTo>
                      <a:pt x="26206" y="16788"/>
                    </a:moveTo>
                    <a:cubicBezTo>
                      <a:pt x="26206" y="21804"/>
                      <a:pt x="22009" y="25899"/>
                      <a:pt x="16942" y="25899"/>
                    </a:cubicBezTo>
                    <a:cubicBezTo>
                      <a:pt x="11875" y="25899"/>
                      <a:pt x="7678" y="21804"/>
                      <a:pt x="7678" y="16788"/>
                    </a:cubicBezTo>
                    <a:cubicBezTo>
                      <a:pt x="7678" y="11772"/>
                      <a:pt x="11824" y="7678"/>
                      <a:pt x="16942" y="7678"/>
                    </a:cubicBezTo>
                    <a:cubicBezTo>
                      <a:pt x="22061" y="7678"/>
                      <a:pt x="26206" y="11721"/>
                      <a:pt x="26206" y="1678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79"/>
              <p:cNvSpPr/>
              <p:nvPr/>
            </p:nvSpPr>
            <p:spPr>
              <a:xfrm>
                <a:off x="7644058" y="2110298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7659" y="12694"/>
                    </a:moveTo>
                    <a:cubicBezTo>
                      <a:pt x="17659" y="15458"/>
                      <a:pt x="15406" y="17710"/>
                      <a:pt x="12642" y="17710"/>
                    </a:cubicBezTo>
                    <a:cubicBezTo>
                      <a:pt x="9879" y="17710"/>
                      <a:pt x="7678" y="15458"/>
                      <a:pt x="7678" y="12694"/>
                    </a:cubicBezTo>
                    <a:cubicBezTo>
                      <a:pt x="7678" y="9930"/>
                      <a:pt x="9879" y="7678"/>
                      <a:pt x="12642" y="7678"/>
                    </a:cubicBezTo>
                    <a:cubicBezTo>
                      <a:pt x="15406" y="7678"/>
                      <a:pt x="17659" y="9879"/>
                      <a:pt x="17659" y="1269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2" name="Google Shape;912;p79"/>
              <p:cNvSpPr/>
              <p:nvPr/>
            </p:nvSpPr>
            <p:spPr>
              <a:xfrm>
                <a:off x="7473463" y="2313140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8989" y="12489"/>
                    </a:moveTo>
                    <a:cubicBezTo>
                      <a:pt x="18989" y="15202"/>
                      <a:pt x="16430" y="17351"/>
                      <a:pt x="13359" y="17351"/>
                    </a:cubicBezTo>
                    <a:cubicBezTo>
                      <a:pt x="10288" y="17351"/>
                      <a:pt x="7678" y="15202"/>
                      <a:pt x="7678" y="12489"/>
                    </a:cubicBezTo>
                    <a:cubicBezTo>
                      <a:pt x="7678" y="9776"/>
                      <a:pt x="10237" y="7678"/>
                      <a:pt x="13359" y="7678"/>
                    </a:cubicBezTo>
                    <a:cubicBezTo>
                      <a:pt x="16481" y="7678"/>
                      <a:pt x="18989" y="9827"/>
                      <a:pt x="18989" y="1248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3" name="Google Shape;913;p79"/>
              <p:cNvSpPr/>
              <p:nvPr/>
            </p:nvSpPr>
            <p:spPr>
              <a:xfrm>
                <a:off x="7453655" y="2313140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6481" y="11107"/>
                    </a:moveTo>
                    <a:cubicBezTo>
                      <a:pt x="16481" y="13001"/>
                      <a:pt x="14536" y="14485"/>
                      <a:pt x="12079" y="14485"/>
                    </a:cubicBezTo>
                    <a:cubicBezTo>
                      <a:pt x="9623" y="14485"/>
                      <a:pt x="7678" y="12950"/>
                      <a:pt x="7678" y="11107"/>
                    </a:cubicBezTo>
                    <a:cubicBezTo>
                      <a:pt x="7678" y="9264"/>
                      <a:pt x="9623" y="7678"/>
                      <a:pt x="12079" y="7678"/>
                    </a:cubicBezTo>
                    <a:cubicBezTo>
                      <a:pt x="14536" y="7678"/>
                      <a:pt x="16481" y="9213"/>
                      <a:pt x="16481" y="1110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4" name="Google Shape;914;p79"/>
              <p:cNvSpPr/>
              <p:nvPr/>
            </p:nvSpPr>
            <p:spPr>
              <a:xfrm>
                <a:off x="7433949" y="2301828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9450" y="14383"/>
                    </a:moveTo>
                    <a:cubicBezTo>
                      <a:pt x="19450" y="18068"/>
                      <a:pt x="16839" y="21088"/>
                      <a:pt x="13563" y="21088"/>
                    </a:cubicBezTo>
                    <a:cubicBezTo>
                      <a:pt x="10287" y="21088"/>
                      <a:pt x="7678" y="18068"/>
                      <a:pt x="7678" y="14383"/>
                    </a:cubicBezTo>
                    <a:cubicBezTo>
                      <a:pt x="7678" y="10697"/>
                      <a:pt x="10287" y="7678"/>
                      <a:pt x="13563" y="7678"/>
                    </a:cubicBezTo>
                    <a:cubicBezTo>
                      <a:pt x="16839" y="7678"/>
                      <a:pt x="19450" y="10697"/>
                      <a:pt x="19450" y="1438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5" name="Google Shape;915;p79"/>
              <p:cNvSpPr/>
              <p:nvPr/>
            </p:nvSpPr>
            <p:spPr>
              <a:xfrm>
                <a:off x="7415215" y="2286319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7966" y="12284"/>
                    </a:moveTo>
                    <a:cubicBezTo>
                      <a:pt x="17966" y="14843"/>
                      <a:pt x="15662" y="16840"/>
                      <a:pt x="12847" y="16840"/>
                    </a:cubicBezTo>
                    <a:cubicBezTo>
                      <a:pt x="10032" y="16840"/>
                      <a:pt x="7678" y="14792"/>
                      <a:pt x="7678" y="12284"/>
                    </a:cubicBezTo>
                    <a:cubicBezTo>
                      <a:pt x="7678" y="9776"/>
                      <a:pt x="9981" y="7678"/>
                      <a:pt x="12847" y="7678"/>
                    </a:cubicBezTo>
                    <a:cubicBezTo>
                      <a:pt x="15713" y="7678"/>
                      <a:pt x="17966" y="9725"/>
                      <a:pt x="17966" y="1228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6" name="Google Shape;916;p79"/>
              <p:cNvSpPr/>
              <p:nvPr/>
            </p:nvSpPr>
            <p:spPr>
              <a:xfrm>
                <a:off x="7417775" y="2317951"/>
                <a:ext cx="20473" cy="15355"/>
              </a:xfrm>
              <a:custGeom>
                <a:rect b="b" l="l" r="r" t="t"/>
                <a:pathLst>
                  <a:path extrusionOk="0" h="15355" w="20473">
                    <a:moveTo>
                      <a:pt x="17044" y="10134"/>
                    </a:moveTo>
                    <a:cubicBezTo>
                      <a:pt x="17044" y="11414"/>
                      <a:pt x="14945" y="12540"/>
                      <a:pt x="12386" y="12540"/>
                    </a:cubicBezTo>
                    <a:cubicBezTo>
                      <a:pt x="9827" y="12540"/>
                      <a:pt x="7678" y="11465"/>
                      <a:pt x="7678" y="10134"/>
                    </a:cubicBezTo>
                    <a:cubicBezTo>
                      <a:pt x="7678" y="8804"/>
                      <a:pt x="9776" y="7678"/>
                      <a:pt x="12386" y="7678"/>
                    </a:cubicBezTo>
                    <a:cubicBezTo>
                      <a:pt x="14997" y="7678"/>
                      <a:pt x="17044" y="8804"/>
                      <a:pt x="17044" y="1013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7" name="Google Shape;917;p79"/>
              <p:cNvSpPr/>
              <p:nvPr/>
            </p:nvSpPr>
            <p:spPr>
              <a:xfrm>
                <a:off x="7392336" y="2303722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21292" y="12387"/>
                    </a:moveTo>
                    <a:cubicBezTo>
                      <a:pt x="21292" y="14997"/>
                      <a:pt x="18272" y="17095"/>
                      <a:pt x="14536" y="17095"/>
                    </a:cubicBezTo>
                    <a:cubicBezTo>
                      <a:pt x="10800" y="17095"/>
                      <a:pt x="7678" y="14997"/>
                      <a:pt x="7678" y="12387"/>
                    </a:cubicBezTo>
                    <a:cubicBezTo>
                      <a:pt x="7678" y="9776"/>
                      <a:pt x="10748" y="7678"/>
                      <a:pt x="14536" y="7678"/>
                    </a:cubicBezTo>
                    <a:cubicBezTo>
                      <a:pt x="18324" y="7678"/>
                      <a:pt x="21292" y="9776"/>
                      <a:pt x="21292" y="1238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8" name="Google Shape;918;p79"/>
              <p:cNvSpPr/>
              <p:nvPr/>
            </p:nvSpPr>
            <p:spPr>
              <a:xfrm>
                <a:off x="7199475" y="2172384"/>
                <a:ext cx="25591" cy="35828"/>
              </a:xfrm>
              <a:custGeom>
                <a:rect b="b" l="l" r="r" t="t"/>
                <a:pathLst>
                  <a:path extrusionOk="0" h="35828" w="25591">
                    <a:moveTo>
                      <a:pt x="22111" y="18785"/>
                    </a:moveTo>
                    <a:cubicBezTo>
                      <a:pt x="22111" y="24927"/>
                      <a:pt x="18887" y="29943"/>
                      <a:pt x="14895" y="29943"/>
                    </a:cubicBezTo>
                    <a:cubicBezTo>
                      <a:pt x="10902" y="29943"/>
                      <a:pt x="7678" y="24978"/>
                      <a:pt x="7678" y="18785"/>
                    </a:cubicBezTo>
                    <a:cubicBezTo>
                      <a:pt x="7678" y="12591"/>
                      <a:pt x="10902" y="7678"/>
                      <a:pt x="14895" y="7678"/>
                    </a:cubicBezTo>
                    <a:cubicBezTo>
                      <a:pt x="18887" y="7678"/>
                      <a:pt x="22111" y="12642"/>
                      <a:pt x="22111" y="1878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9" name="Google Shape;919;p79"/>
              <p:cNvSpPr/>
              <p:nvPr/>
            </p:nvSpPr>
            <p:spPr>
              <a:xfrm>
                <a:off x="7018842" y="2171343"/>
                <a:ext cx="102367" cy="87012"/>
              </a:xfrm>
              <a:custGeom>
                <a:rect b="b" l="l" r="r" t="t"/>
                <a:pathLst>
                  <a:path extrusionOk="0" h="87012" w="102367">
                    <a:moveTo>
                      <a:pt x="7836" y="58521"/>
                    </a:moveTo>
                    <a:cubicBezTo>
                      <a:pt x="6915" y="56064"/>
                      <a:pt x="10242" y="52993"/>
                      <a:pt x="11624" y="51406"/>
                    </a:cubicBezTo>
                    <a:cubicBezTo>
                      <a:pt x="16282" y="46134"/>
                      <a:pt x="24574" y="39736"/>
                      <a:pt x="19506" y="32263"/>
                    </a:cubicBezTo>
                    <a:cubicBezTo>
                      <a:pt x="15258" y="26121"/>
                      <a:pt x="9218" y="17011"/>
                      <a:pt x="16947" y="10613"/>
                    </a:cubicBezTo>
                    <a:cubicBezTo>
                      <a:pt x="24266" y="4471"/>
                      <a:pt x="32865" y="13325"/>
                      <a:pt x="40031" y="15014"/>
                    </a:cubicBezTo>
                    <a:cubicBezTo>
                      <a:pt x="49193" y="17215"/>
                      <a:pt x="56768" y="9691"/>
                      <a:pt x="65367" y="8002"/>
                    </a:cubicBezTo>
                    <a:cubicBezTo>
                      <a:pt x="74785" y="6160"/>
                      <a:pt x="83691" y="12455"/>
                      <a:pt x="89424" y="19416"/>
                    </a:cubicBezTo>
                    <a:cubicBezTo>
                      <a:pt x="95668" y="26991"/>
                      <a:pt x="96282" y="35079"/>
                      <a:pt x="92290" y="43933"/>
                    </a:cubicBezTo>
                    <a:cubicBezTo>
                      <a:pt x="88349" y="52686"/>
                      <a:pt x="84049" y="61899"/>
                      <a:pt x="78880" y="69986"/>
                    </a:cubicBezTo>
                    <a:cubicBezTo>
                      <a:pt x="74375" y="76896"/>
                      <a:pt x="68489" y="80581"/>
                      <a:pt x="60146" y="79301"/>
                    </a:cubicBezTo>
                    <a:cubicBezTo>
                      <a:pt x="56359" y="78738"/>
                      <a:pt x="53185" y="78943"/>
                      <a:pt x="49500" y="76947"/>
                    </a:cubicBezTo>
                    <a:cubicBezTo>
                      <a:pt x="46685" y="75411"/>
                      <a:pt x="44638" y="73057"/>
                      <a:pt x="42079" y="71214"/>
                    </a:cubicBezTo>
                    <a:cubicBezTo>
                      <a:pt x="39263" y="69218"/>
                      <a:pt x="37574" y="66813"/>
                      <a:pt x="34196" y="65584"/>
                    </a:cubicBezTo>
                    <a:cubicBezTo>
                      <a:pt x="32354" y="64919"/>
                      <a:pt x="30460" y="64100"/>
                      <a:pt x="28566" y="63537"/>
                    </a:cubicBezTo>
                    <a:cubicBezTo>
                      <a:pt x="24625" y="62411"/>
                      <a:pt x="20735" y="62718"/>
                      <a:pt x="16742" y="62462"/>
                    </a:cubicBezTo>
                    <a:cubicBezTo>
                      <a:pt x="14337" y="62308"/>
                      <a:pt x="8860" y="61131"/>
                      <a:pt x="7888" y="58572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79"/>
              <p:cNvSpPr/>
              <p:nvPr/>
            </p:nvSpPr>
            <p:spPr>
              <a:xfrm>
                <a:off x="3934009" y="2156278"/>
                <a:ext cx="1535516" cy="1996171"/>
              </a:xfrm>
              <a:custGeom>
                <a:rect b="b" l="l" r="r" t="t"/>
                <a:pathLst>
                  <a:path extrusionOk="0" h="1996171" w="1535516">
                    <a:moveTo>
                      <a:pt x="1510320" y="1698469"/>
                    </a:moveTo>
                    <a:cubicBezTo>
                      <a:pt x="1515950" y="1714745"/>
                      <a:pt x="1467070" y="1722935"/>
                      <a:pt x="1450742" y="1727899"/>
                    </a:cubicBezTo>
                    <a:cubicBezTo>
                      <a:pt x="1434466" y="1732966"/>
                      <a:pt x="1433800" y="1747349"/>
                      <a:pt x="1427556" y="1762397"/>
                    </a:cubicBezTo>
                    <a:cubicBezTo>
                      <a:pt x="1421311" y="1777445"/>
                      <a:pt x="1439430" y="1795615"/>
                      <a:pt x="1452635" y="1810101"/>
                    </a:cubicBezTo>
                    <a:cubicBezTo>
                      <a:pt x="1465841" y="1824483"/>
                      <a:pt x="1441375" y="1860210"/>
                      <a:pt x="1423768" y="1869627"/>
                    </a:cubicBezTo>
                    <a:cubicBezTo>
                      <a:pt x="1406263" y="1879045"/>
                      <a:pt x="1417523" y="1885341"/>
                      <a:pt x="1417523" y="1893428"/>
                    </a:cubicBezTo>
                    <a:cubicBezTo>
                      <a:pt x="1417523" y="1901515"/>
                      <a:pt x="1397408" y="1917280"/>
                      <a:pt x="1394952" y="1930434"/>
                    </a:cubicBezTo>
                    <a:cubicBezTo>
                      <a:pt x="1392393" y="1943588"/>
                      <a:pt x="1364856" y="1956128"/>
                      <a:pt x="1348528" y="1965546"/>
                    </a:cubicBezTo>
                    <a:cubicBezTo>
                      <a:pt x="1341976" y="1969283"/>
                      <a:pt x="1336653" y="1979366"/>
                      <a:pt x="1332558" y="1991189"/>
                    </a:cubicBezTo>
                    <a:cubicBezTo>
                      <a:pt x="1329744" y="1986378"/>
                      <a:pt x="1323652" y="1974503"/>
                      <a:pt x="1323192" y="1959250"/>
                    </a:cubicBezTo>
                    <a:cubicBezTo>
                      <a:pt x="1322578" y="1939186"/>
                      <a:pt x="1315361" y="1897830"/>
                      <a:pt x="1294682" y="1901566"/>
                    </a:cubicBezTo>
                    <a:cubicBezTo>
                      <a:pt x="1273953" y="1905354"/>
                      <a:pt x="1240427" y="1931048"/>
                      <a:pt x="1239199" y="1915386"/>
                    </a:cubicBezTo>
                    <a:cubicBezTo>
                      <a:pt x="1237971" y="1899672"/>
                      <a:pt x="1210331" y="1841118"/>
                      <a:pt x="1192161" y="1839173"/>
                    </a:cubicBezTo>
                    <a:cubicBezTo>
                      <a:pt x="1173991" y="1837330"/>
                      <a:pt x="1171738" y="1854528"/>
                      <a:pt x="1154592" y="1828834"/>
                    </a:cubicBezTo>
                    <a:cubicBezTo>
                      <a:pt x="1137343" y="1803140"/>
                      <a:pt x="1136422" y="1771150"/>
                      <a:pt x="1125110" y="1769563"/>
                    </a:cubicBezTo>
                    <a:cubicBezTo>
                      <a:pt x="1113798" y="1767976"/>
                      <a:pt x="1088104" y="1767362"/>
                      <a:pt x="1078379" y="1773965"/>
                    </a:cubicBezTo>
                    <a:cubicBezTo>
                      <a:pt x="1068655" y="1780567"/>
                      <a:pt x="999351" y="1822589"/>
                      <a:pt x="979594" y="1812865"/>
                    </a:cubicBezTo>
                    <a:cubicBezTo>
                      <a:pt x="959837" y="1803140"/>
                      <a:pt x="935064" y="1784969"/>
                      <a:pt x="905941" y="1784969"/>
                    </a:cubicBezTo>
                    <a:cubicBezTo>
                      <a:pt x="876817" y="1784969"/>
                      <a:pt x="862025" y="1786812"/>
                      <a:pt x="856088" y="1762090"/>
                    </a:cubicBezTo>
                    <a:cubicBezTo>
                      <a:pt x="850099" y="1737317"/>
                      <a:pt x="850099" y="1685570"/>
                      <a:pt x="818774" y="1687464"/>
                    </a:cubicBezTo>
                    <a:cubicBezTo>
                      <a:pt x="787399" y="1689358"/>
                      <a:pt x="768614" y="1694067"/>
                      <a:pt x="769228" y="1679326"/>
                    </a:cubicBezTo>
                    <a:cubicBezTo>
                      <a:pt x="769843" y="1664585"/>
                      <a:pt x="774552" y="1614732"/>
                      <a:pt x="732223" y="1607873"/>
                    </a:cubicBezTo>
                    <a:cubicBezTo>
                      <a:pt x="689893" y="1600963"/>
                      <a:pt x="704327" y="1626044"/>
                      <a:pt x="680476" y="1607873"/>
                    </a:cubicBezTo>
                    <a:cubicBezTo>
                      <a:pt x="656675" y="1589652"/>
                      <a:pt x="630367" y="1577470"/>
                      <a:pt x="615882" y="1562729"/>
                    </a:cubicBezTo>
                    <a:cubicBezTo>
                      <a:pt x="601499" y="1547988"/>
                      <a:pt x="584864" y="1519786"/>
                      <a:pt x="557276" y="1517227"/>
                    </a:cubicBezTo>
                    <a:cubicBezTo>
                      <a:pt x="529688" y="1514770"/>
                      <a:pt x="498312" y="1524495"/>
                      <a:pt x="492989" y="1505915"/>
                    </a:cubicBezTo>
                    <a:cubicBezTo>
                      <a:pt x="487666" y="1487438"/>
                      <a:pt x="498619" y="1468653"/>
                      <a:pt x="486386" y="1457034"/>
                    </a:cubicBezTo>
                    <a:cubicBezTo>
                      <a:pt x="474154" y="1445467"/>
                      <a:pt x="446565" y="1415063"/>
                      <a:pt x="446258" y="1393720"/>
                    </a:cubicBezTo>
                    <a:cubicBezTo>
                      <a:pt x="445951" y="1372376"/>
                      <a:pt x="466988" y="1321295"/>
                      <a:pt x="458184" y="1309727"/>
                    </a:cubicBezTo>
                    <a:cubicBezTo>
                      <a:pt x="449380" y="1298108"/>
                      <a:pt x="411146" y="1273079"/>
                      <a:pt x="411760" y="1257110"/>
                    </a:cubicBezTo>
                    <a:cubicBezTo>
                      <a:pt x="412426" y="1241090"/>
                      <a:pt x="403622" y="1201882"/>
                      <a:pt x="391082" y="1207206"/>
                    </a:cubicBezTo>
                    <a:cubicBezTo>
                      <a:pt x="378542" y="1212529"/>
                      <a:pt x="376648" y="1257673"/>
                      <a:pt x="363494" y="1248613"/>
                    </a:cubicBezTo>
                    <a:cubicBezTo>
                      <a:pt x="350340" y="1239503"/>
                      <a:pt x="339028" y="1234129"/>
                      <a:pt x="333705" y="1240731"/>
                    </a:cubicBezTo>
                    <a:cubicBezTo>
                      <a:pt x="328433" y="1247334"/>
                      <a:pt x="318350" y="1277430"/>
                      <a:pt x="307089" y="1269241"/>
                    </a:cubicBezTo>
                    <a:cubicBezTo>
                      <a:pt x="295778" y="1261102"/>
                      <a:pt x="279808" y="1251685"/>
                      <a:pt x="276686" y="1241960"/>
                    </a:cubicBezTo>
                    <a:cubicBezTo>
                      <a:pt x="273513" y="1232235"/>
                      <a:pt x="273257" y="1226911"/>
                      <a:pt x="264146" y="1222203"/>
                    </a:cubicBezTo>
                    <a:cubicBezTo>
                      <a:pt x="255086" y="1217494"/>
                      <a:pt x="224990" y="1195843"/>
                      <a:pt x="228420" y="1182074"/>
                    </a:cubicBezTo>
                    <a:cubicBezTo>
                      <a:pt x="231900" y="1168255"/>
                      <a:pt x="262611" y="1173936"/>
                      <a:pt x="264146" y="1158837"/>
                    </a:cubicBezTo>
                    <a:cubicBezTo>
                      <a:pt x="265733" y="1143789"/>
                      <a:pt x="209277" y="1086105"/>
                      <a:pt x="172629" y="1082061"/>
                    </a:cubicBezTo>
                    <a:cubicBezTo>
                      <a:pt x="135930" y="1077967"/>
                      <a:pt x="111209" y="1092400"/>
                      <a:pt x="92373" y="1082061"/>
                    </a:cubicBezTo>
                    <a:cubicBezTo>
                      <a:pt x="73537" y="1071722"/>
                      <a:pt x="64733" y="1080167"/>
                      <a:pt x="59462" y="1061639"/>
                    </a:cubicBezTo>
                    <a:cubicBezTo>
                      <a:pt x="54139" y="1043162"/>
                      <a:pt x="50044" y="1030928"/>
                      <a:pt x="37504" y="1025605"/>
                    </a:cubicBezTo>
                    <a:cubicBezTo>
                      <a:pt x="24964" y="1020282"/>
                      <a:pt x="-5439" y="1013372"/>
                      <a:pt x="14010" y="999553"/>
                    </a:cubicBezTo>
                    <a:cubicBezTo>
                      <a:pt x="33409" y="985733"/>
                      <a:pt x="40319" y="979796"/>
                      <a:pt x="51323" y="964441"/>
                    </a:cubicBezTo>
                    <a:cubicBezTo>
                      <a:pt x="62328" y="949034"/>
                      <a:pt x="87050" y="927435"/>
                      <a:pt x="87664" y="905170"/>
                    </a:cubicBezTo>
                    <a:cubicBezTo>
                      <a:pt x="88227" y="885822"/>
                      <a:pt x="80294" y="830390"/>
                      <a:pt x="78246" y="816263"/>
                    </a:cubicBezTo>
                    <a:cubicBezTo>
                      <a:pt x="101228" y="818310"/>
                      <a:pt x="128713" y="820665"/>
                      <a:pt x="135930" y="813550"/>
                    </a:cubicBezTo>
                    <a:cubicBezTo>
                      <a:pt x="147191" y="802546"/>
                      <a:pt x="187882" y="751004"/>
                      <a:pt x="207639" y="748905"/>
                    </a:cubicBezTo>
                    <a:cubicBezTo>
                      <a:pt x="227396" y="746756"/>
                      <a:pt x="257902" y="744350"/>
                      <a:pt x="277659" y="751260"/>
                    </a:cubicBezTo>
                    <a:cubicBezTo>
                      <a:pt x="297416" y="758118"/>
                      <a:pt x="323724" y="765387"/>
                      <a:pt x="340052" y="752846"/>
                    </a:cubicBezTo>
                    <a:cubicBezTo>
                      <a:pt x="356328" y="740306"/>
                      <a:pt x="372349" y="721215"/>
                      <a:pt x="384889" y="721829"/>
                    </a:cubicBezTo>
                    <a:cubicBezTo>
                      <a:pt x="397429" y="722443"/>
                      <a:pt x="445081" y="724644"/>
                      <a:pt x="454806" y="713026"/>
                    </a:cubicBezTo>
                    <a:cubicBezTo>
                      <a:pt x="464531" y="701458"/>
                      <a:pt x="456034" y="692296"/>
                      <a:pt x="472055" y="692296"/>
                    </a:cubicBezTo>
                    <a:cubicBezTo>
                      <a:pt x="488075" y="692296"/>
                      <a:pt x="502151" y="667830"/>
                      <a:pt x="486489" y="651861"/>
                    </a:cubicBezTo>
                    <a:cubicBezTo>
                      <a:pt x="471031" y="636096"/>
                      <a:pt x="436687" y="593767"/>
                      <a:pt x="495702" y="542276"/>
                    </a:cubicBezTo>
                    <a:cubicBezTo>
                      <a:pt x="502151" y="540638"/>
                      <a:pt x="508907" y="532500"/>
                      <a:pt x="511825" y="527791"/>
                    </a:cubicBezTo>
                    <a:cubicBezTo>
                      <a:pt x="515817" y="521444"/>
                      <a:pt x="520526" y="513255"/>
                      <a:pt x="522625" y="506089"/>
                    </a:cubicBezTo>
                    <a:cubicBezTo>
                      <a:pt x="525184" y="497644"/>
                      <a:pt x="524979" y="486178"/>
                      <a:pt x="529739" y="478603"/>
                    </a:cubicBezTo>
                    <a:cubicBezTo>
                      <a:pt x="532810" y="473741"/>
                      <a:pt x="538491" y="472973"/>
                      <a:pt x="543917" y="472308"/>
                    </a:cubicBezTo>
                    <a:cubicBezTo>
                      <a:pt x="544787" y="472205"/>
                      <a:pt x="549803" y="472052"/>
                      <a:pt x="555331" y="472154"/>
                    </a:cubicBezTo>
                    <a:cubicBezTo>
                      <a:pt x="556508" y="478347"/>
                      <a:pt x="557839" y="484592"/>
                      <a:pt x="560603" y="490836"/>
                    </a:cubicBezTo>
                    <a:cubicBezTo>
                      <a:pt x="567359" y="506294"/>
                      <a:pt x="580053" y="517042"/>
                      <a:pt x="588191" y="531476"/>
                    </a:cubicBezTo>
                    <a:cubicBezTo>
                      <a:pt x="595920" y="545245"/>
                      <a:pt x="598735" y="561060"/>
                      <a:pt x="604621" y="575597"/>
                    </a:cubicBezTo>
                    <a:cubicBezTo>
                      <a:pt x="609944" y="588700"/>
                      <a:pt x="616138" y="600574"/>
                      <a:pt x="618799" y="614701"/>
                    </a:cubicBezTo>
                    <a:cubicBezTo>
                      <a:pt x="621358" y="628009"/>
                      <a:pt x="620488" y="650581"/>
                      <a:pt x="633131" y="659129"/>
                    </a:cubicBezTo>
                    <a:cubicBezTo>
                      <a:pt x="645415" y="667472"/>
                      <a:pt x="664302" y="657952"/>
                      <a:pt x="674999" y="650939"/>
                    </a:cubicBezTo>
                    <a:cubicBezTo>
                      <a:pt x="690201" y="641061"/>
                      <a:pt x="703406" y="625501"/>
                      <a:pt x="708934" y="608098"/>
                    </a:cubicBezTo>
                    <a:cubicBezTo>
                      <a:pt x="711237" y="600779"/>
                      <a:pt x="711852" y="593102"/>
                      <a:pt x="709497" y="585731"/>
                    </a:cubicBezTo>
                    <a:cubicBezTo>
                      <a:pt x="707194" y="578412"/>
                      <a:pt x="701871" y="573498"/>
                      <a:pt x="698595" y="566947"/>
                    </a:cubicBezTo>
                    <a:cubicBezTo>
                      <a:pt x="695575" y="560753"/>
                      <a:pt x="696854" y="550517"/>
                      <a:pt x="696445" y="543351"/>
                    </a:cubicBezTo>
                    <a:cubicBezTo>
                      <a:pt x="695984" y="534650"/>
                      <a:pt x="695831" y="525692"/>
                      <a:pt x="699465" y="517605"/>
                    </a:cubicBezTo>
                    <a:cubicBezTo>
                      <a:pt x="702689" y="510440"/>
                      <a:pt x="709702" y="506191"/>
                      <a:pt x="714104" y="500049"/>
                    </a:cubicBezTo>
                    <a:cubicBezTo>
                      <a:pt x="717430" y="495392"/>
                      <a:pt x="723163" y="483875"/>
                      <a:pt x="720706" y="477938"/>
                    </a:cubicBezTo>
                    <a:cubicBezTo>
                      <a:pt x="715485" y="464988"/>
                      <a:pt x="692965" y="479269"/>
                      <a:pt x="690815" y="464221"/>
                    </a:cubicBezTo>
                    <a:cubicBezTo>
                      <a:pt x="688768" y="449428"/>
                      <a:pt x="689331" y="436325"/>
                      <a:pt x="680220" y="423632"/>
                    </a:cubicBezTo>
                    <a:cubicBezTo>
                      <a:pt x="676688" y="418769"/>
                      <a:pt x="673515" y="415596"/>
                      <a:pt x="673975" y="409505"/>
                    </a:cubicBezTo>
                    <a:cubicBezTo>
                      <a:pt x="674385" y="403312"/>
                      <a:pt x="676023" y="396658"/>
                      <a:pt x="679350" y="391335"/>
                    </a:cubicBezTo>
                    <a:cubicBezTo>
                      <a:pt x="683751" y="384374"/>
                      <a:pt x="690968" y="382070"/>
                      <a:pt x="698083" y="378590"/>
                    </a:cubicBezTo>
                    <a:cubicBezTo>
                      <a:pt x="706579" y="374495"/>
                      <a:pt x="717175" y="372090"/>
                      <a:pt x="724289" y="365692"/>
                    </a:cubicBezTo>
                    <a:cubicBezTo>
                      <a:pt x="729766" y="360727"/>
                      <a:pt x="735959" y="352230"/>
                      <a:pt x="738518" y="345269"/>
                    </a:cubicBezTo>
                    <a:cubicBezTo>
                      <a:pt x="741845" y="336210"/>
                      <a:pt x="738876" y="326638"/>
                      <a:pt x="742920" y="317579"/>
                    </a:cubicBezTo>
                    <a:cubicBezTo>
                      <a:pt x="746503" y="309645"/>
                      <a:pt x="751007" y="303247"/>
                      <a:pt x="757047" y="297054"/>
                    </a:cubicBezTo>
                    <a:cubicBezTo>
                      <a:pt x="763496" y="290400"/>
                      <a:pt x="767130" y="282518"/>
                      <a:pt x="766413" y="272946"/>
                    </a:cubicBezTo>
                    <a:cubicBezTo>
                      <a:pt x="766004" y="267982"/>
                      <a:pt x="764059" y="265269"/>
                      <a:pt x="760169" y="262300"/>
                    </a:cubicBezTo>
                    <a:cubicBezTo>
                      <a:pt x="757354" y="260150"/>
                      <a:pt x="752082" y="258308"/>
                      <a:pt x="752133" y="254111"/>
                    </a:cubicBezTo>
                    <a:cubicBezTo>
                      <a:pt x="752184" y="246228"/>
                      <a:pt x="766260" y="245512"/>
                      <a:pt x="767642" y="236810"/>
                    </a:cubicBezTo>
                    <a:cubicBezTo>
                      <a:pt x="769126" y="227495"/>
                      <a:pt x="756177" y="221865"/>
                      <a:pt x="762933" y="213061"/>
                    </a:cubicBezTo>
                    <a:cubicBezTo>
                      <a:pt x="769433" y="204718"/>
                      <a:pt x="781154" y="201698"/>
                      <a:pt x="790930" y="199651"/>
                    </a:cubicBezTo>
                    <a:cubicBezTo>
                      <a:pt x="829472" y="191615"/>
                      <a:pt x="869395" y="183375"/>
                      <a:pt x="895755" y="151948"/>
                    </a:cubicBezTo>
                    <a:cubicBezTo>
                      <a:pt x="908142" y="137207"/>
                      <a:pt x="919044" y="124052"/>
                      <a:pt x="935525" y="113662"/>
                    </a:cubicBezTo>
                    <a:cubicBezTo>
                      <a:pt x="950624" y="104091"/>
                      <a:pt x="963523" y="91807"/>
                      <a:pt x="974066" y="77373"/>
                    </a:cubicBezTo>
                    <a:cubicBezTo>
                      <a:pt x="979338" y="70105"/>
                      <a:pt x="983945" y="62529"/>
                      <a:pt x="989524" y="55517"/>
                    </a:cubicBezTo>
                    <a:cubicBezTo>
                      <a:pt x="992032" y="52344"/>
                      <a:pt x="994591" y="49580"/>
                      <a:pt x="997509" y="46816"/>
                    </a:cubicBezTo>
                    <a:cubicBezTo>
                      <a:pt x="1001450" y="43028"/>
                      <a:pt x="1006056" y="40418"/>
                      <a:pt x="1010254" y="36886"/>
                    </a:cubicBezTo>
                    <a:cubicBezTo>
                      <a:pt x="1013171" y="34481"/>
                      <a:pt x="1015372" y="31461"/>
                      <a:pt x="1018699" y="29567"/>
                    </a:cubicBezTo>
                    <a:cubicBezTo>
                      <a:pt x="1021207" y="28134"/>
                      <a:pt x="1023817" y="27622"/>
                      <a:pt x="1026428" y="26547"/>
                    </a:cubicBezTo>
                    <a:cubicBezTo>
                      <a:pt x="1033030" y="23783"/>
                      <a:pt x="1037739" y="16515"/>
                      <a:pt x="1043421" y="12318"/>
                    </a:cubicBezTo>
                    <a:cubicBezTo>
                      <a:pt x="1046031" y="10322"/>
                      <a:pt x="1052429" y="6125"/>
                      <a:pt x="1055705" y="8275"/>
                    </a:cubicBezTo>
                    <a:cubicBezTo>
                      <a:pt x="1058673" y="10220"/>
                      <a:pt x="1058418" y="16055"/>
                      <a:pt x="1059287" y="19023"/>
                    </a:cubicBezTo>
                    <a:cubicBezTo>
                      <a:pt x="1060363" y="22555"/>
                      <a:pt x="1062000" y="25319"/>
                      <a:pt x="1064918" y="27571"/>
                    </a:cubicBezTo>
                    <a:cubicBezTo>
                      <a:pt x="1072493" y="33508"/>
                      <a:pt x="1080375" y="38678"/>
                      <a:pt x="1089537" y="41698"/>
                    </a:cubicBezTo>
                    <a:cubicBezTo>
                      <a:pt x="1094758" y="43438"/>
                      <a:pt x="1100235" y="44513"/>
                      <a:pt x="1105712" y="45178"/>
                    </a:cubicBezTo>
                    <a:cubicBezTo>
                      <a:pt x="1118149" y="46560"/>
                      <a:pt x="1132634" y="45536"/>
                      <a:pt x="1143229" y="53265"/>
                    </a:cubicBezTo>
                    <a:cubicBezTo>
                      <a:pt x="1165085" y="69030"/>
                      <a:pt x="1161963" y="111205"/>
                      <a:pt x="1157407" y="134085"/>
                    </a:cubicBezTo>
                    <a:cubicBezTo>
                      <a:pt x="1153312" y="154302"/>
                      <a:pt x="1144611" y="173138"/>
                      <a:pt x="1135091" y="191308"/>
                    </a:cubicBezTo>
                    <a:cubicBezTo>
                      <a:pt x="1126288" y="208148"/>
                      <a:pt x="1114156" y="223247"/>
                      <a:pt x="1106223" y="240342"/>
                    </a:cubicBezTo>
                    <a:cubicBezTo>
                      <a:pt x="1100388" y="252882"/>
                      <a:pt x="1092097" y="266037"/>
                      <a:pt x="1078226" y="270592"/>
                    </a:cubicBezTo>
                    <a:cubicBezTo>
                      <a:pt x="1064560" y="275045"/>
                      <a:pt x="1044700" y="273151"/>
                      <a:pt x="1041169" y="291424"/>
                    </a:cubicBezTo>
                    <a:cubicBezTo>
                      <a:pt x="1039019" y="302787"/>
                      <a:pt x="1043523" y="316657"/>
                      <a:pt x="1046799" y="327252"/>
                    </a:cubicBezTo>
                    <a:cubicBezTo>
                      <a:pt x="1052736" y="346446"/>
                      <a:pt x="1054220" y="361597"/>
                      <a:pt x="1053504" y="381661"/>
                    </a:cubicBezTo>
                    <a:cubicBezTo>
                      <a:pt x="1052889" y="400241"/>
                      <a:pt x="1054015" y="422864"/>
                      <a:pt x="1038507" y="436069"/>
                    </a:cubicBezTo>
                    <a:cubicBezTo>
                      <a:pt x="1024892" y="447739"/>
                      <a:pt x="1012250" y="450094"/>
                      <a:pt x="1008667" y="469902"/>
                    </a:cubicBezTo>
                    <a:cubicBezTo>
                      <a:pt x="1004981" y="490120"/>
                      <a:pt x="1006824" y="510747"/>
                      <a:pt x="993568" y="527996"/>
                    </a:cubicBezTo>
                    <a:cubicBezTo>
                      <a:pt x="982051" y="542993"/>
                      <a:pt x="972787" y="552615"/>
                      <a:pt x="968027" y="571707"/>
                    </a:cubicBezTo>
                    <a:cubicBezTo>
                      <a:pt x="962960" y="592078"/>
                      <a:pt x="957790" y="609992"/>
                      <a:pt x="945250" y="627036"/>
                    </a:cubicBezTo>
                    <a:cubicBezTo>
                      <a:pt x="934859" y="641214"/>
                      <a:pt x="928718" y="653703"/>
                      <a:pt x="930048" y="671771"/>
                    </a:cubicBezTo>
                    <a:cubicBezTo>
                      <a:pt x="932403" y="704017"/>
                      <a:pt x="971046" y="749827"/>
                      <a:pt x="933580" y="773627"/>
                    </a:cubicBezTo>
                    <a:cubicBezTo>
                      <a:pt x="917918" y="783608"/>
                      <a:pt x="898417" y="785706"/>
                      <a:pt x="891251" y="805105"/>
                    </a:cubicBezTo>
                    <a:cubicBezTo>
                      <a:pt x="884085" y="824401"/>
                      <a:pt x="888845" y="848867"/>
                      <a:pt x="876663" y="866372"/>
                    </a:cubicBezTo>
                    <a:cubicBezTo>
                      <a:pt x="867143" y="880039"/>
                      <a:pt x="849485" y="876148"/>
                      <a:pt x="835665" y="881676"/>
                    </a:cubicBezTo>
                    <a:cubicBezTo>
                      <a:pt x="816011" y="889559"/>
                      <a:pt x="807258" y="909623"/>
                      <a:pt x="796510" y="926309"/>
                    </a:cubicBezTo>
                    <a:cubicBezTo>
                      <a:pt x="785403" y="943711"/>
                      <a:pt x="772453" y="950723"/>
                      <a:pt x="751980" y="951184"/>
                    </a:cubicBezTo>
                    <a:cubicBezTo>
                      <a:pt x="735652" y="951542"/>
                      <a:pt x="726900" y="951440"/>
                      <a:pt x="721218" y="968126"/>
                    </a:cubicBezTo>
                    <a:cubicBezTo>
                      <a:pt x="715127" y="985938"/>
                      <a:pt x="706426" y="999911"/>
                      <a:pt x="685287" y="998580"/>
                    </a:cubicBezTo>
                    <a:cubicBezTo>
                      <a:pt x="665888" y="997454"/>
                      <a:pt x="647616" y="985733"/>
                      <a:pt x="630981" y="976571"/>
                    </a:cubicBezTo>
                    <a:cubicBezTo>
                      <a:pt x="615114" y="967921"/>
                      <a:pt x="604621" y="957633"/>
                      <a:pt x="595562" y="941868"/>
                    </a:cubicBezTo>
                    <a:cubicBezTo>
                      <a:pt x="590187" y="932451"/>
                      <a:pt x="580258" y="906552"/>
                      <a:pt x="565568" y="916532"/>
                    </a:cubicBezTo>
                    <a:cubicBezTo>
                      <a:pt x="551799" y="925848"/>
                      <a:pt x="554615" y="947959"/>
                      <a:pt x="562395" y="959834"/>
                    </a:cubicBezTo>
                    <a:cubicBezTo>
                      <a:pt x="570277" y="971811"/>
                      <a:pt x="580872" y="981945"/>
                      <a:pt x="589932" y="993052"/>
                    </a:cubicBezTo>
                    <a:cubicBezTo>
                      <a:pt x="599247" y="1004364"/>
                      <a:pt x="607027" y="1015880"/>
                      <a:pt x="619362" y="1024275"/>
                    </a:cubicBezTo>
                    <a:cubicBezTo>
                      <a:pt x="626221" y="1028932"/>
                      <a:pt x="634359" y="1028728"/>
                      <a:pt x="642139" y="1030570"/>
                    </a:cubicBezTo>
                    <a:cubicBezTo>
                      <a:pt x="650277" y="1032515"/>
                      <a:pt x="657545" y="1036559"/>
                      <a:pt x="665018" y="1040142"/>
                    </a:cubicBezTo>
                    <a:cubicBezTo>
                      <a:pt x="680118" y="1047410"/>
                      <a:pt x="697981" y="1061895"/>
                      <a:pt x="715485" y="1059847"/>
                    </a:cubicBezTo>
                    <a:cubicBezTo>
                      <a:pt x="731148" y="1058005"/>
                      <a:pt x="745991" y="1044697"/>
                      <a:pt x="760937" y="1039374"/>
                    </a:cubicBezTo>
                    <a:cubicBezTo>
                      <a:pt x="802652" y="1024479"/>
                      <a:pt x="851891" y="1023404"/>
                      <a:pt x="880758" y="984863"/>
                    </a:cubicBezTo>
                    <a:cubicBezTo>
                      <a:pt x="895141" y="965669"/>
                      <a:pt x="905122" y="941817"/>
                      <a:pt x="925339" y="927639"/>
                    </a:cubicBezTo>
                    <a:cubicBezTo>
                      <a:pt x="941821" y="915918"/>
                      <a:pt x="964188" y="914536"/>
                      <a:pt x="978827" y="899949"/>
                    </a:cubicBezTo>
                    <a:cubicBezTo>
                      <a:pt x="995769" y="883058"/>
                      <a:pt x="994438" y="857569"/>
                      <a:pt x="992442" y="835611"/>
                    </a:cubicBezTo>
                    <a:cubicBezTo>
                      <a:pt x="990445" y="814216"/>
                      <a:pt x="989626" y="794561"/>
                      <a:pt x="1001654" y="775777"/>
                    </a:cubicBezTo>
                    <a:cubicBezTo>
                      <a:pt x="1010919" y="761138"/>
                      <a:pt x="1024687" y="748393"/>
                      <a:pt x="1042499" y="746858"/>
                    </a:cubicBezTo>
                    <a:cubicBezTo>
                      <a:pt x="1062666" y="745066"/>
                      <a:pt x="1085136" y="749161"/>
                      <a:pt x="1105199" y="751311"/>
                    </a:cubicBezTo>
                    <a:cubicBezTo>
                      <a:pt x="1125571" y="753512"/>
                      <a:pt x="1138008" y="759040"/>
                      <a:pt x="1140721" y="780690"/>
                    </a:cubicBezTo>
                    <a:cubicBezTo>
                      <a:pt x="1143280" y="801727"/>
                      <a:pt x="1145532" y="820921"/>
                      <a:pt x="1151675" y="841343"/>
                    </a:cubicBezTo>
                    <a:cubicBezTo>
                      <a:pt x="1160324" y="870262"/>
                      <a:pt x="1146096" y="891401"/>
                      <a:pt x="1129359" y="913410"/>
                    </a:cubicBezTo>
                    <a:cubicBezTo>
                      <a:pt x="1121016" y="924415"/>
                      <a:pt x="1108783" y="933577"/>
                      <a:pt x="1109960" y="949034"/>
                    </a:cubicBezTo>
                    <a:cubicBezTo>
                      <a:pt x="1111086" y="964134"/>
                      <a:pt x="1110471" y="982099"/>
                      <a:pt x="1118508" y="995458"/>
                    </a:cubicBezTo>
                    <a:cubicBezTo>
                      <a:pt x="1126492" y="1008766"/>
                      <a:pt x="1144560" y="1013321"/>
                      <a:pt x="1158226" y="1018388"/>
                    </a:cubicBezTo>
                    <a:cubicBezTo>
                      <a:pt x="1194516" y="1031747"/>
                      <a:pt x="1201272" y="1071773"/>
                      <a:pt x="1220927" y="1100487"/>
                    </a:cubicBezTo>
                    <a:cubicBezTo>
                      <a:pt x="1243089" y="1103814"/>
                      <a:pt x="1227580" y="1064351"/>
                      <a:pt x="1222769" y="1054831"/>
                    </a:cubicBezTo>
                    <a:cubicBezTo>
                      <a:pt x="1219186" y="1047666"/>
                      <a:pt x="1215040" y="1041114"/>
                      <a:pt x="1210536" y="1034562"/>
                    </a:cubicBezTo>
                    <a:cubicBezTo>
                      <a:pt x="1204650" y="1025963"/>
                      <a:pt x="1207158" y="1020385"/>
                      <a:pt x="1204241" y="1011479"/>
                    </a:cubicBezTo>
                    <a:cubicBezTo>
                      <a:pt x="1198252" y="992848"/>
                      <a:pt x="1168309" y="1000679"/>
                      <a:pt x="1154694" y="990442"/>
                    </a:cubicBezTo>
                    <a:cubicBezTo>
                      <a:pt x="1146249" y="984146"/>
                      <a:pt x="1147528" y="977493"/>
                      <a:pt x="1149730" y="968382"/>
                    </a:cubicBezTo>
                    <a:cubicBezTo>
                      <a:pt x="1151930" y="959015"/>
                      <a:pt x="1149627" y="950826"/>
                      <a:pt x="1149832" y="941357"/>
                    </a:cubicBezTo>
                    <a:cubicBezTo>
                      <a:pt x="1150036" y="931888"/>
                      <a:pt x="1150088" y="920064"/>
                      <a:pt x="1154746" y="911568"/>
                    </a:cubicBezTo>
                    <a:cubicBezTo>
                      <a:pt x="1162116" y="898311"/>
                      <a:pt x="1171432" y="912898"/>
                      <a:pt x="1180337" y="903173"/>
                    </a:cubicBezTo>
                    <a:cubicBezTo>
                      <a:pt x="1186735" y="896212"/>
                      <a:pt x="1188527" y="884850"/>
                      <a:pt x="1192519" y="876456"/>
                    </a:cubicBezTo>
                    <a:cubicBezTo>
                      <a:pt x="1196921" y="867140"/>
                      <a:pt x="1200760" y="859872"/>
                      <a:pt x="1199992" y="849328"/>
                    </a:cubicBezTo>
                    <a:cubicBezTo>
                      <a:pt x="1199122" y="838221"/>
                      <a:pt x="1199583" y="831311"/>
                      <a:pt x="1204087" y="820870"/>
                    </a:cubicBezTo>
                    <a:cubicBezTo>
                      <a:pt x="1209154" y="809097"/>
                      <a:pt x="1211508" y="799066"/>
                      <a:pt x="1201425" y="789136"/>
                    </a:cubicBezTo>
                    <a:cubicBezTo>
                      <a:pt x="1192622" y="780435"/>
                      <a:pt x="1179365" y="777210"/>
                      <a:pt x="1172353" y="766615"/>
                    </a:cubicBezTo>
                    <a:cubicBezTo>
                      <a:pt x="1166057" y="757197"/>
                      <a:pt x="1165443" y="745271"/>
                      <a:pt x="1157816" y="736519"/>
                    </a:cubicBezTo>
                    <a:cubicBezTo>
                      <a:pt x="1151060" y="728739"/>
                      <a:pt x="1141284" y="726794"/>
                      <a:pt x="1133350" y="720856"/>
                    </a:cubicBezTo>
                    <a:cubicBezTo>
                      <a:pt x="1125059" y="714663"/>
                      <a:pt x="1121476" y="704119"/>
                      <a:pt x="1113235" y="697875"/>
                    </a:cubicBezTo>
                    <a:cubicBezTo>
                      <a:pt x="1102385" y="689583"/>
                      <a:pt x="1090459" y="694957"/>
                      <a:pt x="1079147" y="699359"/>
                    </a:cubicBezTo>
                    <a:cubicBezTo>
                      <a:pt x="1067989" y="703710"/>
                      <a:pt x="1058878" y="707088"/>
                      <a:pt x="1050126" y="697158"/>
                    </a:cubicBezTo>
                    <a:cubicBezTo>
                      <a:pt x="1041834" y="687741"/>
                      <a:pt x="1038251" y="681343"/>
                      <a:pt x="1024687" y="679909"/>
                    </a:cubicBezTo>
                    <a:cubicBezTo>
                      <a:pt x="1015986" y="678988"/>
                      <a:pt x="998942" y="681701"/>
                      <a:pt x="997458" y="669570"/>
                    </a:cubicBezTo>
                    <a:cubicBezTo>
                      <a:pt x="996075" y="658310"/>
                      <a:pt x="1010202" y="647254"/>
                      <a:pt x="1015065" y="638297"/>
                    </a:cubicBezTo>
                    <a:cubicBezTo>
                      <a:pt x="1020797" y="627804"/>
                      <a:pt x="1018340" y="618540"/>
                      <a:pt x="1017522" y="607279"/>
                    </a:cubicBezTo>
                    <a:cubicBezTo>
                      <a:pt x="1016703" y="596019"/>
                      <a:pt x="1020337" y="588904"/>
                      <a:pt x="1027502" y="580357"/>
                    </a:cubicBezTo>
                    <a:cubicBezTo>
                      <a:pt x="1034975" y="571502"/>
                      <a:pt x="1042755" y="563057"/>
                      <a:pt x="1047106" y="552103"/>
                    </a:cubicBezTo>
                    <a:cubicBezTo>
                      <a:pt x="1051047" y="542225"/>
                      <a:pt x="1051969" y="531374"/>
                      <a:pt x="1056114" y="521495"/>
                    </a:cubicBezTo>
                    <a:cubicBezTo>
                      <a:pt x="1064918" y="500356"/>
                      <a:pt x="1088309" y="495340"/>
                      <a:pt x="1103869" y="481009"/>
                    </a:cubicBezTo>
                    <a:cubicBezTo>
                      <a:pt x="1119787" y="466421"/>
                      <a:pt x="1122961" y="429262"/>
                      <a:pt x="1120401" y="408993"/>
                    </a:cubicBezTo>
                    <a:cubicBezTo>
                      <a:pt x="1119531" y="402442"/>
                      <a:pt x="1116460" y="396299"/>
                      <a:pt x="1116358" y="389594"/>
                    </a:cubicBezTo>
                    <a:cubicBezTo>
                      <a:pt x="1116255" y="382480"/>
                      <a:pt x="1119582" y="376645"/>
                      <a:pt x="1121630" y="370042"/>
                    </a:cubicBezTo>
                    <a:cubicBezTo>
                      <a:pt x="1125571" y="357246"/>
                      <a:pt x="1124240" y="341789"/>
                      <a:pt x="1114822" y="331705"/>
                    </a:cubicBezTo>
                    <a:cubicBezTo>
                      <a:pt x="1105712" y="321929"/>
                      <a:pt x="1093990" y="313484"/>
                      <a:pt x="1110728" y="302991"/>
                    </a:cubicBezTo>
                    <a:cubicBezTo>
                      <a:pt x="1120913" y="296644"/>
                      <a:pt x="1132276" y="295058"/>
                      <a:pt x="1138725" y="284667"/>
                    </a:cubicBezTo>
                    <a:cubicBezTo>
                      <a:pt x="1144406" y="275557"/>
                      <a:pt x="1148962" y="264655"/>
                      <a:pt x="1159403" y="259843"/>
                    </a:cubicBezTo>
                    <a:cubicBezTo>
                      <a:pt x="1177420" y="251551"/>
                      <a:pt x="1197638" y="259843"/>
                      <a:pt x="1216012" y="249606"/>
                    </a:cubicBezTo>
                    <a:cubicBezTo>
                      <a:pt x="1223946" y="245153"/>
                      <a:pt x="1229679" y="238346"/>
                      <a:pt x="1236384" y="232306"/>
                    </a:cubicBezTo>
                    <a:cubicBezTo>
                      <a:pt x="1247696" y="222274"/>
                      <a:pt x="1260389" y="210604"/>
                      <a:pt x="1265559" y="195966"/>
                    </a:cubicBezTo>
                    <a:cubicBezTo>
                      <a:pt x="1270575" y="181686"/>
                      <a:pt x="1265149" y="167354"/>
                      <a:pt x="1275335" y="154763"/>
                    </a:cubicBezTo>
                    <a:cubicBezTo>
                      <a:pt x="1281169" y="147597"/>
                      <a:pt x="1292686" y="130553"/>
                      <a:pt x="1302513" y="132140"/>
                    </a:cubicBezTo>
                    <a:cubicBezTo>
                      <a:pt x="1308605" y="153125"/>
                      <a:pt x="1301234" y="168327"/>
                      <a:pt x="1295143" y="187930"/>
                    </a:cubicBezTo>
                    <a:cubicBezTo>
                      <a:pt x="1290127" y="204104"/>
                      <a:pt x="1301029" y="229389"/>
                      <a:pt x="1285008" y="241008"/>
                    </a:cubicBezTo>
                    <a:cubicBezTo>
                      <a:pt x="1271086" y="251193"/>
                      <a:pt x="1249947" y="258257"/>
                      <a:pt x="1244625" y="276990"/>
                    </a:cubicBezTo>
                    <a:cubicBezTo>
                      <a:pt x="1240837" y="290298"/>
                      <a:pt x="1247747" y="302735"/>
                      <a:pt x="1248565" y="315890"/>
                    </a:cubicBezTo>
                    <a:cubicBezTo>
                      <a:pt x="1250204" y="343273"/>
                      <a:pt x="1215961" y="355813"/>
                      <a:pt x="1238534" y="383145"/>
                    </a:cubicBezTo>
                    <a:cubicBezTo>
                      <a:pt x="1246416" y="392717"/>
                      <a:pt x="1254452" y="401725"/>
                      <a:pt x="1262078" y="411501"/>
                    </a:cubicBezTo>
                    <a:cubicBezTo>
                      <a:pt x="1270267" y="422045"/>
                      <a:pt x="1280863" y="425730"/>
                      <a:pt x="1293505" y="429364"/>
                    </a:cubicBezTo>
                    <a:cubicBezTo>
                      <a:pt x="1306301" y="433050"/>
                      <a:pt x="1319609" y="435762"/>
                      <a:pt x="1325392" y="449070"/>
                    </a:cubicBezTo>
                    <a:cubicBezTo>
                      <a:pt x="1331637" y="463504"/>
                      <a:pt x="1333429" y="475686"/>
                      <a:pt x="1347913" y="484848"/>
                    </a:cubicBezTo>
                    <a:cubicBezTo>
                      <a:pt x="1353032" y="488072"/>
                      <a:pt x="1380927" y="501124"/>
                      <a:pt x="1385227" y="491041"/>
                    </a:cubicBezTo>
                    <a:cubicBezTo>
                      <a:pt x="1387888" y="484848"/>
                      <a:pt x="1368438" y="469032"/>
                      <a:pt x="1365265" y="464169"/>
                    </a:cubicBezTo>
                    <a:cubicBezTo>
                      <a:pt x="1358150" y="453216"/>
                      <a:pt x="1358048" y="440011"/>
                      <a:pt x="1351855" y="428853"/>
                    </a:cubicBezTo>
                    <a:cubicBezTo>
                      <a:pt x="1344843" y="416159"/>
                      <a:pt x="1330460" y="410119"/>
                      <a:pt x="1319097" y="402135"/>
                    </a:cubicBezTo>
                    <a:cubicBezTo>
                      <a:pt x="1299340" y="388212"/>
                      <a:pt x="1286953" y="362723"/>
                      <a:pt x="1283063" y="339281"/>
                    </a:cubicBezTo>
                    <a:cubicBezTo>
                      <a:pt x="1281374" y="329249"/>
                      <a:pt x="1280351" y="315941"/>
                      <a:pt x="1283882" y="306165"/>
                    </a:cubicBezTo>
                    <a:cubicBezTo>
                      <a:pt x="1289206" y="291373"/>
                      <a:pt x="1299647" y="297412"/>
                      <a:pt x="1311368" y="294495"/>
                    </a:cubicBezTo>
                    <a:cubicBezTo>
                      <a:pt x="1318585" y="292652"/>
                      <a:pt x="1329282" y="285231"/>
                      <a:pt x="1336858" y="287841"/>
                    </a:cubicBezTo>
                    <a:cubicBezTo>
                      <a:pt x="1343870" y="290195"/>
                      <a:pt x="1344945" y="302991"/>
                      <a:pt x="1348988" y="309082"/>
                    </a:cubicBezTo>
                    <a:cubicBezTo>
                      <a:pt x="1358201" y="322953"/>
                      <a:pt x="1369411" y="346446"/>
                      <a:pt x="1389935" y="340048"/>
                    </a:cubicBezTo>
                    <a:cubicBezTo>
                      <a:pt x="1421976" y="330068"/>
                      <a:pt x="1376474" y="288762"/>
                      <a:pt x="1383026" y="273202"/>
                    </a:cubicBezTo>
                    <a:cubicBezTo>
                      <a:pt x="1386967" y="263887"/>
                      <a:pt x="1407134" y="262044"/>
                      <a:pt x="1415425" y="260918"/>
                    </a:cubicBezTo>
                    <a:cubicBezTo>
                      <a:pt x="1418394" y="260509"/>
                      <a:pt x="1421362" y="260253"/>
                      <a:pt x="1424280" y="260150"/>
                    </a:cubicBezTo>
                    <a:cubicBezTo>
                      <a:pt x="1422181" y="278372"/>
                      <a:pt x="1438765" y="298794"/>
                      <a:pt x="1456167" y="300995"/>
                    </a:cubicBezTo>
                    <a:cubicBezTo>
                      <a:pt x="1462361" y="301814"/>
                      <a:pt x="1470192" y="302019"/>
                      <a:pt x="1474184" y="307751"/>
                    </a:cubicBezTo>
                    <a:cubicBezTo>
                      <a:pt x="1477562" y="312614"/>
                      <a:pt x="1476999" y="320650"/>
                      <a:pt x="1476641" y="326280"/>
                    </a:cubicBezTo>
                    <a:cubicBezTo>
                      <a:pt x="1475668" y="341840"/>
                      <a:pt x="1469424" y="355148"/>
                      <a:pt x="1459955" y="367278"/>
                    </a:cubicBezTo>
                    <a:cubicBezTo>
                      <a:pt x="1452380" y="377054"/>
                      <a:pt x="1441580" y="381610"/>
                      <a:pt x="1429808" y="384476"/>
                    </a:cubicBezTo>
                    <a:cubicBezTo>
                      <a:pt x="1418650" y="387240"/>
                      <a:pt x="1402219" y="390772"/>
                      <a:pt x="1410102" y="405769"/>
                    </a:cubicBezTo>
                    <a:cubicBezTo>
                      <a:pt x="1416654" y="418155"/>
                      <a:pt x="1427505" y="427778"/>
                      <a:pt x="1432264" y="441137"/>
                    </a:cubicBezTo>
                    <a:cubicBezTo>
                      <a:pt x="1437485" y="456133"/>
                      <a:pt x="1447005" y="467496"/>
                      <a:pt x="1454274" y="481316"/>
                    </a:cubicBezTo>
                    <a:cubicBezTo>
                      <a:pt x="1461644" y="495392"/>
                      <a:pt x="1459341" y="513664"/>
                      <a:pt x="1458573" y="528866"/>
                    </a:cubicBezTo>
                    <a:cubicBezTo>
                      <a:pt x="1457652" y="545603"/>
                      <a:pt x="1456372" y="563415"/>
                      <a:pt x="1451458" y="579487"/>
                    </a:cubicBezTo>
                    <a:cubicBezTo>
                      <a:pt x="1447005" y="593972"/>
                      <a:pt x="1431497" y="594330"/>
                      <a:pt x="1418905" y="595047"/>
                    </a:cubicBezTo>
                    <a:cubicBezTo>
                      <a:pt x="1403550" y="595968"/>
                      <a:pt x="1398534" y="602724"/>
                      <a:pt x="1392341" y="615981"/>
                    </a:cubicBezTo>
                    <a:cubicBezTo>
                      <a:pt x="1385533" y="630722"/>
                      <a:pt x="1375962" y="640600"/>
                      <a:pt x="1359532" y="643927"/>
                    </a:cubicBezTo>
                    <a:cubicBezTo>
                      <a:pt x="1346225" y="646589"/>
                      <a:pt x="1331023" y="644900"/>
                      <a:pt x="1320377" y="654932"/>
                    </a:cubicBezTo>
                    <a:cubicBezTo>
                      <a:pt x="1311010" y="663838"/>
                      <a:pt x="1307120" y="678681"/>
                      <a:pt x="1310293" y="691067"/>
                    </a:cubicBezTo>
                    <a:cubicBezTo>
                      <a:pt x="1313569" y="704068"/>
                      <a:pt x="1323499" y="714510"/>
                      <a:pt x="1328617" y="726692"/>
                    </a:cubicBezTo>
                    <a:cubicBezTo>
                      <a:pt x="1333838" y="739078"/>
                      <a:pt x="1334401" y="752846"/>
                      <a:pt x="1339468" y="765233"/>
                    </a:cubicBezTo>
                    <a:cubicBezTo>
                      <a:pt x="1344228" y="776800"/>
                      <a:pt x="1354311" y="785604"/>
                      <a:pt x="1365060" y="791541"/>
                    </a:cubicBezTo>
                    <a:cubicBezTo>
                      <a:pt x="1380466" y="800191"/>
                      <a:pt x="1397920" y="797786"/>
                      <a:pt x="1414094" y="793128"/>
                    </a:cubicBezTo>
                    <a:cubicBezTo>
                      <a:pt x="1422386" y="790723"/>
                      <a:pt x="1430473" y="787754"/>
                      <a:pt x="1438816" y="785348"/>
                    </a:cubicBezTo>
                    <a:cubicBezTo>
                      <a:pt x="1441222" y="784683"/>
                      <a:pt x="1447876" y="781612"/>
                      <a:pt x="1450230" y="782584"/>
                    </a:cubicBezTo>
                    <a:cubicBezTo>
                      <a:pt x="1452994" y="783659"/>
                      <a:pt x="1453250" y="789187"/>
                      <a:pt x="1453352" y="791951"/>
                    </a:cubicBezTo>
                    <a:cubicBezTo>
                      <a:pt x="1453813" y="804286"/>
                      <a:pt x="1452277" y="814728"/>
                      <a:pt x="1463333" y="822713"/>
                    </a:cubicBezTo>
                    <a:cubicBezTo>
                      <a:pt x="1470806" y="828138"/>
                      <a:pt x="1477613" y="830441"/>
                      <a:pt x="1477613" y="840831"/>
                    </a:cubicBezTo>
                    <a:cubicBezTo>
                      <a:pt x="1477511" y="856903"/>
                      <a:pt x="1471881" y="873948"/>
                      <a:pt x="1477869" y="889610"/>
                    </a:cubicBezTo>
                    <a:cubicBezTo>
                      <a:pt x="1480787" y="897287"/>
                      <a:pt x="1486417" y="903839"/>
                      <a:pt x="1486724" y="912438"/>
                    </a:cubicBezTo>
                    <a:cubicBezTo>
                      <a:pt x="1487032" y="920729"/>
                      <a:pt x="1483448" y="929226"/>
                      <a:pt x="1480275" y="936648"/>
                    </a:cubicBezTo>
                    <a:cubicBezTo>
                      <a:pt x="1476232" y="945861"/>
                      <a:pt x="1466455" y="959066"/>
                      <a:pt x="1466916" y="970532"/>
                    </a:cubicBezTo>
                    <a:cubicBezTo>
                      <a:pt x="1421925" y="969917"/>
                      <a:pt x="1430371" y="995611"/>
                      <a:pt x="1436001" y="1010660"/>
                    </a:cubicBezTo>
                    <a:cubicBezTo>
                      <a:pt x="1441631" y="1025708"/>
                      <a:pt x="1406519" y="1007486"/>
                      <a:pt x="1385892" y="1004364"/>
                    </a:cubicBezTo>
                    <a:cubicBezTo>
                      <a:pt x="1365162" y="1001242"/>
                      <a:pt x="1394644" y="1058261"/>
                      <a:pt x="1400274" y="1073309"/>
                    </a:cubicBezTo>
                    <a:cubicBezTo>
                      <a:pt x="1405956" y="1088357"/>
                      <a:pt x="1389628" y="1100897"/>
                      <a:pt x="1379597" y="1122855"/>
                    </a:cubicBezTo>
                    <a:cubicBezTo>
                      <a:pt x="1369513" y="1144761"/>
                      <a:pt x="1411587" y="1179925"/>
                      <a:pt x="1420339" y="1194973"/>
                    </a:cubicBezTo>
                    <a:cubicBezTo>
                      <a:pt x="1429142" y="1210021"/>
                      <a:pt x="1410358" y="1230750"/>
                      <a:pt x="1398432" y="1244519"/>
                    </a:cubicBezTo>
                    <a:cubicBezTo>
                      <a:pt x="1386506" y="1258338"/>
                      <a:pt x="1397204" y="1270879"/>
                      <a:pt x="1405290" y="1290328"/>
                    </a:cubicBezTo>
                    <a:cubicBezTo>
                      <a:pt x="1413480" y="1309727"/>
                      <a:pt x="1393416" y="1325440"/>
                      <a:pt x="1390857" y="1347399"/>
                    </a:cubicBezTo>
                    <a:cubicBezTo>
                      <a:pt x="1388349" y="1369305"/>
                      <a:pt x="1409027" y="1387527"/>
                      <a:pt x="1429756" y="1398173"/>
                    </a:cubicBezTo>
                    <a:cubicBezTo>
                      <a:pt x="1450435" y="1408819"/>
                      <a:pt x="1445419" y="1437021"/>
                      <a:pt x="1449872" y="1457086"/>
                    </a:cubicBezTo>
                    <a:cubicBezTo>
                      <a:pt x="1454222" y="1477150"/>
                      <a:pt x="1419110" y="1513490"/>
                      <a:pt x="1428528" y="1549882"/>
                    </a:cubicBezTo>
                    <a:cubicBezTo>
                      <a:pt x="1437946" y="1586222"/>
                      <a:pt x="1489949" y="1575576"/>
                      <a:pt x="1517588" y="1579978"/>
                    </a:cubicBezTo>
                    <a:cubicBezTo>
                      <a:pt x="1545125" y="1584380"/>
                      <a:pt x="1516923" y="1640170"/>
                      <a:pt x="1508170" y="1650202"/>
                    </a:cubicBezTo>
                    <a:cubicBezTo>
                      <a:pt x="1499366" y="1660234"/>
                      <a:pt x="1504997" y="1682141"/>
                      <a:pt x="1510678" y="1698469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79"/>
              <p:cNvSpPr/>
              <p:nvPr/>
            </p:nvSpPr>
            <p:spPr>
              <a:xfrm>
                <a:off x="5273426" y="2353674"/>
                <a:ext cx="92130" cy="61420"/>
              </a:xfrm>
              <a:custGeom>
                <a:rect b="b" l="l" r="r" t="t"/>
                <a:pathLst>
                  <a:path extrusionOk="0" h="61420" w="92130">
                    <a:moveTo>
                      <a:pt x="25540" y="50215"/>
                    </a:moveTo>
                    <a:cubicBezTo>
                      <a:pt x="21037" y="50573"/>
                      <a:pt x="13666" y="53030"/>
                      <a:pt x="9622" y="50010"/>
                    </a:cubicBezTo>
                    <a:cubicBezTo>
                      <a:pt x="5272" y="46734"/>
                      <a:pt x="9213" y="41769"/>
                      <a:pt x="11823" y="38801"/>
                    </a:cubicBezTo>
                    <a:cubicBezTo>
                      <a:pt x="15765" y="34399"/>
                      <a:pt x="20524" y="30816"/>
                      <a:pt x="24517" y="26465"/>
                    </a:cubicBezTo>
                    <a:cubicBezTo>
                      <a:pt x="29021" y="21603"/>
                      <a:pt x="32706" y="15717"/>
                      <a:pt x="37825" y="11469"/>
                    </a:cubicBezTo>
                    <a:cubicBezTo>
                      <a:pt x="48061" y="2921"/>
                      <a:pt x="62854" y="10547"/>
                      <a:pt x="72016" y="17457"/>
                    </a:cubicBezTo>
                    <a:cubicBezTo>
                      <a:pt x="77134" y="21296"/>
                      <a:pt x="83276" y="26465"/>
                      <a:pt x="86091" y="32352"/>
                    </a:cubicBezTo>
                    <a:cubicBezTo>
                      <a:pt x="91465" y="43612"/>
                      <a:pt x="74626" y="49601"/>
                      <a:pt x="66846" y="52211"/>
                    </a:cubicBezTo>
                    <a:cubicBezTo>
                      <a:pt x="60551" y="54361"/>
                      <a:pt x="52566" y="56101"/>
                      <a:pt x="46065" y="54002"/>
                    </a:cubicBezTo>
                    <a:cubicBezTo>
                      <a:pt x="39207" y="51750"/>
                      <a:pt x="33065" y="49601"/>
                      <a:pt x="25540" y="5021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79"/>
              <p:cNvSpPr/>
              <p:nvPr/>
            </p:nvSpPr>
            <p:spPr>
              <a:xfrm>
                <a:off x="5288900" y="2252871"/>
                <a:ext cx="35828" cy="25591"/>
              </a:xfrm>
              <a:custGeom>
                <a:rect b="b" l="l" r="r" t="t"/>
                <a:pathLst>
                  <a:path extrusionOk="0" h="25591" w="35828">
                    <a:moveTo>
                      <a:pt x="9197" y="12207"/>
                    </a:moveTo>
                    <a:cubicBezTo>
                      <a:pt x="14315" y="5706"/>
                      <a:pt x="34481" y="5348"/>
                      <a:pt x="29977" y="16813"/>
                    </a:cubicBezTo>
                    <a:cubicBezTo>
                      <a:pt x="28083" y="21625"/>
                      <a:pt x="19536" y="22290"/>
                      <a:pt x="15134" y="22751"/>
                    </a:cubicBezTo>
                    <a:cubicBezTo>
                      <a:pt x="9606" y="23314"/>
                      <a:pt x="5255" y="17172"/>
                      <a:pt x="9197" y="1215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3" name="Google Shape;923;p79"/>
              <p:cNvSpPr/>
              <p:nvPr/>
            </p:nvSpPr>
            <p:spPr>
              <a:xfrm>
                <a:off x="5309265" y="2198069"/>
                <a:ext cx="25591" cy="40947"/>
              </a:xfrm>
              <a:custGeom>
                <a:rect b="b" l="l" r="r" t="t"/>
                <a:pathLst>
                  <a:path extrusionOk="0" h="40947" w="25591">
                    <a:moveTo>
                      <a:pt x="15293" y="9273"/>
                    </a:moveTo>
                    <a:cubicBezTo>
                      <a:pt x="20053" y="13010"/>
                      <a:pt x="23892" y="26215"/>
                      <a:pt x="21487" y="31794"/>
                    </a:cubicBezTo>
                    <a:cubicBezTo>
                      <a:pt x="17289" y="41058"/>
                      <a:pt x="10789" y="29849"/>
                      <a:pt x="8793" y="25140"/>
                    </a:cubicBezTo>
                    <a:cubicBezTo>
                      <a:pt x="7001" y="20892"/>
                      <a:pt x="6285" y="2159"/>
                      <a:pt x="15293" y="927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4" name="Google Shape;924;p79"/>
              <p:cNvSpPr/>
              <p:nvPr/>
            </p:nvSpPr>
            <p:spPr>
              <a:xfrm>
                <a:off x="5256810" y="2174979"/>
                <a:ext cx="56302" cy="35828"/>
              </a:xfrm>
              <a:custGeom>
                <a:rect b="b" l="l" r="r" t="t"/>
                <a:pathLst>
                  <a:path extrusionOk="0" h="35828" w="56302">
                    <a:moveTo>
                      <a:pt x="8170" y="32927"/>
                    </a:moveTo>
                    <a:cubicBezTo>
                      <a:pt x="5099" y="17776"/>
                      <a:pt x="16871" y="11122"/>
                      <a:pt x="30025" y="8512"/>
                    </a:cubicBezTo>
                    <a:cubicBezTo>
                      <a:pt x="35554" y="7386"/>
                      <a:pt x="42156" y="6567"/>
                      <a:pt x="45330" y="11839"/>
                    </a:cubicBezTo>
                    <a:cubicBezTo>
                      <a:pt x="48298" y="16906"/>
                      <a:pt x="52188" y="26836"/>
                      <a:pt x="43334" y="27092"/>
                    </a:cubicBezTo>
                    <a:cubicBezTo>
                      <a:pt x="36577" y="27296"/>
                      <a:pt x="32687" y="23509"/>
                      <a:pt x="26238" y="26733"/>
                    </a:cubicBezTo>
                    <a:cubicBezTo>
                      <a:pt x="24907" y="27399"/>
                      <a:pt x="8477" y="34718"/>
                      <a:pt x="8119" y="3287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79"/>
              <p:cNvSpPr/>
              <p:nvPr/>
            </p:nvSpPr>
            <p:spPr>
              <a:xfrm>
                <a:off x="5192254" y="2215602"/>
                <a:ext cx="46065" cy="51183"/>
              </a:xfrm>
              <a:custGeom>
                <a:rect b="b" l="l" r="r" t="t"/>
                <a:pathLst>
                  <a:path extrusionOk="0" h="51183" w="46065">
                    <a:moveTo>
                      <a:pt x="8798" y="38676"/>
                    </a:moveTo>
                    <a:cubicBezTo>
                      <a:pt x="4549" y="25112"/>
                      <a:pt x="12892" y="14364"/>
                      <a:pt x="25228" y="8887"/>
                    </a:cubicBezTo>
                    <a:cubicBezTo>
                      <a:pt x="34594" y="4690"/>
                      <a:pt x="42682" y="12061"/>
                      <a:pt x="38126" y="21069"/>
                    </a:cubicBezTo>
                    <a:cubicBezTo>
                      <a:pt x="34697" y="27876"/>
                      <a:pt x="14991" y="58382"/>
                      <a:pt x="8849" y="3867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79"/>
              <p:cNvSpPr/>
              <p:nvPr/>
            </p:nvSpPr>
            <p:spPr>
              <a:xfrm>
                <a:off x="4997780" y="2090476"/>
                <a:ext cx="102367" cy="87012"/>
              </a:xfrm>
              <a:custGeom>
                <a:rect b="b" l="l" r="r" t="t"/>
                <a:pathLst>
                  <a:path extrusionOk="0" h="87012" w="102367">
                    <a:moveTo>
                      <a:pt x="32061" y="70289"/>
                    </a:moveTo>
                    <a:cubicBezTo>
                      <a:pt x="25715" y="72132"/>
                      <a:pt x="17525" y="76687"/>
                      <a:pt x="11947" y="70903"/>
                    </a:cubicBezTo>
                    <a:cubicBezTo>
                      <a:pt x="1965" y="60513"/>
                      <a:pt x="11588" y="44595"/>
                      <a:pt x="19419" y="36405"/>
                    </a:cubicBezTo>
                    <a:cubicBezTo>
                      <a:pt x="31294" y="24070"/>
                      <a:pt x="47622" y="7128"/>
                      <a:pt x="66201" y="7691"/>
                    </a:cubicBezTo>
                    <a:cubicBezTo>
                      <a:pt x="83808" y="8254"/>
                      <a:pt x="99471" y="25708"/>
                      <a:pt x="99163" y="42855"/>
                    </a:cubicBezTo>
                    <a:cubicBezTo>
                      <a:pt x="98959" y="54883"/>
                      <a:pt x="95939" y="71006"/>
                      <a:pt x="85037" y="78069"/>
                    </a:cubicBezTo>
                    <a:cubicBezTo>
                      <a:pt x="79867" y="81447"/>
                      <a:pt x="72497" y="81959"/>
                      <a:pt x="66764" y="79707"/>
                    </a:cubicBezTo>
                    <a:cubicBezTo>
                      <a:pt x="60929" y="77455"/>
                      <a:pt x="57551" y="71057"/>
                      <a:pt x="51921" y="68907"/>
                    </a:cubicBezTo>
                    <a:cubicBezTo>
                      <a:pt x="46188" y="66706"/>
                      <a:pt x="37743" y="68651"/>
                      <a:pt x="32113" y="7028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79"/>
              <p:cNvSpPr/>
              <p:nvPr/>
            </p:nvSpPr>
            <p:spPr>
              <a:xfrm>
                <a:off x="4588944" y="2574894"/>
                <a:ext cx="25591" cy="35828"/>
              </a:xfrm>
              <a:custGeom>
                <a:rect b="b" l="l" r="r" t="t"/>
                <a:pathLst>
                  <a:path extrusionOk="0" h="35828" w="25591">
                    <a:moveTo>
                      <a:pt x="18989" y="20371"/>
                    </a:moveTo>
                    <a:cubicBezTo>
                      <a:pt x="18989" y="27383"/>
                      <a:pt x="16430" y="33116"/>
                      <a:pt x="13308" y="33116"/>
                    </a:cubicBezTo>
                    <a:cubicBezTo>
                      <a:pt x="10186" y="33116"/>
                      <a:pt x="7678" y="27434"/>
                      <a:pt x="7678" y="20371"/>
                    </a:cubicBezTo>
                    <a:cubicBezTo>
                      <a:pt x="7678" y="13308"/>
                      <a:pt x="10186" y="7678"/>
                      <a:pt x="13308" y="7678"/>
                    </a:cubicBezTo>
                    <a:cubicBezTo>
                      <a:pt x="16430" y="7678"/>
                      <a:pt x="18989" y="13359"/>
                      <a:pt x="18989" y="2037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79"/>
              <p:cNvSpPr/>
              <p:nvPr/>
            </p:nvSpPr>
            <p:spPr>
              <a:xfrm>
                <a:off x="3122014" y="1841331"/>
                <a:ext cx="1371727" cy="941783"/>
              </a:xfrm>
              <a:custGeom>
                <a:rect b="b" l="l" r="r" t="t"/>
                <a:pathLst>
                  <a:path extrusionOk="0" h="941783" w="1371727">
                    <a:moveTo>
                      <a:pt x="1367275" y="787306"/>
                    </a:moveTo>
                    <a:cubicBezTo>
                      <a:pt x="1361798" y="787204"/>
                      <a:pt x="1356731" y="787306"/>
                      <a:pt x="1355861" y="787460"/>
                    </a:cubicBezTo>
                    <a:cubicBezTo>
                      <a:pt x="1350487" y="788125"/>
                      <a:pt x="1344805" y="788893"/>
                      <a:pt x="1341683" y="793755"/>
                    </a:cubicBezTo>
                    <a:cubicBezTo>
                      <a:pt x="1336974" y="801330"/>
                      <a:pt x="1337128" y="812796"/>
                      <a:pt x="1334568" y="821241"/>
                    </a:cubicBezTo>
                    <a:cubicBezTo>
                      <a:pt x="1332470" y="828407"/>
                      <a:pt x="1327761" y="836596"/>
                      <a:pt x="1323769" y="842943"/>
                    </a:cubicBezTo>
                    <a:cubicBezTo>
                      <a:pt x="1320851" y="847652"/>
                      <a:pt x="1314095" y="855790"/>
                      <a:pt x="1307646" y="857428"/>
                    </a:cubicBezTo>
                    <a:cubicBezTo>
                      <a:pt x="1306622" y="857735"/>
                      <a:pt x="1305547" y="857786"/>
                      <a:pt x="1304575" y="857684"/>
                    </a:cubicBezTo>
                    <a:cubicBezTo>
                      <a:pt x="1300019" y="857121"/>
                      <a:pt x="1296641" y="852617"/>
                      <a:pt x="1293161" y="850109"/>
                    </a:cubicBezTo>
                    <a:cubicBezTo>
                      <a:pt x="1289066" y="847242"/>
                      <a:pt x="1285637" y="846526"/>
                      <a:pt x="1280723" y="846526"/>
                    </a:cubicBezTo>
                    <a:cubicBezTo>
                      <a:pt x="1268337" y="846372"/>
                      <a:pt x="1256616" y="848215"/>
                      <a:pt x="1244485" y="850058"/>
                    </a:cubicBezTo>
                    <a:cubicBezTo>
                      <a:pt x="1234658" y="851644"/>
                      <a:pt x="1225291" y="850467"/>
                      <a:pt x="1215976" y="854408"/>
                    </a:cubicBezTo>
                    <a:cubicBezTo>
                      <a:pt x="1202412" y="860243"/>
                      <a:pt x="1189565" y="871555"/>
                      <a:pt x="1175080" y="874677"/>
                    </a:cubicBezTo>
                    <a:cubicBezTo>
                      <a:pt x="1166839" y="876468"/>
                      <a:pt x="1153889" y="874523"/>
                      <a:pt x="1146007" y="871964"/>
                    </a:cubicBezTo>
                    <a:cubicBezTo>
                      <a:pt x="1140428" y="870173"/>
                      <a:pt x="1135566" y="866180"/>
                      <a:pt x="1129782" y="865106"/>
                    </a:cubicBezTo>
                    <a:cubicBezTo>
                      <a:pt x="1124510" y="864133"/>
                      <a:pt x="1120517" y="866795"/>
                      <a:pt x="1115706" y="868586"/>
                    </a:cubicBezTo>
                    <a:cubicBezTo>
                      <a:pt x="1103371" y="873295"/>
                      <a:pt x="1094977" y="882303"/>
                      <a:pt x="1085303" y="890953"/>
                    </a:cubicBezTo>
                    <a:cubicBezTo>
                      <a:pt x="1075015" y="900166"/>
                      <a:pt x="1065597" y="909840"/>
                      <a:pt x="1055668" y="919412"/>
                    </a:cubicBezTo>
                    <a:cubicBezTo>
                      <a:pt x="1043127" y="931542"/>
                      <a:pt x="1024087" y="934971"/>
                      <a:pt x="1007350" y="935023"/>
                    </a:cubicBezTo>
                    <a:cubicBezTo>
                      <a:pt x="1003767" y="935023"/>
                      <a:pt x="999468" y="935688"/>
                      <a:pt x="995936" y="935074"/>
                    </a:cubicBezTo>
                    <a:cubicBezTo>
                      <a:pt x="990203" y="934153"/>
                      <a:pt x="985853" y="929904"/>
                      <a:pt x="980018" y="929393"/>
                    </a:cubicBezTo>
                    <a:cubicBezTo>
                      <a:pt x="974336" y="928881"/>
                      <a:pt x="970190" y="929393"/>
                      <a:pt x="964663" y="926987"/>
                    </a:cubicBezTo>
                    <a:cubicBezTo>
                      <a:pt x="953402" y="922124"/>
                      <a:pt x="944496" y="913372"/>
                      <a:pt x="934003" y="907230"/>
                    </a:cubicBezTo>
                    <a:cubicBezTo>
                      <a:pt x="913632" y="895253"/>
                      <a:pt x="891675" y="882713"/>
                      <a:pt x="874169" y="866641"/>
                    </a:cubicBezTo>
                    <a:cubicBezTo>
                      <a:pt x="857177" y="850979"/>
                      <a:pt x="835679" y="843352"/>
                      <a:pt x="816741" y="830659"/>
                    </a:cubicBezTo>
                    <a:cubicBezTo>
                      <a:pt x="806863" y="824056"/>
                      <a:pt x="798520" y="815918"/>
                      <a:pt x="789767" y="808087"/>
                    </a:cubicBezTo>
                    <a:cubicBezTo>
                      <a:pt x="780810" y="800000"/>
                      <a:pt x="771341" y="793346"/>
                      <a:pt x="761514" y="786282"/>
                    </a:cubicBezTo>
                    <a:cubicBezTo>
                      <a:pt x="751431" y="779014"/>
                      <a:pt x="739044" y="774050"/>
                      <a:pt x="728039" y="768061"/>
                    </a:cubicBezTo>
                    <a:cubicBezTo>
                      <a:pt x="722307" y="764888"/>
                      <a:pt x="716523" y="761868"/>
                      <a:pt x="710842" y="758541"/>
                    </a:cubicBezTo>
                    <a:cubicBezTo>
                      <a:pt x="697278" y="750607"/>
                      <a:pt x="684124" y="741906"/>
                      <a:pt x="670560" y="733819"/>
                    </a:cubicBezTo>
                    <a:cubicBezTo>
                      <a:pt x="656587" y="725476"/>
                      <a:pt x="642460" y="716672"/>
                      <a:pt x="631302" y="704695"/>
                    </a:cubicBezTo>
                    <a:cubicBezTo>
                      <a:pt x="624802" y="697683"/>
                      <a:pt x="617738" y="691541"/>
                      <a:pt x="610931" y="684887"/>
                    </a:cubicBezTo>
                    <a:cubicBezTo>
                      <a:pt x="604686" y="678745"/>
                      <a:pt x="599671" y="671631"/>
                      <a:pt x="593119" y="665744"/>
                    </a:cubicBezTo>
                    <a:cubicBezTo>
                      <a:pt x="587028" y="660268"/>
                      <a:pt x="581756" y="654740"/>
                      <a:pt x="576279" y="648751"/>
                    </a:cubicBezTo>
                    <a:cubicBezTo>
                      <a:pt x="569830" y="641739"/>
                      <a:pt x="561231" y="637184"/>
                      <a:pt x="553656" y="631605"/>
                    </a:cubicBezTo>
                    <a:cubicBezTo>
                      <a:pt x="543061" y="623825"/>
                      <a:pt x="534718" y="612206"/>
                      <a:pt x="530060" y="600024"/>
                    </a:cubicBezTo>
                    <a:cubicBezTo>
                      <a:pt x="526426" y="590658"/>
                      <a:pt x="518544" y="582059"/>
                      <a:pt x="511122" y="575354"/>
                    </a:cubicBezTo>
                    <a:cubicBezTo>
                      <a:pt x="494283" y="560203"/>
                      <a:pt x="475242" y="566448"/>
                      <a:pt x="454974" y="563223"/>
                    </a:cubicBezTo>
                    <a:cubicBezTo>
                      <a:pt x="439363" y="560715"/>
                      <a:pt x="424622" y="558002"/>
                      <a:pt x="409164" y="554471"/>
                    </a:cubicBezTo>
                    <a:cubicBezTo>
                      <a:pt x="399900" y="552423"/>
                      <a:pt x="390687" y="550018"/>
                      <a:pt x="381525" y="547612"/>
                    </a:cubicBezTo>
                    <a:cubicBezTo>
                      <a:pt x="373233" y="545360"/>
                      <a:pt x="363252" y="540702"/>
                      <a:pt x="354755" y="540037"/>
                    </a:cubicBezTo>
                    <a:cubicBezTo>
                      <a:pt x="347078" y="539474"/>
                      <a:pt x="338735" y="543057"/>
                      <a:pt x="330597" y="542647"/>
                    </a:cubicBezTo>
                    <a:cubicBezTo>
                      <a:pt x="321537" y="542238"/>
                      <a:pt x="312580" y="540446"/>
                      <a:pt x="303572" y="539320"/>
                    </a:cubicBezTo>
                    <a:cubicBezTo>
                      <a:pt x="285350" y="537017"/>
                      <a:pt x="268869" y="528418"/>
                      <a:pt x="250494" y="527804"/>
                    </a:cubicBezTo>
                    <a:cubicBezTo>
                      <a:pt x="248139" y="527804"/>
                      <a:pt x="245785" y="527497"/>
                      <a:pt x="243584" y="527087"/>
                    </a:cubicBezTo>
                    <a:cubicBezTo>
                      <a:pt x="226745" y="524426"/>
                      <a:pt x="213539" y="514701"/>
                      <a:pt x="198491" y="505897"/>
                    </a:cubicBezTo>
                    <a:cubicBezTo>
                      <a:pt x="188715" y="500165"/>
                      <a:pt x="179911" y="493357"/>
                      <a:pt x="170442" y="487317"/>
                    </a:cubicBezTo>
                    <a:cubicBezTo>
                      <a:pt x="162458" y="482301"/>
                      <a:pt x="156520" y="482250"/>
                      <a:pt x="150788" y="490235"/>
                    </a:cubicBezTo>
                    <a:cubicBezTo>
                      <a:pt x="147614" y="494637"/>
                      <a:pt x="144185" y="508252"/>
                      <a:pt x="138606" y="509992"/>
                    </a:cubicBezTo>
                    <a:cubicBezTo>
                      <a:pt x="134409" y="511323"/>
                      <a:pt x="128113" y="505283"/>
                      <a:pt x="124223" y="503952"/>
                    </a:cubicBezTo>
                    <a:cubicBezTo>
                      <a:pt x="118593" y="501956"/>
                      <a:pt x="112246" y="502314"/>
                      <a:pt x="106872" y="499806"/>
                    </a:cubicBezTo>
                    <a:cubicBezTo>
                      <a:pt x="101498" y="497349"/>
                      <a:pt x="96789" y="492385"/>
                      <a:pt x="92950" y="488034"/>
                    </a:cubicBezTo>
                    <a:cubicBezTo>
                      <a:pt x="82508" y="476159"/>
                      <a:pt x="83583" y="459064"/>
                      <a:pt x="80103" y="444374"/>
                    </a:cubicBezTo>
                    <a:cubicBezTo>
                      <a:pt x="77851" y="435007"/>
                      <a:pt x="76162" y="425334"/>
                      <a:pt x="73091" y="416223"/>
                    </a:cubicBezTo>
                    <a:cubicBezTo>
                      <a:pt x="69917" y="407061"/>
                      <a:pt x="64287" y="399537"/>
                      <a:pt x="59271" y="391348"/>
                    </a:cubicBezTo>
                    <a:cubicBezTo>
                      <a:pt x="53948" y="382646"/>
                      <a:pt x="50723" y="372973"/>
                      <a:pt x="46065" y="363862"/>
                    </a:cubicBezTo>
                    <a:cubicBezTo>
                      <a:pt x="41203" y="354290"/>
                      <a:pt x="34396" y="346050"/>
                      <a:pt x="28202" y="337297"/>
                    </a:cubicBezTo>
                    <a:cubicBezTo>
                      <a:pt x="23237" y="330234"/>
                      <a:pt x="18682" y="323324"/>
                      <a:pt x="12847" y="316977"/>
                    </a:cubicBezTo>
                    <a:cubicBezTo>
                      <a:pt x="9827" y="313650"/>
                      <a:pt x="8292" y="310375"/>
                      <a:pt x="7678" y="306945"/>
                    </a:cubicBezTo>
                    <a:cubicBezTo>
                      <a:pt x="8855" y="306587"/>
                      <a:pt x="9930" y="306178"/>
                      <a:pt x="11005" y="305717"/>
                    </a:cubicBezTo>
                    <a:cubicBezTo>
                      <a:pt x="19143" y="301929"/>
                      <a:pt x="23544" y="293586"/>
                      <a:pt x="31171" y="289133"/>
                    </a:cubicBezTo>
                    <a:cubicBezTo>
                      <a:pt x="39207" y="284425"/>
                      <a:pt x="49904" y="285755"/>
                      <a:pt x="57531" y="280483"/>
                    </a:cubicBezTo>
                    <a:cubicBezTo>
                      <a:pt x="64799" y="275519"/>
                      <a:pt x="64236" y="266510"/>
                      <a:pt x="69252" y="260010"/>
                    </a:cubicBezTo>
                    <a:cubicBezTo>
                      <a:pt x="75394" y="251974"/>
                      <a:pt x="85784" y="252281"/>
                      <a:pt x="94434" y="248698"/>
                    </a:cubicBezTo>
                    <a:cubicBezTo>
                      <a:pt x="112144" y="241225"/>
                      <a:pt x="114038" y="216503"/>
                      <a:pt x="114498" y="199562"/>
                    </a:cubicBezTo>
                    <a:cubicBezTo>
                      <a:pt x="114754" y="190041"/>
                      <a:pt x="111888" y="178576"/>
                      <a:pt x="115317" y="169414"/>
                    </a:cubicBezTo>
                    <a:cubicBezTo>
                      <a:pt x="118849" y="160099"/>
                      <a:pt x="127294" y="159075"/>
                      <a:pt x="135791" y="156465"/>
                    </a:cubicBezTo>
                    <a:cubicBezTo>
                      <a:pt x="152375" y="151449"/>
                      <a:pt x="159796" y="132869"/>
                      <a:pt x="178478" y="136042"/>
                    </a:cubicBezTo>
                    <a:cubicBezTo>
                      <a:pt x="187128" y="137476"/>
                      <a:pt x="195420" y="141826"/>
                      <a:pt x="204224" y="138346"/>
                    </a:cubicBezTo>
                    <a:cubicBezTo>
                      <a:pt x="214000" y="134456"/>
                      <a:pt x="220347" y="123298"/>
                      <a:pt x="225670" y="114852"/>
                    </a:cubicBezTo>
                    <a:cubicBezTo>
                      <a:pt x="236163" y="98371"/>
                      <a:pt x="246655" y="86752"/>
                      <a:pt x="260475" y="73189"/>
                    </a:cubicBezTo>
                    <a:cubicBezTo>
                      <a:pt x="277468" y="56554"/>
                      <a:pt x="271019" y="40840"/>
                      <a:pt x="276751" y="20162"/>
                    </a:cubicBezTo>
                    <a:cubicBezTo>
                      <a:pt x="278594" y="13611"/>
                      <a:pt x="283661" y="3630"/>
                      <a:pt x="291441" y="9413"/>
                    </a:cubicBezTo>
                    <a:cubicBezTo>
                      <a:pt x="298658" y="14788"/>
                      <a:pt x="296508" y="29426"/>
                      <a:pt x="297583" y="37002"/>
                    </a:cubicBezTo>
                    <a:cubicBezTo>
                      <a:pt x="299170" y="47955"/>
                      <a:pt x="304902" y="52766"/>
                      <a:pt x="313860" y="58652"/>
                    </a:cubicBezTo>
                    <a:cubicBezTo>
                      <a:pt x="331313" y="70015"/>
                      <a:pt x="363354" y="90591"/>
                      <a:pt x="357724" y="116234"/>
                    </a:cubicBezTo>
                    <a:cubicBezTo>
                      <a:pt x="355011" y="128621"/>
                      <a:pt x="349125" y="139984"/>
                      <a:pt x="347283" y="152575"/>
                    </a:cubicBezTo>
                    <a:cubicBezTo>
                      <a:pt x="345645" y="163579"/>
                      <a:pt x="347283" y="174584"/>
                      <a:pt x="346822" y="185640"/>
                    </a:cubicBezTo>
                    <a:cubicBezTo>
                      <a:pt x="346157" y="200944"/>
                      <a:pt x="337967" y="239332"/>
                      <a:pt x="317238" y="239639"/>
                    </a:cubicBezTo>
                    <a:cubicBezTo>
                      <a:pt x="306540" y="239741"/>
                      <a:pt x="297839" y="227355"/>
                      <a:pt x="291441" y="220445"/>
                    </a:cubicBezTo>
                    <a:cubicBezTo>
                      <a:pt x="283201" y="211436"/>
                      <a:pt x="274858" y="202735"/>
                      <a:pt x="262317" y="200483"/>
                    </a:cubicBezTo>
                    <a:cubicBezTo>
                      <a:pt x="249368" y="198128"/>
                      <a:pt x="234985" y="200944"/>
                      <a:pt x="221984" y="202018"/>
                    </a:cubicBezTo>
                    <a:cubicBezTo>
                      <a:pt x="210366" y="202940"/>
                      <a:pt x="193731" y="202274"/>
                      <a:pt x="184876" y="211283"/>
                    </a:cubicBezTo>
                    <a:cubicBezTo>
                      <a:pt x="167986" y="228327"/>
                      <a:pt x="189176" y="257860"/>
                      <a:pt x="182624" y="278231"/>
                    </a:cubicBezTo>
                    <a:cubicBezTo>
                      <a:pt x="175612" y="299780"/>
                      <a:pt x="159335" y="316005"/>
                      <a:pt x="176226" y="338014"/>
                    </a:cubicBezTo>
                    <a:cubicBezTo>
                      <a:pt x="189278" y="355109"/>
                      <a:pt x="211389" y="377170"/>
                      <a:pt x="233706" y="379268"/>
                    </a:cubicBezTo>
                    <a:cubicBezTo>
                      <a:pt x="256073" y="381418"/>
                      <a:pt x="285299" y="373382"/>
                      <a:pt x="302906" y="359562"/>
                    </a:cubicBezTo>
                    <a:cubicBezTo>
                      <a:pt x="315344" y="349786"/>
                      <a:pt x="328549" y="331309"/>
                      <a:pt x="345798" y="330644"/>
                    </a:cubicBezTo>
                    <a:cubicBezTo>
                      <a:pt x="362280" y="329978"/>
                      <a:pt x="376509" y="345999"/>
                      <a:pt x="389868" y="352653"/>
                    </a:cubicBezTo>
                    <a:cubicBezTo>
                      <a:pt x="404301" y="359869"/>
                      <a:pt x="404455" y="336990"/>
                      <a:pt x="409061" y="329159"/>
                    </a:cubicBezTo>
                    <a:cubicBezTo>
                      <a:pt x="419810" y="310835"/>
                      <a:pt x="431122" y="331872"/>
                      <a:pt x="437162" y="340676"/>
                    </a:cubicBezTo>
                    <a:cubicBezTo>
                      <a:pt x="441205" y="346511"/>
                      <a:pt x="446682" y="353011"/>
                      <a:pt x="452824" y="356440"/>
                    </a:cubicBezTo>
                    <a:cubicBezTo>
                      <a:pt x="460655" y="360842"/>
                      <a:pt x="469663" y="360791"/>
                      <a:pt x="478211" y="362582"/>
                    </a:cubicBezTo>
                    <a:cubicBezTo>
                      <a:pt x="496381" y="366472"/>
                      <a:pt x="510508" y="366984"/>
                      <a:pt x="527757" y="360791"/>
                    </a:cubicBezTo>
                    <a:cubicBezTo>
                      <a:pt x="539632" y="356491"/>
                      <a:pt x="554577" y="355263"/>
                      <a:pt x="566145" y="362019"/>
                    </a:cubicBezTo>
                    <a:cubicBezTo>
                      <a:pt x="574079" y="366626"/>
                      <a:pt x="579657" y="373331"/>
                      <a:pt x="586977" y="378705"/>
                    </a:cubicBezTo>
                    <a:cubicBezTo>
                      <a:pt x="602690" y="390273"/>
                      <a:pt x="627207" y="380087"/>
                      <a:pt x="644968" y="385410"/>
                    </a:cubicBezTo>
                    <a:cubicBezTo>
                      <a:pt x="653977" y="388123"/>
                      <a:pt x="656945" y="394828"/>
                      <a:pt x="659812" y="403120"/>
                    </a:cubicBezTo>
                    <a:cubicBezTo>
                      <a:pt x="660937" y="406396"/>
                      <a:pt x="662422" y="418014"/>
                      <a:pt x="667438" y="416837"/>
                    </a:cubicBezTo>
                    <a:cubicBezTo>
                      <a:pt x="675423" y="415046"/>
                      <a:pt x="672658" y="391962"/>
                      <a:pt x="681821" y="387458"/>
                    </a:cubicBezTo>
                    <a:cubicBezTo>
                      <a:pt x="689907" y="383516"/>
                      <a:pt x="705519" y="387048"/>
                      <a:pt x="713247" y="390478"/>
                    </a:cubicBezTo>
                    <a:cubicBezTo>
                      <a:pt x="724047" y="395289"/>
                      <a:pt x="733312" y="400510"/>
                      <a:pt x="744879" y="403683"/>
                    </a:cubicBezTo>
                    <a:cubicBezTo>
                      <a:pt x="758801" y="407573"/>
                      <a:pt x="770829" y="406089"/>
                      <a:pt x="784854" y="407317"/>
                    </a:cubicBezTo>
                    <a:cubicBezTo>
                      <a:pt x="791661" y="407880"/>
                      <a:pt x="798980" y="409979"/>
                      <a:pt x="802359" y="416479"/>
                    </a:cubicBezTo>
                    <a:cubicBezTo>
                      <a:pt x="804508" y="420676"/>
                      <a:pt x="805174" y="426869"/>
                      <a:pt x="799902" y="428712"/>
                    </a:cubicBezTo>
                    <a:cubicBezTo>
                      <a:pt x="794988" y="430452"/>
                      <a:pt x="788795" y="424003"/>
                      <a:pt x="784393" y="422672"/>
                    </a:cubicBezTo>
                    <a:cubicBezTo>
                      <a:pt x="777585" y="420574"/>
                      <a:pt x="773747" y="422314"/>
                      <a:pt x="768321" y="426716"/>
                    </a:cubicBezTo>
                    <a:cubicBezTo>
                      <a:pt x="762998" y="431015"/>
                      <a:pt x="758955" y="436543"/>
                      <a:pt x="752403" y="439153"/>
                    </a:cubicBezTo>
                    <a:cubicBezTo>
                      <a:pt x="747848" y="440996"/>
                      <a:pt x="742473" y="440228"/>
                      <a:pt x="738276" y="442839"/>
                    </a:cubicBezTo>
                    <a:cubicBezTo>
                      <a:pt x="728552" y="448674"/>
                      <a:pt x="725992" y="465257"/>
                      <a:pt x="722614" y="475238"/>
                    </a:cubicBezTo>
                    <a:cubicBezTo>
                      <a:pt x="717086" y="474163"/>
                      <a:pt x="705007" y="469352"/>
                      <a:pt x="699837" y="472986"/>
                    </a:cubicBezTo>
                    <a:cubicBezTo>
                      <a:pt x="694463" y="476825"/>
                      <a:pt x="696664" y="489262"/>
                      <a:pt x="699735" y="494022"/>
                    </a:cubicBezTo>
                    <a:cubicBezTo>
                      <a:pt x="707464" y="506102"/>
                      <a:pt x="726914" y="499704"/>
                      <a:pt x="734028" y="515571"/>
                    </a:cubicBezTo>
                    <a:cubicBezTo>
                      <a:pt x="737969" y="524426"/>
                      <a:pt x="729626" y="562660"/>
                      <a:pt x="747796" y="552270"/>
                    </a:cubicBezTo>
                    <a:cubicBezTo>
                      <a:pt x="756191" y="547458"/>
                      <a:pt x="756446" y="538501"/>
                      <a:pt x="760029" y="530721"/>
                    </a:cubicBezTo>
                    <a:cubicBezTo>
                      <a:pt x="763152" y="523965"/>
                      <a:pt x="768628" y="520126"/>
                      <a:pt x="775640" y="517669"/>
                    </a:cubicBezTo>
                    <a:cubicBezTo>
                      <a:pt x="799595" y="509275"/>
                      <a:pt x="821245" y="521713"/>
                      <a:pt x="841565" y="531899"/>
                    </a:cubicBezTo>
                    <a:cubicBezTo>
                      <a:pt x="852212" y="537273"/>
                      <a:pt x="861015" y="539832"/>
                      <a:pt x="869973" y="548431"/>
                    </a:cubicBezTo>
                    <a:cubicBezTo>
                      <a:pt x="878111" y="556160"/>
                      <a:pt x="884867" y="565117"/>
                      <a:pt x="892596" y="573153"/>
                    </a:cubicBezTo>
                    <a:cubicBezTo>
                      <a:pt x="900632" y="581496"/>
                      <a:pt x="902525" y="588047"/>
                      <a:pt x="914809" y="585539"/>
                    </a:cubicBezTo>
                    <a:cubicBezTo>
                      <a:pt x="927401" y="582929"/>
                      <a:pt x="940248" y="576992"/>
                      <a:pt x="953095" y="581547"/>
                    </a:cubicBezTo>
                    <a:cubicBezTo>
                      <a:pt x="962564" y="584925"/>
                      <a:pt x="967119" y="592193"/>
                      <a:pt x="977663" y="588047"/>
                    </a:cubicBezTo>
                    <a:cubicBezTo>
                      <a:pt x="986723" y="584413"/>
                      <a:pt x="992199" y="576787"/>
                      <a:pt x="1002692" y="577964"/>
                    </a:cubicBezTo>
                    <a:cubicBezTo>
                      <a:pt x="1010421" y="578834"/>
                      <a:pt x="1031714" y="582519"/>
                      <a:pt x="1037088" y="588098"/>
                    </a:cubicBezTo>
                    <a:cubicBezTo>
                      <a:pt x="1044254" y="595571"/>
                      <a:pt x="1030229" y="600331"/>
                      <a:pt x="1027516" y="607446"/>
                    </a:cubicBezTo>
                    <a:cubicBezTo>
                      <a:pt x="1023985" y="616761"/>
                      <a:pt x="1035245" y="624388"/>
                      <a:pt x="1031406" y="633243"/>
                    </a:cubicBezTo>
                    <a:cubicBezTo>
                      <a:pt x="1026749" y="644042"/>
                      <a:pt x="1005917" y="644605"/>
                      <a:pt x="997216" y="651413"/>
                    </a:cubicBezTo>
                    <a:cubicBezTo>
                      <a:pt x="979813" y="665079"/>
                      <a:pt x="986825" y="706435"/>
                      <a:pt x="1011035" y="687651"/>
                    </a:cubicBezTo>
                    <a:cubicBezTo>
                      <a:pt x="1019890" y="680792"/>
                      <a:pt x="1016614" y="669174"/>
                      <a:pt x="1021938" y="660472"/>
                    </a:cubicBezTo>
                    <a:cubicBezTo>
                      <a:pt x="1027465" y="651515"/>
                      <a:pt x="1042002" y="646192"/>
                      <a:pt x="1052187" y="647369"/>
                    </a:cubicBezTo>
                    <a:cubicBezTo>
                      <a:pt x="1062475" y="648444"/>
                      <a:pt x="1066519" y="657760"/>
                      <a:pt x="1074503" y="663032"/>
                    </a:cubicBezTo>
                    <a:cubicBezTo>
                      <a:pt x="1084791" y="669788"/>
                      <a:pt x="1091496" y="665233"/>
                      <a:pt x="1100044" y="658220"/>
                    </a:cubicBezTo>
                    <a:cubicBezTo>
                      <a:pt x="1110332" y="649826"/>
                      <a:pt x="1130243" y="640511"/>
                      <a:pt x="1136026" y="628278"/>
                    </a:cubicBezTo>
                    <a:cubicBezTo>
                      <a:pt x="1142271" y="615123"/>
                      <a:pt x="1125022" y="613025"/>
                      <a:pt x="1119699" y="604426"/>
                    </a:cubicBezTo>
                    <a:cubicBezTo>
                      <a:pt x="1113966" y="595059"/>
                      <a:pt x="1125431" y="586256"/>
                      <a:pt x="1129628" y="578373"/>
                    </a:cubicBezTo>
                    <a:cubicBezTo>
                      <a:pt x="1134388" y="569314"/>
                      <a:pt x="1135054" y="558361"/>
                      <a:pt x="1143806" y="551809"/>
                    </a:cubicBezTo>
                    <a:cubicBezTo>
                      <a:pt x="1152149" y="545667"/>
                      <a:pt x="1163000" y="546588"/>
                      <a:pt x="1172213" y="542698"/>
                    </a:cubicBezTo>
                    <a:cubicBezTo>
                      <a:pt x="1180147" y="539371"/>
                      <a:pt x="1190844" y="527650"/>
                      <a:pt x="1200109" y="531540"/>
                    </a:cubicBezTo>
                    <a:cubicBezTo>
                      <a:pt x="1209833" y="535635"/>
                      <a:pt x="1214798" y="556416"/>
                      <a:pt x="1221452" y="564400"/>
                    </a:cubicBezTo>
                    <a:cubicBezTo>
                      <a:pt x="1230768" y="575558"/>
                      <a:pt x="1240032" y="586461"/>
                      <a:pt x="1248938" y="597823"/>
                    </a:cubicBezTo>
                    <a:cubicBezTo>
                      <a:pt x="1256104" y="606934"/>
                      <a:pt x="1268849" y="607548"/>
                      <a:pt x="1277959" y="615226"/>
                    </a:cubicBezTo>
                    <a:cubicBezTo>
                      <a:pt x="1286353" y="622289"/>
                      <a:pt x="1296386" y="628738"/>
                      <a:pt x="1303244" y="637184"/>
                    </a:cubicBezTo>
                    <a:cubicBezTo>
                      <a:pt x="1314556" y="651157"/>
                      <a:pt x="1320186" y="666717"/>
                      <a:pt x="1328733" y="682379"/>
                    </a:cubicBezTo>
                    <a:cubicBezTo>
                      <a:pt x="1331088" y="686781"/>
                      <a:pt x="1331753" y="692360"/>
                      <a:pt x="1334876" y="696301"/>
                    </a:cubicBezTo>
                    <a:cubicBezTo>
                      <a:pt x="1337230" y="699321"/>
                      <a:pt x="1341274" y="700549"/>
                      <a:pt x="1343321" y="703620"/>
                    </a:cubicBezTo>
                    <a:cubicBezTo>
                      <a:pt x="1349412" y="712424"/>
                      <a:pt x="1346034" y="728649"/>
                      <a:pt x="1348798" y="739091"/>
                    </a:cubicBezTo>
                    <a:cubicBezTo>
                      <a:pt x="1351715" y="750198"/>
                      <a:pt x="1360263" y="758950"/>
                      <a:pt x="1363539" y="769955"/>
                    </a:cubicBezTo>
                    <a:cubicBezTo>
                      <a:pt x="1365330" y="775841"/>
                      <a:pt x="1366251" y="781676"/>
                      <a:pt x="1367326" y="78751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79"/>
              <p:cNvSpPr/>
              <p:nvPr/>
            </p:nvSpPr>
            <p:spPr>
              <a:xfrm>
                <a:off x="4151168" y="2366729"/>
                <a:ext cx="35828" cy="51183"/>
              </a:xfrm>
              <a:custGeom>
                <a:rect b="b" l="l" r="r" t="t"/>
                <a:pathLst>
                  <a:path extrusionOk="0" h="51183" w="35828">
                    <a:moveTo>
                      <a:pt x="28356" y="26718"/>
                    </a:moveTo>
                    <a:cubicBezTo>
                      <a:pt x="28356" y="37211"/>
                      <a:pt x="23749" y="45758"/>
                      <a:pt x="18017" y="45758"/>
                    </a:cubicBezTo>
                    <a:cubicBezTo>
                      <a:pt x="12284" y="45758"/>
                      <a:pt x="7678" y="37262"/>
                      <a:pt x="7678" y="26718"/>
                    </a:cubicBezTo>
                    <a:cubicBezTo>
                      <a:pt x="7678" y="16174"/>
                      <a:pt x="12284" y="7678"/>
                      <a:pt x="18017" y="7678"/>
                    </a:cubicBezTo>
                    <a:cubicBezTo>
                      <a:pt x="23749" y="7678"/>
                      <a:pt x="28356" y="16225"/>
                      <a:pt x="28356" y="2671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0" name="Google Shape;930;p79"/>
              <p:cNvSpPr/>
              <p:nvPr/>
            </p:nvSpPr>
            <p:spPr>
              <a:xfrm>
                <a:off x="4221731" y="2220874"/>
                <a:ext cx="92130" cy="158670"/>
              </a:xfrm>
              <a:custGeom>
                <a:rect b="b" l="l" r="r" t="t"/>
                <a:pathLst>
                  <a:path extrusionOk="0" h="158670" w="92130">
                    <a:moveTo>
                      <a:pt x="25663" y="102605"/>
                    </a:moveTo>
                    <a:cubicBezTo>
                      <a:pt x="22694" y="91651"/>
                      <a:pt x="15324" y="82540"/>
                      <a:pt x="11127" y="71894"/>
                    </a:cubicBezTo>
                    <a:cubicBezTo>
                      <a:pt x="7032" y="61658"/>
                      <a:pt x="5394" y="50653"/>
                      <a:pt x="13020" y="41696"/>
                    </a:cubicBezTo>
                    <a:cubicBezTo>
                      <a:pt x="21210" y="32176"/>
                      <a:pt x="32777" y="25010"/>
                      <a:pt x="42195" y="16718"/>
                    </a:cubicBezTo>
                    <a:cubicBezTo>
                      <a:pt x="46853" y="12623"/>
                      <a:pt x="55810" y="2079"/>
                      <a:pt x="60212" y="11446"/>
                    </a:cubicBezTo>
                    <a:cubicBezTo>
                      <a:pt x="64921" y="21427"/>
                      <a:pt x="65228" y="33506"/>
                      <a:pt x="69374" y="43845"/>
                    </a:cubicBezTo>
                    <a:cubicBezTo>
                      <a:pt x="73315" y="53724"/>
                      <a:pt x="79406" y="62630"/>
                      <a:pt x="82426" y="72867"/>
                    </a:cubicBezTo>
                    <a:cubicBezTo>
                      <a:pt x="85394" y="83001"/>
                      <a:pt x="85292" y="93545"/>
                      <a:pt x="83347" y="103884"/>
                    </a:cubicBezTo>
                    <a:cubicBezTo>
                      <a:pt x="81863" y="111511"/>
                      <a:pt x="79355" y="119137"/>
                      <a:pt x="78177" y="126712"/>
                    </a:cubicBezTo>
                    <a:cubicBezTo>
                      <a:pt x="77052" y="133827"/>
                      <a:pt x="76693" y="140378"/>
                      <a:pt x="70449" y="145190"/>
                    </a:cubicBezTo>
                    <a:cubicBezTo>
                      <a:pt x="65637" y="148926"/>
                      <a:pt x="55913" y="152458"/>
                      <a:pt x="49873" y="152918"/>
                    </a:cubicBezTo>
                    <a:cubicBezTo>
                      <a:pt x="41120" y="153584"/>
                      <a:pt x="28580" y="155170"/>
                      <a:pt x="24588" y="144934"/>
                    </a:cubicBezTo>
                    <a:cubicBezTo>
                      <a:pt x="19981" y="133008"/>
                      <a:pt x="27761" y="121491"/>
                      <a:pt x="26891" y="109719"/>
                    </a:cubicBezTo>
                    <a:cubicBezTo>
                      <a:pt x="26738" y="107262"/>
                      <a:pt x="26277" y="104959"/>
                      <a:pt x="25663" y="10265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1" name="Google Shape;931;p79"/>
              <p:cNvSpPr/>
              <p:nvPr/>
            </p:nvSpPr>
            <p:spPr>
              <a:xfrm>
                <a:off x="3698907" y="2184617"/>
                <a:ext cx="40947" cy="25591"/>
              </a:xfrm>
              <a:custGeom>
                <a:rect b="b" l="l" r="r" t="t"/>
                <a:pathLst>
                  <a:path extrusionOk="0" h="25591" w="40947">
                    <a:moveTo>
                      <a:pt x="36545" y="15202"/>
                    </a:moveTo>
                    <a:cubicBezTo>
                      <a:pt x="36545" y="19348"/>
                      <a:pt x="30096" y="22726"/>
                      <a:pt x="22111" y="22726"/>
                    </a:cubicBezTo>
                    <a:cubicBezTo>
                      <a:pt x="14127" y="22726"/>
                      <a:pt x="7678" y="19348"/>
                      <a:pt x="7678" y="15202"/>
                    </a:cubicBezTo>
                    <a:cubicBezTo>
                      <a:pt x="7678" y="11056"/>
                      <a:pt x="14127" y="7678"/>
                      <a:pt x="22111" y="7678"/>
                    </a:cubicBezTo>
                    <a:cubicBezTo>
                      <a:pt x="30096" y="7678"/>
                      <a:pt x="36545" y="11056"/>
                      <a:pt x="36545" y="1520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79"/>
              <p:cNvSpPr/>
              <p:nvPr/>
            </p:nvSpPr>
            <p:spPr>
              <a:xfrm>
                <a:off x="3658779" y="2090234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20269" y="11568"/>
                    </a:moveTo>
                    <a:cubicBezTo>
                      <a:pt x="20269" y="13717"/>
                      <a:pt x="17454" y="15509"/>
                      <a:pt x="13973" y="15509"/>
                    </a:cubicBezTo>
                    <a:cubicBezTo>
                      <a:pt x="10493" y="15509"/>
                      <a:pt x="7678" y="13768"/>
                      <a:pt x="7678" y="11568"/>
                    </a:cubicBezTo>
                    <a:cubicBezTo>
                      <a:pt x="7678" y="9367"/>
                      <a:pt x="10493" y="7678"/>
                      <a:pt x="13973" y="7678"/>
                    </a:cubicBezTo>
                    <a:cubicBezTo>
                      <a:pt x="17454" y="7678"/>
                      <a:pt x="20269" y="9418"/>
                      <a:pt x="20269" y="1156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79"/>
              <p:cNvSpPr/>
              <p:nvPr/>
            </p:nvSpPr>
            <p:spPr>
              <a:xfrm>
                <a:off x="3624947" y="2075800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8324" y="12233"/>
                    </a:moveTo>
                    <a:cubicBezTo>
                      <a:pt x="18324" y="14690"/>
                      <a:pt x="15969" y="16737"/>
                      <a:pt x="13001" y="16737"/>
                    </a:cubicBezTo>
                    <a:cubicBezTo>
                      <a:pt x="10032" y="16737"/>
                      <a:pt x="7678" y="14690"/>
                      <a:pt x="7678" y="12233"/>
                    </a:cubicBezTo>
                    <a:cubicBezTo>
                      <a:pt x="7678" y="9776"/>
                      <a:pt x="10083" y="7678"/>
                      <a:pt x="13001" y="7678"/>
                    </a:cubicBezTo>
                    <a:cubicBezTo>
                      <a:pt x="15918" y="7678"/>
                      <a:pt x="18324" y="9725"/>
                      <a:pt x="18324" y="1223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79"/>
              <p:cNvSpPr/>
              <p:nvPr/>
            </p:nvSpPr>
            <p:spPr>
              <a:xfrm>
                <a:off x="3604831" y="2052000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20269" y="13308"/>
                    </a:moveTo>
                    <a:cubicBezTo>
                      <a:pt x="20269" y="16430"/>
                      <a:pt x="17454" y="18938"/>
                      <a:pt x="13973" y="18938"/>
                    </a:cubicBezTo>
                    <a:cubicBezTo>
                      <a:pt x="10493" y="18938"/>
                      <a:pt x="7678" y="16430"/>
                      <a:pt x="7678" y="13308"/>
                    </a:cubicBezTo>
                    <a:cubicBezTo>
                      <a:pt x="7678" y="10186"/>
                      <a:pt x="10493" y="7678"/>
                      <a:pt x="13973" y="7678"/>
                    </a:cubicBezTo>
                    <a:cubicBezTo>
                      <a:pt x="17454" y="7678"/>
                      <a:pt x="20269" y="10186"/>
                      <a:pt x="20269" y="1330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79"/>
              <p:cNvSpPr/>
              <p:nvPr/>
            </p:nvSpPr>
            <p:spPr>
              <a:xfrm>
                <a:off x="3618017" y="1969562"/>
                <a:ext cx="153551" cy="122841"/>
              </a:xfrm>
              <a:custGeom>
                <a:rect b="b" l="l" r="r" t="t"/>
                <a:pathLst>
                  <a:path extrusionOk="0" h="122841" w="153551">
                    <a:moveTo>
                      <a:pt x="14607" y="59559"/>
                    </a:moveTo>
                    <a:cubicBezTo>
                      <a:pt x="25100" y="50397"/>
                      <a:pt x="38408" y="44613"/>
                      <a:pt x="49515" y="36219"/>
                    </a:cubicBezTo>
                    <a:cubicBezTo>
                      <a:pt x="59751" y="28490"/>
                      <a:pt x="68453" y="17997"/>
                      <a:pt x="79662" y="11753"/>
                    </a:cubicBezTo>
                    <a:cubicBezTo>
                      <a:pt x="95785" y="2693"/>
                      <a:pt x="123424" y="9296"/>
                      <a:pt x="132483" y="26033"/>
                    </a:cubicBezTo>
                    <a:cubicBezTo>
                      <a:pt x="137193" y="34786"/>
                      <a:pt x="137960" y="45534"/>
                      <a:pt x="140161" y="55157"/>
                    </a:cubicBezTo>
                    <a:cubicBezTo>
                      <a:pt x="142464" y="65189"/>
                      <a:pt x="146098" y="74760"/>
                      <a:pt x="148862" y="84639"/>
                    </a:cubicBezTo>
                    <a:cubicBezTo>
                      <a:pt x="150705" y="91293"/>
                      <a:pt x="151217" y="98254"/>
                      <a:pt x="145536" y="103167"/>
                    </a:cubicBezTo>
                    <a:cubicBezTo>
                      <a:pt x="138216" y="109514"/>
                      <a:pt x="126700" y="109770"/>
                      <a:pt x="117538" y="109924"/>
                    </a:cubicBezTo>
                    <a:cubicBezTo>
                      <a:pt x="114109" y="109924"/>
                      <a:pt x="110833" y="109156"/>
                      <a:pt x="107352" y="109565"/>
                    </a:cubicBezTo>
                    <a:cubicBezTo>
                      <a:pt x="103462" y="110077"/>
                      <a:pt x="99726" y="111357"/>
                      <a:pt x="95836" y="111971"/>
                    </a:cubicBezTo>
                    <a:cubicBezTo>
                      <a:pt x="88261" y="113199"/>
                      <a:pt x="80685" y="114069"/>
                      <a:pt x="73213" y="115554"/>
                    </a:cubicBezTo>
                    <a:cubicBezTo>
                      <a:pt x="68350" y="116475"/>
                      <a:pt x="63283" y="117243"/>
                      <a:pt x="58318" y="117396"/>
                    </a:cubicBezTo>
                    <a:cubicBezTo>
                      <a:pt x="52893" y="117550"/>
                      <a:pt x="45164" y="116322"/>
                      <a:pt x="40455" y="113404"/>
                    </a:cubicBezTo>
                    <a:cubicBezTo>
                      <a:pt x="36923" y="111203"/>
                      <a:pt x="34569" y="107569"/>
                      <a:pt x="31191" y="105215"/>
                    </a:cubicBezTo>
                    <a:cubicBezTo>
                      <a:pt x="17729" y="95848"/>
                      <a:pt x="-3307" y="75119"/>
                      <a:pt x="14556" y="5955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79"/>
              <p:cNvSpPr/>
              <p:nvPr/>
            </p:nvSpPr>
            <p:spPr>
              <a:xfrm>
                <a:off x="3113773" y="1999997"/>
                <a:ext cx="30710" cy="30710"/>
              </a:xfrm>
              <a:custGeom>
                <a:rect b="b" l="l" r="r" t="t"/>
                <a:pathLst>
                  <a:path extrusionOk="0" h="30710" w="30710">
                    <a:moveTo>
                      <a:pt x="26513" y="16584"/>
                    </a:moveTo>
                    <a:cubicBezTo>
                      <a:pt x="26513" y="21548"/>
                      <a:pt x="22316" y="25541"/>
                      <a:pt x="17095" y="25541"/>
                    </a:cubicBezTo>
                    <a:cubicBezTo>
                      <a:pt x="11875" y="25541"/>
                      <a:pt x="7678" y="21548"/>
                      <a:pt x="7678" y="16584"/>
                    </a:cubicBezTo>
                    <a:cubicBezTo>
                      <a:pt x="7678" y="11619"/>
                      <a:pt x="11926" y="7678"/>
                      <a:pt x="17095" y="7678"/>
                    </a:cubicBezTo>
                    <a:cubicBezTo>
                      <a:pt x="22265" y="7678"/>
                      <a:pt x="26513" y="11670"/>
                      <a:pt x="26513" y="1658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79"/>
              <p:cNvSpPr/>
              <p:nvPr/>
            </p:nvSpPr>
            <p:spPr>
              <a:xfrm>
                <a:off x="2643086" y="1796797"/>
                <a:ext cx="30710" cy="40947"/>
              </a:xfrm>
              <a:custGeom>
                <a:rect b="b" l="l" r="r" t="t"/>
                <a:pathLst>
                  <a:path extrusionOk="0" h="40947" w="30710">
                    <a:moveTo>
                      <a:pt x="23647" y="21088"/>
                    </a:moveTo>
                    <a:cubicBezTo>
                      <a:pt x="23647" y="28458"/>
                      <a:pt x="20064" y="34498"/>
                      <a:pt x="15662" y="34498"/>
                    </a:cubicBezTo>
                    <a:cubicBezTo>
                      <a:pt x="11261" y="34498"/>
                      <a:pt x="7678" y="28509"/>
                      <a:pt x="7678" y="21088"/>
                    </a:cubicBezTo>
                    <a:cubicBezTo>
                      <a:pt x="7678" y="13666"/>
                      <a:pt x="11261" y="7678"/>
                      <a:pt x="15662" y="7678"/>
                    </a:cubicBezTo>
                    <a:cubicBezTo>
                      <a:pt x="20064" y="7678"/>
                      <a:pt x="23647" y="13666"/>
                      <a:pt x="23647" y="2108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79"/>
              <p:cNvSpPr/>
              <p:nvPr/>
            </p:nvSpPr>
            <p:spPr>
              <a:xfrm>
                <a:off x="2605005" y="1781800"/>
                <a:ext cx="30710" cy="35828"/>
              </a:xfrm>
              <a:custGeom>
                <a:rect b="b" l="l" r="r" t="t"/>
                <a:pathLst>
                  <a:path extrusionOk="0" h="35828" w="30710">
                    <a:moveTo>
                      <a:pt x="24568" y="19399"/>
                    </a:moveTo>
                    <a:cubicBezTo>
                      <a:pt x="24568" y="25899"/>
                      <a:pt x="20781" y="31171"/>
                      <a:pt x="16123" y="31171"/>
                    </a:cubicBezTo>
                    <a:cubicBezTo>
                      <a:pt x="11465" y="31171"/>
                      <a:pt x="7678" y="25899"/>
                      <a:pt x="7678" y="19399"/>
                    </a:cubicBezTo>
                    <a:cubicBezTo>
                      <a:pt x="7678" y="12898"/>
                      <a:pt x="11465" y="7678"/>
                      <a:pt x="16123" y="7678"/>
                    </a:cubicBezTo>
                    <a:cubicBezTo>
                      <a:pt x="20781" y="7678"/>
                      <a:pt x="24568" y="12950"/>
                      <a:pt x="24568" y="1939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79"/>
              <p:cNvSpPr/>
              <p:nvPr/>
            </p:nvSpPr>
            <p:spPr>
              <a:xfrm>
                <a:off x="1834752" y="1277434"/>
                <a:ext cx="926428" cy="1003203"/>
              </a:xfrm>
              <a:custGeom>
                <a:rect b="b" l="l" r="r" t="t"/>
                <a:pathLst>
                  <a:path extrusionOk="0" h="1003203" w="926428">
                    <a:moveTo>
                      <a:pt x="904099" y="204736"/>
                    </a:moveTo>
                    <a:cubicBezTo>
                      <a:pt x="889665" y="217890"/>
                      <a:pt x="857675" y="246143"/>
                      <a:pt x="845135" y="230481"/>
                    </a:cubicBezTo>
                    <a:cubicBezTo>
                      <a:pt x="832595" y="214819"/>
                      <a:pt x="824457" y="191581"/>
                      <a:pt x="843241" y="179707"/>
                    </a:cubicBezTo>
                    <a:cubicBezTo>
                      <a:pt x="862077" y="167781"/>
                      <a:pt x="863305" y="152733"/>
                      <a:pt x="855167" y="140193"/>
                    </a:cubicBezTo>
                    <a:cubicBezTo>
                      <a:pt x="848974" y="130724"/>
                      <a:pt x="800452" y="47857"/>
                      <a:pt x="776907" y="7678"/>
                    </a:cubicBezTo>
                    <a:cubicBezTo>
                      <a:pt x="774348" y="9879"/>
                      <a:pt x="771788" y="12028"/>
                      <a:pt x="769076" y="14076"/>
                    </a:cubicBezTo>
                    <a:cubicBezTo>
                      <a:pt x="762575" y="18989"/>
                      <a:pt x="757048" y="23340"/>
                      <a:pt x="752287" y="29943"/>
                    </a:cubicBezTo>
                    <a:cubicBezTo>
                      <a:pt x="742819" y="43148"/>
                      <a:pt x="742102" y="56046"/>
                      <a:pt x="739952" y="71504"/>
                    </a:cubicBezTo>
                    <a:cubicBezTo>
                      <a:pt x="737751" y="87269"/>
                      <a:pt x="725416" y="97249"/>
                      <a:pt x="715435" y="108305"/>
                    </a:cubicBezTo>
                    <a:cubicBezTo>
                      <a:pt x="704891" y="119975"/>
                      <a:pt x="695115" y="126629"/>
                      <a:pt x="678941" y="128216"/>
                    </a:cubicBezTo>
                    <a:cubicBezTo>
                      <a:pt x="654731" y="130621"/>
                      <a:pt x="636305" y="122483"/>
                      <a:pt x="618493" y="143161"/>
                    </a:cubicBezTo>
                    <a:cubicBezTo>
                      <a:pt x="610918" y="151965"/>
                      <a:pt x="603394" y="149355"/>
                      <a:pt x="594488" y="154780"/>
                    </a:cubicBezTo>
                    <a:cubicBezTo>
                      <a:pt x="584967" y="160564"/>
                      <a:pt x="586196" y="172387"/>
                      <a:pt x="578467" y="177659"/>
                    </a:cubicBezTo>
                    <a:cubicBezTo>
                      <a:pt x="574680" y="180270"/>
                      <a:pt x="568589" y="181549"/>
                      <a:pt x="564033" y="182010"/>
                    </a:cubicBezTo>
                    <a:cubicBezTo>
                      <a:pt x="560195" y="182368"/>
                      <a:pt x="554462" y="182726"/>
                      <a:pt x="550674" y="181907"/>
                    </a:cubicBezTo>
                    <a:cubicBezTo>
                      <a:pt x="545198" y="180833"/>
                      <a:pt x="544635" y="177045"/>
                      <a:pt x="540284" y="174742"/>
                    </a:cubicBezTo>
                    <a:cubicBezTo>
                      <a:pt x="527744" y="168190"/>
                      <a:pt x="529023" y="180628"/>
                      <a:pt x="529638" y="189124"/>
                    </a:cubicBezTo>
                    <a:cubicBezTo>
                      <a:pt x="530508" y="200641"/>
                      <a:pt x="532043" y="212157"/>
                      <a:pt x="533272" y="223674"/>
                    </a:cubicBezTo>
                    <a:cubicBezTo>
                      <a:pt x="534961" y="239899"/>
                      <a:pt x="529996" y="256892"/>
                      <a:pt x="510700" y="256482"/>
                    </a:cubicBezTo>
                    <a:cubicBezTo>
                      <a:pt x="496266" y="256175"/>
                      <a:pt x="473745" y="242714"/>
                      <a:pt x="465453" y="261908"/>
                    </a:cubicBezTo>
                    <a:cubicBezTo>
                      <a:pt x="458594" y="277724"/>
                      <a:pt x="476611" y="295024"/>
                      <a:pt x="459516" y="307769"/>
                    </a:cubicBezTo>
                    <a:cubicBezTo>
                      <a:pt x="443393" y="319746"/>
                      <a:pt x="422049" y="313297"/>
                      <a:pt x="403777" y="315190"/>
                    </a:cubicBezTo>
                    <a:cubicBezTo>
                      <a:pt x="384685" y="317186"/>
                      <a:pt x="380795" y="331108"/>
                      <a:pt x="374653" y="346975"/>
                    </a:cubicBezTo>
                    <a:cubicBezTo>
                      <a:pt x="365184" y="371288"/>
                      <a:pt x="372606" y="394577"/>
                      <a:pt x="369944" y="419861"/>
                    </a:cubicBezTo>
                    <a:cubicBezTo>
                      <a:pt x="367436" y="443457"/>
                      <a:pt x="357148" y="466541"/>
                      <a:pt x="336930" y="479900"/>
                    </a:cubicBezTo>
                    <a:cubicBezTo>
                      <a:pt x="312209" y="496228"/>
                      <a:pt x="283392" y="499196"/>
                      <a:pt x="254627" y="498685"/>
                    </a:cubicBezTo>
                    <a:cubicBezTo>
                      <a:pt x="222637" y="498121"/>
                      <a:pt x="192950" y="493515"/>
                      <a:pt x="161523" y="489625"/>
                    </a:cubicBezTo>
                    <a:cubicBezTo>
                      <a:pt x="149495" y="488141"/>
                      <a:pt x="137774" y="487987"/>
                      <a:pt x="126002" y="484814"/>
                    </a:cubicBezTo>
                    <a:cubicBezTo>
                      <a:pt x="98106" y="477239"/>
                      <a:pt x="71849" y="470994"/>
                      <a:pt x="43135" y="466541"/>
                    </a:cubicBezTo>
                    <a:cubicBezTo>
                      <a:pt x="31874" y="464801"/>
                      <a:pt x="20409" y="463726"/>
                      <a:pt x="8944" y="462600"/>
                    </a:cubicBezTo>
                    <a:cubicBezTo>
                      <a:pt x="6590" y="478365"/>
                      <a:pt x="5975" y="505031"/>
                      <a:pt x="21279" y="527808"/>
                    </a:cubicBezTo>
                    <a:cubicBezTo>
                      <a:pt x="29008" y="523765"/>
                      <a:pt x="41446" y="524584"/>
                      <a:pt x="48560" y="524072"/>
                    </a:cubicBezTo>
                    <a:cubicBezTo>
                      <a:pt x="72822" y="522024"/>
                      <a:pt x="96724" y="513170"/>
                      <a:pt x="117915" y="530163"/>
                    </a:cubicBezTo>
                    <a:cubicBezTo>
                      <a:pt x="126821" y="537277"/>
                      <a:pt x="131785" y="547053"/>
                      <a:pt x="136443" y="557239"/>
                    </a:cubicBezTo>
                    <a:cubicBezTo>
                      <a:pt x="141050" y="567220"/>
                      <a:pt x="147192" y="577559"/>
                      <a:pt x="149137" y="588512"/>
                    </a:cubicBezTo>
                    <a:cubicBezTo>
                      <a:pt x="151389" y="601103"/>
                      <a:pt x="144735" y="610726"/>
                      <a:pt x="137262" y="620144"/>
                    </a:cubicBezTo>
                    <a:cubicBezTo>
                      <a:pt x="129124" y="630381"/>
                      <a:pt x="121497" y="640362"/>
                      <a:pt x="119296" y="653669"/>
                    </a:cubicBezTo>
                    <a:cubicBezTo>
                      <a:pt x="117556" y="664520"/>
                      <a:pt x="118785" y="675525"/>
                      <a:pt x="115304" y="686171"/>
                    </a:cubicBezTo>
                    <a:cubicBezTo>
                      <a:pt x="111158" y="698967"/>
                      <a:pt x="103685" y="710842"/>
                      <a:pt x="97748" y="722819"/>
                    </a:cubicBezTo>
                    <a:cubicBezTo>
                      <a:pt x="86744" y="744879"/>
                      <a:pt x="75022" y="772467"/>
                      <a:pt x="46257" y="770676"/>
                    </a:cubicBezTo>
                    <a:cubicBezTo>
                      <a:pt x="44466" y="770573"/>
                      <a:pt x="42725" y="770522"/>
                      <a:pt x="41036" y="770522"/>
                    </a:cubicBezTo>
                    <a:cubicBezTo>
                      <a:pt x="41958" y="776101"/>
                      <a:pt x="43544" y="779735"/>
                      <a:pt x="45796" y="781117"/>
                    </a:cubicBezTo>
                    <a:cubicBezTo>
                      <a:pt x="65860" y="793043"/>
                      <a:pt x="95905" y="818123"/>
                      <a:pt x="95342" y="788641"/>
                    </a:cubicBezTo>
                    <a:cubicBezTo>
                      <a:pt x="94677" y="759210"/>
                      <a:pt x="98465" y="738481"/>
                      <a:pt x="111005" y="745391"/>
                    </a:cubicBezTo>
                    <a:cubicBezTo>
                      <a:pt x="123545" y="752301"/>
                      <a:pt x="145503" y="801181"/>
                      <a:pt x="154255" y="780503"/>
                    </a:cubicBezTo>
                    <a:cubicBezTo>
                      <a:pt x="163059" y="759773"/>
                      <a:pt x="161779" y="714680"/>
                      <a:pt x="174985" y="735973"/>
                    </a:cubicBezTo>
                    <a:cubicBezTo>
                      <a:pt x="188139" y="757317"/>
                      <a:pt x="178158" y="794937"/>
                      <a:pt x="201958" y="808705"/>
                    </a:cubicBezTo>
                    <a:cubicBezTo>
                      <a:pt x="225759" y="822525"/>
                      <a:pt x="252733" y="828821"/>
                      <a:pt x="254012" y="855129"/>
                    </a:cubicBezTo>
                    <a:cubicBezTo>
                      <a:pt x="254831" y="871866"/>
                      <a:pt x="256111" y="895411"/>
                      <a:pt x="254678" y="908616"/>
                    </a:cubicBezTo>
                    <a:cubicBezTo>
                      <a:pt x="257237" y="908616"/>
                      <a:pt x="260206" y="907951"/>
                      <a:pt x="263533" y="906415"/>
                    </a:cubicBezTo>
                    <a:cubicBezTo>
                      <a:pt x="277967" y="899761"/>
                      <a:pt x="290609" y="880619"/>
                      <a:pt x="285593" y="864752"/>
                    </a:cubicBezTo>
                    <a:cubicBezTo>
                      <a:pt x="278837" y="843357"/>
                      <a:pt x="268753" y="825391"/>
                      <a:pt x="273667" y="801847"/>
                    </a:cubicBezTo>
                    <a:cubicBezTo>
                      <a:pt x="278171" y="780247"/>
                      <a:pt x="296444" y="781015"/>
                      <a:pt x="308830" y="766427"/>
                    </a:cubicBezTo>
                    <a:cubicBezTo>
                      <a:pt x="318453" y="755116"/>
                      <a:pt x="318607" y="732134"/>
                      <a:pt x="334422" y="729524"/>
                    </a:cubicBezTo>
                    <a:cubicBezTo>
                      <a:pt x="335344" y="736383"/>
                      <a:pt x="325107" y="761974"/>
                      <a:pt x="341025" y="754911"/>
                    </a:cubicBezTo>
                    <a:cubicBezTo>
                      <a:pt x="346655" y="752403"/>
                      <a:pt x="351876" y="743599"/>
                      <a:pt x="356175" y="739300"/>
                    </a:cubicBezTo>
                    <a:cubicBezTo>
                      <a:pt x="364621" y="730803"/>
                      <a:pt x="375011" y="725634"/>
                      <a:pt x="385709" y="720823"/>
                    </a:cubicBezTo>
                    <a:cubicBezTo>
                      <a:pt x="392055" y="717956"/>
                      <a:pt x="407411" y="706849"/>
                      <a:pt x="400296" y="721744"/>
                    </a:cubicBezTo>
                    <a:cubicBezTo>
                      <a:pt x="392363" y="738379"/>
                      <a:pt x="380078" y="753580"/>
                      <a:pt x="369330" y="768475"/>
                    </a:cubicBezTo>
                    <a:cubicBezTo>
                      <a:pt x="366771" y="772058"/>
                      <a:pt x="354794" y="784905"/>
                      <a:pt x="359451" y="786696"/>
                    </a:cubicBezTo>
                    <a:cubicBezTo>
                      <a:pt x="364518" y="788641"/>
                      <a:pt x="375318" y="780964"/>
                      <a:pt x="382484" y="782960"/>
                    </a:cubicBezTo>
                    <a:cubicBezTo>
                      <a:pt x="397174" y="787055"/>
                      <a:pt x="397942" y="809780"/>
                      <a:pt x="411659" y="790433"/>
                    </a:cubicBezTo>
                    <a:cubicBezTo>
                      <a:pt x="425990" y="770061"/>
                      <a:pt x="430136" y="749895"/>
                      <a:pt x="425939" y="725941"/>
                    </a:cubicBezTo>
                    <a:cubicBezTo>
                      <a:pt x="424301" y="716318"/>
                      <a:pt x="424608" y="673170"/>
                      <a:pt x="445031" y="684277"/>
                    </a:cubicBezTo>
                    <a:cubicBezTo>
                      <a:pt x="462791" y="694002"/>
                      <a:pt x="456240" y="737867"/>
                      <a:pt x="455421" y="753887"/>
                    </a:cubicBezTo>
                    <a:cubicBezTo>
                      <a:pt x="454705" y="770164"/>
                      <a:pt x="455882" y="789665"/>
                      <a:pt x="446413" y="803843"/>
                    </a:cubicBezTo>
                    <a:cubicBezTo>
                      <a:pt x="435920" y="819505"/>
                      <a:pt x="415139" y="822167"/>
                      <a:pt x="399989" y="831482"/>
                    </a:cubicBezTo>
                    <a:cubicBezTo>
                      <a:pt x="384173" y="841156"/>
                      <a:pt x="381767" y="853849"/>
                      <a:pt x="375421" y="869819"/>
                    </a:cubicBezTo>
                    <a:cubicBezTo>
                      <a:pt x="369688" y="884202"/>
                      <a:pt x="357353" y="891674"/>
                      <a:pt x="348088" y="903293"/>
                    </a:cubicBezTo>
                    <a:cubicBezTo>
                      <a:pt x="343738" y="908770"/>
                      <a:pt x="340667" y="915321"/>
                      <a:pt x="337135" y="921463"/>
                    </a:cubicBezTo>
                    <a:cubicBezTo>
                      <a:pt x="354026" y="934106"/>
                      <a:pt x="384685" y="961847"/>
                      <a:pt x="383508" y="995629"/>
                    </a:cubicBezTo>
                    <a:cubicBezTo>
                      <a:pt x="385146" y="995629"/>
                      <a:pt x="430341" y="995629"/>
                      <a:pt x="452043" y="971112"/>
                    </a:cubicBezTo>
                    <a:cubicBezTo>
                      <a:pt x="474154" y="946185"/>
                      <a:pt x="475587" y="928271"/>
                      <a:pt x="485466" y="918904"/>
                    </a:cubicBezTo>
                    <a:cubicBezTo>
                      <a:pt x="495345" y="909538"/>
                      <a:pt x="541410" y="893568"/>
                      <a:pt x="549446" y="874733"/>
                    </a:cubicBezTo>
                    <a:cubicBezTo>
                      <a:pt x="557431" y="855948"/>
                      <a:pt x="558352" y="848834"/>
                      <a:pt x="539567" y="839927"/>
                    </a:cubicBezTo>
                    <a:cubicBezTo>
                      <a:pt x="520732" y="830970"/>
                      <a:pt x="501947" y="816895"/>
                      <a:pt x="516074" y="790535"/>
                    </a:cubicBezTo>
                    <a:cubicBezTo>
                      <a:pt x="530201" y="764175"/>
                      <a:pt x="544276" y="743497"/>
                      <a:pt x="559785" y="727528"/>
                    </a:cubicBezTo>
                    <a:cubicBezTo>
                      <a:pt x="575345" y="711558"/>
                      <a:pt x="577188" y="714834"/>
                      <a:pt x="581896" y="700247"/>
                    </a:cubicBezTo>
                    <a:cubicBezTo>
                      <a:pt x="586605" y="685659"/>
                      <a:pt x="589421" y="662627"/>
                      <a:pt x="598838" y="676241"/>
                    </a:cubicBezTo>
                    <a:cubicBezTo>
                      <a:pt x="607642" y="688986"/>
                      <a:pt x="635793" y="732646"/>
                      <a:pt x="677457" y="688935"/>
                    </a:cubicBezTo>
                    <a:cubicBezTo>
                      <a:pt x="677303" y="688679"/>
                      <a:pt x="676996" y="688474"/>
                      <a:pt x="676740" y="688167"/>
                    </a:cubicBezTo>
                    <a:cubicBezTo>
                      <a:pt x="670393" y="682281"/>
                      <a:pt x="663125" y="678084"/>
                      <a:pt x="668704" y="669025"/>
                    </a:cubicBezTo>
                    <a:cubicBezTo>
                      <a:pt x="673823" y="660682"/>
                      <a:pt x="683803" y="656791"/>
                      <a:pt x="688308" y="647578"/>
                    </a:cubicBezTo>
                    <a:cubicBezTo>
                      <a:pt x="695729" y="632479"/>
                      <a:pt x="700899" y="611289"/>
                      <a:pt x="691788" y="596497"/>
                    </a:cubicBezTo>
                    <a:cubicBezTo>
                      <a:pt x="687233" y="589024"/>
                      <a:pt x="681603" y="583394"/>
                      <a:pt x="683701" y="574232"/>
                    </a:cubicBezTo>
                    <a:cubicBezTo>
                      <a:pt x="685902" y="564456"/>
                      <a:pt x="689280" y="557955"/>
                      <a:pt x="688615" y="547412"/>
                    </a:cubicBezTo>
                    <a:cubicBezTo>
                      <a:pt x="688001" y="537482"/>
                      <a:pt x="686158" y="529190"/>
                      <a:pt x="696599" y="524481"/>
                    </a:cubicBezTo>
                    <a:cubicBezTo>
                      <a:pt x="706580" y="519926"/>
                      <a:pt x="718506" y="519772"/>
                      <a:pt x="728794" y="515524"/>
                    </a:cubicBezTo>
                    <a:cubicBezTo>
                      <a:pt x="746197" y="508409"/>
                      <a:pt x="764674" y="498173"/>
                      <a:pt x="767182" y="477801"/>
                    </a:cubicBezTo>
                    <a:cubicBezTo>
                      <a:pt x="769076" y="462446"/>
                      <a:pt x="764776" y="431941"/>
                      <a:pt x="788935" y="434756"/>
                    </a:cubicBezTo>
                    <a:cubicBezTo>
                      <a:pt x="799428" y="436035"/>
                      <a:pt x="809716" y="443406"/>
                      <a:pt x="820618" y="440642"/>
                    </a:cubicBezTo>
                    <a:cubicBezTo>
                      <a:pt x="828859" y="438544"/>
                      <a:pt x="832339" y="430763"/>
                      <a:pt x="839198" y="426567"/>
                    </a:cubicBezTo>
                    <a:cubicBezTo>
                      <a:pt x="854502" y="417200"/>
                      <a:pt x="869959" y="422881"/>
                      <a:pt x="876408" y="401845"/>
                    </a:cubicBezTo>
                    <a:cubicBezTo>
                      <a:pt x="887515" y="365709"/>
                      <a:pt x="872570" y="324045"/>
                      <a:pt x="892378" y="290110"/>
                    </a:cubicBezTo>
                    <a:cubicBezTo>
                      <a:pt x="903536" y="271070"/>
                      <a:pt x="915257" y="255254"/>
                      <a:pt x="920887" y="233398"/>
                    </a:cubicBezTo>
                    <a:cubicBezTo>
                      <a:pt x="921758" y="230072"/>
                      <a:pt x="922576" y="226693"/>
                      <a:pt x="923446" y="223366"/>
                    </a:cubicBezTo>
                    <a:cubicBezTo>
                      <a:pt x="917458" y="209649"/>
                      <a:pt x="910395" y="199156"/>
                      <a:pt x="904201" y="204838"/>
                    </a:cubicBezTo>
                    <a:close/>
                    <a:moveTo>
                      <a:pt x="590700" y="607655"/>
                    </a:moveTo>
                    <a:cubicBezTo>
                      <a:pt x="585121" y="617789"/>
                      <a:pt x="579081" y="621065"/>
                      <a:pt x="569561" y="626337"/>
                    </a:cubicBezTo>
                    <a:cubicBezTo>
                      <a:pt x="557431" y="633093"/>
                      <a:pt x="562395" y="645787"/>
                      <a:pt x="565006" y="657355"/>
                    </a:cubicBezTo>
                    <a:cubicBezTo>
                      <a:pt x="566900" y="665953"/>
                      <a:pt x="567565" y="673887"/>
                      <a:pt x="558864" y="678340"/>
                    </a:cubicBezTo>
                    <a:cubicBezTo>
                      <a:pt x="549804" y="682998"/>
                      <a:pt x="543509" y="676804"/>
                      <a:pt x="541819" y="668257"/>
                    </a:cubicBezTo>
                    <a:cubicBezTo>
                      <a:pt x="540079" y="659402"/>
                      <a:pt x="540898" y="651776"/>
                      <a:pt x="537622" y="643125"/>
                    </a:cubicBezTo>
                    <a:cubicBezTo>
                      <a:pt x="534654" y="635397"/>
                      <a:pt x="532555" y="628947"/>
                      <a:pt x="536906" y="621116"/>
                    </a:cubicBezTo>
                    <a:cubicBezTo>
                      <a:pt x="541154" y="613490"/>
                      <a:pt x="549446" y="609139"/>
                      <a:pt x="553797" y="601359"/>
                    </a:cubicBezTo>
                    <a:cubicBezTo>
                      <a:pt x="557635" y="594603"/>
                      <a:pt x="558198" y="583599"/>
                      <a:pt x="564955" y="578992"/>
                    </a:cubicBezTo>
                    <a:cubicBezTo>
                      <a:pt x="570636" y="575153"/>
                      <a:pt x="584558" y="574846"/>
                      <a:pt x="590035" y="578839"/>
                    </a:cubicBezTo>
                    <a:cubicBezTo>
                      <a:pt x="600067" y="586055"/>
                      <a:pt x="595665" y="598749"/>
                      <a:pt x="590700" y="607706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79"/>
              <p:cNvSpPr/>
              <p:nvPr/>
            </p:nvSpPr>
            <p:spPr>
              <a:xfrm>
                <a:off x="2615754" y="1825972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8529" y="11670"/>
                    </a:moveTo>
                    <a:cubicBezTo>
                      <a:pt x="18529" y="13871"/>
                      <a:pt x="16123" y="15662"/>
                      <a:pt x="13103" y="15662"/>
                    </a:cubicBezTo>
                    <a:cubicBezTo>
                      <a:pt x="10083" y="15662"/>
                      <a:pt x="7678" y="13871"/>
                      <a:pt x="7678" y="11670"/>
                    </a:cubicBezTo>
                    <a:cubicBezTo>
                      <a:pt x="7678" y="9469"/>
                      <a:pt x="10083" y="7678"/>
                      <a:pt x="13103" y="7678"/>
                    </a:cubicBezTo>
                    <a:cubicBezTo>
                      <a:pt x="16123" y="7678"/>
                      <a:pt x="18529" y="9469"/>
                      <a:pt x="18529" y="1167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79"/>
              <p:cNvSpPr/>
              <p:nvPr/>
            </p:nvSpPr>
            <p:spPr>
              <a:xfrm>
                <a:off x="2530175" y="1886625"/>
                <a:ext cx="30710" cy="25591"/>
              </a:xfrm>
              <a:custGeom>
                <a:rect b="b" l="l" r="r" t="t"/>
                <a:pathLst>
                  <a:path extrusionOk="0" h="25591" w="30710">
                    <a:moveTo>
                      <a:pt x="23238" y="13103"/>
                    </a:moveTo>
                    <a:cubicBezTo>
                      <a:pt x="23238" y="16072"/>
                      <a:pt x="19757" y="18477"/>
                      <a:pt x="15458" y="18477"/>
                    </a:cubicBezTo>
                    <a:cubicBezTo>
                      <a:pt x="11158" y="18477"/>
                      <a:pt x="7678" y="16072"/>
                      <a:pt x="7678" y="13103"/>
                    </a:cubicBezTo>
                    <a:cubicBezTo>
                      <a:pt x="7678" y="10134"/>
                      <a:pt x="11158" y="7678"/>
                      <a:pt x="15458" y="7678"/>
                    </a:cubicBezTo>
                    <a:cubicBezTo>
                      <a:pt x="19757" y="7678"/>
                      <a:pt x="23238" y="10083"/>
                      <a:pt x="23238" y="1310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79"/>
              <p:cNvSpPr/>
              <p:nvPr/>
            </p:nvSpPr>
            <p:spPr>
              <a:xfrm>
                <a:off x="2552798" y="1818908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7556" y="13206"/>
                    </a:moveTo>
                    <a:cubicBezTo>
                      <a:pt x="17556" y="16225"/>
                      <a:pt x="15304" y="18733"/>
                      <a:pt x="12643" y="18733"/>
                    </a:cubicBezTo>
                    <a:cubicBezTo>
                      <a:pt x="9981" y="18733"/>
                      <a:pt x="7678" y="16225"/>
                      <a:pt x="7678" y="13206"/>
                    </a:cubicBezTo>
                    <a:cubicBezTo>
                      <a:pt x="7678" y="10186"/>
                      <a:pt x="9879" y="7678"/>
                      <a:pt x="12643" y="7678"/>
                    </a:cubicBezTo>
                    <a:cubicBezTo>
                      <a:pt x="15406" y="7678"/>
                      <a:pt x="17556" y="10134"/>
                      <a:pt x="17556" y="1320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3" name="Google Shape;943;p79"/>
              <p:cNvSpPr/>
              <p:nvPr/>
            </p:nvSpPr>
            <p:spPr>
              <a:xfrm>
                <a:off x="2575831" y="1793521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7096" y="13564"/>
                    </a:moveTo>
                    <a:cubicBezTo>
                      <a:pt x="17096" y="16788"/>
                      <a:pt x="14997" y="19450"/>
                      <a:pt x="12387" y="19450"/>
                    </a:cubicBezTo>
                    <a:cubicBezTo>
                      <a:pt x="9776" y="19450"/>
                      <a:pt x="7678" y="16840"/>
                      <a:pt x="7678" y="13564"/>
                    </a:cubicBezTo>
                    <a:cubicBezTo>
                      <a:pt x="7678" y="10288"/>
                      <a:pt x="9776" y="7678"/>
                      <a:pt x="12387" y="7678"/>
                    </a:cubicBezTo>
                    <a:cubicBezTo>
                      <a:pt x="14997" y="7678"/>
                      <a:pt x="17096" y="10339"/>
                      <a:pt x="17096" y="1356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4" name="Google Shape;944;p79"/>
              <p:cNvSpPr/>
              <p:nvPr/>
            </p:nvSpPr>
            <p:spPr>
              <a:xfrm>
                <a:off x="4059958" y="1973637"/>
                <a:ext cx="25591" cy="30710"/>
              </a:xfrm>
              <a:custGeom>
                <a:rect b="b" l="l" r="r" t="t"/>
                <a:pathLst>
                  <a:path extrusionOk="0" h="30710" w="25591">
                    <a:moveTo>
                      <a:pt x="18017" y="16584"/>
                    </a:moveTo>
                    <a:cubicBezTo>
                      <a:pt x="18017" y="21548"/>
                      <a:pt x="15662" y="25541"/>
                      <a:pt x="12847" y="25541"/>
                    </a:cubicBezTo>
                    <a:cubicBezTo>
                      <a:pt x="10032" y="25541"/>
                      <a:pt x="7678" y="21548"/>
                      <a:pt x="7678" y="16584"/>
                    </a:cubicBezTo>
                    <a:cubicBezTo>
                      <a:pt x="7678" y="11619"/>
                      <a:pt x="9981" y="7678"/>
                      <a:pt x="12847" y="7678"/>
                    </a:cubicBezTo>
                    <a:cubicBezTo>
                      <a:pt x="15713" y="7678"/>
                      <a:pt x="18017" y="11670"/>
                      <a:pt x="18017" y="1658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79"/>
              <p:cNvSpPr/>
              <p:nvPr/>
            </p:nvSpPr>
            <p:spPr>
              <a:xfrm>
                <a:off x="4097988" y="1899318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6174" y="13052"/>
                    </a:moveTo>
                    <a:cubicBezTo>
                      <a:pt x="16174" y="16020"/>
                      <a:pt x="14281" y="18477"/>
                      <a:pt x="11926" y="18477"/>
                    </a:cubicBezTo>
                    <a:cubicBezTo>
                      <a:pt x="9571" y="18477"/>
                      <a:pt x="7678" y="16072"/>
                      <a:pt x="7678" y="13052"/>
                    </a:cubicBezTo>
                    <a:cubicBezTo>
                      <a:pt x="7678" y="10032"/>
                      <a:pt x="9571" y="7678"/>
                      <a:pt x="11926" y="7678"/>
                    </a:cubicBezTo>
                    <a:cubicBezTo>
                      <a:pt x="14281" y="7678"/>
                      <a:pt x="16174" y="10083"/>
                      <a:pt x="16174" y="1305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" name="Google Shape;946;p79"/>
              <p:cNvSpPr/>
              <p:nvPr/>
            </p:nvSpPr>
            <p:spPr>
              <a:xfrm>
                <a:off x="4080637" y="1754468"/>
                <a:ext cx="25591" cy="30710"/>
              </a:xfrm>
              <a:custGeom>
                <a:rect b="b" l="l" r="r" t="t"/>
                <a:pathLst>
                  <a:path extrusionOk="0" h="30710" w="25591">
                    <a:moveTo>
                      <a:pt x="20832" y="15918"/>
                    </a:moveTo>
                    <a:cubicBezTo>
                      <a:pt x="20832" y="20474"/>
                      <a:pt x="17863" y="24108"/>
                      <a:pt x="14229" y="24108"/>
                    </a:cubicBezTo>
                    <a:cubicBezTo>
                      <a:pt x="10595" y="24108"/>
                      <a:pt x="7678" y="20422"/>
                      <a:pt x="7678" y="15918"/>
                    </a:cubicBezTo>
                    <a:cubicBezTo>
                      <a:pt x="7678" y="11414"/>
                      <a:pt x="10595" y="7678"/>
                      <a:pt x="14229" y="7678"/>
                    </a:cubicBezTo>
                    <a:cubicBezTo>
                      <a:pt x="17863" y="7678"/>
                      <a:pt x="20832" y="11312"/>
                      <a:pt x="20832" y="1591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" name="Google Shape;947;p79"/>
              <p:cNvSpPr/>
              <p:nvPr/>
            </p:nvSpPr>
            <p:spPr>
              <a:xfrm>
                <a:off x="4060124" y="1876900"/>
                <a:ext cx="46065" cy="76775"/>
              </a:xfrm>
              <a:custGeom>
                <a:rect b="b" l="l" r="r" t="t"/>
                <a:pathLst>
                  <a:path extrusionOk="0" h="76775" w="46065">
                    <a:moveTo>
                      <a:pt x="11504" y="32962"/>
                    </a:moveTo>
                    <a:cubicBezTo>
                      <a:pt x="9917" y="25693"/>
                      <a:pt x="5618" y="14894"/>
                      <a:pt x="13449" y="9519"/>
                    </a:cubicBezTo>
                    <a:cubicBezTo>
                      <a:pt x="22201" y="3531"/>
                      <a:pt x="32745" y="13409"/>
                      <a:pt x="35867" y="21087"/>
                    </a:cubicBezTo>
                    <a:cubicBezTo>
                      <a:pt x="39297" y="29686"/>
                      <a:pt x="41139" y="40076"/>
                      <a:pt x="36994" y="48624"/>
                    </a:cubicBezTo>
                    <a:cubicBezTo>
                      <a:pt x="32950" y="56967"/>
                      <a:pt x="23430" y="75598"/>
                      <a:pt x="11709" y="68637"/>
                    </a:cubicBezTo>
                    <a:cubicBezTo>
                      <a:pt x="6079" y="65310"/>
                      <a:pt x="7256" y="58195"/>
                      <a:pt x="9764" y="53282"/>
                    </a:cubicBezTo>
                    <a:cubicBezTo>
                      <a:pt x="13193" y="46576"/>
                      <a:pt x="13142" y="40332"/>
                      <a:pt x="11504" y="3291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8" name="Google Shape;948;p79"/>
              <p:cNvSpPr/>
              <p:nvPr/>
            </p:nvSpPr>
            <p:spPr>
              <a:xfrm>
                <a:off x="4061862" y="1677546"/>
                <a:ext cx="373642" cy="476010"/>
              </a:xfrm>
              <a:custGeom>
                <a:rect b="b" l="l" r="r" t="t"/>
                <a:pathLst>
                  <a:path extrusionOk="0" h="476010" w="373642">
                    <a:moveTo>
                      <a:pt x="37201" y="188708"/>
                    </a:moveTo>
                    <a:cubicBezTo>
                      <a:pt x="31059" y="188861"/>
                      <a:pt x="25838" y="192956"/>
                      <a:pt x="19440" y="192188"/>
                    </a:cubicBezTo>
                    <a:cubicBezTo>
                      <a:pt x="2344" y="190090"/>
                      <a:pt x="7770" y="169974"/>
                      <a:pt x="11813" y="159379"/>
                    </a:cubicBezTo>
                    <a:cubicBezTo>
                      <a:pt x="18416" y="141926"/>
                      <a:pt x="28141" y="128259"/>
                      <a:pt x="40169" y="114184"/>
                    </a:cubicBezTo>
                    <a:cubicBezTo>
                      <a:pt x="48154" y="104868"/>
                      <a:pt x="58647" y="88694"/>
                      <a:pt x="72364" y="87875"/>
                    </a:cubicBezTo>
                    <a:cubicBezTo>
                      <a:pt x="80656" y="87415"/>
                      <a:pt x="81628" y="96014"/>
                      <a:pt x="83266" y="102258"/>
                    </a:cubicBezTo>
                    <a:cubicBezTo>
                      <a:pt x="85365" y="110345"/>
                      <a:pt x="88794" y="116385"/>
                      <a:pt x="97546" y="115515"/>
                    </a:cubicBezTo>
                    <a:cubicBezTo>
                      <a:pt x="106759" y="114593"/>
                      <a:pt x="116484" y="114952"/>
                      <a:pt x="124520" y="109475"/>
                    </a:cubicBezTo>
                    <a:cubicBezTo>
                      <a:pt x="133580" y="103282"/>
                      <a:pt x="136037" y="90230"/>
                      <a:pt x="146273" y="85572"/>
                    </a:cubicBezTo>
                    <a:cubicBezTo>
                      <a:pt x="155845" y="81273"/>
                      <a:pt x="166286" y="85163"/>
                      <a:pt x="174425" y="76717"/>
                    </a:cubicBezTo>
                    <a:cubicBezTo>
                      <a:pt x="177188" y="73902"/>
                      <a:pt x="179185" y="70473"/>
                      <a:pt x="181948" y="67606"/>
                    </a:cubicBezTo>
                    <a:cubicBezTo>
                      <a:pt x="184917" y="64536"/>
                      <a:pt x="188244" y="61720"/>
                      <a:pt x="189421" y="57370"/>
                    </a:cubicBezTo>
                    <a:cubicBezTo>
                      <a:pt x="192646" y="45649"/>
                      <a:pt x="178263" y="47031"/>
                      <a:pt x="174220" y="39251"/>
                    </a:cubicBezTo>
                    <a:cubicBezTo>
                      <a:pt x="170228" y="31573"/>
                      <a:pt x="178059" y="19084"/>
                      <a:pt x="185583" y="16679"/>
                    </a:cubicBezTo>
                    <a:cubicBezTo>
                      <a:pt x="195973" y="13403"/>
                      <a:pt x="201450" y="24100"/>
                      <a:pt x="208360" y="29526"/>
                    </a:cubicBezTo>
                    <a:cubicBezTo>
                      <a:pt x="216447" y="35821"/>
                      <a:pt x="227656" y="37050"/>
                      <a:pt x="234924" y="28604"/>
                    </a:cubicBezTo>
                    <a:cubicBezTo>
                      <a:pt x="238200" y="24817"/>
                      <a:pt x="239377" y="19596"/>
                      <a:pt x="243062" y="16167"/>
                    </a:cubicBezTo>
                    <a:cubicBezTo>
                      <a:pt x="246440" y="12993"/>
                      <a:pt x="251508" y="11202"/>
                      <a:pt x="255858" y="9615"/>
                    </a:cubicBezTo>
                    <a:cubicBezTo>
                      <a:pt x="265327" y="6135"/>
                      <a:pt x="275871" y="7926"/>
                      <a:pt x="285391" y="10434"/>
                    </a:cubicBezTo>
                    <a:cubicBezTo>
                      <a:pt x="294041" y="12686"/>
                      <a:pt x="301463" y="20773"/>
                      <a:pt x="309141" y="25329"/>
                    </a:cubicBezTo>
                    <a:cubicBezTo>
                      <a:pt x="316818" y="29884"/>
                      <a:pt x="322500" y="36077"/>
                      <a:pt x="328949" y="42168"/>
                    </a:cubicBezTo>
                    <a:cubicBezTo>
                      <a:pt x="344201" y="56397"/>
                      <a:pt x="370356" y="69961"/>
                      <a:pt x="367644" y="94785"/>
                    </a:cubicBezTo>
                    <a:cubicBezTo>
                      <a:pt x="365648" y="113007"/>
                      <a:pt x="339595" y="102514"/>
                      <a:pt x="335091" y="116487"/>
                    </a:cubicBezTo>
                    <a:cubicBezTo>
                      <a:pt x="332685" y="123909"/>
                      <a:pt x="338571" y="135169"/>
                      <a:pt x="333658" y="141772"/>
                    </a:cubicBezTo>
                    <a:cubicBezTo>
                      <a:pt x="329256" y="147658"/>
                      <a:pt x="322090" y="139213"/>
                      <a:pt x="316562" y="139981"/>
                    </a:cubicBezTo>
                    <a:cubicBezTo>
                      <a:pt x="308731" y="141107"/>
                      <a:pt x="306940" y="153595"/>
                      <a:pt x="301156" y="157895"/>
                    </a:cubicBezTo>
                    <a:cubicBezTo>
                      <a:pt x="295270" y="162297"/>
                      <a:pt x="288309" y="157997"/>
                      <a:pt x="282167" y="161171"/>
                    </a:cubicBezTo>
                    <a:cubicBezTo>
                      <a:pt x="276127" y="164242"/>
                      <a:pt x="274079" y="170742"/>
                      <a:pt x="266197" y="168746"/>
                    </a:cubicBezTo>
                    <a:cubicBezTo>
                      <a:pt x="264201" y="168234"/>
                      <a:pt x="260618" y="165624"/>
                      <a:pt x="258520" y="166647"/>
                    </a:cubicBezTo>
                    <a:cubicBezTo>
                      <a:pt x="255653" y="168029"/>
                      <a:pt x="256421" y="173967"/>
                      <a:pt x="256421" y="176423"/>
                    </a:cubicBezTo>
                    <a:cubicBezTo>
                      <a:pt x="256472" y="186200"/>
                      <a:pt x="258622" y="200019"/>
                      <a:pt x="248437" y="205649"/>
                    </a:cubicBezTo>
                    <a:cubicBezTo>
                      <a:pt x="244188" y="208004"/>
                      <a:pt x="239121" y="208874"/>
                      <a:pt x="234617" y="210665"/>
                    </a:cubicBezTo>
                    <a:cubicBezTo>
                      <a:pt x="229294" y="212815"/>
                      <a:pt x="224482" y="215784"/>
                      <a:pt x="219722" y="218906"/>
                    </a:cubicBezTo>
                    <a:cubicBezTo>
                      <a:pt x="212198" y="223973"/>
                      <a:pt x="201501" y="229296"/>
                      <a:pt x="197048" y="237537"/>
                    </a:cubicBezTo>
                    <a:cubicBezTo>
                      <a:pt x="192646" y="245675"/>
                      <a:pt x="195103" y="255247"/>
                      <a:pt x="196331" y="263845"/>
                    </a:cubicBezTo>
                    <a:cubicBezTo>
                      <a:pt x="199197" y="283551"/>
                      <a:pt x="187988" y="303257"/>
                      <a:pt x="179953" y="320506"/>
                    </a:cubicBezTo>
                    <a:cubicBezTo>
                      <a:pt x="174220" y="332893"/>
                      <a:pt x="175960" y="346405"/>
                      <a:pt x="174834" y="359559"/>
                    </a:cubicBezTo>
                    <a:cubicBezTo>
                      <a:pt x="174476" y="364012"/>
                      <a:pt x="172787" y="368158"/>
                      <a:pt x="172428" y="372509"/>
                    </a:cubicBezTo>
                    <a:cubicBezTo>
                      <a:pt x="171968" y="378753"/>
                      <a:pt x="174476" y="385254"/>
                      <a:pt x="175397" y="391447"/>
                    </a:cubicBezTo>
                    <a:cubicBezTo>
                      <a:pt x="176881" y="401633"/>
                      <a:pt x="175602" y="411409"/>
                      <a:pt x="175960" y="421594"/>
                    </a:cubicBezTo>
                    <a:cubicBezTo>
                      <a:pt x="176216" y="429886"/>
                      <a:pt x="178315" y="437973"/>
                      <a:pt x="178366" y="446265"/>
                    </a:cubicBezTo>
                    <a:cubicBezTo>
                      <a:pt x="178366" y="453431"/>
                      <a:pt x="177649" y="461927"/>
                      <a:pt x="171712" y="466738"/>
                    </a:cubicBezTo>
                    <a:cubicBezTo>
                      <a:pt x="164546" y="472420"/>
                      <a:pt x="153849" y="471191"/>
                      <a:pt x="146683" y="466227"/>
                    </a:cubicBezTo>
                    <a:cubicBezTo>
                      <a:pt x="135883" y="458703"/>
                      <a:pt x="133119" y="445344"/>
                      <a:pt x="126158" y="434953"/>
                    </a:cubicBezTo>
                    <a:cubicBezTo>
                      <a:pt x="120221" y="426150"/>
                      <a:pt x="112646" y="427890"/>
                      <a:pt x="103637" y="425228"/>
                    </a:cubicBezTo>
                    <a:cubicBezTo>
                      <a:pt x="93656" y="422311"/>
                      <a:pt x="90688" y="412739"/>
                      <a:pt x="85109" y="405062"/>
                    </a:cubicBezTo>
                    <a:cubicBezTo>
                      <a:pt x="79018" y="396668"/>
                      <a:pt x="71545" y="399432"/>
                      <a:pt x="62741" y="401172"/>
                    </a:cubicBezTo>
                    <a:cubicBezTo>
                      <a:pt x="53938" y="402912"/>
                      <a:pt x="45595" y="401377"/>
                      <a:pt x="46158" y="390679"/>
                    </a:cubicBezTo>
                    <a:cubicBezTo>
                      <a:pt x="46618" y="381671"/>
                      <a:pt x="53426" y="372816"/>
                      <a:pt x="51686" y="363705"/>
                    </a:cubicBezTo>
                    <a:cubicBezTo>
                      <a:pt x="50099" y="355618"/>
                      <a:pt x="41858" y="349476"/>
                      <a:pt x="37508" y="342822"/>
                    </a:cubicBezTo>
                    <a:cubicBezTo>
                      <a:pt x="33106" y="336066"/>
                      <a:pt x="30137" y="328184"/>
                      <a:pt x="29830" y="320045"/>
                    </a:cubicBezTo>
                    <a:cubicBezTo>
                      <a:pt x="29472" y="310679"/>
                      <a:pt x="32492" y="299828"/>
                      <a:pt x="38378" y="292406"/>
                    </a:cubicBezTo>
                    <a:cubicBezTo>
                      <a:pt x="45134" y="283961"/>
                      <a:pt x="52505" y="287595"/>
                      <a:pt x="60080" y="292713"/>
                    </a:cubicBezTo>
                    <a:cubicBezTo>
                      <a:pt x="66222" y="296910"/>
                      <a:pt x="72722" y="299930"/>
                      <a:pt x="67809" y="289796"/>
                    </a:cubicBezTo>
                    <a:cubicBezTo>
                      <a:pt x="64891" y="283756"/>
                      <a:pt x="54194" y="271523"/>
                      <a:pt x="61973" y="265637"/>
                    </a:cubicBezTo>
                    <a:cubicBezTo>
                      <a:pt x="65556" y="262924"/>
                      <a:pt x="81117" y="262720"/>
                      <a:pt x="80809" y="257140"/>
                    </a:cubicBezTo>
                    <a:cubicBezTo>
                      <a:pt x="80656" y="254632"/>
                      <a:pt x="75896" y="251715"/>
                      <a:pt x="74360" y="250128"/>
                    </a:cubicBezTo>
                    <a:cubicBezTo>
                      <a:pt x="71852" y="247569"/>
                      <a:pt x="70009" y="244959"/>
                      <a:pt x="69395" y="241427"/>
                    </a:cubicBezTo>
                    <a:cubicBezTo>
                      <a:pt x="68781" y="238151"/>
                      <a:pt x="69395" y="234824"/>
                      <a:pt x="68423" y="231548"/>
                    </a:cubicBezTo>
                    <a:cubicBezTo>
                      <a:pt x="67194" y="227249"/>
                      <a:pt x="64072" y="223922"/>
                      <a:pt x="60950" y="220800"/>
                    </a:cubicBezTo>
                    <a:cubicBezTo>
                      <a:pt x="58442" y="218241"/>
                      <a:pt x="55832" y="215784"/>
                      <a:pt x="53477" y="213071"/>
                    </a:cubicBezTo>
                    <a:cubicBezTo>
                      <a:pt x="51276" y="210512"/>
                      <a:pt x="49280" y="207594"/>
                      <a:pt x="48205" y="204370"/>
                    </a:cubicBezTo>
                    <a:cubicBezTo>
                      <a:pt x="47898" y="203449"/>
                      <a:pt x="47693" y="202579"/>
                      <a:pt x="47386" y="201657"/>
                    </a:cubicBezTo>
                    <a:cubicBezTo>
                      <a:pt x="46977" y="200429"/>
                      <a:pt x="46209" y="199507"/>
                      <a:pt x="45799" y="198279"/>
                    </a:cubicBezTo>
                    <a:cubicBezTo>
                      <a:pt x="45441" y="197153"/>
                      <a:pt x="45134" y="195976"/>
                      <a:pt x="44725" y="194850"/>
                    </a:cubicBezTo>
                    <a:cubicBezTo>
                      <a:pt x="43906" y="192802"/>
                      <a:pt x="42780" y="190755"/>
                      <a:pt x="40835" y="189578"/>
                    </a:cubicBezTo>
                    <a:cubicBezTo>
                      <a:pt x="39709" y="188912"/>
                      <a:pt x="38378" y="188605"/>
                      <a:pt x="37047" y="18860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9" name="Google Shape;949;p79"/>
              <p:cNvSpPr/>
              <p:nvPr/>
            </p:nvSpPr>
            <p:spPr>
              <a:xfrm>
                <a:off x="4380421" y="1475786"/>
                <a:ext cx="854770" cy="307103"/>
              </a:xfrm>
              <a:custGeom>
                <a:rect b="b" l="l" r="r" t="t"/>
                <a:pathLst>
                  <a:path extrusionOk="0" h="307103" w="854770">
                    <a:moveTo>
                      <a:pt x="528780" y="12986"/>
                    </a:moveTo>
                    <a:cubicBezTo>
                      <a:pt x="522996" y="15034"/>
                      <a:pt x="517878" y="18412"/>
                      <a:pt x="512708" y="21636"/>
                    </a:cubicBezTo>
                    <a:cubicBezTo>
                      <a:pt x="508358" y="24298"/>
                      <a:pt x="503905" y="29365"/>
                      <a:pt x="499247" y="31054"/>
                    </a:cubicBezTo>
                    <a:cubicBezTo>
                      <a:pt x="492695" y="33409"/>
                      <a:pt x="488191" y="27574"/>
                      <a:pt x="483124" y="24400"/>
                    </a:cubicBezTo>
                    <a:cubicBezTo>
                      <a:pt x="477596" y="20920"/>
                      <a:pt x="472631" y="20869"/>
                      <a:pt x="466336" y="20766"/>
                    </a:cubicBezTo>
                    <a:cubicBezTo>
                      <a:pt x="453693" y="20766"/>
                      <a:pt x="442382" y="15699"/>
                      <a:pt x="431019" y="10785"/>
                    </a:cubicBezTo>
                    <a:cubicBezTo>
                      <a:pt x="419554" y="5821"/>
                      <a:pt x="407269" y="7766"/>
                      <a:pt x="395241" y="10018"/>
                    </a:cubicBezTo>
                    <a:cubicBezTo>
                      <a:pt x="379886" y="12884"/>
                      <a:pt x="370161" y="24963"/>
                      <a:pt x="353680" y="22199"/>
                    </a:cubicBezTo>
                    <a:cubicBezTo>
                      <a:pt x="347436" y="21227"/>
                      <a:pt x="342573" y="19896"/>
                      <a:pt x="337813" y="24963"/>
                    </a:cubicBezTo>
                    <a:cubicBezTo>
                      <a:pt x="333411" y="29672"/>
                      <a:pt x="331517" y="36070"/>
                      <a:pt x="325426" y="39244"/>
                    </a:cubicBezTo>
                    <a:cubicBezTo>
                      <a:pt x="311198" y="46665"/>
                      <a:pt x="299220" y="28188"/>
                      <a:pt x="285708" y="33562"/>
                    </a:cubicBezTo>
                    <a:cubicBezTo>
                      <a:pt x="278286" y="36531"/>
                      <a:pt x="275881" y="45386"/>
                      <a:pt x="269278" y="49225"/>
                    </a:cubicBezTo>
                    <a:cubicBezTo>
                      <a:pt x="262061" y="53473"/>
                      <a:pt x="257198" y="46102"/>
                      <a:pt x="253462" y="40677"/>
                    </a:cubicBezTo>
                    <a:cubicBezTo>
                      <a:pt x="249367" y="34791"/>
                      <a:pt x="245580" y="26703"/>
                      <a:pt x="237902" y="25014"/>
                    </a:cubicBezTo>
                    <a:cubicBezTo>
                      <a:pt x="231606" y="23633"/>
                      <a:pt x="224236" y="27011"/>
                      <a:pt x="219937" y="31617"/>
                    </a:cubicBezTo>
                    <a:cubicBezTo>
                      <a:pt x="208676" y="43748"/>
                      <a:pt x="221728" y="52551"/>
                      <a:pt x="227460" y="62788"/>
                    </a:cubicBezTo>
                    <a:cubicBezTo>
                      <a:pt x="231453" y="69954"/>
                      <a:pt x="225413" y="73434"/>
                      <a:pt x="219169" y="75021"/>
                    </a:cubicBezTo>
                    <a:cubicBezTo>
                      <a:pt x="211287" y="77017"/>
                      <a:pt x="204735" y="76045"/>
                      <a:pt x="204786" y="86845"/>
                    </a:cubicBezTo>
                    <a:cubicBezTo>
                      <a:pt x="204786" y="90581"/>
                      <a:pt x="210365" y="103633"/>
                      <a:pt x="208113" y="106499"/>
                    </a:cubicBezTo>
                    <a:cubicBezTo>
                      <a:pt x="203506" y="112334"/>
                      <a:pt x="180218" y="83415"/>
                      <a:pt x="170339" y="91502"/>
                    </a:cubicBezTo>
                    <a:cubicBezTo>
                      <a:pt x="162508" y="97849"/>
                      <a:pt x="173820" y="118886"/>
                      <a:pt x="159898" y="117862"/>
                    </a:cubicBezTo>
                    <a:cubicBezTo>
                      <a:pt x="145413" y="116787"/>
                      <a:pt x="132003" y="115712"/>
                      <a:pt x="123916" y="130556"/>
                    </a:cubicBezTo>
                    <a:cubicBezTo>
                      <a:pt x="119309" y="138950"/>
                      <a:pt x="120179" y="154254"/>
                      <a:pt x="107076" y="147753"/>
                    </a:cubicBezTo>
                    <a:cubicBezTo>
                      <a:pt x="100422" y="144426"/>
                      <a:pt x="94741" y="138899"/>
                      <a:pt x="87473" y="136954"/>
                    </a:cubicBezTo>
                    <a:cubicBezTo>
                      <a:pt x="79948" y="134958"/>
                      <a:pt x="74421" y="139103"/>
                      <a:pt x="69098" y="143863"/>
                    </a:cubicBezTo>
                    <a:cubicBezTo>
                      <a:pt x="63826" y="148572"/>
                      <a:pt x="58247" y="154407"/>
                      <a:pt x="50569" y="153793"/>
                    </a:cubicBezTo>
                    <a:cubicBezTo>
                      <a:pt x="43199" y="153230"/>
                      <a:pt x="37364" y="147600"/>
                      <a:pt x="30351" y="145860"/>
                    </a:cubicBezTo>
                    <a:cubicBezTo>
                      <a:pt x="23288" y="144119"/>
                      <a:pt x="16020" y="146781"/>
                      <a:pt x="12693" y="153486"/>
                    </a:cubicBezTo>
                    <a:cubicBezTo>
                      <a:pt x="8803" y="161419"/>
                      <a:pt x="13666" y="168381"/>
                      <a:pt x="20166" y="172834"/>
                    </a:cubicBezTo>
                    <a:cubicBezTo>
                      <a:pt x="26820" y="177440"/>
                      <a:pt x="39206" y="180051"/>
                      <a:pt x="43711" y="187114"/>
                    </a:cubicBezTo>
                    <a:cubicBezTo>
                      <a:pt x="48368" y="194484"/>
                      <a:pt x="36186" y="197862"/>
                      <a:pt x="31119" y="199142"/>
                    </a:cubicBezTo>
                    <a:cubicBezTo>
                      <a:pt x="26564" y="200319"/>
                      <a:pt x="10646" y="200063"/>
                      <a:pt x="8086" y="204721"/>
                    </a:cubicBezTo>
                    <a:cubicBezTo>
                      <a:pt x="5476" y="209379"/>
                      <a:pt x="16122" y="219206"/>
                      <a:pt x="18630" y="222328"/>
                    </a:cubicBezTo>
                    <a:cubicBezTo>
                      <a:pt x="23544" y="228522"/>
                      <a:pt x="27946" y="235175"/>
                      <a:pt x="33269" y="241062"/>
                    </a:cubicBezTo>
                    <a:cubicBezTo>
                      <a:pt x="37517" y="245771"/>
                      <a:pt x="42533" y="249661"/>
                      <a:pt x="46781" y="254318"/>
                    </a:cubicBezTo>
                    <a:cubicBezTo>
                      <a:pt x="53589" y="261893"/>
                      <a:pt x="59168" y="270441"/>
                      <a:pt x="64133" y="279347"/>
                    </a:cubicBezTo>
                    <a:cubicBezTo>
                      <a:pt x="66795" y="284056"/>
                      <a:pt x="68944" y="289584"/>
                      <a:pt x="73653" y="292706"/>
                    </a:cubicBezTo>
                    <a:cubicBezTo>
                      <a:pt x="85169" y="300333"/>
                      <a:pt x="102930" y="305553"/>
                      <a:pt x="108663" y="289226"/>
                    </a:cubicBezTo>
                    <a:cubicBezTo>
                      <a:pt x="112348" y="278835"/>
                      <a:pt x="110454" y="266654"/>
                      <a:pt x="114549" y="256622"/>
                    </a:cubicBezTo>
                    <a:cubicBezTo>
                      <a:pt x="117671" y="248842"/>
                      <a:pt x="123097" y="258515"/>
                      <a:pt x="125912" y="261996"/>
                    </a:cubicBezTo>
                    <a:cubicBezTo>
                      <a:pt x="129699" y="266705"/>
                      <a:pt x="135022" y="273308"/>
                      <a:pt x="139936" y="266295"/>
                    </a:cubicBezTo>
                    <a:cubicBezTo>
                      <a:pt x="143724" y="261023"/>
                      <a:pt x="143775" y="250428"/>
                      <a:pt x="149456" y="246692"/>
                    </a:cubicBezTo>
                    <a:cubicBezTo>
                      <a:pt x="154216" y="243570"/>
                      <a:pt x="160205" y="249558"/>
                      <a:pt x="165119" y="250121"/>
                    </a:cubicBezTo>
                    <a:cubicBezTo>
                      <a:pt x="175151" y="251298"/>
                      <a:pt x="181651" y="240499"/>
                      <a:pt x="186053" y="233179"/>
                    </a:cubicBezTo>
                    <a:cubicBezTo>
                      <a:pt x="188714" y="228777"/>
                      <a:pt x="195061" y="211733"/>
                      <a:pt x="201971" y="212859"/>
                    </a:cubicBezTo>
                    <a:cubicBezTo>
                      <a:pt x="208164" y="213832"/>
                      <a:pt x="212669" y="228163"/>
                      <a:pt x="216047" y="232616"/>
                    </a:cubicBezTo>
                    <a:cubicBezTo>
                      <a:pt x="233244" y="254830"/>
                      <a:pt x="250289" y="216954"/>
                      <a:pt x="255407" y="203697"/>
                    </a:cubicBezTo>
                    <a:cubicBezTo>
                      <a:pt x="256942" y="199807"/>
                      <a:pt x="260730" y="180767"/>
                      <a:pt x="265593" y="179590"/>
                    </a:cubicBezTo>
                    <a:cubicBezTo>
                      <a:pt x="270046" y="178464"/>
                      <a:pt x="274140" y="192437"/>
                      <a:pt x="275573" y="195303"/>
                    </a:cubicBezTo>
                    <a:cubicBezTo>
                      <a:pt x="278696" y="201394"/>
                      <a:pt x="283763" y="209635"/>
                      <a:pt x="290775" y="203186"/>
                    </a:cubicBezTo>
                    <a:cubicBezTo>
                      <a:pt x="296815" y="197607"/>
                      <a:pt x="298709" y="184759"/>
                      <a:pt x="305874" y="180921"/>
                    </a:cubicBezTo>
                    <a:cubicBezTo>
                      <a:pt x="310941" y="178157"/>
                      <a:pt x="314934" y="187267"/>
                      <a:pt x="316572" y="190901"/>
                    </a:cubicBezTo>
                    <a:cubicBezTo>
                      <a:pt x="319029" y="196327"/>
                      <a:pt x="320308" y="201394"/>
                      <a:pt x="327423" y="201445"/>
                    </a:cubicBezTo>
                    <a:cubicBezTo>
                      <a:pt x="335152" y="201445"/>
                      <a:pt x="343290" y="197965"/>
                      <a:pt x="351223" y="197607"/>
                    </a:cubicBezTo>
                    <a:cubicBezTo>
                      <a:pt x="357416" y="197351"/>
                      <a:pt x="367858" y="198886"/>
                      <a:pt x="372055" y="192539"/>
                    </a:cubicBezTo>
                    <a:cubicBezTo>
                      <a:pt x="375075" y="187882"/>
                      <a:pt x="372925" y="177031"/>
                      <a:pt x="372976" y="171656"/>
                    </a:cubicBezTo>
                    <a:cubicBezTo>
                      <a:pt x="373130" y="161522"/>
                      <a:pt x="379784" y="158195"/>
                      <a:pt x="387308" y="164951"/>
                    </a:cubicBezTo>
                    <a:cubicBezTo>
                      <a:pt x="391710" y="168892"/>
                      <a:pt x="399643" y="172270"/>
                      <a:pt x="405939" y="171605"/>
                    </a:cubicBezTo>
                    <a:cubicBezTo>
                      <a:pt x="411057" y="171042"/>
                      <a:pt x="411364" y="166896"/>
                      <a:pt x="415101" y="163723"/>
                    </a:cubicBezTo>
                    <a:cubicBezTo>
                      <a:pt x="421550" y="158348"/>
                      <a:pt x="434039" y="156045"/>
                      <a:pt x="442331" y="155278"/>
                    </a:cubicBezTo>
                    <a:cubicBezTo>
                      <a:pt x="452362" y="154356"/>
                      <a:pt x="451134" y="163262"/>
                      <a:pt x="459016" y="166589"/>
                    </a:cubicBezTo>
                    <a:cubicBezTo>
                      <a:pt x="467513" y="170172"/>
                      <a:pt x="475344" y="159730"/>
                      <a:pt x="482305" y="156506"/>
                    </a:cubicBezTo>
                    <a:cubicBezTo>
                      <a:pt x="486707" y="154510"/>
                      <a:pt x="490546" y="152206"/>
                      <a:pt x="495408" y="153025"/>
                    </a:cubicBezTo>
                    <a:cubicBezTo>
                      <a:pt x="507129" y="155022"/>
                      <a:pt x="518543" y="153025"/>
                      <a:pt x="530315" y="150824"/>
                    </a:cubicBezTo>
                    <a:cubicBezTo>
                      <a:pt x="539478" y="149084"/>
                      <a:pt x="547923" y="148828"/>
                      <a:pt x="556931" y="145655"/>
                    </a:cubicBezTo>
                    <a:cubicBezTo>
                      <a:pt x="567168" y="142072"/>
                      <a:pt x="573054" y="142533"/>
                      <a:pt x="580630" y="150620"/>
                    </a:cubicBezTo>
                    <a:cubicBezTo>
                      <a:pt x="587334" y="157734"/>
                      <a:pt x="596292" y="164746"/>
                      <a:pt x="605044" y="169455"/>
                    </a:cubicBezTo>
                    <a:cubicBezTo>
                      <a:pt x="614616" y="174523"/>
                      <a:pt x="624801" y="172424"/>
                      <a:pt x="633707" y="167766"/>
                    </a:cubicBezTo>
                    <a:cubicBezTo>
                      <a:pt x="643637" y="162546"/>
                      <a:pt x="656126" y="158860"/>
                      <a:pt x="667335" y="159577"/>
                    </a:cubicBezTo>
                    <a:cubicBezTo>
                      <a:pt x="678288" y="160293"/>
                      <a:pt x="688525" y="164849"/>
                      <a:pt x="699427" y="165565"/>
                    </a:cubicBezTo>
                    <a:cubicBezTo>
                      <a:pt x="712684" y="166436"/>
                      <a:pt x="725377" y="161931"/>
                      <a:pt x="738020" y="158348"/>
                    </a:cubicBezTo>
                    <a:cubicBezTo>
                      <a:pt x="752096" y="154356"/>
                      <a:pt x="766017" y="152002"/>
                      <a:pt x="780656" y="152053"/>
                    </a:cubicBezTo>
                    <a:cubicBezTo>
                      <a:pt x="792428" y="152104"/>
                      <a:pt x="804866" y="153486"/>
                      <a:pt x="815563" y="147446"/>
                    </a:cubicBezTo>
                    <a:cubicBezTo>
                      <a:pt x="827745" y="140537"/>
                      <a:pt x="835422" y="126973"/>
                      <a:pt x="841309" y="114842"/>
                    </a:cubicBezTo>
                    <a:cubicBezTo>
                      <a:pt x="852262" y="92321"/>
                      <a:pt x="860708" y="66115"/>
                      <a:pt x="836702" y="49480"/>
                    </a:cubicBezTo>
                    <a:cubicBezTo>
                      <a:pt x="815614" y="34842"/>
                      <a:pt x="786951" y="30031"/>
                      <a:pt x="763561" y="41598"/>
                    </a:cubicBezTo>
                    <a:cubicBezTo>
                      <a:pt x="744008" y="51272"/>
                      <a:pt x="727936" y="61662"/>
                      <a:pt x="705671" y="64784"/>
                    </a:cubicBezTo>
                    <a:cubicBezTo>
                      <a:pt x="695230" y="66269"/>
                      <a:pt x="684635" y="66371"/>
                      <a:pt x="674398" y="63709"/>
                    </a:cubicBezTo>
                    <a:cubicBezTo>
                      <a:pt x="664981" y="61253"/>
                      <a:pt x="656279" y="56800"/>
                      <a:pt x="646861" y="54445"/>
                    </a:cubicBezTo>
                    <a:cubicBezTo>
                      <a:pt x="626848" y="49480"/>
                      <a:pt x="603969" y="56902"/>
                      <a:pt x="586720" y="43082"/>
                    </a:cubicBezTo>
                    <a:cubicBezTo>
                      <a:pt x="568908" y="28802"/>
                      <a:pt x="555601" y="3517"/>
                      <a:pt x="528729" y="1308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0" name="Google Shape;950;p79"/>
              <p:cNvSpPr/>
              <p:nvPr/>
            </p:nvSpPr>
            <p:spPr>
              <a:xfrm>
                <a:off x="-339943" y="3363582"/>
                <a:ext cx="358287" cy="435062"/>
              </a:xfrm>
              <a:custGeom>
                <a:rect b="b" l="l" r="r" t="t"/>
                <a:pathLst>
                  <a:path extrusionOk="0" h="435062" w="358287">
                    <a:moveTo>
                      <a:pt x="329043" y="369143"/>
                    </a:moveTo>
                    <a:cubicBezTo>
                      <a:pt x="321570" y="366225"/>
                      <a:pt x="315121" y="362387"/>
                      <a:pt x="311743" y="354862"/>
                    </a:cubicBezTo>
                    <a:cubicBezTo>
                      <a:pt x="308979" y="348669"/>
                      <a:pt x="308877" y="341452"/>
                      <a:pt x="305396" y="335566"/>
                    </a:cubicBezTo>
                    <a:cubicBezTo>
                      <a:pt x="301404" y="328759"/>
                      <a:pt x="294341" y="325892"/>
                      <a:pt x="289478" y="321644"/>
                    </a:cubicBezTo>
                    <a:cubicBezTo>
                      <a:pt x="288454" y="321081"/>
                      <a:pt x="287328" y="320620"/>
                      <a:pt x="286305" y="320057"/>
                    </a:cubicBezTo>
                    <a:cubicBezTo>
                      <a:pt x="282722" y="318727"/>
                      <a:pt x="279037" y="317754"/>
                      <a:pt x="275300" y="317089"/>
                    </a:cubicBezTo>
                    <a:cubicBezTo>
                      <a:pt x="271564" y="316782"/>
                      <a:pt x="267776" y="316730"/>
                      <a:pt x="264040" y="317191"/>
                    </a:cubicBezTo>
                    <a:cubicBezTo>
                      <a:pt x="259228" y="317754"/>
                      <a:pt x="245972" y="316372"/>
                      <a:pt x="243617" y="317140"/>
                    </a:cubicBezTo>
                    <a:cubicBezTo>
                      <a:pt x="234302" y="320109"/>
                      <a:pt x="234865" y="304037"/>
                      <a:pt x="234200" y="298304"/>
                    </a:cubicBezTo>
                    <a:cubicBezTo>
                      <a:pt x="233381" y="291036"/>
                      <a:pt x="229235" y="279878"/>
                      <a:pt x="232664" y="272917"/>
                    </a:cubicBezTo>
                    <a:cubicBezTo>
                      <a:pt x="236759" y="264676"/>
                      <a:pt x="248685" y="262015"/>
                      <a:pt x="256106" y="258023"/>
                    </a:cubicBezTo>
                    <a:cubicBezTo>
                      <a:pt x="266445" y="252443"/>
                      <a:pt x="268032" y="242360"/>
                      <a:pt x="270796" y="231714"/>
                    </a:cubicBezTo>
                    <a:cubicBezTo>
                      <a:pt x="274021" y="219379"/>
                      <a:pt x="279293" y="208272"/>
                      <a:pt x="283541" y="196346"/>
                    </a:cubicBezTo>
                    <a:cubicBezTo>
                      <a:pt x="287328" y="185648"/>
                      <a:pt x="285691" y="173979"/>
                      <a:pt x="284923" y="162923"/>
                    </a:cubicBezTo>
                    <a:cubicBezTo>
                      <a:pt x="284053" y="150281"/>
                      <a:pt x="283899" y="137792"/>
                      <a:pt x="284564" y="125149"/>
                    </a:cubicBezTo>
                    <a:cubicBezTo>
                      <a:pt x="285230" y="112711"/>
                      <a:pt x="285486" y="100325"/>
                      <a:pt x="285691" y="87836"/>
                    </a:cubicBezTo>
                    <a:cubicBezTo>
                      <a:pt x="285844" y="80875"/>
                      <a:pt x="287635" y="71099"/>
                      <a:pt x="282159" y="65673"/>
                    </a:cubicBezTo>
                    <a:cubicBezTo>
                      <a:pt x="275147" y="58661"/>
                      <a:pt x="260559" y="58764"/>
                      <a:pt x="251346" y="57126"/>
                    </a:cubicBezTo>
                    <a:cubicBezTo>
                      <a:pt x="237731" y="54720"/>
                      <a:pt x="238806" y="65315"/>
                      <a:pt x="232869" y="74528"/>
                    </a:cubicBezTo>
                    <a:cubicBezTo>
                      <a:pt x="226317" y="84714"/>
                      <a:pt x="214903" y="89935"/>
                      <a:pt x="203387" y="87171"/>
                    </a:cubicBezTo>
                    <a:cubicBezTo>
                      <a:pt x="191052" y="84253"/>
                      <a:pt x="183067" y="74631"/>
                      <a:pt x="174980" y="65520"/>
                    </a:cubicBezTo>
                    <a:cubicBezTo>
                      <a:pt x="166279" y="55744"/>
                      <a:pt x="157321" y="46070"/>
                      <a:pt x="145447" y="40235"/>
                    </a:cubicBezTo>
                    <a:cubicBezTo>
                      <a:pt x="135824" y="35526"/>
                      <a:pt x="125178" y="33274"/>
                      <a:pt x="115760" y="28002"/>
                    </a:cubicBezTo>
                    <a:cubicBezTo>
                      <a:pt x="103834" y="21348"/>
                      <a:pt x="81518" y="-5728"/>
                      <a:pt x="69899" y="15923"/>
                    </a:cubicBezTo>
                    <a:cubicBezTo>
                      <a:pt x="63962" y="27030"/>
                      <a:pt x="71640" y="37881"/>
                      <a:pt x="79829" y="45149"/>
                    </a:cubicBezTo>
                    <a:cubicBezTo>
                      <a:pt x="86995" y="51496"/>
                      <a:pt x="103834" y="59224"/>
                      <a:pt x="103732" y="70485"/>
                    </a:cubicBezTo>
                    <a:cubicBezTo>
                      <a:pt x="103629" y="80926"/>
                      <a:pt x="90475" y="87836"/>
                      <a:pt x="85306" y="95718"/>
                    </a:cubicBezTo>
                    <a:cubicBezTo>
                      <a:pt x="79368" y="104778"/>
                      <a:pt x="85203" y="110664"/>
                      <a:pt x="90424" y="118342"/>
                    </a:cubicBezTo>
                    <a:cubicBezTo>
                      <a:pt x="102145" y="135488"/>
                      <a:pt x="93853" y="160876"/>
                      <a:pt x="73636" y="167837"/>
                    </a:cubicBezTo>
                    <a:cubicBezTo>
                      <a:pt x="55875" y="173979"/>
                      <a:pt x="36681" y="164458"/>
                      <a:pt x="22094" y="180325"/>
                    </a:cubicBezTo>
                    <a:cubicBezTo>
                      <a:pt x="16412" y="186519"/>
                      <a:pt x="10731" y="195066"/>
                      <a:pt x="8427" y="203205"/>
                    </a:cubicBezTo>
                    <a:cubicBezTo>
                      <a:pt x="5919" y="211957"/>
                      <a:pt x="10065" y="217843"/>
                      <a:pt x="15491" y="224343"/>
                    </a:cubicBezTo>
                    <a:cubicBezTo>
                      <a:pt x="21940" y="232124"/>
                      <a:pt x="26547" y="239392"/>
                      <a:pt x="29771" y="248963"/>
                    </a:cubicBezTo>
                    <a:cubicBezTo>
                      <a:pt x="34019" y="261503"/>
                      <a:pt x="39906" y="270358"/>
                      <a:pt x="52036" y="276602"/>
                    </a:cubicBezTo>
                    <a:cubicBezTo>
                      <a:pt x="58229" y="279827"/>
                      <a:pt x="64986" y="281925"/>
                      <a:pt x="70974" y="285406"/>
                    </a:cubicBezTo>
                    <a:cubicBezTo>
                      <a:pt x="81006" y="291190"/>
                      <a:pt x="90731" y="294312"/>
                      <a:pt x="102247" y="295643"/>
                    </a:cubicBezTo>
                    <a:cubicBezTo>
                      <a:pt x="117449" y="297485"/>
                      <a:pt x="127481" y="303474"/>
                      <a:pt x="139202" y="313148"/>
                    </a:cubicBezTo>
                    <a:cubicBezTo>
                      <a:pt x="149030" y="321183"/>
                      <a:pt x="160341" y="327223"/>
                      <a:pt x="170527" y="334696"/>
                    </a:cubicBezTo>
                    <a:cubicBezTo>
                      <a:pt x="175440" y="338279"/>
                      <a:pt x="178665" y="342886"/>
                      <a:pt x="184909" y="343346"/>
                    </a:cubicBezTo>
                    <a:cubicBezTo>
                      <a:pt x="192587" y="343858"/>
                      <a:pt x="200828" y="342578"/>
                      <a:pt x="208403" y="341657"/>
                    </a:cubicBezTo>
                    <a:cubicBezTo>
                      <a:pt x="215722" y="340838"/>
                      <a:pt x="226266" y="338483"/>
                      <a:pt x="232613" y="343551"/>
                    </a:cubicBezTo>
                    <a:cubicBezTo>
                      <a:pt x="246842" y="354965"/>
                      <a:pt x="231026" y="381324"/>
                      <a:pt x="238601" y="395963"/>
                    </a:cubicBezTo>
                    <a:cubicBezTo>
                      <a:pt x="242031" y="402463"/>
                      <a:pt x="249452" y="404152"/>
                      <a:pt x="255799" y="406558"/>
                    </a:cubicBezTo>
                    <a:cubicBezTo>
                      <a:pt x="264193" y="409732"/>
                      <a:pt x="271513" y="414185"/>
                      <a:pt x="278781" y="419354"/>
                    </a:cubicBezTo>
                    <a:cubicBezTo>
                      <a:pt x="293215" y="429591"/>
                      <a:pt x="306727" y="435375"/>
                      <a:pt x="323106" y="425445"/>
                    </a:cubicBezTo>
                    <a:cubicBezTo>
                      <a:pt x="333957" y="418842"/>
                      <a:pt x="346753" y="408350"/>
                      <a:pt x="352844" y="397089"/>
                    </a:cubicBezTo>
                    <a:cubicBezTo>
                      <a:pt x="362671" y="378970"/>
                      <a:pt x="341737" y="374312"/>
                      <a:pt x="328890" y="369296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1" name="Google Shape;951;p79"/>
              <p:cNvSpPr/>
              <p:nvPr/>
            </p:nvSpPr>
            <p:spPr>
              <a:xfrm>
                <a:off x="53486" y="3986270"/>
                <a:ext cx="199617" cy="312221"/>
              </a:xfrm>
              <a:custGeom>
                <a:rect b="b" l="l" r="r" t="t"/>
                <a:pathLst>
                  <a:path extrusionOk="0" h="312221" w="199617">
                    <a:moveTo>
                      <a:pt x="194605" y="213763"/>
                    </a:moveTo>
                    <a:cubicBezTo>
                      <a:pt x="193069" y="227941"/>
                      <a:pt x="186466" y="242631"/>
                      <a:pt x="181041" y="255683"/>
                    </a:cubicBezTo>
                    <a:cubicBezTo>
                      <a:pt x="174182" y="272369"/>
                      <a:pt x="162410" y="288338"/>
                      <a:pt x="143625" y="292075"/>
                    </a:cubicBezTo>
                    <a:cubicBezTo>
                      <a:pt x="137483" y="293303"/>
                      <a:pt x="128987" y="293457"/>
                      <a:pt x="124636" y="288031"/>
                    </a:cubicBezTo>
                    <a:cubicBezTo>
                      <a:pt x="120439" y="282810"/>
                      <a:pt x="122845" y="275389"/>
                      <a:pt x="124994" y="269810"/>
                    </a:cubicBezTo>
                    <a:cubicBezTo>
                      <a:pt x="127195" y="263975"/>
                      <a:pt x="143370" y="237717"/>
                      <a:pt x="133235" y="233111"/>
                    </a:cubicBezTo>
                    <a:cubicBezTo>
                      <a:pt x="122794" y="228351"/>
                      <a:pt x="106671" y="255785"/>
                      <a:pt x="101501" y="261620"/>
                    </a:cubicBezTo>
                    <a:cubicBezTo>
                      <a:pt x="90906" y="273597"/>
                      <a:pt x="77701" y="274263"/>
                      <a:pt x="64239" y="281275"/>
                    </a:cubicBezTo>
                    <a:cubicBezTo>
                      <a:pt x="52467" y="287468"/>
                      <a:pt x="43459" y="300878"/>
                      <a:pt x="30509" y="304615"/>
                    </a:cubicBezTo>
                    <a:cubicBezTo>
                      <a:pt x="19504" y="307839"/>
                      <a:pt x="12390" y="297756"/>
                      <a:pt x="10854" y="288082"/>
                    </a:cubicBezTo>
                    <a:cubicBezTo>
                      <a:pt x="9728" y="280763"/>
                      <a:pt x="12032" y="273495"/>
                      <a:pt x="11264" y="266227"/>
                    </a:cubicBezTo>
                    <a:cubicBezTo>
                      <a:pt x="10803" y="261569"/>
                      <a:pt x="9012" y="256860"/>
                      <a:pt x="8346" y="251998"/>
                    </a:cubicBezTo>
                    <a:cubicBezTo>
                      <a:pt x="7169" y="242887"/>
                      <a:pt x="6555" y="230705"/>
                      <a:pt x="15359" y="225024"/>
                    </a:cubicBezTo>
                    <a:cubicBezTo>
                      <a:pt x="26670" y="217653"/>
                      <a:pt x="43919" y="224666"/>
                      <a:pt x="56613" y="221441"/>
                    </a:cubicBezTo>
                    <a:cubicBezTo>
                      <a:pt x="69665" y="218114"/>
                      <a:pt x="79185" y="207365"/>
                      <a:pt x="90497" y="200609"/>
                    </a:cubicBezTo>
                    <a:cubicBezTo>
                      <a:pt x="104265" y="192419"/>
                      <a:pt x="119518" y="183360"/>
                      <a:pt x="121207" y="165599"/>
                    </a:cubicBezTo>
                    <a:cubicBezTo>
                      <a:pt x="123305" y="144819"/>
                      <a:pt x="104214" y="135657"/>
                      <a:pt x="89882" y="125522"/>
                    </a:cubicBezTo>
                    <a:cubicBezTo>
                      <a:pt x="74169" y="114415"/>
                      <a:pt x="70893" y="98548"/>
                      <a:pt x="65160" y="81351"/>
                    </a:cubicBezTo>
                    <a:cubicBezTo>
                      <a:pt x="61271" y="69681"/>
                      <a:pt x="51648" y="60723"/>
                      <a:pt x="49703" y="48542"/>
                    </a:cubicBezTo>
                    <a:cubicBezTo>
                      <a:pt x="48423" y="40045"/>
                      <a:pt x="49294" y="31088"/>
                      <a:pt x="51136" y="22745"/>
                    </a:cubicBezTo>
                    <a:cubicBezTo>
                      <a:pt x="52057" y="18650"/>
                      <a:pt x="53900" y="8260"/>
                      <a:pt x="59530" y="7697"/>
                    </a:cubicBezTo>
                    <a:cubicBezTo>
                      <a:pt x="65007" y="7185"/>
                      <a:pt x="69972" y="16910"/>
                      <a:pt x="72326" y="20493"/>
                    </a:cubicBezTo>
                    <a:cubicBezTo>
                      <a:pt x="77701" y="28682"/>
                      <a:pt x="82870" y="37077"/>
                      <a:pt x="88244" y="45266"/>
                    </a:cubicBezTo>
                    <a:cubicBezTo>
                      <a:pt x="97611" y="59546"/>
                      <a:pt x="104367" y="75157"/>
                      <a:pt x="113478" y="89438"/>
                    </a:cubicBezTo>
                    <a:cubicBezTo>
                      <a:pt x="123459" y="105049"/>
                      <a:pt x="137995" y="108222"/>
                      <a:pt x="154169" y="114620"/>
                    </a:cubicBezTo>
                    <a:cubicBezTo>
                      <a:pt x="172851" y="121991"/>
                      <a:pt x="178738" y="140621"/>
                      <a:pt x="184061" y="158485"/>
                    </a:cubicBezTo>
                    <a:cubicBezTo>
                      <a:pt x="189230" y="175631"/>
                      <a:pt x="196498" y="195388"/>
                      <a:pt x="194553" y="21361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79"/>
              <p:cNvSpPr/>
              <p:nvPr/>
            </p:nvSpPr>
            <p:spPr>
              <a:xfrm>
                <a:off x="4292538" y="5323966"/>
                <a:ext cx="895717" cy="660272"/>
              </a:xfrm>
              <a:custGeom>
                <a:rect b="b" l="l" r="r" t="t"/>
                <a:pathLst>
                  <a:path extrusionOk="0" h="660272" w="895717">
                    <a:moveTo>
                      <a:pt x="888808" y="302562"/>
                    </a:moveTo>
                    <a:cubicBezTo>
                      <a:pt x="886914" y="315614"/>
                      <a:pt x="839262" y="317661"/>
                      <a:pt x="851137" y="332095"/>
                    </a:cubicBezTo>
                    <a:cubicBezTo>
                      <a:pt x="857177" y="339414"/>
                      <a:pt x="869205" y="344533"/>
                      <a:pt x="868488" y="355639"/>
                    </a:cubicBezTo>
                    <a:cubicBezTo>
                      <a:pt x="867823" y="366490"/>
                      <a:pt x="855948" y="371813"/>
                      <a:pt x="853235" y="381641"/>
                    </a:cubicBezTo>
                    <a:cubicBezTo>
                      <a:pt x="850522" y="391417"/>
                      <a:pt x="874630" y="408615"/>
                      <a:pt x="872020" y="417981"/>
                    </a:cubicBezTo>
                    <a:lnTo>
                      <a:pt x="872020" y="417981"/>
                    </a:lnTo>
                    <a:cubicBezTo>
                      <a:pt x="872020" y="417981"/>
                      <a:pt x="871866" y="418493"/>
                      <a:pt x="871764" y="418749"/>
                    </a:cubicBezTo>
                    <a:cubicBezTo>
                      <a:pt x="871764" y="418749"/>
                      <a:pt x="871764" y="418852"/>
                      <a:pt x="871713" y="418902"/>
                    </a:cubicBezTo>
                    <a:cubicBezTo>
                      <a:pt x="871559" y="419210"/>
                      <a:pt x="871355" y="419466"/>
                      <a:pt x="871201" y="419773"/>
                    </a:cubicBezTo>
                    <a:cubicBezTo>
                      <a:pt x="870996" y="420029"/>
                      <a:pt x="870689" y="420336"/>
                      <a:pt x="870433" y="420592"/>
                    </a:cubicBezTo>
                    <a:cubicBezTo>
                      <a:pt x="870228" y="420746"/>
                      <a:pt x="870075" y="420899"/>
                      <a:pt x="869870" y="421052"/>
                    </a:cubicBezTo>
                    <a:cubicBezTo>
                      <a:pt x="869256" y="421564"/>
                      <a:pt x="868437" y="421974"/>
                      <a:pt x="867516" y="422332"/>
                    </a:cubicBezTo>
                    <a:cubicBezTo>
                      <a:pt x="867260" y="422486"/>
                      <a:pt x="866952" y="422537"/>
                      <a:pt x="866646" y="422639"/>
                    </a:cubicBezTo>
                    <a:cubicBezTo>
                      <a:pt x="865673" y="422997"/>
                      <a:pt x="864598" y="423305"/>
                      <a:pt x="863421" y="423509"/>
                    </a:cubicBezTo>
                    <a:cubicBezTo>
                      <a:pt x="855385" y="425147"/>
                      <a:pt x="844892" y="422895"/>
                      <a:pt x="838904" y="429753"/>
                    </a:cubicBezTo>
                    <a:cubicBezTo>
                      <a:pt x="833018" y="436407"/>
                      <a:pt x="832506" y="446952"/>
                      <a:pt x="828564" y="454680"/>
                    </a:cubicBezTo>
                    <a:cubicBezTo>
                      <a:pt x="819863" y="471827"/>
                      <a:pt x="794323" y="487694"/>
                      <a:pt x="775026" y="486107"/>
                    </a:cubicBezTo>
                    <a:cubicBezTo>
                      <a:pt x="765301" y="485288"/>
                      <a:pt x="756242" y="479709"/>
                      <a:pt x="746415" y="482780"/>
                    </a:cubicBezTo>
                    <a:cubicBezTo>
                      <a:pt x="733925" y="486619"/>
                      <a:pt x="723689" y="498596"/>
                      <a:pt x="715193" y="507911"/>
                    </a:cubicBezTo>
                    <a:cubicBezTo>
                      <a:pt x="707310" y="516562"/>
                      <a:pt x="700707" y="525877"/>
                      <a:pt x="693951" y="535397"/>
                    </a:cubicBezTo>
                    <a:cubicBezTo>
                      <a:pt x="687962" y="543791"/>
                      <a:pt x="680797" y="550701"/>
                      <a:pt x="669894" y="550752"/>
                    </a:cubicBezTo>
                    <a:cubicBezTo>
                      <a:pt x="666158" y="550752"/>
                      <a:pt x="662985" y="549677"/>
                      <a:pt x="659453" y="549166"/>
                    </a:cubicBezTo>
                    <a:cubicBezTo>
                      <a:pt x="656229" y="548705"/>
                      <a:pt x="653669" y="549626"/>
                      <a:pt x="650496" y="550035"/>
                    </a:cubicBezTo>
                    <a:cubicBezTo>
                      <a:pt x="642562" y="551111"/>
                      <a:pt x="634629" y="549626"/>
                      <a:pt x="626695" y="549934"/>
                    </a:cubicBezTo>
                    <a:cubicBezTo>
                      <a:pt x="616407" y="550343"/>
                      <a:pt x="605608" y="551520"/>
                      <a:pt x="596241" y="555973"/>
                    </a:cubicBezTo>
                    <a:cubicBezTo>
                      <a:pt x="587079" y="560375"/>
                      <a:pt x="577457" y="559351"/>
                      <a:pt x="567527" y="559965"/>
                    </a:cubicBezTo>
                    <a:cubicBezTo>
                      <a:pt x="558467" y="560528"/>
                      <a:pt x="549305" y="561962"/>
                      <a:pt x="540400" y="563753"/>
                    </a:cubicBezTo>
                    <a:cubicBezTo>
                      <a:pt x="535025" y="564879"/>
                      <a:pt x="528371" y="565135"/>
                      <a:pt x="526017" y="570714"/>
                    </a:cubicBezTo>
                    <a:cubicBezTo>
                      <a:pt x="523151" y="577419"/>
                      <a:pt x="523918" y="583203"/>
                      <a:pt x="517162" y="587707"/>
                    </a:cubicBezTo>
                    <a:cubicBezTo>
                      <a:pt x="512248" y="590983"/>
                      <a:pt x="509075" y="593030"/>
                      <a:pt x="510406" y="599889"/>
                    </a:cubicBezTo>
                    <a:cubicBezTo>
                      <a:pt x="511890" y="607259"/>
                      <a:pt x="518595" y="610126"/>
                      <a:pt x="524072" y="614067"/>
                    </a:cubicBezTo>
                    <a:cubicBezTo>
                      <a:pt x="529702" y="618110"/>
                      <a:pt x="536202" y="620363"/>
                      <a:pt x="541423" y="625020"/>
                    </a:cubicBezTo>
                    <a:cubicBezTo>
                      <a:pt x="550483" y="633107"/>
                      <a:pt x="547258" y="640785"/>
                      <a:pt x="536407" y="644879"/>
                    </a:cubicBezTo>
                    <a:cubicBezTo>
                      <a:pt x="524072" y="649537"/>
                      <a:pt x="511532" y="650100"/>
                      <a:pt x="499811" y="654553"/>
                    </a:cubicBezTo>
                    <a:cubicBezTo>
                      <a:pt x="496944" y="648411"/>
                      <a:pt x="493669" y="643088"/>
                      <a:pt x="488038" y="637304"/>
                    </a:cubicBezTo>
                    <a:cubicBezTo>
                      <a:pt x="477546" y="626504"/>
                      <a:pt x="465364" y="617701"/>
                      <a:pt x="452977" y="609204"/>
                    </a:cubicBezTo>
                    <a:cubicBezTo>
                      <a:pt x="441717" y="601527"/>
                      <a:pt x="427948" y="601271"/>
                      <a:pt x="416381" y="594054"/>
                    </a:cubicBezTo>
                    <a:cubicBezTo>
                      <a:pt x="409010" y="589447"/>
                      <a:pt x="399644" y="582077"/>
                      <a:pt x="392990" y="591904"/>
                    </a:cubicBezTo>
                    <a:cubicBezTo>
                      <a:pt x="390431" y="595743"/>
                      <a:pt x="389868" y="599377"/>
                      <a:pt x="384391" y="597688"/>
                    </a:cubicBezTo>
                    <a:cubicBezTo>
                      <a:pt x="379784" y="596255"/>
                      <a:pt x="376406" y="591290"/>
                      <a:pt x="372977" y="588322"/>
                    </a:cubicBezTo>
                    <a:cubicBezTo>
                      <a:pt x="361358" y="595948"/>
                      <a:pt x="358441" y="611252"/>
                      <a:pt x="345389" y="617036"/>
                    </a:cubicBezTo>
                    <a:cubicBezTo>
                      <a:pt x="330955" y="623434"/>
                      <a:pt x="314627" y="614323"/>
                      <a:pt x="300552" y="611149"/>
                    </a:cubicBezTo>
                    <a:cubicBezTo>
                      <a:pt x="286579" y="607976"/>
                      <a:pt x="270660" y="611354"/>
                      <a:pt x="257250" y="606696"/>
                    </a:cubicBezTo>
                    <a:cubicBezTo>
                      <a:pt x="246348" y="602909"/>
                      <a:pt x="237186" y="591290"/>
                      <a:pt x="232324" y="581156"/>
                    </a:cubicBezTo>
                    <a:cubicBezTo>
                      <a:pt x="228434" y="573171"/>
                      <a:pt x="230532" y="565391"/>
                      <a:pt x="228843" y="557048"/>
                    </a:cubicBezTo>
                    <a:cubicBezTo>
                      <a:pt x="226335" y="544610"/>
                      <a:pt x="217020" y="538468"/>
                      <a:pt x="210008" y="528897"/>
                    </a:cubicBezTo>
                    <a:cubicBezTo>
                      <a:pt x="202791" y="519018"/>
                      <a:pt x="207909" y="507399"/>
                      <a:pt x="205401" y="496292"/>
                    </a:cubicBezTo>
                    <a:cubicBezTo>
                      <a:pt x="201460" y="478788"/>
                      <a:pt x="182419" y="474335"/>
                      <a:pt x="166655" y="475563"/>
                    </a:cubicBezTo>
                    <a:cubicBezTo>
                      <a:pt x="150992" y="476843"/>
                      <a:pt x="143571" y="482627"/>
                      <a:pt x="145977" y="498442"/>
                    </a:cubicBezTo>
                    <a:cubicBezTo>
                      <a:pt x="148075" y="511904"/>
                      <a:pt x="152375" y="530637"/>
                      <a:pt x="139630" y="540362"/>
                    </a:cubicBezTo>
                    <a:cubicBezTo>
                      <a:pt x="129495" y="548142"/>
                      <a:pt x="114550" y="544610"/>
                      <a:pt x="103187" y="549882"/>
                    </a:cubicBezTo>
                    <a:cubicBezTo>
                      <a:pt x="96789" y="552902"/>
                      <a:pt x="85887" y="566056"/>
                      <a:pt x="80052" y="557918"/>
                    </a:cubicBezTo>
                    <a:cubicBezTo>
                      <a:pt x="76366" y="552851"/>
                      <a:pt x="77544" y="541846"/>
                      <a:pt x="77339" y="536011"/>
                    </a:cubicBezTo>
                    <a:cubicBezTo>
                      <a:pt x="77083" y="525826"/>
                      <a:pt x="77288" y="515589"/>
                      <a:pt x="76878" y="505403"/>
                    </a:cubicBezTo>
                    <a:cubicBezTo>
                      <a:pt x="76008" y="483036"/>
                      <a:pt x="72527" y="460822"/>
                      <a:pt x="71146" y="438557"/>
                    </a:cubicBezTo>
                    <a:cubicBezTo>
                      <a:pt x="69764" y="416702"/>
                      <a:pt x="70736" y="394897"/>
                      <a:pt x="70173" y="373042"/>
                    </a:cubicBezTo>
                    <a:cubicBezTo>
                      <a:pt x="69712" y="355384"/>
                      <a:pt x="66386" y="337879"/>
                      <a:pt x="63417" y="320476"/>
                    </a:cubicBezTo>
                    <a:cubicBezTo>
                      <a:pt x="59015" y="294884"/>
                      <a:pt x="53538" y="269394"/>
                      <a:pt x="48983" y="243803"/>
                    </a:cubicBezTo>
                    <a:cubicBezTo>
                      <a:pt x="46680" y="231109"/>
                      <a:pt x="44633" y="218416"/>
                      <a:pt x="42995" y="205620"/>
                    </a:cubicBezTo>
                    <a:cubicBezTo>
                      <a:pt x="41613" y="194717"/>
                      <a:pt x="42995" y="182331"/>
                      <a:pt x="38235" y="172145"/>
                    </a:cubicBezTo>
                    <a:cubicBezTo>
                      <a:pt x="35573" y="166464"/>
                      <a:pt x="30506" y="162267"/>
                      <a:pt x="27844" y="156585"/>
                    </a:cubicBezTo>
                    <a:cubicBezTo>
                      <a:pt x="24722" y="149931"/>
                      <a:pt x="25029" y="142561"/>
                      <a:pt x="24364" y="135395"/>
                    </a:cubicBezTo>
                    <a:cubicBezTo>
                      <a:pt x="23237" y="123418"/>
                      <a:pt x="20371" y="111748"/>
                      <a:pt x="17249" y="100181"/>
                    </a:cubicBezTo>
                    <a:cubicBezTo>
                      <a:pt x="14434" y="89893"/>
                      <a:pt x="11261" y="79809"/>
                      <a:pt x="7678" y="69880"/>
                    </a:cubicBezTo>
                    <a:cubicBezTo>
                      <a:pt x="8036" y="69522"/>
                      <a:pt x="8445" y="69061"/>
                      <a:pt x="8753" y="68651"/>
                    </a:cubicBezTo>
                    <a:cubicBezTo>
                      <a:pt x="15406" y="59899"/>
                      <a:pt x="4811" y="35075"/>
                      <a:pt x="18989" y="30929"/>
                    </a:cubicBezTo>
                    <a:cubicBezTo>
                      <a:pt x="25029" y="29189"/>
                      <a:pt x="30557" y="37327"/>
                      <a:pt x="34293" y="40859"/>
                    </a:cubicBezTo>
                    <a:cubicBezTo>
                      <a:pt x="39309" y="45567"/>
                      <a:pt x="44786" y="50379"/>
                      <a:pt x="50826" y="53655"/>
                    </a:cubicBezTo>
                    <a:cubicBezTo>
                      <a:pt x="63468" y="60616"/>
                      <a:pt x="88804" y="57493"/>
                      <a:pt x="100935" y="50379"/>
                    </a:cubicBezTo>
                    <a:cubicBezTo>
                      <a:pt x="107128" y="46693"/>
                      <a:pt x="111018" y="39784"/>
                      <a:pt x="117979" y="37480"/>
                    </a:cubicBezTo>
                    <a:cubicBezTo>
                      <a:pt x="125605" y="34921"/>
                      <a:pt x="135330" y="36815"/>
                      <a:pt x="142957" y="38043"/>
                    </a:cubicBezTo>
                    <a:cubicBezTo>
                      <a:pt x="152886" y="39732"/>
                      <a:pt x="162253" y="43520"/>
                      <a:pt x="172183" y="45209"/>
                    </a:cubicBezTo>
                    <a:cubicBezTo>
                      <a:pt x="180526" y="46693"/>
                      <a:pt x="189125" y="45721"/>
                      <a:pt x="197468" y="44544"/>
                    </a:cubicBezTo>
                    <a:cubicBezTo>
                      <a:pt x="206066" y="43264"/>
                      <a:pt x="213897" y="41063"/>
                      <a:pt x="221012" y="36047"/>
                    </a:cubicBezTo>
                    <a:cubicBezTo>
                      <a:pt x="227205" y="31645"/>
                      <a:pt x="232528" y="27653"/>
                      <a:pt x="239899" y="25452"/>
                    </a:cubicBezTo>
                    <a:cubicBezTo>
                      <a:pt x="255664" y="20794"/>
                      <a:pt x="276086" y="19413"/>
                      <a:pt x="291799" y="24940"/>
                    </a:cubicBezTo>
                    <a:cubicBezTo>
                      <a:pt x="298965" y="27448"/>
                      <a:pt x="307155" y="30878"/>
                      <a:pt x="314781" y="28933"/>
                    </a:cubicBezTo>
                    <a:cubicBezTo>
                      <a:pt x="322817" y="26885"/>
                      <a:pt x="329983" y="23046"/>
                      <a:pt x="336124" y="17416"/>
                    </a:cubicBezTo>
                    <a:cubicBezTo>
                      <a:pt x="339298" y="14499"/>
                      <a:pt x="341857" y="11018"/>
                      <a:pt x="345952" y="9227"/>
                    </a:cubicBezTo>
                    <a:cubicBezTo>
                      <a:pt x="351019" y="6975"/>
                      <a:pt x="357929" y="7435"/>
                      <a:pt x="363252" y="8971"/>
                    </a:cubicBezTo>
                    <a:cubicBezTo>
                      <a:pt x="360130" y="24121"/>
                      <a:pt x="355165" y="38607"/>
                      <a:pt x="369855" y="48690"/>
                    </a:cubicBezTo>
                    <a:cubicBezTo>
                      <a:pt x="382190" y="57186"/>
                      <a:pt x="394321" y="63942"/>
                      <a:pt x="405479" y="73924"/>
                    </a:cubicBezTo>
                    <a:cubicBezTo>
                      <a:pt x="411979" y="79809"/>
                      <a:pt x="419247" y="84826"/>
                      <a:pt x="425492" y="90968"/>
                    </a:cubicBezTo>
                    <a:cubicBezTo>
                      <a:pt x="434142" y="99413"/>
                      <a:pt x="436752" y="106886"/>
                      <a:pt x="427846" y="116457"/>
                    </a:cubicBezTo>
                    <a:cubicBezTo>
                      <a:pt x="423444" y="121217"/>
                      <a:pt x="418326" y="125414"/>
                      <a:pt x="416586" y="131863"/>
                    </a:cubicBezTo>
                    <a:cubicBezTo>
                      <a:pt x="414692" y="138927"/>
                      <a:pt x="416483" y="146962"/>
                      <a:pt x="417917" y="153924"/>
                    </a:cubicBezTo>
                    <a:cubicBezTo>
                      <a:pt x="420169" y="164775"/>
                      <a:pt x="425492" y="187551"/>
                      <a:pt x="441205" y="180693"/>
                    </a:cubicBezTo>
                    <a:cubicBezTo>
                      <a:pt x="446938" y="178134"/>
                      <a:pt x="451851" y="173578"/>
                      <a:pt x="457123" y="170303"/>
                    </a:cubicBezTo>
                    <a:cubicBezTo>
                      <a:pt x="462497" y="166924"/>
                      <a:pt x="468384" y="163956"/>
                      <a:pt x="471660" y="158223"/>
                    </a:cubicBezTo>
                    <a:cubicBezTo>
                      <a:pt x="475242" y="151928"/>
                      <a:pt x="474679" y="144557"/>
                      <a:pt x="477238" y="137955"/>
                    </a:cubicBezTo>
                    <a:cubicBezTo>
                      <a:pt x="479849" y="131147"/>
                      <a:pt x="485223" y="131761"/>
                      <a:pt x="491314" y="133603"/>
                    </a:cubicBezTo>
                    <a:cubicBezTo>
                      <a:pt x="497354" y="135395"/>
                      <a:pt x="504980" y="139183"/>
                      <a:pt x="510047" y="133399"/>
                    </a:cubicBezTo>
                    <a:cubicBezTo>
                      <a:pt x="515678" y="126899"/>
                      <a:pt x="515575" y="115229"/>
                      <a:pt x="517264" y="107244"/>
                    </a:cubicBezTo>
                    <a:cubicBezTo>
                      <a:pt x="518186" y="102484"/>
                      <a:pt x="518953" y="96035"/>
                      <a:pt x="524532" y="99464"/>
                    </a:cubicBezTo>
                    <a:cubicBezTo>
                      <a:pt x="530726" y="103354"/>
                      <a:pt x="534257" y="107705"/>
                      <a:pt x="542191" y="108524"/>
                    </a:cubicBezTo>
                    <a:cubicBezTo>
                      <a:pt x="551813" y="109496"/>
                      <a:pt x="561282" y="105094"/>
                      <a:pt x="567834" y="98082"/>
                    </a:cubicBezTo>
                    <a:cubicBezTo>
                      <a:pt x="572287" y="93475"/>
                      <a:pt x="576228" y="85900"/>
                      <a:pt x="582626" y="83750"/>
                    </a:cubicBezTo>
                    <a:cubicBezTo>
                      <a:pt x="596241" y="79093"/>
                      <a:pt x="604226" y="104071"/>
                      <a:pt x="613183" y="110008"/>
                    </a:cubicBezTo>
                    <a:cubicBezTo>
                      <a:pt x="623317" y="116713"/>
                      <a:pt x="633913" y="103405"/>
                      <a:pt x="645019" y="104583"/>
                    </a:cubicBezTo>
                    <a:cubicBezTo>
                      <a:pt x="651724" y="105299"/>
                      <a:pt x="658071" y="108268"/>
                      <a:pt x="664878" y="108370"/>
                    </a:cubicBezTo>
                    <a:cubicBezTo>
                      <a:pt x="672096" y="108524"/>
                      <a:pt x="678545" y="105555"/>
                      <a:pt x="684635" y="102023"/>
                    </a:cubicBezTo>
                    <a:cubicBezTo>
                      <a:pt x="691341" y="98133"/>
                      <a:pt x="697790" y="93732"/>
                      <a:pt x="704239" y="89432"/>
                    </a:cubicBezTo>
                    <a:cubicBezTo>
                      <a:pt x="708846" y="86310"/>
                      <a:pt x="715397" y="80270"/>
                      <a:pt x="721334" y="80270"/>
                    </a:cubicBezTo>
                    <a:cubicBezTo>
                      <a:pt x="727169" y="80270"/>
                      <a:pt x="729012" y="86310"/>
                      <a:pt x="730752" y="90814"/>
                    </a:cubicBezTo>
                    <a:cubicBezTo>
                      <a:pt x="733260" y="97109"/>
                      <a:pt x="735666" y="102944"/>
                      <a:pt x="741552" y="106886"/>
                    </a:cubicBezTo>
                    <a:cubicBezTo>
                      <a:pt x="748052" y="111134"/>
                      <a:pt x="756037" y="112823"/>
                      <a:pt x="762947" y="116406"/>
                    </a:cubicBezTo>
                    <a:cubicBezTo>
                      <a:pt x="770368" y="120245"/>
                      <a:pt x="776818" y="125517"/>
                      <a:pt x="782601" y="131505"/>
                    </a:cubicBezTo>
                    <a:cubicBezTo>
                      <a:pt x="786850" y="135958"/>
                      <a:pt x="791763" y="141128"/>
                      <a:pt x="793504" y="147219"/>
                    </a:cubicBezTo>
                    <a:cubicBezTo>
                      <a:pt x="795039" y="152746"/>
                      <a:pt x="793043" y="157865"/>
                      <a:pt x="791456" y="163085"/>
                    </a:cubicBezTo>
                    <a:cubicBezTo>
                      <a:pt x="789409" y="169740"/>
                      <a:pt x="789102" y="177008"/>
                      <a:pt x="790535" y="183866"/>
                    </a:cubicBezTo>
                    <a:cubicBezTo>
                      <a:pt x="791968" y="190827"/>
                      <a:pt x="794118" y="191595"/>
                      <a:pt x="799902" y="194666"/>
                    </a:cubicBezTo>
                    <a:cubicBezTo>
                      <a:pt x="810292" y="200091"/>
                      <a:pt x="820682" y="206489"/>
                      <a:pt x="828206" y="215600"/>
                    </a:cubicBezTo>
                    <a:cubicBezTo>
                      <a:pt x="832557" y="220821"/>
                      <a:pt x="835730" y="226912"/>
                      <a:pt x="837317" y="233515"/>
                    </a:cubicBezTo>
                    <a:cubicBezTo>
                      <a:pt x="840542" y="247232"/>
                      <a:pt x="834144" y="263867"/>
                      <a:pt x="847605" y="273541"/>
                    </a:cubicBezTo>
                    <a:cubicBezTo>
                      <a:pt x="855180" y="279017"/>
                      <a:pt x="864854" y="280911"/>
                      <a:pt x="873043" y="285210"/>
                    </a:cubicBezTo>
                    <a:cubicBezTo>
                      <a:pt x="878827" y="288230"/>
                      <a:pt x="889883" y="294628"/>
                      <a:pt x="888705" y="30266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3" name="Google Shape;953;p79"/>
              <p:cNvSpPr/>
              <p:nvPr/>
            </p:nvSpPr>
            <p:spPr>
              <a:xfrm>
                <a:off x="973110" y="3108742"/>
                <a:ext cx="353168" cy="348050"/>
              </a:xfrm>
              <a:custGeom>
                <a:rect b="b" l="l" r="r" t="t"/>
                <a:pathLst>
                  <a:path extrusionOk="0" h="348050" w="353168">
                    <a:moveTo>
                      <a:pt x="342113" y="146284"/>
                    </a:moveTo>
                    <a:cubicBezTo>
                      <a:pt x="327577" y="137429"/>
                      <a:pt x="323789" y="166194"/>
                      <a:pt x="323329" y="181703"/>
                    </a:cubicBezTo>
                    <a:cubicBezTo>
                      <a:pt x="322868" y="198184"/>
                      <a:pt x="264518" y="202842"/>
                      <a:pt x="238670" y="220756"/>
                    </a:cubicBezTo>
                    <a:cubicBezTo>
                      <a:pt x="212823" y="238568"/>
                      <a:pt x="223111" y="273885"/>
                      <a:pt x="226437" y="298760"/>
                    </a:cubicBezTo>
                    <a:cubicBezTo>
                      <a:pt x="229765" y="323738"/>
                      <a:pt x="189636" y="344314"/>
                      <a:pt x="189636" y="344314"/>
                    </a:cubicBezTo>
                    <a:cubicBezTo>
                      <a:pt x="176636" y="325478"/>
                      <a:pt x="146847" y="298812"/>
                      <a:pt x="138043" y="293898"/>
                    </a:cubicBezTo>
                    <a:cubicBezTo>
                      <a:pt x="125503" y="287039"/>
                      <a:pt x="124838" y="262573"/>
                      <a:pt x="128011" y="246297"/>
                    </a:cubicBezTo>
                    <a:cubicBezTo>
                      <a:pt x="131184" y="229969"/>
                      <a:pt x="100423" y="204275"/>
                      <a:pt x="86654" y="176636"/>
                    </a:cubicBezTo>
                    <a:cubicBezTo>
                      <a:pt x="73193" y="149662"/>
                      <a:pt x="44223" y="148331"/>
                      <a:pt x="42943" y="148280"/>
                    </a:cubicBezTo>
                    <a:cubicBezTo>
                      <a:pt x="40333" y="138196"/>
                      <a:pt x="27127" y="128216"/>
                      <a:pt x="20832" y="123251"/>
                    </a:cubicBezTo>
                    <a:cubicBezTo>
                      <a:pt x="16737" y="120026"/>
                      <a:pt x="12284" y="117058"/>
                      <a:pt x="7678" y="114294"/>
                    </a:cubicBezTo>
                    <a:cubicBezTo>
                      <a:pt x="7678" y="114294"/>
                      <a:pt x="63468" y="92592"/>
                      <a:pt x="72886" y="75087"/>
                    </a:cubicBezTo>
                    <a:cubicBezTo>
                      <a:pt x="82304" y="57531"/>
                      <a:pt x="86040" y="39975"/>
                      <a:pt x="106104" y="29328"/>
                    </a:cubicBezTo>
                    <a:cubicBezTo>
                      <a:pt x="120538" y="21702"/>
                      <a:pt x="145362" y="19501"/>
                      <a:pt x="153245" y="7678"/>
                    </a:cubicBezTo>
                    <a:cubicBezTo>
                      <a:pt x="153245" y="7678"/>
                      <a:pt x="203917" y="90442"/>
                      <a:pt x="220858" y="72579"/>
                    </a:cubicBezTo>
                    <a:cubicBezTo>
                      <a:pt x="237800" y="54716"/>
                      <a:pt x="256278" y="37774"/>
                      <a:pt x="278082" y="34037"/>
                    </a:cubicBezTo>
                    <a:cubicBezTo>
                      <a:pt x="295382" y="31069"/>
                      <a:pt x="302804" y="30710"/>
                      <a:pt x="303725" y="37057"/>
                    </a:cubicBezTo>
                    <a:cubicBezTo>
                      <a:pt x="303981" y="38746"/>
                      <a:pt x="303725" y="40794"/>
                      <a:pt x="303162" y="43404"/>
                    </a:cubicBezTo>
                    <a:cubicBezTo>
                      <a:pt x="300296" y="56098"/>
                      <a:pt x="289035" y="94639"/>
                      <a:pt x="307410" y="98426"/>
                    </a:cubicBezTo>
                    <a:cubicBezTo>
                      <a:pt x="325785" y="102163"/>
                      <a:pt x="357622" y="95663"/>
                      <a:pt x="342164" y="14618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4" name="Google Shape;954;p79"/>
              <p:cNvSpPr/>
              <p:nvPr/>
            </p:nvSpPr>
            <p:spPr>
              <a:xfrm>
                <a:off x="10285963" y="1424221"/>
                <a:ext cx="977612" cy="1934750"/>
              </a:xfrm>
              <a:custGeom>
                <a:rect b="b" l="l" r="r" t="t"/>
                <a:pathLst>
                  <a:path extrusionOk="0" h="1934750" w="977612">
                    <a:moveTo>
                      <a:pt x="970705" y="1262203"/>
                    </a:moveTo>
                    <a:cubicBezTo>
                      <a:pt x="969886" y="1262766"/>
                      <a:pt x="969068" y="1263278"/>
                      <a:pt x="968197" y="1263841"/>
                    </a:cubicBezTo>
                    <a:cubicBezTo>
                      <a:pt x="954787" y="1272081"/>
                      <a:pt x="946035" y="1279094"/>
                      <a:pt x="937743" y="1292606"/>
                    </a:cubicBezTo>
                    <a:cubicBezTo>
                      <a:pt x="931652" y="1302382"/>
                      <a:pt x="924844" y="1311646"/>
                      <a:pt x="919572" y="1321781"/>
                    </a:cubicBezTo>
                    <a:cubicBezTo>
                      <a:pt x="913943" y="1332734"/>
                      <a:pt x="909284" y="1344404"/>
                      <a:pt x="898383" y="1351160"/>
                    </a:cubicBezTo>
                    <a:cubicBezTo>
                      <a:pt x="882618" y="1360885"/>
                      <a:pt x="860762" y="1353771"/>
                      <a:pt x="846686" y="1366311"/>
                    </a:cubicBezTo>
                    <a:cubicBezTo>
                      <a:pt x="835272" y="1376548"/>
                      <a:pt x="841619" y="1391954"/>
                      <a:pt x="845612" y="1404289"/>
                    </a:cubicBezTo>
                    <a:cubicBezTo>
                      <a:pt x="848888" y="1414373"/>
                      <a:pt x="857589" y="1421385"/>
                      <a:pt x="862195" y="1430751"/>
                    </a:cubicBezTo>
                    <a:cubicBezTo>
                      <a:pt x="865778" y="1437866"/>
                      <a:pt x="864703" y="1444264"/>
                      <a:pt x="865778" y="1451839"/>
                    </a:cubicBezTo>
                    <a:cubicBezTo>
                      <a:pt x="867262" y="1462537"/>
                      <a:pt x="872534" y="1472927"/>
                      <a:pt x="875350" y="1483368"/>
                    </a:cubicBezTo>
                    <a:cubicBezTo>
                      <a:pt x="878369" y="1494936"/>
                      <a:pt x="880776" y="1506708"/>
                      <a:pt x="883284" y="1518429"/>
                    </a:cubicBezTo>
                    <a:cubicBezTo>
                      <a:pt x="887020" y="1535422"/>
                      <a:pt x="890295" y="1553695"/>
                      <a:pt x="884051" y="1570484"/>
                    </a:cubicBezTo>
                    <a:cubicBezTo>
                      <a:pt x="879956" y="1581437"/>
                      <a:pt x="875401" y="1590138"/>
                      <a:pt x="873763" y="1601910"/>
                    </a:cubicBezTo>
                    <a:cubicBezTo>
                      <a:pt x="872381" y="1611789"/>
                      <a:pt x="870436" y="1622333"/>
                      <a:pt x="858971" y="1624227"/>
                    </a:cubicBezTo>
                    <a:cubicBezTo>
                      <a:pt x="847659" y="1626120"/>
                      <a:pt x="837729" y="1623970"/>
                      <a:pt x="826571" y="1628372"/>
                    </a:cubicBezTo>
                    <a:cubicBezTo>
                      <a:pt x="811932" y="1634105"/>
                      <a:pt x="796680" y="1643984"/>
                      <a:pt x="788491" y="1657803"/>
                    </a:cubicBezTo>
                    <a:cubicBezTo>
                      <a:pt x="775131" y="1680426"/>
                      <a:pt x="780608" y="1711546"/>
                      <a:pt x="807275" y="1719736"/>
                    </a:cubicBezTo>
                    <a:cubicBezTo>
                      <a:pt x="819610" y="1723523"/>
                      <a:pt x="832303" y="1722858"/>
                      <a:pt x="844691" y="1719633"/>
                    </a:cubicBezTo>
                    <a:cubicBezTo>
                      <a:pt x="856566" y="1716511"/>
                      <a:pt x="870231" y="1708731"/>
                      <a:pt x="882822" y="1710369"/>
                    </a:cubicBezTo>
                    <a:cubicBezTo>
                      <a:pt x="897308" y="1712263"/>
                      <a:pt x="900327" y="1729870"/>
                      <a:pt x="900021" y="1741898"/>
                    </a:cubicBezTo>
                    <a:cubicBezTo>
                      <a:pt x="899662" y="1756537"/>
                      <a:pt x="891421" y="1769282"/>
                      <a:pt x="890603" y="1783511"/>
                    </a:cubicBezTo>
                    <a:cubicBezTo>
                      <a:pt x="890141" y="1792007"/>
                      <a:pt x="899611" y="1806441"/>
                      <a:pt x="895055" y="1813863"/>
                    </a:cubicBezTo>
                    <a:cubicBezTo>
                      <a:pt x="890141" y="1821950"/>
                      <a:pt x="871818" y="1818162"/>
                      <a:pt x="863936" y="1821592"/>
                    </a:cubicBezTo>
                    <a:cubicBezTo>
                      <a:pt x="855132" y="1825430"/>
                      <a:pt x="852624" y="1835002"/>
                      <a:pt x="847506" y="1842321"/>
                    </a:cubicBezTo>
                    <a:cubicBezTo>
                      <a:pt x="839777" y="1853377"/>
                      <a:pt x="834300" y="1862846"/>
                      <a:pt x="831587" y="1876205"/>
                    </a:cubicBezTo>
                    <a:cubicBezTo>
                      <a:pt x="828926" y="1889410"/>
                      <a:pt x="827595" y="1903383"/>
                      <a:pt x="817153" y="1913057"/>
                    </a:cubicBezTo>
                    <a:cubicBezTo>
                      <a:pt x="809271" y="1920274"/>
                      <a:pt x="798574" y="1924727"/>
                      <a:pt x="787979" y="1925955"/>
                    </a:cubicBezTo>
                    <a:cubicBezTo>
                      <a:pt x="778714" y="1926928"/>
                      <a:pt x="769502" y="1925444"/>
                      <a:pt x="760697" y="1929027"/>
                    </a:cubicBezTo>
                    <a:cubicBezTo>
                      <a:pt x="759623" y="1929487"/>
                      <a:pt x="758497" y="1929948"/>
                      <a:pt x="757320" y="1930460"/>
                    </a:cubicBezTo>
                    <a:cubicBezTo>
                      <a:pt x="754812" y="1928412"/>
                      <a:pt x="752509" y="1926160"/>
                      <a:pt x="750359" y="1923396"/>
                    </a:cubicBezTo>
                    <a:cubicBezTo>
                      <a:pt x="742272" y="1912699"/>
                      <a:pt x="740429" y="1898572"/>
                      <a:pt x="732700" y="1887465"/>
                    </a:cubicBezTo>
                    <a:cubicBezTo>
                      <a:pt x="717293" y="1865354"/>
                      <a:pt x="703423" y="1842219"/>
                      <a:pt x="685355" y="1822410"/>
                    </a:cubicBezTo>
                    <a:cubicBezTo>
                      <a:pt x="675374" y="1811508"/>
                      <a:pt x="677115" y="1801169"/>
                      <a:pt x="676910" y="1787247"/>
                    </a:cubicBezTo>
                    <a:cubicBezTo>
                      <a:pt x="676602" y="1772762"/>
                      <a:pt x="669948" y="1764470"/>
                      <a:pt x="665189" y="1751572"/>
                    </a:cubicBezTo>
                    <a:cubicBezTo>
                      <a:pt x="660889" y="1740005"/>
                      <a:pt x="665803" y="1728590"/>
                      <a:pt x="663550" y="1716818"/>
                    </a:cubicBezTo>
                    <a:cubicBezTo>
                      <a:pt x="661401" y="1705455"/>
                      <a:pt x="652034" y="1697778"/>
                      <a:pt x="648503" y="1686876"/>
                    </a:cubicBezTo>
                    <a:cubicBezTo>
                      <a:pt x="644817" y="1675410"/>
                      <a:pt x="646813" y="1662000"/>
                      <a:pt x="635042" y="1654886"/>
                    </a:cubicBezTo>
                    <a:cubicBezTo>
                      <a:pt x="623780" y="1648181"/>
                      <a:pt x="608835" y="1652685"/>
                      <a:pt x="598291" y="1643984"/>
                    </a:cubicBezTo>
                    <a:cubicBezTo>
                      <a:pt x="590460" y="1637483"/>
                      <a:pt x="583653" y="1621207"/>
                      <a:pt x="588874" y="1611482"/>
                    </a:cubicBezTo>
                    <a:cubicBezTo>
                      <a:pt x="594606" y="1600938"/>
                      <a:pt x="610678" y="1601143"/>
                      <a:pt x="617895" y="1591571"/>
                    </a:cubicBezTo>
                    <a:cubicBezTo>
                      <a:pt x="626340" y="1580413"/>
                      <a:pt x="619789" y="1566901"/>
                      <a:pt x="622246" y="1554360"/>
                    </a:cubicBezTo>
                    <a:cubicBezTo>
                      <a:pt x="624856" y="1541257"/>
                      <a:pt x="636321" y="1532249"/>
                      <a:pt x="640058" y="1519453"/>
                    </a:cubicBezTo>
                    <a:cubicBezTo>
                      <a:pt x="643487" y="1507630"/>
                      <a:pt x="640364" y="1495192"/>
                      <a:pt x="638932" y="1483266"/>
                    </a:cubicBezTo>
                    <a:cubicBezTo>
                      <a:pt x="636935" y="1466990"/>
                      <a:pt x="633506" y="1451071"/>
                      <a:pt x="630127" y="1435051"/>
                    </a:cubicBezTo>
                    <a:cubicBezTo>
                      <a:pt x="627262" y="1421538"/>
                      <a:pt x="627927" y="1406183"/>
                      <a:pt x="627927" y="1392261"/>
                    </a:cubicBezTo>
                    <a:cubicBezTo>
                      <a:pt x="627927" y="1379721"/>
                      <a:pt x="628490" y="1366004"/>
                      <a:pt x="622501" y="1354590"/>
                    </a:cubicBezTo>
                    <a:cubicBezTo>
                      <a:pt x="612571" y="1335754"/>
                      <a:pt x="595834" y="1325466"/>
                      <a:pt x="581196" y="1310930"/>
                    </a:cubicBezTo>
                    <a:cubicBezTo>
                      <a:pt x="561387" y="1291173"/>
                      <a:pt x="567632" y="1270188"/>
                      <a:pt x="568758" y="1245517"/>
                    </a:cubicBezTo>
                    <a:cubicBezTo>
                      <a:pt x="569834" y="1220488"/>
                      <a:pt x="566046" y="1196227"/>
                      <a:pt x="564868" y="1171710"/>
                    </a:cubicBezTo>
                    <a:cubicBezTo>
                      <a:pt x="564357" y="1159938"/>
                      <a:pt x="565790" y="1147909"/>
                      <a:pt x="565124" y="1136239"/>
                    </a:cubicBezTo>
                    <a:cubicBezTo>
                      <a:pt x="563691" y="1113258"/>
                      <a:pt x="551356" y="1083162"/>
                      <a:pt x="540352" y="1063149"/>
                    </a:cubicBezTo>
                    <a:cubicBezTo>
                      <a:pt x="535642" y="1054601"/>
                      <a:pt x="526736" y="1050404"/>
                      <a:pt x="523051" y="1041600"/>
                    </a:cubicBezTo>
                    <a:cubicBezTo>
                      <a:pt x="514555" y="1021280"/>
                      <a:pt x="513378" y="1002240"/>
                      <a:pt x="516397" y="980743"/>
                    </a:cubicBezTo>
                    <a:cubicBezTo>
                      <a:pt x="520338" y="952848"/>
                      <a:pt x="520032" y="929354"/>
                      <a:pt x="535336" y="905349"/>
                    </a:cubicBezTo>
                    <a:cubicBezTo>
                      <a:pt x="542142" y="894651"/>
                      <a:pt x="551099" y="880422"/>
                      <a:pt x="545776" y="867319"/>
                    </a:cubicBezTo>
                    <a:cubicBezTo>
                      <a:pt x="541221" y="856315"/>
                      <a:pt x="526531" y="851299"/>
                      <a:pt x="515271" y="853193"/>
                    </a:cubicBezTo>
                    <a:cubicBezTo>
                      <a:pt x="515476" y="848842"/>
                      <a:pt x="515681" y="844491"/>
                      <a:pt x="515886" y="840141"/>
                    </a:cubicBezTo>
                    <a:cubicBezTo>
                      <a:pt x="516807" y="821817"/>
                      <a:pt x="515988" y="811631"/>
                      <a:pt x="498279" y="803493"/>
                    </a:cubicBezTo>
                    <a:cubicBezTo>
                      <a:pt x="482770" y="796378"/>
                      <a:pt x="475041" y="787370"/>
                      <a:pt x="463217" y="775393"/>
                    </a:cubicBezTo>
                    <a:cubicBezTo>
                      <a:pt x="451342" y="763314"/>
                      <a:pt x="440031" y="760755"/>
                      <a:pt x="424419" y="756046"/>
                    </a:cubicBezTo>
                    <a:cubicBezTo>
                      <a:pt x="406300" y="750620"/>
                      <a:pt x="398368" y="733115"/>
                      <a:pt x="390229" y="717248"/>
                    </a:cubicBezTo>
                    <a:cubicBezTo>
                      <a:pt x="381477" y="700153"/>
                      <a:pt x="377996" y="681675"/>
                      <a:pt x="378610" y="662430"/>
                    </a:cubicBezTo>
                    <a:cubicBezTo>
                      <a:pt x="379174" y="643953"/>
                      <a:pt x="396576" y="635200"/>
                      <a:pt x="398827" y="617696"/>
                    </a:cubicBezTo>
                    <a:cubicBezTo>
                      <a:pt x="401745" y="595482"/>
                      <a:pt x="382654" y="613038"/>
                      <a:pt x="372519" y="614778"/>
                    </a:cubicBezTo>
                    <a:cubicBezTo>
                      <a:pt x="353734" y="617900"/>
                      <a:pt x="344931" y="611144"/>
                      <a:pt x="338329" y="633870"/>
                    </a:cubicBezTo>
                    <a:cubicBezTo>
                      <a:pt x="333363" y="650914"/>
                      <a:pt x="331162" y="667446"/>
                      <a:pt x="318367" y="680856"/>
                    </a:cubicBezTo>
                    <a:cubicBezTo>
                      <a:pt x="313197" y="686384"/>
                      <a:pt x="304393" y="690786"/>
                      <a:pt x="303830" y="699129"/>
                    </a:cubicBezTo>
                    <a:cubicBezTo>
                      <a:pt x="303063" y="711567"/>
                      <a:pt x="317087" y="726308"/>
                      <a:pt x="327016" y="731989"/>
                    </a:cubicBezTo>
                    <a:cubicBezTo>
                      <a:pt x="341502" y="740281"/>
                      <a:pt x="343856" y="743250"/>
                      <a:pt x="349895" y="759270"/>
                    </a:cubicBezTo>
                    <a:cubicBezTo>
                      <a:pt x="354298" y="770787"/>
                      <a:pt x="360388" y="782610"/>
                      <a:pt x="369294" y="791107"/>
                    </a:cubicBezTo>
                    <a:cubicBezTo>
                      <a:pt x="381067" y="802316"/>
                      <a:pt x="385469" y="804210"/>
                      <a:pt x="401079" y="804773"/>
                    </a:cubicBezTo>
                    <a:cubicBezTo>
                      <a:pt x="408962" y="805080"/>
                      <a:pt x="426927" y="808253"/>
                      <a:pt x="431074" y="816187"/>
                    </a:cubicBezTo>
                    <a:cubicBezTo>
                      <a:pt x="437318" y="828112"/>
                      <a:pt x="424778" y="838810"/>
                      <a:pt x="413875" y="835432"/>
                    </a:cubicBezTo>
                    <a:cubicBezTo>
                      <a:pt x="404918" y="832617"/>
                      <a:pt x="394529" y="811478"/>
                      <a:pt x="387260" y="825041"/>
                    </a:cubicBezTo>
                    <a:cubicBezTo>
                      <a:pt x="383780" y="831593"/>
                      <a:pt x="383012" y="844645"/>
                      <a:pt x="383370" y="854984"/>
                    </a:cubicBezTo>
                    <a:cubicBezTo>
                      <a:pt x="376869" y="853141"/>
                      <a:pt x="370420" y="851145"/>
                      <a:pt x="364893" y="847306"/>
                    </a:cubicBezTo>
                    <a:cubicBezTo>
                      <a:pt x="354093" y="839987"/>
                      <a:pt x="352762" y="829750"/>
                      <a:pt x="348566" y="818439"/>
                    </a:cubicBezTo>
                    <a:cubicBezTo>
                      <a:pt x="340632" y="797044"/>
                      <a:pt x="315705" y="803442"/>
                      <a:pt x="303677" y="785937"/>
                    </a:cubicBezTo>
                    <a:cubicBezTo>
                      <a:pt x="292416" y="769507"/>
                      <a:pt x="298916" y="733627"/>
                      <a:pt x="275270" y="727536"/>
                    </a:cubicBezTo>
                    <a:cubicBezTo>
                      <a:pt x="254592" y="722213"/>
                      <a:pt x="206939" y="751797"/>
                      <a:pt x="191328" y="729788"/>
                    </a:cubicBezTo>
                    <a:cubicBezTo>
                      <a:pt x="177816" y="710697"/>
                      <a:pt x="222807" y="687408"/>
                      <a:pt x="202589" y="665757"/>
                    </a:cubicBezTo>
                    <a:cubicBezTo>
                      <a:pt x="194502" y="657056"/>
                      <a:pt x="180477" y="655930"/>
                      <a:pt x="170702" y="649583"/>
                    </a:cubicBezTo>
                    <a:cubicBezTo>
                      <a:pt x="160925" y="643185"/>
                      <a:pt x="156727" y="633358"/>
                      <a:pt x="149818" y="624401"/>
                    </a:cubicBezTo>
                    <a:cubicBezTo>
                      <a:pt x="136101" y="606384"/>
                      <a:pt x="115064" y="605411"/>
                      <a:pt x="94744" y="599679"/>
                    </a:cubicBezTo>
                    <a:cubicBezTo>
                      <a:pt x="84456" y="596710"/>
                      <a:pt x="69357" y="593793"/>
                      <a:pt x="62754" y="584324"/>
                    </a:cubicBezTo>
                    <a:cubicBezTo>
                      <a:pt x="55179" y="573421"/>
                      <a:pt x="62959" y="566409"/>
                      <a:pt x="66081" y="556275"/>
                    </a:cubicBezTo>
                    <a:cubicBezTo>
                      <a:pt x="73350" y="532884"/>
                      <a:pt x="39722" y="515788"/>
                      <a:pt x="20835" y="513383"/>
                    </a:cubicBezTo>
                    <a:cubicBezTo>
                      <a:pt x="19043" y="513178"/>
                      <a:pt x="17303" y="513076"/>
                      <a:pt x="15666" y="513076"/>
                    </a:cubicBezTo>
                    <a:cubicBezTo>
                      <a:pt x="15153" y="511694"/>
                      <a:pt x="3125" y="478219"/>
                      <a:pt x="9574" y="463939"/>
                    </a:cubicBezTo>
                    <a:cubicBezTo>
                      <a:pt x="16074" y="449403"/>
                      <a:pt x="18020" y="442339"/>
                      <a:pt x="21756" y="432410"/>
                    </a:cubicBezTo>
                    <a:cubicBezTo>
                      <a:pt x="25544" y="422531"/>
                      <a:pt x="36394" y="404668"/>
                      <a:pt x="48576" y="409838"/>
                    </a:cubicBezTo>
                    <a:cubicBezTo>
                      <a:pt x="60758" y="415007"/>
                      <a:pt x="81027" y="422583"/>
                      <a:pt x="78212" y="408916"/>
                    </a:cubicBezTo>
                    <a:cubicBezTo>
                      <a:pt x="75448" y="395250"/>
                      <a:pt x="79645" y="360957"/>
                      <a:pt x="96535" y="366587"/>
                    </a:cubicBezTo>
                    <a:cubicBezTo>
                      <a:pt x="113529" y="372218"/>
                      <a:pt x="124737" y="377490"/>
                      <a:pt x="128475" y="365922"/>
                    </a:cubicBezTo>
                    <a:cubicBezTo>
                      <a:pt x="132263" y="354303"/>
                      <a:pt x="134566" y="338795"/>
                      <a:pt x="144956" y="333625"/>
                    </a:cubicBezTo>
                    <a:cubicBezTo>
                      <a:pt x="155295" y="328455"/>
                      <a:pt x="160465" y="317707"/>
                      <a:pt x="162819" y="310183"/>
                    </a:cubicBezTo>
                    <a:cubicBezTo>
                      <a:pt x="165173" y="302659"/>
                      <a:pt x="170343" y="274405"/>
                      <a:pt x="181603" y="272051"/>
                    </a:cubicBezTo>
                    <a:cubicBezTo>
                      <a:pt x="192864" y="269696"/>
                      <a:pt x="212160" y="268314"/>
                      <a:pt x="222089" y="254597"/>
                    </a:cubicBezTo>
                    <a:cubicBezTo>
                      <a:pt x="231969" y="240982"/>
                      <a:pt x="245583" y="210425"/>
                      <a:pt x="263446" y="214674"/>
                    </a:cubicBezTo>
                    <a:cubicBezTo>
                      <a:pt x="281258" y="218871"/>
                      <a:pt x="305263" y="233919"/>
                      <a:pt x="322205" y="223631"/>
                    </a:cubicBezTo>
                    <a:cubicBezTo>
                      <a:pt x="339147" y="213241"/>
                      <a:pt x="404048" y="176593"/>
                      <a:pt x="403537" y="217028"/>
                    </a:cubicBezTo>
                    <a:cubicBezTo>
                      <a:pt x="403127" y="257515"/>
                      <a:pt x="404969" y="314840"/>
                      <a:pt x="412033" y="324719"/>
                    </a:cubicBezTo>
                    <a:cubicBezTo>
                      <a:pt x="419045" y="334597"/>
                      <a:pt x="431227" y="351539"/>
                      <a:pt x="449193" y="333216"/>
                    </a:cubicBezTo>
                    <a:cubicBezTo>
                      <a:pt x="467056" y="314840"/>
                      <a:pt x="479288" y="304041"/>
                      <a:pt x="496692" y="300304"/>
                    </a:cubicBezTo>
                    <a:cubicBezTo>
                      <a:pt x="514094" y="296517"/>
                      <a:pt x="520645" y="293702"/>
                      <a:pt x="530523" y="286638"/>
                    </a:cubicBezTo>
                    <a:cubicBezTo>
                      <a:pt x="540403" y="279575"/>
                      <a:pt x="559648" y="277220"/>
                      <a:pt x="579917" y="281980"/>
                    </a:cubicBezTo>
                    <a:cubicBezTo>
                      <a:pt x="600134" y="286638"/>
                      <a:pt x="627875" y="305934"/>
                      <a:pt x="636373" y="293241"/>
                    </a:cubicBezTo>
                    <a:cubicBezTo>
                      <a:pt x="644817" y="280496"/>
                      <a:pt x="654696" y="255621"/>
                      <a:pt x="655567" y="240573"/>
                    </a:cubicBezTo>
                    <a:cubicBezTo>
                      <a:pt x="656539" y="225525"/>
                      <a:pt x="656539" y="202441"/>
                      <a:pt x="664984" y="189286"/>
                    </a:cubicBezTo>
                    <a:cubicBezTo>
                      <a:pt x="673481" y="176132"/>
                      <a:pt x="671587" y="169990"/>
                      <a:pt x="674863" y="158269"/>
                    </a:cubicBezTo>
                    <a:cubicBezTo>
                      <a:pt x="678138" y="146548"/>
                      <a:pt x="683820" y="139433"/>
                      <a:pt x="688068" y="131500"/>
                    </a:cubicBezTo>
                    <a:cubicBezTo>
                      <a:pt x="692316" y="123515"/>
                      <a:pt x="701735" y="107495"/>
                      <a:pt x="697997" y="91986"/>
                    </a:cubicBezTo>
                    <a:cubicBezTo>
                      <a:pt x="694261" y="76477"/>
                      <a:pt x="689040" y="60047"/>
                      <a:pt x="696104" y="48224"/>
                    </a:cubicBezTo>
                    <a:cubicBezTo>
                      <a:pt x="703167" y="36451"/>
                      <a:pt x="716834" y="34558"/>
                      <a:pt x="722924" y="21864"/>
                    </a:cubicBezTo>
                    <a:cubicBezTo>
                      <a:pt x="729015" y="9170"/>
                      <a:pt x="737051" y="3540"/>
                      <a:pt x="741759" y="11064"/>
                    </a:cubicBezTo>
                    <a:cubicBezTo>
                      <a:pt x="746469" y="18588"/>
                      <a:pt x="752099" y="44948"/>
                      <a:pt x="762028" y="38806"/>
                    </a:cubicBezTo>
                    <a:cubicBezTo>
                      <a:pt x="771856" y="32664"/>
                      <a:pt x="822681" y="36400"/>
                      <a:pt x="839162" y="53854"/>
                    </a:cubicBezTo>
                    <a:cubicBezTo>
                      <a:pt x="840493" y="59279"/>
                      <a:pt x="843973" y="61992"/>
                      <a:pt x="845202" y="67059"/>
                    </a:cubicBezTo>
                    <a:cubicBezTo>
                      <a:pt x="846994" y="74583"/>
                      <a:pt x="841261" y="87533"/>
                      <a:pt x="839880" y="95313"/>
                    </a:cubicBezTo>
                    <a:cubicBezTo>
                      <a:pt x="838037" y="106113"/>
                      <a:pt x="834556" y="116708"/>
                      <a:pt x="835477" y="127866"/>
                    </a:cubicBezTo>
                    <a:cubicBezTo>
                      <a:pt x="836655" y="142402"/>
                      <a:pt x="846278" y="143426"/>
                      <a:pt x="855951" y="153304"/>
                    </a:cubicBezTo>
                    <a:cubicBezTo>
                      <a:pt x="861837" y="159344"/>
                      <a:pt x="863526" y="160419"/>
                      <a:pt x="861582" y="170092"/>
                    </a:cubicBezTo>
                    <a:cubicBezTo>
                      <a:pt x="860302" y="176286"/>
                      <a:pt x="846278" y="191436"/>
                      <a:pt x="851089" y="196606"/>
                    </a:cubicBezTo>
                    <a:cubicBezTo>
                      <a:pt x="856821" y="202901"/>
                      <a:pt x="870999" y="192818"/>
                      <a:pt x="876629" y="200700"/>
                    </a:cubicBezTo>
                    <a:cubicBezTo>
                      <a:pt x="887582" y="215953"/>
                      <a:pt x="860916" y="237758"/>
                      <a:pt x="865983" y="252755"/>
                    </a:cubicBezTo>
                    <a:cubicBezTo>
                      <a:pt x="870947" y="267547"/>
                      <a:pt x="903501" y="257003"/>
                      <a:pt x="904832" y="273484"/>
                    </a:cubicBezTo>
                    <a:cubicBezTo>
                      <a:pt x="905497" y="281980"/>
                      <a:pt x="895670" y="288174"/>
                      <a:pt x="892649" y="295391"/>
                    </a:cubicBezTo>
                    <a:cubicBezTo>
                      <a:pt x="888248" y="305576"/>
                      <a:pt x="892444" y="311411"/>
                      <a:pt x="895362" y="320675"/>
                    </a:cubicBezTo>
                    <a:cubicBezTo>
                      <a:pt x="899560" y="333932"/>
                      <a:pt x="897462" y="346830"/>
                      <a:pt x="899047" y="360189"/>
                    </a:cubicBezTo>
                    <a:cubicBezTo>
                      <a:pt x="900327" y="370529"/>
                      <a:pt x="905292" y="380663"/>
                      <a:pt x="907800" y="390900"/>
                    </a:cubicBezTo>
                    <a:cubicBezTo>
                      <a:pt x="910769" y="402979"/>
                      <a:pt x="913072" y="415110"/>
                      <a:pt x="919726" y="425807"/>
                    </a:cubicBezTo>
                    <a:cubicBezTo>
                      <a:pt x="930219" y="442544"/>
                      <a:pt x="946239" y="455443"/>
                      <a:pt x="956016" y="472640"/>
                    </a:cubicBezTo>
                    <a:cubicBezTo>
                      <a:pt x="959752" y="479141"/>
                      <a:pt x="963181" y="490145"/>
                      <a:pt x="956783" y="496083"/>
                    </a:cubicBezTo>
                    <a:cubicBezTo>
                      <a:pt x="950129" y="502276"/>
                      <a:pt x="938460" y="497362"/>
                      <a:pt x="930731" y="496697"/>
                    </a:cubicBezTo>
                    <a:cubicBezTo>
                      <a:pt x="903860" y="494394"/>
                      <a:pt x="871716" y="494598"/>
                      <a:pt x="845765" y="502122"/>
                    </a:cubicBezTo>
                    <a:cubicBezTo>
                      <a:pt x="833174" y="505808"/>
                      <a:pt x="823449" y="512973"/>
                      <a:pt x="818996" y="525616"/>
                    </a:cubicBezTo>
                    <a:cubicBezTo>
                      <a:pt x="814850" y="537132"/>
                      <a:pt x="817358" y="550440"/>
                      <a:pt x="809373" y="560472"/>
                    </a:cubicBezTo>
                    <a:cubicBezTo>
                      <a:pt x="800928" y="571118"/>
                      <a:pt x="792279" y="573729"/>
                      <a:pt x="790538" y="588674"/>
                    </a:cubicBezTo>
                    <a:cubicBezTo>
                      <a:pt x="789053" y="601880"/>
                      <a:pt x="789053" y="616314"/>
                      <a:pt x="789822" y="629621"/>
                    </a:cubicBezTo>
                    <a:cubicBezTo>
                      <a:pt x="790589" y="644362"/>
                      <a:pt x="792227" y="655520"/>
                      <a:pt x="783884" y="668316"/>
                    </a:cubicBezTo>
                    <a:cubicBezTo>
                      <a:pt x="776155" y="680140"/>
                      <a:pt x="771856" y="688483"/>
                      <a:pt x="772112" y="703070"/>
                    </a:cubicBezTo>
                    <a:cubicBezTo>
                      <a:pt x="772419" y="717197"/>
                      <a:pt x="773801" y="733985"/>
                      <a:pt x="780660" y="746628"/>
                    </a:cubicBezTo>
                    <a:cubicBezTo>
                      <a:pt x="786750" y="757786"/>
                      <a:pt x="798830" y="765668"/>
                      <a:pt x="803231" y="777901"/>
                    </a:cubicBezTo>
                    <a:cubicBezTo>
                      <a:pt x="807736" y="790543"/>
                      <a:pt x="796425" y="796481"/>
                      <a:pt x="784755" y="791311"/>
                    </a:cubicBezTo>
                    <a:cubicBezTo>
                      <a:pt x="771395" y="785374"/>
                      <a:pt x="777026" y="769712"/>
                      <a:pt x="768938" y="760294"/>
                    </a:cubicBezTo>
                    <a:cubicBezTo>
                      <a:pt x="764895" y="755636"/>
                      <a:pt x="758445" y="754612"/>
                      <a:pt x="753071" y="752207"/>
                    </a:cubicBezTo>
                    <a:cubicBezTo>
                      <a:pt x="747032" y="749545"/>
                      <a:pt x="742169" y="744273"/>
                      <a:pt x="736284" y="741714"/>
                    </a:cubicBezTo>
                    <a:cubicBezTo>
                      <a:pt x="724409" y="736391"/>
                      <a:pt x="722617" y="749801"/>
                      <a:pt x="722668" y="760806"/>
                    </a:cubicBezTo>
                    <a:cubicBezTo>
                      <a:pt x="722668" y="773090"/>
                      <a:pt x="730704" y="783173"/>
                      <a:pt x="730550" y="795508"/>
                    </a:cubicBezTo>
                    <a:cubicBezTo>
                      <a:pt x="730397" y="808048"/>
                      <a:pt x="724101" y="822533"/>
                      <a:pt x="726660" y="834920"/>
                    </a:cubicBezTo>
                    <a:cubicBezTo>
                      <a:pt x="728912" y="845669"/>
                      <a:pt x="738177" y="845822"/>
                      <a:pt x="745598" y="852681"/>
                    </a:cubicBezTo>
                    <a:cubicBezTo>
                      <a:pt x="753020" y="859539"/>
                      <a:pt x="754299" y="878017"/>
                      <a:pt x="749028" y="886462"/>
                    </a:cubicBezTo>
                    <a:cubicBezTo>
                      <a:pt x="734031" y="910211"/>
                      <a:pt x="708182" y="867524"/>
                      <a:pt x="694006" y="887383"/>
                    </a:cubicBezTo>
                    <a:cubicBezTo>
                      <a:pt x="687454" y="896801"/>
                      <a:pt x="695643" y="907038"/>
                      <a:pt x="695285" y="916814"/>
                    </a:cubicBezTo>
                    <a:cubicBezTo>
                      <a:pt x="694773" y="931402"/>
                      <a:pt x="684792" y="927256"/>
                      <a:pt x="674351" y="925720"/>
                    </a:cubicBezTo>
                    <a:cubicBezTo>
                      <a:pt x="647684" y="921830"/>
                      <a:pt x="660634" y="957608"/>
                      <a:pt x="666468" y="971734"/>
                    </a:cubicBezTo>
                    <a:cubicBezTo>
                      <a:pt x="672764" y="987192"/>
                      <a:pt x="678599" y="1002752"/>
                      <a:pt x="687147" y="1017083"/>
                    </a:cubicBezTo>
                    <a:cubicBezTo>
                      <a:pt x="697537" y="1034588"/>
                      <a:pt x="701325" y="1027627"/>
                      <a:pt x="719546" y="1029367"/>
                    </a:cubicBezTo>
                    <a:cubicBezTo>
                      <a:pt x="728861" y="1030289"/>
                      <a:pt x="727991" y="1033513"/>
                      <a:pt x="729886" y="1042419"/>
                    </a:cubicBezTo>
                    <a:cubicBezTo>
                      <a:pt x="731574" y="1050455"/>
                      <a:pt x="731012" y="1050916"/>
                      <a:pt x="738330" y="1054038"/>
                    </a:cubicBezTo>
                    <a:cubicBezTo>
                      <a:pt x="744780" y="1056802"/>
                      <a:pt x="752099" y="1055522"/>
                      <a:pt x="755835" y="1063302"/>
                    </a:cubicBezTo>
                    <a:cubicBezTo>
                      <a:pt x="762694" y="1077224"/>
                      <a:pt x="741862" y="1080807"/>
                      <a:pt x="752252" y="1095651"/>
                    </a:cubicBezTo>
                    <a:cubicBezTo>
                      <a:pt x="755375" y="1100155"/>
                      <a:pt x="760697" y="1101178"/>
                      <a:pt x="765048" y="1104249"/>
                    </a:cubicBezTo>
                    <a:cubicBezTo>
                      <a:pt x="770679" y="1108191"/>
                      <a:pt x="771856" y="1110801"/>
                      <a:pt x="774926" y="1117250"/>
                    </a:cubicBezTo>
                    <a:cubicBezTo>
                      <a:pt x="781018" y="1129944"/>
                      <a:pt x="784857" y="1141102"/>
                      <a:pt x="789258" y="1154359"/>
                    </a:cubicBezTo>
                    <a:cubicBezTo>
                      <a:pt x="794172" y="1168843"/>
                      <a:pt x="798318" y="1183482"/>
                      <a:pt x="802975" y="1198070"/>
                    </a:cubicBezTo>
                    <a:cubicBezTo>
                      <a:pt x="806661" y="1209432"/>
                      <a:pt x="815260" y="1216393"/>
                      <a:pt x="821299" y="1226579"/>
                    </a:cubicBezTo>
                    <a:cubicBezTo>
                      <a:pt x="827646" y="1237225"/>
                      <a:pt x="834044" y="1248690"/>
                      <a:pt x="845049" y="1255549"/>
                    </a:cubicBezTo>
                    <a:cubicBezTo>
                      <a:pt x="854671" y="1261538"/>
                      <a:pt x="863475" y="1257187"/>
                      <a:pt x="873404" y="1255395"/>
                    </a:cubicBezTo>
                    <a:cubicBezTo>
                      <a:pt x="879496" y="1254269"/>
                      <a:pt x="888095" y="1255242"/>
                      <a:pt x="892343" y="1249765"/>
                    </a:cubicBezTo>
                    <a:cubicBezTo>
                      <a:pt x="900072" y="1239733"/>
                      <a:pt x="881850" y="1230776"/>
                      <a:pt x="883027" y="1220334"/>
                    </a:cubicBezTo>
                    <a:cubicBezTo>
                      <a:pt x="884409" y="1207897"/>
                      <a:pt x="901095" y="1206515"/>
                      <a:pt x="910104" y="1203290"/>
                    </a:cubicBezTo>
                    <a:cubicBezTo>
                      <a:pt x="920341" y="1199656"/>
                      <a:pt x="927967" y="1189471"/>
                      <a:pt x="939688" y="1190955"/>
                    </a:cubicBezTo>
                    <a:cubicBezTo>
                      <a:pt x="965381" y="1194128"/>
                      <a:pt x="967839" y="1228677"/>
                      <a:pt x="969425" y="1248486"/>
                    </a:cubicBezTo>
                    <a:cubicBezTo>
                      <a:pt x="969886" y="1253399"/>
                      <a:pt x="970194" y="1258006"/>
                      <a:pt x="970756" y="126235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5" name="Google Shape;955;p79"/>
              <p:cNvSpPr/>
              <p:nvPr/>
            </p:nvSpPr>
            <p:spPr>
              <a:xfrm>
                <a:off x="11083285" y="2387199"/>
                <a:ext cx="61420" cy="153551"/>
              </a:xfrm>
              <a:custGeom>
                <a:rect b="b" l="l" r="r" t="t"/>
                <a:pathLst>
                  <a:path extrusionOk="0" h="153551" w="61420">
                    <a:moveTo>
                      <a:pt x="17887" y="96383"/>
                    </a:moveTo>
                    <a:cubicBezTo>
                      <a:pt x="11386" y="89832"/>
                      <a:pt x="5142" y="86044"/>
                      <a:pt x="8725" y="75961"/>
                    </a:cubicBezTo>
                    <a:cubicBezTo>
                      <a:pt x="12410" y="65673"/>
                      <a:pt x="21572" y="55590"/>
                      <a:pt x="21879" y="44278"/>
                    </a:cubicBezTo>
                    <a:cubicBezTo>
                      <a:pt x="22084" y="35321"/>
                      <a:pt x="14048" y="28309"/>
                      <a:pt x="13792" y="19198"/>
                    </a:cubicBezTo>
                    <a:cubicBezTo>
                      <a:pt x="13382" y="7170"/>
                      <a:pt x="24592" y="5993"/>
                      <a:pt x="33702" y="9217"/>
                    </a:cubicBezTo>
                    <a:cubicBezTo>
                      <a:pt x="43581" y="12698"/>
                      <a:pt x="55251" y="19659"/>
                      <a:pt x="56939" y="30919"/>
                    </a:cubicBezTo>
                    <a:cubicBezTo>
                      <a:pt x="57810" y="37163"/>
                      <a:pt x="56223" y="43664"/>
                      <a:pt x="54739" y="49704"/>
                    </a:cubicBezTo>
                    <a:cubicBezTo>
                      <a:pt x="52896" y="57483"/>
                      <a:pt x="50849" y="65263"/>
                      <a:pt x="49774" y="73248"/>
                    </a:cubicBezTo>
                    <a:cubicBezTo>
                      <a:pt x="47829" y="88040"/>
                      <a:pt x="49620" y="102730"/>
                      <a:pt x="53357" y="117113"/>
                    </a:cubicBezTo>
                    <a:cubicBezTo>
                      <a:pt x="54483" y="121412"/>
                      <a:pt x="55814" y="125609"/>
                      <a:pt x="56685" y="129960"/>
                    </a:cubicBezTo>
                    <a:cubicBezTo>
                      <a:pt x="57605" y="134464"/>
                      <a:pt x="59652" y="140504"/>
                      <a:pt x="58424" y="145110"/>
                    </a:cubicBezTo>
                    <a:cubicBezTo>
                      <a:pt x="55865" y="154784"/>
                      <a:pt x="38719" y="150741"/>
                      <a:pt x="35135" y="144035"/>
                    </a:cubicBezTo>
                    <a:cubicBezTo>
                      <a:pt x="30939" y="136307"/>
                      <a:pt x="31347" y="127247"/>
                      <a:pt x="31041" y="118802"/>
                    </a:cubicBezTo>
                    <a:cubicBezTo>
                      <a:pt x="30734" y="111073"/>
                      <a:pt x="23210" y="101758"/>
                      <a:pt x="17938" y="9643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6" name="Google Shape;956;p79"/>
              <p:cNvSpPr/>
              <p:nvPr/>
            </p:nvSpPr>
            <p:spPr>
              <a:xfrm>
                <a:off x="1141485" y="3245741"/>
                <a:ext cx="337813" cy="404352"/>
              </a:xfrm>
              <a:custGeom>
                <a:rect b="b" l="l" r="r" t="t"/>
                <a:pathLst>
                  <a:path extrusionOk="0" h="404352" w="337813">
                    <a:moveTo>
                      <a:pt x="332663" y="115747"/>
                    </a:moveTo>
                    <a:cubicBezTo>
                      <a:pt x="332663" y="118767"/>
                      <a:pt x="331691" y="121633"/>
                      <a:pt x="329388" y="124141"/>
                    </a:cubicBezTo>
                    <a:cubicBezTo>
                      <a:pt x="318588" y="136374"/>
                      <a:pt x="305945" y="140162"/>
                      <a:pt x="308709" y="156131"/>
                    </a:cubicBezTo>
                    <a:cubicBezTo>
                      <a:pt x="311576" y="172100"/>
                      <a:pt x="318127" y="216784"/>
                      <a:pt x="302618" y="226713"/>
                    </a:cubicBezTo>
                    <a:cubicBezTo>
                      <a:pt x="287161" y="236592"/>
                      <a:pt x="274416" y="249746"/>
                      <a:pt x="277231" y="266688"/>
                    </a:cubicBezTo>
                    <a:cubicBezTo>
                      <a:pt x="280046" y="283630"/>
                      <a:pt x="293405" y="341365"/>
                      <a:pt x="237820" y="343105"/>
                    </a:cubicBezTo>
                    <a:cubicBezTo>
                      <a:pt x="237461" y="342389"/>
                      <a:pt x="237052" y="341672"/>
                      <a:pt x="236489" y="341058"/>
                    </a:cubicBezTo>
                    <a:cubicBezTo>
                      <a:pt x="231985" y="335940"/>
                      <a:pt x="223795" y="337424"/>
                      <a:pt x="218165" y="339267"/>
                    </a:cubicBezTo>
                    <a:cubicBezTo>
                      <a:pt x="205113" y="343566"/>
                      <a:pt x="197384" y="353240"/>
                      <a:pt x="187096" y="361378"/>
                    </a:cubicBezTo>
                    <a:cubicBezTo>
                      <a:pt x="174044" y="371717"/>
                      <a:pt x="158280" y="375505"/>
                      <a:pt x="142413" y="379088"/>
                    </a:cubicBezTo>
                    <a:cubicBezTo>
                      <a:pt x="130129" y="381852"/>
                      <a:pt x="116156" y="387226"/>
                      <a:pt x="109450" y="398231"/>
                    </a:cubicBezTo>
                    <a:cubicBezTo>
                      <a:pt x="114057" y="364296"/>
                      <a:pt x="35541" y="289311"/>
                      <a:pt x="16091" y="274878"/>
                    </a:cubicBezTo>
                    <a:cubicBezTo>
                      <a:pt x="-3308" y="260444"/>
                      <a:pt x="15477" y="234749"/>
                      <a:pt x="26123" y="224666"/>
                    </a:cubicBezTo>
                    <a:cubicBezTo>
                      <a:pt x="29245" y="221749"/>
                      <a:pt x="26737" y="215248"/>
                      <a:pt x="21312" y="207366"/>
                    </a:cubicBezTo>
                    <a:cubicBezTo>
                      <a:pt x="21312" y="207366"/>
                      <a:pt x="61440" y="186790"/>
                      <a:pt x="58113" y="161812"/>
                    </a:cubicBezTo>
                    <a:cubicBezTo>
                      <a:pt x="54837" y="136886"/>
                      <a:pt x="44498" y="101620"/>
                      <a:pt x="70346" y="83808"/>
                    </a:cubicBezTo>
                    <a:cubicBezTo>
                      <a:pt x="96194" y="65894"/>
                      <a:pt x="154492" y="61236"/>
                      <a:pt x="155004" y="44755"/>
                    </a:cubicBezTo>
                    <a:cubicBezTo>
                      <a:pt x="155465" y="29246"/>
                      <a:pt x="159252" y="481"/>
                      <a:pt x="173789" y="9336"/>
                    </a:cubicBezTo>
                    <a:cubicBezTo>
                      <a:pt x="174710" y="9847"/>
                      <a:pt x="175682" y="10615"/>
                      <a:pt x="176655" y="11383"/>
                    </a:cubicBezTo>
                    <a:cubicBezTo>
                      <a:pt x="193597" y="25919"/>
                      <a:pt x="192624" y="40046"/>
                      <a:pt x="202042" y="34415"/>
                    </a:cubicBezTo>
                    <a:cubicBezTo>
                      <a:pt x="211460" y="28785"/>
                      <a:pt x="254198" y="32522"/>
                      <a:pt x="245293" y="56988"/>
                    </a:cubicBezTo>
                    <a:cubicBezTo>
                      <a:pt x="236386" y="81402"/>
                      <a:pt x="226969" y="95529"/>
                      <a:pt x="252817" y="88005"/>
                    </a:cubicBezTo>
                    <a:cubicBezTo>
                      <a:pt x="278664" y="80481"/>
                      <a:pt x="291819" y="71063"/>
                      <a:pt x="306867" y="81914"/>
                    </a:cubicBezTo>
                    <a:cubicBezTo>
                      <a:pt x="318741" y="90462"/>
                      <a:pt x="332715" y="104282"/>
                      <a:pt x="332715" y="11579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7" name="Google Shape;957;p79"/>
              <p:cNvSpPr/>
              <p:nvPr/>
            </p:nvSpPr>
            <p:spPr>
              <a:xfrm>
                <a:off x="836039" y="2852720"/>
                <a:ext cx="296866" cy="373642"/>
              </a:xfrm>
              <a:custGeom>
                <a:rect b="b" l="l" r="r" t="t"/>
                <a:pathLst>
                  <a:path extrusionOk="0" h="373642" w="296866">
                    <a:moveTo>
                      <a:pt x="290264" y="263751"/>
                    </a:moveTo>
                    <a:cubicBezTo>
                      <a:pt x="282382" y="275574"/>
                      <a:pt x="257557" y="277724"/>
                      <a:pt x="243123" y="285401"/>
                    </a:cubicBezTo>
                    <a:cubicBezTo>
                      <a:pt x="223059" y="296048"/>
                      <a:pt x="219323" y="313604"/>
                      <a:pt x="209905" y="331160"/>
                    </a:cubicBezTo>
                    <a:cubicBezTo>
                      <a:pt x="200487" y="348716"/>
                      <a:pt x="144697" y="370367"/>
                      <a:pt x="144697" y="370367"/>
                    </a:cubicBezTo>
                    <a:cubicBezTo>
                      <a:pt x="131338" y="362280"/>
                      <a:pt x="116699" y="355319"/>
                      <a:pt x="106053" y="344519"/>
                    </a:cubicBezTo>
                    <a:cubicBezTo>
                      <a:pt x="92336" y="330546"/>
                      <a:pt x="97045" y="312068"/>
                      <a:pt x="101037" y="294922"/>
                    </a:cubicBezTo>
                    <a:cubicBezTo>
                      <a:pt x="107896" y="266003"/>
                      <a:pt x="127755" y="219630"/>
                      <a:pt x="100065" y="195471"/>
                    </a:cubicBezTo>
                    <a:cubicBezTo>
                      <a:pt x="90442" y="187077"/>
                      <a:pt x="76929" y="184006"/>
                      <a:pt x="65976" y="177455"/>
                    </a:cubicBezTo>
                    <a:cubicBezTo>
                      <a:pt x="53334" y="169879"/>
                      <a:pt x="53999" y="163635"/>
                      <a:pt x="57684" y="150020"/>
                    </a:cubicBezTo>
                    <a:cubicBezTo>
                      <a:pt x="61370" y="136303"/>
                      <a:pt x="61779" y="126015"/>
                      <a:pt x="46321" y="122790"/>
                    </a:cubicBezTo>
                    <a:cubicBezTo>
                      <a:pt x="29431" y="119259"/>
                      <a:pt x="26513" y="116290"/>
                      <a:pt x="15560" y="103340"/>
                    </a:cubicBezTo>
                    <a:cubicBezTo>
                      <a:pt x="12745" y="100065"/>
                      <a:pt x="10237" y="97915"/>
                      <a:pt x="7678" y="96635"/>
                    </a:cubicBezTo>
                    <a:cubicBezTo>
                      <a:pt x="17402" y="61421"/>
                      <a:pt x="36904" y="69764"/>
                      <a:pt x="48164" y="67921"/>
                    </a:cubicBezTo>
                    <a:cubicBezTo>
                      <a:pt x="59476" y="66027"/>
                      <a:pt x="58810" y="59783"/>
                      <a:pt x="60039" y="39053"/>
                    </a:cubicBezTo>
                    <a:cubicBezTo>
                      <a:pt x="61318" y="18375"/>
                      <a:pt x="96430" y="49700"/>
                      <a:pt x="114601" y="51593"/>
                    </a:cubicBezTo>
                    <a:cubicBezTo>
                      <a:pt x="130672" y="53231"/>
                      <a:pt x="141830" y="25029"/>
                      <a:pt x="157646" y="7678"/>
                    </a:cubicBezTo>
                    <a:cubicBezTo>
                      <a:pt x="157646" y="7678"/>
                      <a:pt x="201716" y="29021"/>
                      <a:pt x="213641" y="31581"/>
                    </a:cubicBezTo>
                    <a:cubicBezTo>
                      <a:pt x="225516" y="34089"/>
                      <a:pt x="224288" y="56046"/>
                      <a:pt x="239336" y="66693"/>
                    </a:cubicBezTo>
                    <a:cubicBezTo>
                      <a:pt x="241383" y="68126"/>
                      <a:pt x="242919" y="70429"/>
                      <a:pt x="244045" y="73295"/>
                    </a:cubicBezTo>
                    <a:cubicBezTo>
                      <a:pt x="251006" y="91466"/>
                      <a:pt x="241230" y="134000"/>
                      <a:pt x="241230" y="155087"/>
                    </a:cubicBezTo>
                    <a:cubicBezTo>
                      <a:pt x="241230" y="179553"/>
                      <a:pt x="276956" y="214716"/>
                      <a:pt x="290110" y="244761"/>
                    </a:cubicBezTo>
                    <a:cubicBezTo>
                      <a:pt x="293795" y="253207"/>
                      <a:pt x="293335" y="259298"/>
                      <a:pt x="290213" y="26390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8" name="Google Shape;958;p79"/>
              <p:cNvSpPr/>
              <p:nvPr/>
            </p:nvSpPr>
            <p:spPr>
              <a:xfrm>
                <a:off x="1352323" y="3353862"/>
                <a:ext cx="424826" cy="491365"/>
              </a:xfrm>
              <a:custGeom>
                <a:rect b="b" l="l" r="r" t="t"/>
                <a:pathLst>
                  <a:path extrusionOk="0" h="491365" w="424826">
                    <a:moveTo>
                      <a:pt x="393203" y="397443"/>
                    </a:moveTo>
                    <a:cubicBezTo>
                      <a:pt x="396990" y="421448"/>
                      <a:pt x="388545" y="424263"/>
                      <a:pt x="378155" y="435523"/>
                    </a:cubicBezTo>
                    <a:cubicBezTo>
                      <a:pt x="367867" y="446784"/>
                      <a:pt x="355582" y="446375"/>
                      <a:pt x="347137" y="444481"/>
                    </a:cubicBezTo>
                    <a:cubicBezTo>
                      <a:pt x="338641" y="442587"/>
                      <a:pt x="307879" y="488396"/>
                      <a:pt x="307879" y="488396"/>
                    </a:cubicBezTo>
                    <a:cubicBezTo>
                      <a:pt x="306395" y="484660"/>
                      <a:pt x="304808" y="481026"/>
                      <a:pt x="303068" y="477392"/>
                    </a:cubicBezTo>
                    <a:cubicBezTo>
                      <a:pt x="301174" y="473400"/>
                      <a:pt x="299229" y="469151"/>
                      <a:pt x="296670" y="465569"/>
                    </a:cubicBezTo>
                    <a:cubicBezTo>
                      <a:pt x="293445" y="461115"/>
                      <a:pt x="288890" y="458044"/>
                      <a:pt x="285409" y="453899"/>
                    </a:cubicBezTo>
                    <a:cubicBezTo>
                      <a:pt x="279779" y="447194"/>
                      <a:pt x="275940" y="437264"/>
                      <a:pt x="268007" y="432760"/>
                    </a:cubicBezTo>
                    <a:cubicBezTo>
                      <a:pt x="260432" y="428460"/>
                      <a:pt x="246458" y="440591"/>
                      <a:pt x="240214" y="444583"/>
                    </a:cubicBezTo>
                    <a:cubicBezTo>
                      <a:pt x="231308" y="450264"/>
                      <a:pt x="211705" y="448934"/>
                      <a:pt x="207712" y="437213"/>
                    </a:cubicBezTo>
                    <a:cubicBezTo>
                      <a:pt x="205614" y="431020"/>
                      <a:pt x="205358" y="424058"/>
                      <a:pt x="203310" y="417814"/>
                    </a:cubicBezTo>
                    <a:cubicBezTo>
                      <a:pt x="201263" y="411774"/>
                      <a:pt x="196247" y="407372"/>
                      <a:pt x="190873" y="404250"/>
                    </a:cubicBezTo>
                    <a:cubicBezTo>
                      <a:pt x="185396" y="401128"/>
                      <a:pt x="178896" y="398159"/>
                      <a:pt x="172600" y="397136"/>
                    </a:cubicBezTo>
                    <a:cubicBezTo>
                      <a:pt x="165741" y="396010"/>
                      <a:pt x="158524" y="398057"/>
                      <a:pt x="151615" y="397545"/>
                    </a:cubicBezTo>
                    <a:cubicBezTo>
                      <a:pt x="139842" y="396778"/>
                      <a:pt x="132881" y="384289"/>
                      <a:pt x="132318" y="373745"/>
                    </a:cubicBezTo>
                    <a:cubicBezTo>
                      <a:pt x="131960" y="367296"/>
                      <a:pt x="130578" y="359823"/>
                      <a:pt x="127098" y="354193"/>
                    </a:cubicBezTo>
                    <a:cubicBezTo>
                      <a:pt x="123720" y="348869"/>
                      <a:pt x="119318" y="340987"/>
                      <a:pt x="113892" y="337609"/>
                    </a:cubicBezTo>
                    <a:cubicBezTo>
                      <a:pt x="109030" y="334589"/>
                      <a:pt x="103604" y="335869"/>
                      <a:pt x="98588" y="338172"/>
                    </a:cubicBezTo>
                    <a:cubicBezTo>
                      <a:pt x="93521" y="340475"/>
                      <a:pt x="89887" y="340577"/>
                      <a:pt x="84615" y="338325"/>
                    </a:cubicBezTo>
                    <a:cubicBezTo>
                      <a:pt x="71921" y="332746"/>
                      <a:pt x="64244" y="322868"/>
                      <a:pt x="53751" y="314371"/>
                    </a:cubicBezTo>
                    <a:cubicBezTo>
                      <a:pt x="46227" y="308280"/>
                      <a:pt x="38447" y="297020"/>
                      <a:pt x="28825" y="294205"/>
                    </a:cubicBezTo>
                    <a:cubicBezTo>
                      <a:pt x="23246" y="292618"/>
                      <a:pt x="17615" y="297071"/>
                      <a:pt x="12292" y="294563"/>
                    </a:cubicBezTo>
                    <a:cubicBezTo>
                      <a:pt x="7123" y="292106"/>
                      <a:pt x="7020" y="286476"/>
                      <a:pt x="8505" y="281767"/>
                    </a:cubicBezTo>
                    <a:cubicBezTo>
                      <a:pt x="11985" y="271019"/>
                      <a:pt x="19253" y="262880"/>
                      <a:pt x="24167" y="253002"/>
                    </a:cubicBezTo>
                    <a:cubicBezTo>
                      <a:pt x="26675" y="247986"/>
                      <a:pt x="29797" y="240564"/>
                      <a:pt x="27033" y="235036"/>
                    </a:cubicBezTo>
                    <a:cubicBezTo>
                      <a:pt x="82619" y="233347"/>
                      <a:pt x="69311" y="175561"/>
                      <a:pt x="66445" y="158619"/>
                    </a:cubicBezTo>
                    <a:cubicBezTo>
                      <a:pt x="63630" y="141677"/>
                      <a:pt x="76374" y="128523"/>
                      <a:pt x="91832" y="118644"/>
                    </a:cubicBezTo>
                    <a:cubicBezTo>
                      <a:pt x="107341" y="108715"/>
                      <a:pt x="100789" y="64082"/>
                      <a:pt x="97923" y="48062"/>
                    </a:cubicBezTo>
                    <a:cubicBezTo>
                      <a:pt x="95159" y="32092"/>
                      <a:pt x="107801" y="28305"/>
                      <a:pt x="118601" y="16072"/>
                    </a:cubicBezTo>
                    <a:cubicBezTo>
                      <a:pt x="120904" y="13513"/>
                      <a:pt x="121877" y="10646"/>
                      <a:pt x="121877" y="7678"/>
                    </a:cubicBezTo>
                    <a:cubicBezTo>
                      <a:pt x="128172" y="25387"/>
                      <a:pt x="141429" y="38541"/>
                      <a:pt x="154890" y="50467"/>
                    </a:cubicBezTo>
                    <a:cubicBezTo>
                      <a:pt x="162466" y="57224"/>
                      <a:pt x="170092" y="63570"/>
                      <a:pt x="176592" y="70173"/>
                    </a:cubicBezTo>
                    <a:cubicBezTo>
                      <a:pt x="194507" y="88548"/>
                      <a:pt x="216925" y="93206"/>
                      <a:pt x="234840" y="103084"/>
                    </a:cubicBezTo>
                    <a:cubicBezTo>
                      <a:pt x="252703" y="112963"/>
                      <a:pt x="252191" y="144953"/>
                      <a:pt x="252703" y="161383"/>
                    </a:cubicBezTo>
                    <a:cubicBezTo>
                      <a:pt x="253215" y="177813"/>
                      <a:pt x="273893" y="198082"/>
                      <a:pt x="285153" y="204633"/>
                    </a:cubicBezTo>
                    <a:cubicBezTo>
                      <a:pt x="296465" y="211236"/>
                      <a:pt x="298308" y="196597"/>
                      <a:pt x="303938" y="191940"/>
                    </a:cubicBezTo>
                    <a:cubicBezTo>
                      <a:pt x="309568" y="187179"/>
                      <a:pt x="320368" y="194755"/>
                      <a:pt x="329786" y="199003"/>
                    </a:cubicBezTo>
                    <a:cubicBezTo>
                      <a:pt x="339204" y="203251"/>
                      <a:pt x="335928" y="215433"/>
                      <a:pt x="332601" y="232835"/>
                    </a:cubicBezTo>
                    <a:cubicBezTo>
                      <a:pt x="329325" y="250238"/>
                      <a:pt x="329325" y="246501"/>
                      <a:pt x="342940" y="257250"/>
                    </a:cubicBezTo>
                    <a:cubicBezTo>
                      <a:pt x="356606" y="268050"/>
                      <a:pt x="371654" y="262880"/>
                      <a:pt x="386702" y="260577"/>
                    </a:cubicBezTo>
                    <a:cubicBezTo>
                      <a:pt x="387879" y="260372"/>
                      <a:pt x="389108" y="260321"/>
                      <a:pt x="390234" y="260424"/>
                    </a:cubicBezTo>
                    <a:cubicBezTo>
                      <a:pt x="390439" y="260424"/>
                      <a:pt x="390695" y="260424"/>
                      <a:pt x="390899" y="260475"/>
                    </a:cubicBezTo>
                    <a:cubicBezTo>
                      <a:pt x="391206" y="260526"/>
                      <a:pt x="391513" y="260577"/>
                      <a:pt x="391821" y="260628"/>
                    </a:cubicBezTo>
                    <a:cubicBezTo>
                      <a:pt x="392230" y="260731"/>
                      <a:pt x="392640" y="260833"/>
                      <a:pt x="393049" y="260935"/>
                    </a:cubicBezTo>
                    <a:cubicBezTo>
                      <a:pt x="393612" y="261089"/>
                      <a:pt x="394022" y="261294"/>
                      <a:pt x="394533" y="261447"/>
                    </a:cubicBezTo>
                    <a:cubicBezTo>
                      <a:pt x="394994" y="261652"/>
                      <a:pt x="395403" y="261857"/>
                      <a:pt x="395864" y="262062"/>
                    </a:cubicBezTo>
                    <a:cubicBezTo>
                      <a:pt x="396786" y="262522"/>
                      <a:pt x="397656" y="263085"/>
                      <a:pt x="398526" y="263699"/>
                    </a:cubicBezTo>
                    <a:cubicBezTo>
                      <a:pt x="399037" y="264109"/>
                      <a:pt x="399601" y="264569"/>
                      <a:pt x="400164" y="264979"/>
                    </a:cubicBezTo>
                    <a:cubicBezTo>
                      <a:pt x="400675" y="265491"/>
                      <a:pt x="401187" y="265952"/>
                      <a:pt x="401699" y="266463"/>
                    </a:cubicBezTo>
                    <a:cubicBezTo>
                      <a:pt x="402057" y="266822"/>
                      <a:pt x="402416" y="267129"/>
                      <a:pt x="402723" y="267487"/>
                    </a:cubicBezTo>
                    <a:cubicBezTo>
                      <a:pt x="403388" y="268255"/>
                      <a:pt x="404002" y="269022"/>
                      <a:pt x="404668" y="269841"/>
                    </a:cubicBezTo>
                    <a:cubicBezTo>
                      <a:pt x="404975" y="270251"/>
                      <a:pt x="405282" y="270660"/>
                      <a:pt x="405589" y="271070"/>
                    </a:cubicBezTo>
                    <a:cubicBezTo>
                      <a:pt x="406510" y="272400"/>
                      <a:pt x="407380" y="273783"/>
                      <a:pt x="408251" y="275165"/>
                    </a:cubicBezTo>
                    <a:lnTo>
                      <a:pt x="408251" y="275165"/>
                    </a:lnTo>
                    <a:cubicBezTo>
                      <a:pt x="412141" y="281870"/>
                      <a:pt x="415161" y="289803"/>
                      <a:pt x="417310" y="297225"/>
                    </a:cubicBezTo>
                    <a:cubicBezTo>
                      <a:pt x="422480" y="315088"/>
                      <a:pt x="405538" y="313194"/>
                      <a:pt x="390029" y="319336"/>
                    </a:cubicBezTo>
                    <a:cubicBezTo>
                      <a:pt x="374469" y="325478"/>
                      <a:pt x="389517" y="373386"/>
                      <a:pt x="393305" y="397392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9" name="Google Shape;959;p79"/>
              <p:cNvSpPr/>
              <p:nvPr/>
            </p:nvSpPr>
            <p:spPr>
              <a:xfrm>
                <a:off x="1069591" y="2860904"/>
                <a:ext cx="296866" cy="327576"/>
              </a:xfrm>
              <a:custGeom>
                <a:rect b="b" l="l" r="r" t="t"/>
                <a:pathLst>
                  <a:path extrusionOk="0" h="327576" w="296866">
                    <a:moveTo>
                      <a:pt x="285452" y="155554"/>
                    </a:moveTo>
                    <a:cubicBezTo>
                      <a:pt x="278492" y="165637"/>
                      <a:pt x="270763" y="173110"/>
                      <a:pt x="264416" y="181453"/>
                    </a:cubicBezTo>
                    <a:cubicBezTo>
                      <a:pt x="260526" y="186571"/>
                      <a:pt x="257148" y="192150"/>
                      <a:pt x="254742" y="198804"/>
                    </a:cubicBezTo>
                    <a:cubicBezTo>
                      <a:pt x="248447" y="216360"/>
                      <a:pt x="230430" y="268261"/>
                      <a:pt x="207141" y="284895"/>
                    </a:cubicBezTo>
                    <a:cubicBezTo>
                      <a:pt x="206220" y="278549"/>
                      <a:pt x="198798" y="278907"/>
                      <a:pt x="181498" y="281876"/>
                    </a:cubicBezTo>
                    <a:cubicBezTo>
                      <a:pt x="159694" y="285612"/>
                      <a:pt x="141216" y="302554"/>
                      <a:pt x="124274" y="320417"/>
                    </a:cubicBezTo>
                    <a:cubicBezTo>
                      <a:pt x="107333" y="338280"/>
                      <a:pt x="56661" y="255516"/>
                      <a:pt x="56661" y="255516"/>
                    </a:cubicBezTo>
                    <a:cubicBezTo>
                      <a:pt x="59732" y="250909"/>
                      <a:pt x="60243" y="244819"/>
                      <a:pt x="56558" y="236373"/>
                    </a:cubicBezTo>
                    <a:cubicBezTo>
                      <a:pt x="43404" y="206277"/>
                      <a:pt x="7678" y="171165"/>
                      <a:pt x="7678" y="146699"/>
                    </a:cubicBezTo>
                    <a:cubicBezTo>
                      <a:pt x="7678" y="125611"/>
                      <a:pt x="17505" y="83077"/>
                      <a:pt x="10493" y="64907"/>
                    </a:cubicBezTo>
                    <a:cubicBezTo>
                      <a:pt x="10493" y="64907"/>
                      <a:pt x="35880" y="25086"/>
                      <a:pt x="54050" y="30716"/>
                    </a:cubicBezTo>
                    <a:cubicBezTo>
                      <a:pt x="72272" y="36346"/>
                      <a:pt x="82253" y="45304"/>
                      <a:pt x="88548" y="30153"/>
                    </a:cubicBezTo>
                    <a:cubicBezTo>
                      <a:pt x="94844" y="15054"/>
                      <a:pt x="97966" y="3128"/>
                      <a:pt x="115522" y="9373"/>
                    </a:cubicBezTo>
                    <a:cubicBezTo>
                      <a:pt x="133027" y="15668"/>
                      <a:pt x="144953" y="11266"/>
                      <a:pt x="165017" y="22527"/>
                    </a:cubicBezTo>
                    <a:cubicBezTo>
                      <a:pt x="185081" y="33787"/>
                      <a:pt x="194499" y="45099"/>
                      <a:pt x="219579" y="45713"/>
                    </a:cubicBezTo>
                    <a:cubicBezTo>
                      <a:pt x="227871" y="45969"/>
                      <a:pt x="236111" y="45713"/>
                      <a:pt x="243175" y="45969"/>
                    </a:cubicBezTo>
                    <a:cubicBezTo>
                      <a:pt x="257608" y="46532"/>
                      <a:pt x="267282" y="48989"/>
                      <a:pt x="262215" y="60761"/>
                    </a:cubicBezTo>
                    <a:cubicBezTo>
                      <a:pt x="254691" y="78317"/>
                      <a:pt x="243379" y="86456"/>
                      <a:pt x="259656" y="94594"/>
                    </a:cubicBezTo>
                    <a:cubicBezTo>
                      <a:pt x="275983" y="102732"/>
                      <a:pt x="289138" y="97102"/>
                      <a:pt x="290417" y="115272"/>
                    </a:cubicBezTo>
                    <a:cubicBezTo>
                      <a:pt x="291646" y="133442"/>
                      <a:pt x="296662" y="139072"/>
                      <a:pt x="285401" y="15540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0" name="Google Shape;960;p79"/>
              <p:cNvSpPr/>
              <p:nvPr/>
            </p:nvSpPr>
            <p:spPr>
              <a:xfrm>
                <a:off x="986059" y="2650282"/>
                <a:ext cx="383879" cy="281511"/>
              </a:xfrm>
              <a:custGeom>
                <a:rect b="b" l="l" r="r" t="t"/>
                <a:pathLst>
                  <a:path extrusionOk="0" h="281511" w="383879">
                    <a:moveTo>
                      <a:pt x="376202" y="170858"/>
                    </a:moveTo>
                    <a:cubicBezTo>
                      <a:pt x="359260" y="209399"/>
                      <a:pt x="325785" y="241031"/>
                      <a:pt x="326758" y="256693"/>
                    </a:cubicBezTo>
                    <a:cubicBezTo>
                      <a:pt x="319694" y="256437"/>
                      <a:pt x="311403" y="256693"/>
                      <a:pt x="303162" y="256437"/>
                    </a:cubicBezTo>
                    <a:cubicBezTo>
                      <a:pt x="278133" y="255823"/>
                      <a:pt x="268715" y="244511"/>
                      <a:pt x="248600" y="233251"/>
                    </a:cubicBezTo>
                    <a:cubicBezTo>
                      <a:pt x="228536" y="221990"/>
                      <a:pt x="216610" y="226341"/>
                      <a:pt x="199105" y="220097"/>
                    </a:cubicBezTo>
                    <a:cubicBezTo>
                      <a:pt x="181549" y="213852"/>
                      <a:pt x="178427" y="225727"/>
                      <a:pt x="172131" y="240877"/>
                    </a:cubicBezTo>
                    <a:cubicBezTo>
                      <a:pt x="165836" y="256028"/>
                      <a:pt x="155855" y="247122"/>
                      <a:pt x="137634" y="241441"/>
                    </a:cubicBezTo>
                    <a:cubicBezTo>
                      <a:pt x="119463" y="235810"/>
                      <a:pt x="94076" y="275631"/>
                      <a:pt x="94076" y="275631"/>
                    </a:cubicBezTo>
                    <a:cubicBezTo>
                      <a:pt x="93001" y="272714"/>
                      <a:pt x="91414" y="270462"/>
                      <a:pt x="89367" y="269028"/>
                    </a:cubicBezTo>
                    <a:cubicBezTo>
                      <a:pt x="74319" y="258382"/>
                      <a:pt x="75547" y="236424"/>
                      <a:pt x="63673" y="233916"/>
                    </a:cubicBezTo>
                    <a:cubicBezTo>
                      <a:pt x="51747" y="231357"/>
                      <a:pt x="7678" y="210014"/>
                      <a:pt x="7678" y="210014"/>
                    </a:cubicBezTo>
                    <a:cubicBezTo>
                      <a:pt x="9725" y="207710"/>
                      <a:pt x="11875" y="205612"/>
                      <a:pt x="14127" y="203820"/>
                    </a:cubicBezTo>
                    <a:cubicBezTo>
                      <a:pt x="33577" y="188107"/>
                      <a:pt x="24159" y="180583"/>
                      <a:pt x="12898" y="163692"/>
                    </a:cubicBezTo>
                    <a:cubicBezTo>
                      <a:pt x="1587" y="146750"/>
                      <a:pt x="20422" y="126686"/>
                      <a:pt x="35470" y="109130"/>
                    </a:cubicBezTo>
                    <a:cubicBezTo>
                      <a:pt x="50314" y="91779"/>
                      <a:pt x="28663" y="41311"/>
                      <a:pt x="28151" y="40134"/>
                    </a:cubicBezTo>
                    <a:cubicBezTo>
                      <a:pt x="37979" y="36961"/>
                      <a:pt x="47294" y="31126"/>
                      <a:pt x="57019" y="23960"/>
                    </a:cubicBezTo>
                    <a:cubicBezTo>
                      <a:pt x="65208" y="17920"/>
                      <a:pt x="75599" y="7940"/>
                      <a:pt x="86450" y="7684"/>
                    </a:cubicBezTo>
                    <a:cubicBezTo>
                      <a:pt x="98068" y="7376"/>
                      <a:pt x="105439" y="18995"/>
                      <a:pt x="111376" y="27338"/>
                    </a:cubicBezTo>
                    <a:cubicBezTo>
                      <a:pt x="128216" y="50576"/>
                      <a:pt x="147205" y="78676"/>
                      <a:pt x="179963" y="72841"/>
                    </a:cubicBezTo>
                    <a:cubicBezTo>
                      <a:pt x="191632" y="70793"/>
                      <a:pt x="203712" y="67159"/>
                      <a:pt x="215791" y="62911"/>
                    </a:cubicBezTo>
                    <a:cubicBezTo>
                      <a:pt x="217020" y="62450"/>
                      <a:pt x="214000" y="74939"/>
                      <a:pt x="241281" y="65573"/>
                    </a:cubicBezTo>
                    <a:cubicBezTo>
                      <a:pt x="268511" y="56155"/>
                      <a:pt x="282637" y="40595"/>
                      <a:pt x="302855" y="51906"/>
                    </a:cubicBezTo>
                    <a:cubicBezTo>
                      <a:pt x="323022" y="63167"/>
                      <a:pt x="305210" y="82003"/>
                      <a:pt x="318824" y="97051"/>
                    </a:cubicBezTo>
                    <a:cubicBezTo>
                      <a:pt x="332439" y="112099"/>
                      <a:pt x="393143" y="132316"/>
                      <a:pt x="376202" y="170909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1" name="Google Shape;961;p79"/>
              <p:cNvSpPr/>
              <p:nvPr/>
            </p:nvSpPr>
            <p:spPr>
              <a:xfrm>
                <a:off x="1262519" y="3012707"/>
                <a:ext cx="394115" cy="399234"/>
              </a:xfrm>
              <a:custGeom>
                <a:rect b="b" l="l" r="r" t="t"/>
                <a:pathLst>
                  <a:path extrusionOk="0" h="399234" w="394115">
                    <a:moveTo>
                      <a:pt x="387242" y="242523"/>
                    </a:moveTo>
                    <a:cubicBezTo>
                      <a:pt x="387089" y="243342"/>
                      <a:pt x="386833" y="244161"/>
                      <a:pt x="386628" y="244980"/>
                    </a:cubicBezTo>
                    <a:cubicBezTo>
                      <a:pt x="386372" y="245799"/>
                      <a:pt x="386014" y="246618"/>
                      <a:pt x="385758" y="247437"/>
                    </a:cubicBezTo>
                    <a:cubicBezTo>
                      <a:pt x="385092" y="249126"/>
                      <a:pt x="384325" y="250815"/>
                      <a:pt x="383455" y="252556"/>
                    </a:cubicBezTo>
                    <a:cubicBezTo>
                      <a:pt x="383455" y="252556"/>
                      <a:pt x="383455" y="252658"/>
                      <a:pt x="383455" y="252658"/>
                    </a:cubicBezTo>
                    <a:cubicBezTo>
                      <a:pt x="381714" y="255934"/>
                      <a:pt x="379667" y="259261"/>
                      <a:pt x="377313" y="262741"/>
                    </a:cubicBezTo>
                    <a:cubicBezTo>
                      <a:pt x="376596" y="263816"/>
                      <a:pt x="375879" y="264891"/>
                      <a:pt x="375060" y="266017"/>
                    </a:cubicBezTo>
                    <a:cubicBezTo>
                      <a:pt x="374395" y="266887"/>
                      <a:pt x="373781" y="267859"/>
                      <a:pt x="373115" y="268781"/>
                    </a:cubicBezTo>
                    <a:cubicBezTo>
                      <a:pt x="373115" y="268883"/>
                      <a:pt x="373013" y="268934"/>
                      <a:pt x="372962" y="268985"/>
                    </a:cubicBezTo>
                    <a:cubicBezTo>
                      <a:pt x="370352" y="272671"/>
                      <a:pt x="367639" y="276305"/>
                      <a:pt x="364977" y="280092"/>
                    </a:cubicBezTo>
                    <a:cubicBezTo>
                      <a:pt x="351311" y="299389"/>
                      <a:pt x="341484" y="320579"/>
                      <a:pt x="330633" y="328973"/>
                    </a:cubicBezTo>
                    <a:cubicBezTo>
                      <a:pt x="319833" y="337367"/>
                      <a:pt x="301509" y="337009"/>
                      <a:pt x="290709" y="330406"/>
                    </a:cubicBezTo>
                    <a:cubicBezTo>
                      <a:pt x="279910" y="323803"/>
                      <a:pt x="277504" y="340285"/>
                      <a:pt x="287843" y="360502"/>
                    </a:cubicBezTo>
                    <a:cubicBezTo>
                      <a:pt x="298182" y="380720"/>
                      <a:pt x="277965" y="362396"/>
                      <a:pt x="264350" y="353439"/>
                    </a:cubicBezTo>
                    <a:cubicBezTo>
                      <a:pt x="250991" y="344687"/>
                      <a:pt x="244849" y="389882"/>
                      <a:pt x="244644" y="391622"/>
                    </a:cubicBezTo>
                    <a:cubicBezTo>
                      <a:pt x="231183" y="379645"/>
                      <a:pt x="217926" y="366542"/>
                      <a:pt x="211630" y="348832"/>
                    </a:cubicBezTo>
                    <a:cubicBezTo>
                      <a:pt x="211630" y="337316"/>
                      <a:pt x="197708" y="323496"/>
                      <a:pt x="185782" y="314949"/>
                    </a:cubicBezTo>
                    <a:cubicBezTo>
                      <a:pt x="170734" y="304098"/>
                      <a:pt x="157580" y="313515"/>
                      <a:pt x="131732" y="321040"/>
                    </a:cubicBezTo>
                    <a:cubicBezTo>
                      <a:pt x="105884" y="328563"/>
                      <a:pt x="115302" y="314437"/>
                      <a:pt x="124208" y="290022"/>
                    </a:cubicBezTo>
                    <a:cubicBezTo>
                      <a:pt x="133114" y="265556"/>
                      <a:pt x="90376" y="261769"/>
                      <a:pt x="80958" y="267450"/>
                    </a:cubicBezTo>
                    <a:cubicBezTo>
                      <a:pt x="71540" y="273080"/>
                      <a:pt x="72461" y="259005"/>
                      <a:pt x="55571" y="244417"/>
                    </a:cubicBezTo>
                    <a:cubicBezTo>
                      <a:pt x="54598" y="243598"/>
                      <a:pt x="53626" y="242882"/>
                      <a:pt x="52704" y="242370"/>
                    </a:cubicBezTo>
                    <a:cubicBezTo>
                      <a:pt x="68162" y="191852"/>
                      <a:pt x="36326" y="198352"/>
                      <a:pt x="17950" y="194615"/>
                    </a:cubicBezTo>
                    <a:cubicBezTo>
                      <a:pt x="-425" y="190828"/>
                      <a:pt x="10887" y="152235"/>
                      <a:pt x="13702" y="139593"/>
                    </a:cubicBezTo>
                    <a:cubicBezTo>
                      <a:pt x="14265" y="136931"/>
                      <a:pt x="14521" y="134884"/>
                      <a:pt x="14265" y="133246"/>
                    </a:cubicBezTo>
                    <a:cubicBezTo>
                      <a:pt x="37554" y="116560"/>
                      <a:pt x="55571" y="64659"/>
                      <a:pt x="61866" y="47155"/>
                    </a:cubicBezTo>
                    <a:cubicBezTo>
                      <a:pt x="64221" y="40450"/>
                      <a:pt x="67599" y="34922"/>
                      <a:pt x="71540" y="29803"/>
                    </a:cubicBezTo>
                    <a:cubicBezTo>
                      <a:pt x="112436" y="77046"/>
                      <a:pt x="117247" y="27705"/>
                      <a:pt x="126614" y="13117"/>
                    </a:cubicBezTo>
                    <a:cubicBezTo>
                      <a:pt x="136032" y="-1470"/>
                      <a:pt x="161880" y="16393"/>
                      <a:pt x="183479" y="30213"/>
                    </a:cubicBezTo>
                    <a:cubicBezTo>
                      <a:pt x="205130" y="43981"/>
                      <a:pt x="214548" y="47462"/>
                      <a:pt x="231950" y="47922"/>
                    </a:cubicBezTo>
                    <a:cubicBezTo>
                      <a:pt x="249302" y="48383"/>
                      <a:pt x="252629" y="42292"/>
                      <a:pt x="265322" y="32362"/>
                    </a:cubicBezTo>
                    <a:cubicBezTo>
                      <a:pt x="276787" y="23405"/>
                      <a:pt x="287587" y="43776"/>
                      <a:pt x="307702" y="57187"/>
                    </a:cubicBezTo>
                    <a:cubicBezTo>
                      <a:pt x="309750" y="58517"/>
                      <a:pt x="311951" y="59848"/>
                      <a:pt x="314254" y="61076"/>
                    </a:cubicBezTo>
                    <a:cubicBezTo>
                      <a:pt x="338720" y="73770"/>
                      <a:pt x="334932" y="85031"/>
                      <a:pt x="333090" y="102945"/>
                    </a:cubicBezTo>
                    <a:cubicBezTo>
                      <a:pt x="331196" y="120808"/>
                      <a:pt x="345323" y="130226"/>
                      <a:pt x="359859" y="148089"/>
                    </a:cubicBezTo>
                    <a:cubicBezTo>
                      <a:pt x="374395" y="165952"/>
                      <a:pt x="376340" y="165492"/>
                      <a:pt x="376340" y="187142"/>
                    </a:cubicBezTo>
                    <a:cubicBezTo>
                      <a:pt x="376340" y="192875"/>
                      <a:pt x="376340" y="197584"/>
                      <a:pt x="376494" y="201628"/>
                    </a:cubicBezTo>
                    <a:cubicBezTo>
                      <a:pt x="377006" y="212786"/>
                      <a:pt x="378746" y="218979"/>
                      <a:pt x="385297" y="229011"/>
                    </a:cubicBezTo>
                    <a:cubicBezTo>
                      <a:pt x="385656" y="229574"/>
                      <a:pt x="386014" y="230137"/>
                      <a:pt x="386270" y="230751"/>
                    </a:cubicBezTo>
                    <a:cubicBezTo>
                      <a:pt x="386526" y="231263"/>
                      <a:pt x="386782" y="231775"/>
                      <a:pt x="386935" y="232235"/>
                    </a:cubicBezTo>
                    <a:cubicBezTo>
                      <a:pt x="387191" y="233003"/>
                      <a:pt x="387447" y="233771"/>
                      <a:pt x="387600" y="234539"/>
                    </a:cubicBezTo>
                    <a:cubicBezTo>
                      <a:pt x="387703" y="234897"/>
                      <a:pt x="387754" y="235307"/>
                      <a:pt x="387805" y="235665"/>
                    </a:cubicBezTo>
                    <a:cubicBezTo>
                      <a:pt x="388112" y="237917"/>
                      <a:pt x="387959" y="240323"/>
                      <a:pt x="387396" y="242728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79"/>
              <p:cNvSpPr/>
              <p:nvPr/>
            </p:nvSpPr>
            <p:spPr>
              <a:xfrm>
                <a:off x="1194224" y="2590576"/>
                <a:ext cx="450418" cy="486246"/>
              </a:xfrm>
              <a:custGeom>
                <a:rect b="b" l="l" r="r" t="t"/>
                <a:pathLst>
                  <a:path extrusionOk="0" h="486246" w="450418">
                    <a:moveTo>
                      <a:pt x="446016" y="185574"/>
                    </a:moveTo>
                    <a:cubicBezTo>
                      <a:pt x="445914" y="186085"/>
                      <a:pt x="445811" y="186597"/>
                      <a:pt x="445658" y="187160"/>
                    </a:cubicBezTo>
                    <a:cubicBezTo>
                      <a:pt x="445556" y="187621"/>
                      <a:pt x="445402" y="188082"/>
                      <a:pt x="445197" y="188491"/>
                    </a:cubicBezTo>
                    <a:cubicBezTo>
                      <a:pt x="445197" y="188542"/>
                      <a:pt x="445146" y="188696"/>
                      <a:pt x="445095" y="188747"/>
                    </a:cubicBezTo>
                    <a:cubicBezTo>
                      <a:pt x="444839" y="189361"/>
                      <a:pt x="444532" y="190027"/>
                      <a:pt x="444174" y="190692"/>
                    </a:cubicBezTo>
                    <a:cubicBezTo>
                      <a:pt x="443867" y="191255"/>
                      <a:pt x="443508" y="191767"/>
                      <a:pt x="443201" y="192330"/>
                    </a:cubicBezTo>
                    <a:cubicBezTo>
                      <a:pt x="442894" y="192790"/>
                      <a:pt x="442587" y="193251"/>
                      <a:pt x="442280" y="193712"/>
                    </a:cubicBezTo>
                    <a:cubicBezTo>
                      <a:pt x="441819" y="194377"/>
                      <a:pt x="441359" y="194991"/>
                      <a:pt x="440847" y="195657"/>
                    </a:cubicBezTo>
                    <a:cubicBezTo>
                      <a:pt x="439823" y="196885"/>
                      <a:pt x="438799" y="198165"/>
                      <a:pt x="437622" y="199393"/>
                    </a:cubicBezTo>
                    <a:cubicBezTo>
                      <a:pt x="436803" y="200212"/>
                      <a:pt x="436035" y="201082"/>
                      <a:pt x="435217" y="201901"/>
                    </a:cubicBezTo>
                    <a:cubicBezTo>
                      <a:pt x="430200" y="206917"/>
                      <a:pt x="424263" y="211933"/>
                      <a:pt x="418889" y="216540"/>
                    </a:cubicBezTo>
                    <a:cubicBezTo>
                      <a:pt x="416637" y="218434"/>
                      <a:pt x="414487" y="220276"/>
                      <a:pt x="412593" y="222016"/>
                    </a:cubicBezTo>
                    <a:cubicBezTo>
                      <a:pt x="396573" y="236655"/>
                      <a:pt x="392836" y="229540"/>
                      <a:pt x="374973" y="239010"/>
                    </a:cubicBezTo>
                    <a:cubicBezTo>
                      <a:pt x="357110" y="248376"/>
                      <a:pt x="361819" y="261121"/>
                      <a:pt x="365095" y="278063"/>
                    </a:cubicBezTo>
                    <a:cubicBezTo>
                      <a:pt x="368421" y="295005"/>
                      <a:pt x="361819" y="295005"/>
                      <a:pt x="345952" y="307647"/>
                    </a:cubicBezTo>
                    <a:cubicBezTo>
                      <a:pt x="330034" y="320341"/>
                      <a:pt x="334998" y="326943"/>
                      <a:pt x="347743" y="346649"/>
                    </a:cubicBezTo>
                    <a:cubicBezTo>
                      <a:pt x="360437" y="366457"/>
                      <a:pt x="336022" y="373469"/>
                      <a:pt x="351070" y="391793"/>
                    </a:cubicBezTo>
                    <a:cubicBezTo>
                      <a:pt x="366118" y="410168"/>
                      <a:pt x="373130" y="382887"/>
                      <a:pt x="391454" y="382887"/>
                    </a:cubicBezTo>
                    <a:cubicBezTo>
                      <a:pt x="409778" y="382887"/>
                      <a:pt x="396163" y="389900"/>
                      <a:pt x="390994" y="399829"/>
                    </a:cubicBezTo>
                    <a:cubicBezTo>
                      <a:pt x="385824" y="409708"/>
                      <a:pt x="386796" y="409708"/>
                      <a:pt x="392887" y="429669"/>
                    </a:cubicBezTo>
                    <a:cubicBezTo>
                      <a:pt x="397750" y="445690"/>
                      <a:pt x="382292" y="470105"/>
                      <a:pt x="375997" y="479215"/>
                    </a:cubicBezTo>
                    <a:cubicBezTo>
                      <a:pt x="355882" y="465805"/>
                      <a:pt x="345082" y="445434"/>
                      <a:pt x="333617" y="454391"/>
                    </a:cubicBezTo>
                    <a:cubicBezTo>
                      <a:pt x="320923" y="464321"/>
                      <a:pt x="317647" y="470361"/>
                      <a:pt x="300245" y="469951"/>
                    </a:cubicBezTo>
                    <a:cubicBezTo>
                      <a:pt x="282842" y="469439"/>
                      <a:pt x="273424" y="466010"/>
                      <a:pt x="251774" y="452241"/>
                    </a:cubicBezTo>
                    <a:cubicBezTo>
                      <a:pt x="230174" y="438422"/>
                      <a:pt x="204326" y="420559"/>
                      <a:pt x="194908" y="435146"/>
                    </a:cubicBezTo>
                    <a:cubicBezTo>
                      <a:pt x="185490" y="449733"/>
                      <a:pt x="180730" y="499024"/>
                      <a:pt x="139834" y="451832"/>
                    </a:cubicBezTo>
                    <a:cubicBezTo>
                      <a:pt x="146181" y="443489"/>
                      <a:pt x="153910" y="436016"/>
                      <a:pt x="160871" y="425933"/>
                    </a:cubicBezTo>
                    <a:cubicBezTo>
                      <a:pt x="172182" y="409605"/>
                      <a:pt x="167167" y="403975"/>
                      <a:pt x="165887" y="385805"/>
                    </a:cubicBezTo>
                    <a:cubicBezTo>
                      <a:pt x="164607" y="367635"/>
                      <a:pt x="151453" y="373265"/>
                      <a:pt x="135125" y="365127"/>
                    </a:cubicBezTo>
                    <a:cubicBezTo>
                      <a:pt x="118849" y="356988"/>
                      <a:pt x="130161" y="348850"/>
                      <a:pt x="137685" y="331294"/>
                    </a:cubicBezTo>
                    <a:cubicBezTo>
                      <a:pt x="142701" y="319522"/>
                      <a:pt x="133078" y="317014"/>
                      <a:pt x="118644" y="316502"/>
                    </a:cubicBezTo>
                    <a:cubicBezTo>
                      <a:pt x="117672" y="300839"/>
                      <a:pt x="151146" y="269208"/>
                      <a:pt x="168088" y="230667"/>
                    </a:cubicBezTo>
                    <a:cubicBezTo>
                      <a:pt x="185030" y="192125"/>
                      <a:pt x="124326" y="171856"/>
                      <a:pt x="110711" y="156808"/>
                    </a:cubicBezTo>
                    <a:cubicBezTo>
                      <a:pt x="97096" y="141760"/>
                      <a:pt x="114908" y="122924"/>
                      <a:pt x="94741" y="111664"/>
                    </a:cubicBezTo>
                    <a:cubicBezTo>
                      <a:pt x="74524" y="100352"/>
                      <a:pt x="60397" y="115912"/>
                      <a:pt x="33167" y="125330"/>
                    </a:cubicBezTo>
                    <a:cubicBezTo>
                      <a:pt x="5835" y="134697"/>
                      <a:pt x="8906" y="122208"/>
                      <a:pt x="7678" y="122669"/>
                    </a:cubicBezTo>
                    <a:cubicBezTo>
                      <a:pt x="21241" y="117960"/>
                      <a:pt x="34703" y="112432"/>
                      <a:pt x="47192" y="107620"/>
                    </a:cubicBezTo>
                    <a:cubicBezTo>
                      <a:pt x="70685" y="98510"/>
                      <a:pt x="90595" y="82899"/>
                      <a:pt x="113884" y="73378"/>
                    </a:cubicBezTo>
                    <a:cubicBezTo>
                      <a:pt x="134614" y="64933"/>
                      <a:pt x="166450" y="56283"/>
                      <a:pt x="160359" y="27569"/>
                    </a:cubicBezTo>
                    <a:cubicBezTo>
                      <a:pt x="159643" y="24088"/>
                      <a:pt x="158568" y="20710"/>
                      <a:pt x="157186" y="17383"/>
                    </a:cubicBezTo>
                    <a:cubicBezTo>
                      <a:pt x="173411" y="16001"/>
                      <a:pt x="187794" y="26545"/>
                      <a:pt x="201511" y="30793"/>
                    </a:cubicBezTo>
                    <a:cubicBezTo>
                      <a:pt x="216559" y="35554"/>
                      <a:pt x="237749" y="14824"/>
                      <a:pt x="253309" y="8221"/>
                    </a:cubicBezTo>
                    <a:cubicBezTo>
                      <a:pt x="268766" y="1670"/>
                      <a:pt x="254230" y="56232"/>
                      <a:pt x="249572" y="69386"/>
                    </a:cubicBezTo>
                    <a:cubicBezTo>
                      <a:pt x="244812" y="82540"/>
                      <a:pt x="274909" y="94722"/>
                      <a:pt x="290469" y="94261"/>
                    </a:cubicBezTo>
                    <a:cubicBezTo>
                      <a:pt x="306028" y="93801"/>
                      <a:pt x="314423" y="104140"/>
                      <a:pt x="336073" y="117294"/>
                    </a:cubicBezTo>
                    <a:cubicBezTo>
                      <a:pt x="357724" y="130448"/>
                      <a:pt x="362894" y="123436"/>
                      <a:pt x="380296" y="134236"/>
                    </a:cubicBezTo>
                    <a:cubicBezTo>
                      <a:pt x="397750" y="145087"/>
                      <a:pt x="416023" y="164332"/>
                      <a:pt x="438595" y="174722"/>
                    </a:cubicBezTo>
                    <a:cubicBezTo>
                      <a:pt x="441205" y="175900"/>
                      <a:pt x="443048" y="177231"/>
                      <a:pt x="444276" y="178715"/>
                    </a:cubicBezTo>
                    <a:cubicBezTo>
                      <a:pt x="444481" y="178920"/>
                      <a:pt x="444685" y="179227"/>
                      <a:pt x="444839" y="179483"/>
                    </a:cubicBezTo>
                    <a:cubicBezTo>
                      <a:pt x="445044" y="179687"/>
                      <a:pt x="445197" y="179994"/>
                      <a:pt x="445351" y="180250"/>
                    </a:cubicBezTo>
                    <a:cubicBezTo>
                      <a:pt x="445556" y="180660"/>
                      <a:pt x="445760" y="181069"/>
                      <a:pt x="445914" y="181530"/>
                    </a:cubicBezTo>
                    <a:cubicBezTo>
                      <a:pt x="446067" y="181939"/>
                      <a:pt x="446170" y="182400"/>
                      <a:pt x="446272" y="182861"/>
                    </a:cubicBezTo>
                    <a:cubicBezTo>
                      <a:pt x="446426" y="183782"/>
                      <a:pt x="446426" y="184704"/>
                      <a:pt x="446272" y="185727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79"/>
              <p:cNvSpPr/>
              <p:nvPr/>
            </p:nvSpPr>
            <p:spPr>
              <a:xfrm>
                <a:off x="1499434" y="3274015"/>
                <a:ext cx="404352" cy="378760"/>
              </a:xfrm>
              <a:custGeom>
                <a:rect b="b" l="l" r="r" t="t"/>
                <a:pathLst>
                  <a:path extrusionOk="0" h="378760" w="404352">
                    <a:moveTo>
                      <a:pt x="395447" y="270353"/>
                    </a:moveTo>
                    <a:cubicBezTo>
                      <a:pt x="382907" y="294205"/>
                      <a:pt x="384801" y="318262"/>
                      <a:pt x="374154" y="327833"/>
                    </a:cubicBezTo>
                    <a:cubicBezTo>
                      <a:pt x="363457" y="337456"/>
                      <a:pt x="342625" y="353067"/>
                      <a:pt x="339912" y="372209"/>
                    </a:cubicBezTo>
                    <a:cubicBezTo>
                      <a:pt x="309407" y="370674"/>
                      <a:pt x="263290" y="355830"/>
                      <a:pt x="261038" y="355114"/>
                    </a:cubicBezTo>
                    <a:lnTo>
                      <a:pt x="261038" y="355114"/>
                    </a:lnTo>
                    <a:cubicBezTo>
                      <a:pt x="260168" y="353630"/>
                      <a:pt x="259298" y="352299"/>
                      <a:pt x="258376" y="350917"/>
                    </a:cubicBezTo>
                    <a:cubicBezTo>
                      <a:pt x="258069" y="350507"/>
                      <a:pt x="257762" y="350098"/>
                      <a:pt x="257455" y="349688"/>
                    </a:cubicBezTo>
                    <a:cubicBezTo>
                      <a:pt x="256841" y="348869"/>
                      <a:pt x="256227" y="348102"/>
                      <a:pt x="255510" y="347334"/>
                    </a:cubicBezTo>
                    <a:cubicBezTo>
                      <a:pt x="255152" y="346976"/>
                      <a:pt x="254845" y="346617"/>
                      <a:pt x="254486" y="346310"/>
                    </a:cubicBezTo>
                    <a:cubicBezTo>
                      <a:pt x="253975" y="345799"/>
                      <a:pt x="253514" y="345338"/>
                      <a:pt x="252951" y="344826"/>
                    </a:cubicBezTo>
                    <a:cubicBezTo>
                      <a:pt x="252388" y="344365"/>
                      <a:pt x="251876" y="343956"/>
                      <a:pt x="251313" y="343546"/>
                    </a:cubicBezTo>
                    <a:cubicBezTo>
                      <a:pt x="250443" y="342932"/>
                      <a:pt x="249573" y="342369"/>
                      <a:pt x="248651" y="341909"/>
                    </a:cubicBezTo>
                    <a:cubicBezTo>
                      <a:pt x="248242" y="341704"/>
                      <a:pt x="247781" y="341499"/>
                      <a:pt x="247321" y="341294"/>
                    </a:cubicBezTo>
                    <a:cubicBezTo>
                      <a:pt x="246809" y="341141"/>
                      <a:pt x="246399" y="340936"/>
                      <a:pt x="245836" y="340782"/>
                    </a:cubicBezTo>
                    <a:cubicBezTo>
                      <a:pt x="245427" y="340680"/>
                      <a:pt x="245017" y="340578"/>
                      <a:pt x="244608" y="340475"/>
                    </a:cubicBezTo>
                    <a:cubicBezTo>
                      <a:pt x="244301" y="340424"/>
                      <a:pt x="243994" y="340424"/>
                      <a:pt x="243687" y="340322"/>
                    </a:cubicBezTo>
                    <a:cubicBezTo>
                      <a:pt x="243482" y="340322"/>
                      <a:pt x="243226" y="340271"/>
                      <a:pt x="243021" y="340271"/>
                    </a:cubicBezTo>
                    <a:cubicBezTo>
                      <a:pt x="241895" y="340168"/>
                      <a:pt x="240667" y="340168"/>
                      <a:pt x="239489" y="340424"/>
                    </a:cubicBezTo>
                    <a:cubicBezTo>
                      <a:pt x="224441" y="342727"/>
                      <a:pt x="209393" y="347948"/>
                      <a:pt x="195727" y="337097"/>
                    </a:cubicBezTo>
                    <a:cubicBezTo>
                      <a:pt x="182061" y="326297"/>
                      <a:pt x="182061" y="330034"/>
                      <a:pt x="185388" y="312682"/>
                    </a:cubicBezTo>
                    <a:cubicBezTo>
                      <a:pt x="188715" y="295229"/>
                      <a:pt x="191991" y="283098"/>
                      <a:pt x="182573" y="278850"/>
                    </a:cubicBezTo>
                    <a:cubicBezTo>
                      <a:pt x="173155" y="274602"/>
                      <a:pt x="162355" y="267078"/>
                      <a:pt x="156725" y="271787"/>
                    </a:cubicBezTo>
                    <a:cubicBezTo>
                      <a:pt x="151095" y="276444"/>
                      <a:pt x="149201" y="291032"/>
                      <a:pt x="137941" y="284480"/>
                    </a:cubicBezTo>
                    <a:cubicBezTo>
                      <a:pt x="126629" y="277929"/>
                      <a:pt x="105951" y="257660"/>
                      <a:pt x="105490" y="241230"/>
                    </a:cubicBezTo>
                    <a:cubicBezTo>
                      <a:pt x="104978" y="224800"/>
                      <a:pt x="105490" y="192810"/>
                      <a:pt x="87627" y="182931"/>
                    </a:cubicBezTo>
                    <a:cubicBezTo>
                      <a:pt x="69764" y="173053"/>
                      <a:pt x="47345" y="168395"/>
                      <a:pt x="29380" y="150020"/>
                    </a:cubicBezTo>
                    <a:cubicBezTo>
                      <a:pt x="22879" y="143417"/>
                      <a:pt x="15304" y="137071"/>
                      <a:pt x="7678" y="130314"/>
                    </a:cubicBezTo>
                    <a:cubicBezTo>
                      <a:pt x="7934" y="128574"/>
                      <a:pt x="14024" y="83379"/>
                      <a:pt x="27383" y="92131"/>
                    </a:cubicBezTo>
                    <a:cubicBezTo>
                      <a:pt x="40998" y="101088"/>
                      <a:pt x="61216" y="119463"/>
                      <a:pt x="50877" y="99194"/>
                    </a:cubicBezTo>
                    <a:cubicBezTo>
                      <a:pt x="40538" y="78977"/>
                      <a:pt x="42943" y="62496"/>
                      <a:pt x="53743" y="69098"/>
                    </a:cubicBezTo>
                    <a:cubicBezTo>
                      <a:pt x="64543" y="75701"/>
                      <a:pt x="82867" y="76008"/>
                      <a:pt x="93667" y="67665"/>
                    </a:cubicBezTo>
                    <a:cubicBezTo>
                      <a:pt x="104518" y="59271"/>
                      <a:pt x="114345" y="38081"/>
                      <a:pt x="128011" y="18785"/>
                    </a:cubicBezTo>
                    <a:cubicBezTo>
                      <a:pt x="130673" y="14997"/>
                      <a:pt x="133385" y="11363"/>
                      <a:pt x="135996" y="7678"/>
                    </a:cubicBezTo>
                    <a:cubicBezTo>
                      <a:pt x="135996" y="7678"/>
                      <a:pt x="146539" y="56610"/>
                      <a:pt x="166552" y="56610"/>
                    </a:cubicBezTo>
                    <a:cubicBezTo>
                      <a:pt x="186565" y="56610"/>
                      <a:pt x="234934" y="63519"/>
                      <a:pt x="222343" y="79796"/>
                    </a:cubicBezTo>
                    <a:cubicBezTo>
                      <a:pt x="209803" y="96123"/>
                      <a:pt x="204173" y="107998"/>
                      <a:pt x="212362" y="116802"/>
                    </a:cubicBezTo>
                    <a:cubicBezTo>
                      <a:pt x="220449" y="125554"/>
                      <a:pt x="222343" y="141268"/>
                      <a:pt x="219272" y="146847"/>
                    </a:cubicBezTo>
                    <a:cubicBezTo>
                      <a:pt x="216150" y="152528"/>
                      <a:pt x="208933" y="166911"/>
                      <a:pt x="224441" y="178836"/>
                    </a:cubicBezTo>
                    <a:cubicBezTo>
                      <a:pt x="239950" y="190711"/>
                      <a:pt x="223622" y="208984"/>
                      <a:pt x="244915" y="208984"/>
                    </a:cubicBezTo>
                    <a:cubicBezTo>
                      <a:pt x="266207" y="208984"/>
                      <a:pt x="305107" y="220859"/>
                      <a:pt x="323329" y="208984"/>
                    </a:cubicBezTo>
                    <a:cubicBezTo>
                      <a:pt x="341499" y="197007"/>
                      <a:pt x="350251" y="171978"/>
                      <a:pt x="362228" y="186412"/>
                    </a:cubicBezTo>
                    <a:cubicBezTo>
                      <a:pt x="374154" y="200795"/>
                      <a:pt x="350917" y="218402"/>
                      <a:pt x="365351" y="224032"/>
                    </a:cubicBezTo>
                    <a:cubicBezTo>
                      <a:pt x="370827" y="226182"/>
                      <a:pt x="378300" y="229969"/>
                      <a:pt x="384749" y="235088"/>
                    </a:cubicBezTo>
                    <a:cubicBezTo>
                      <a:pt x="395344" y="243482"/>
                      <a:pt x="403227" y="255612"/>
                      <a:pt x="395447" y="27040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4" name="Google Shape;964;p79"/>
              <p:cNvSpPr/>
              <p:nvPr/>
            </p:nvSpPr>
            <p:spPr>
              <a:xfrm>
                <a:off x="1652371" y="3602036"/>
                <a:ext cx="460654" cy="363405"/>
              </a:xfrm>
              <a:custGeom>
                <a:rect b="b" l="l" r="r" t="t"/>
                <a:pathLst>
                  <a:path extrusionOk="0" h="363405" w="460654">
                    <a:moveTo>
                      <a:pt x="458045" y="241963"/>
                    </a:moveTo>
                    <a:cubicBezTo>
                      <a:pt x="453131" y="238021"/>
                      <a:pt x="439926" y="266121"/>
                      <a:pt x="424058" y="272826"/>
                    </a:cubicBezTo>
                    <a:cubicBezTo>
                      <a:pt x="406195" y="280351"/>
                      <a:pt x="391761" y="293863"/>
                      <a:pt x="383009" y="307324"/>
                    </a:cubicBezTo>
                    <a:cubicBezTo>
                      <a:pt x="374205" y="320786"/>
                      <a:pt x="348818" y="314848"/>
                      <a:pt x="340322" y="289154"/>
                    </a:cubicBezTo>
                    <a:cubicBezTo>
                      <a:pt x="331876" y="263409"/>
                      <a:pt x="248191" y="264688"/>
                      <a:pt x="290161" y="329589"/>
                    </a:cubicBezTo>
                    <a:cubicBezTo>
                      <a:pt x="332184" y="394490"/>
                      <a:pt x="283866" y="335219"/>
                      <a:pt x="279515" y="344945"/>
                    </a:cubicBezTo>
                    <a:cubicBezTo>
                      <a:pt x="275113" y="354669"/>
                      <a:pt x="282637" y="310140"/>
                      <a:pt x="258172" y="319557"/>
                    </a:cubicBezTo>
                    <a:cubicBezTo>
                      <a:pt x="233706" y="328975"/>
                      <a:pt x="282330" y="275027"/>
                      <a:pt x="297685" y="257164"/>
                    </a:cubicBezTo>
                    <a:cubicBezTo>
                      <a:pt x="313041" y="239301"/>
                      <a:pt x="292362" y="243396"/>
                      <a:pt x="286425" y="243037"/>
                    </a:cubicBezTo>
                    <a:cubicBezTo>
                      <a:pt x="280437" y="242730"/>
                      <a:pt x="272605" y="233005"/>
                      <a:pt x="260731" y="224765"/>
                    </a:cubicBezTo>
                    <a:cubicBezTo>
                      <a:pt x="248805" y="216524"/>
                      <a:pt x="233091" y="236742"/>
                      <a:pt x="229355" y="249947"/>
                    </a:cubicBezTo>
                    <a:cubicBezTo>
                      <a:pt x="225567" y="263102"/>
                      <a:pt x="218402" y="250561"/>
                      <a:pt x="218402" y="238943"/>
                    </a:cubicBezTo>
                    <a:cubicBezTo>
                      <a:pt x="218402" y="227324"/>
                      <a:pt x="210468" y="225686"/>
                      <a:pt x="189329" y="224765"/>
                    </a:cubicBezTo>
                    <a:cubicBezTo>
                      <a:pt x="168139" y="223843"/>
                      <a:pt x="153347" y="264995"/>
                      <a:pt x="151197" y="284957"/>
                    </a:cubicBezTo>
                    <a:cubicBezTo>
                      <a:pt x="149099" y="304970"/>
                      <a:pt x="154985" y="311265"/>
                      <a:pt x="166245" y="318585"/>
                    </a:cubicBezTo>
                    <a:cubicBezTo>
                      <a:pt x="177557" y="325904"/>
                      <a:pt x="163891" y="324676"/>
                      <a:pt x="152170" y="329436"/>
                    </a:cubicBezTo>
                    <a:cubicBezTo>
                      <a:pt x="140449" y="334094"/>
                      <a:pt x="140398" y="340440"/>
                      <a:pt x="140398" y="340440"/>
                    </a:cubicBezTo>
                    <a:cubicBezTo>
                      <a:pt x="140398" y="338239"/>
                      <a:pt x="140141" y="336039"/>
                      <a:pt x="139681" y="333991"/>
                    </a:cubicBezTo>
                    <a:cubicBezTo>
                      <a:pt x="139579" y="333530"/>
                      <a:pt x="139476" y="333019"/>
                      <a:pt x="139323" y="332558"/>
                    </a:cubicBezTo>
                    <a:cubicBezTo>
                      <a:pt x="139169" y="331637"/>
                      <a:pt x="138811" y="330766"/>
                      <a:pt x="138452" y="329948"/>
                    </a:cubicBezTo>
                    <a:cubicBezTo>
                      <a:pt x="138401" y="329692"/>
                      <a:pt x="138299" y="329436"/>
                      <a:pt x="138094" y="329129"/>
                    </a:cubicBezTo>
                    <a:cubicBezTo>
                      <a:pt x="137889" y="328719"/>
                      <a:pt x="137685" y="328310"/>
                      <a:pt x="137429" y="327900"/>
                    </a:cubicBezTo>
                    <a:cubicBezTo>
                      <a:pt x="137224" y="327491"/>
                      <a:pt x="136968" y="327081"/>
                      <a:pt x="136712" y="326723"/>
                    </a:cubicBezTo>
                    <a:cubicBezTo>
                      <a:pt x="136200" y="325853"/>
                      <a:pt x="135586" y="325085"/>
                      <a:pt x="134870" y="324317"/>
                    </a:cubicBezTo>
                    <a:cubicBezTo>
                      <a:pt x="126680" y="315258"/>
                      <a:pt x="112195" y="316538"/>
                      <a:pt x="101651" y="311419"/>
                    </a:cubicBezTo>
                    <a:cubicBezTo>
                      <a:pt x="94588" y="307990"/>
                      <a:pt x="88906" y="303127"/>
                      <a:pt x="85272" y="296064"/>
                    </a:cubicBezTo>
                    <a:cubicBezTo>
                      <a:pt x="82713" y="291150"/>
                      <a:pt x="81075" y="284036"/>
                      <a:pt x="74985" y="282398"/>
                    </a:cubicBezTo>
                    <a:cubicBezTo>
                      <a:pt x="68689" y="280760"/>
                      <a:pt x="62393" y="285571"/>
                      <a:pt x="57019" y="287977"/>
                    </a:cubicBezTo>
                    <a:cubicBezTo>
                      <a:pt x="50570" y="290792"/>
                      <a:pt x="45247" y="290229"/>
                      <a:pt x="39053" y="286953"/>
                    </a:cubicBezTo>
                    <a:cubicBezTo>
                      <a:pt x="30813" y="282654"/>
                      <a:pt x="22930" y="276921"/>
                      <a:pt x="18682" y="268373"/>
                    </a:cubicBezTo>
                    <a:cubicBezTo>
                      <a:pt x="14280" y="259467"/>
                      <a:pt x="11414" y="249486"/>
                      <a:pt x="7678" y="240222"/>
                    </a:cubicBezTo>
                    <a:cubicBezTo>
                      <a:pt x="7678" y="240222"/>
                      <a:pt x="38439" y="194413"/>
                      <a:pt x="46936" y="196306"/>
                    </a:cubicBezTo>
                    <a:cubicBezTo>
                      <a:pt x="55381" y="198200"/>
                      <a:pt x="67665" y="198661"/>
                      <a:pt x="77953" y="187349"/>
                    </a:cubicBezTo>
                    <a:cubicBezTo>
                      <a:pt x="88343" y="176089"/>
                      <a:pt x="96789" y="173274"/>
                      <a:pt x="93001" y="149268"/>
                    </a:cubicBezTo>
                    <a:cubicBezTo>
                      <a:pt x="89265" y="125263"/>
                      <a:pt x="74166" y="77355"/>
                      <a:pt x="89725" y="71213"/>
                    </a:cubicBezTo>
                    <a:cubicBezTo>
                      <a:pt x="105234" y="65071"/>
                      <a:pt x="122176" y="66965"/>
                      <a:pt x="117006" y="49102"/>
                    </a:cubicBezTo>
                    <a:cubicBezTo>
                      <a:pt x="114857" y="41680"/>
                      <a:pt x="111837" y="33747"/>
                      <a:pt x="107947" y="27092"/>
                    </a:cubicBezTo>
                    <a:cubicBezTo>
                      <a:pt x="110199" y="27809"/>
                      <a:pt x="156264" y="42601"/>
                      <a:pt x="186821" y="44188"/>
                    </a:cubicBezTo>
                    <a:cubicBezTo>
                      <a:pt x="197109" y="44751"/>
                      <a:pt x="205657" y="43727"/>
                      <a:pt x="210110" y="40145"/>
                    </a:cubicBezTo>
                    <a:cubicBezTo>
                      <a:pt x="227973" y="25711"/>
                      <a:pt x="250852" y="-6893"/>
                      <a:pt x="254640" y="15064"/>
                    </a:cubicBezTo>
                    <a:cubicBezTo>
                      <a:pt x="256022" y="23203"/>
                      <a:pt x="256278" y="33951"/>
                      <a:pt x="256790" y="44239"/>
                    </a:cubicBezTo>
                    <a:cubicBezTo>
                      <a:pt x="257609" y="61591"/>
                      <a:pt x="259195" y="77713"/>
                      <a:pt x="268460" y="78072"/>
                    </a:cubicBezTo>
                    <a:cubicBezTo>
                      <a:pt x="283201" y="78737"/>
                      <a:pt x="303572" y="77458"/>
                      <a:pt x="307666" y="91277"/>
                    </a:cubicBezTo>
                    <a:cubicBezTo>
                      <a:pt x="311710" y="105097"/>
                      <a:pt x="307308" y="119838"/>
                      <a:pt x="325530" y="119838"/>
                    </a:cubicBezTo>
                    <a:cubicBezTo>
                      <a:pt x="343751" y="119838"/>
                      <a:pt x="352145" y="117023"/>
                      <a:pt x="361563" y="128897"/>
                    </a:cubicBezTo>
                    <a:cubicBezTo>
                      <a:pt x="370981" y="140823"/>
                      <a:pt x="369394" y="159352"/>
                      <a:pt x="384442" y="144918"/>
                    </a:cubicBezTo>
                    <a:cubicBezTo>
                      <a:pt x="399490" y="130484"/>
                      <a:pt x="407321" y="120759"/>
                      <a:pt x="422421" y="117637"/>
                    </a:cubicBezTo>
                    <a:cubicBezTo>
                      <a:pt x="437469" y="114515"/>
                      <a:pt x="414897" y="150906"/>
                      <a:pt x="432146" y="156178"/>
                    </a:cubicBezTo>
                    <a:cubicBezTo>
                      <a:pt x="449395" y="161501"/>
                      <a:pt x="461576" y="172404"/>
                      <a:pt x="450930" y="181207"/>
                    </a:cubicBezTo>
                    <a:cubicBezTo>
                      <a:pt x="440386" y="189960"/>
                      <a:pt x="442843" y="226607"/>
                      <a:pt x="457993" y="24191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5" name="Google Shape;965;p79"/>
              <p:cNvSpPr/>
              <p:nvPr/>
            </p:nvSpPr>
            <p:spPr>
              <a:xfrm>
                <a:off x="1831617" y="3404314"/>
                <a:ext cx="296866" cy="255919"/>
              </a:xfrm>
              <a:custGeom>
                <a:rect b="b" l="l" r="r" t="t"/>
                <a:pathLst>
                  <a:path extrusionOk="0" h="255919" w="296866">
                    <a:moveTo>
                      <a:pt x="284019" y="138212"/>
                    </a:moveTo>
                    <a:cubicBezTo>
                      <a:pt x="284838" y="140157"/>
                      <a:pt x="284685" y="141692"/>
                      <a:pt x="283763" y="142972"/>
                    </a:cubicBezTo>
                    <a:cubicBezTo>
                      <a:pt x="277365" y="151724"/>
                      <a:pt x="234269" y="146913"/>
                      <a:pt x="222394" y="151878"/>
                    </a:cubicBezTo>
                    <a:cubicBezTo>
                      <a:pt x="208779" y="157508"/>
                      <a:pt x="202176" y="155614"/>
                      <a:pt x="199822" y="166926"/>
                    </a:cubicBezTo>
                    <a:cubicBezTo>
                      <a:pt x="197467" y="178186"/>
                      <a:pt x="211594" y="186734"/>
                      <a:pt x="213488" y="202652"/>
                    </a:cubicBezTo>
                    <a:cubicBezTo>
                      <a:pt x="215382" y="218673"/>
                      <a:pt x="163174" y="238379"/>
                      <a:pt x="147154" y="249230"/>
                    </a:cubicBezTo>
                    <a:cubicBezTo>
                      <a:pt x="131235" y="260081"/>
                      <a:pt x="130212" y="247336"/>
                      <a:pt x="131645" y="234591"/>
                    </a:cubicBezTo>
                    <a:cubicBezTo>
                      <a:pt x="133078" y="221898"/>
                      <a:pt x="118491" y="226658"/>
                      <a:pt x="104006" y="227272"/>
                    </a:cubicBezTo>
                    <a:cubicBezTo>
                      <a:pt x="89521" y="227886"/>
                      <a:pt x="77646" y="241962"/>
                      <a:pt x="77646" y="241962"/>
                    </a:cubicBezTo>
                    <a:cubicBezTo>
                      <a:pt x="77134" y="231674"/>
                      <a:pt x="76878" y="220976"/>
                      <a:pt x="75496" y="212787"/>
                    </a:cubicBezTo>
                    <a:cubicBezTo>
                      <a:pt x="71709" y="190829"/>
                      <a:pt x="48881" y="223484"/>
                      <a:pt x="30966" y="237867"/>
                    </a:cubicBezTo>
                    <a:cubicBezTo>
                      <a:pt x="26513" y="241450"/>
                      <a:pt x="18017" y="242422"/>
                      <a:pt x="7678" y="241910"/>
                    </a:cubicBezTo>
                    <a:cubicBezTo>
                      <a:pt x="10390" y="222768"/>
                      <a:pt x="31273" y="207157"/>
                      <a:pt x="41920" y="197534"/>
                    </a:cubicBezTo>
                    <a:cubicBezTo>
                      <a:pt x="52566" y="187963"/>
                      <a:pt x="50672" y="163906"/>
                      <a:pt x="63212" y="140054"/>
                    </a:cubicBezTo>
                    <a:cubicBezTo>
                      <a:pt x="70992" y="125262"/>
                      <a:pt x="63110" y="113183"/>
                      <a:pt x="52515" y="104738"/>
                    </a:cubicBezTo>
                    <a:cubicBezTo>
                      <a:pt x="68433" y="78839"/>
                      <a:pt x="89213" y="103356"/>
                      <a:pt x="107128" y="108064"/>
                    </a:cubicBezTo>
                    <a:cubicBezTo>
                      <a:pt x="124991" y="112774"/>
                      <a:pt x="135330" y="80272"/>
                      <a:pt x="141933" y="65275"/>
                    </a:cubicBezTo>
                    <a:cubicBezTo>
                      <a:pt x="148484" y="50227"/>
                      <a:pt x="155599" y="54475"/>
                      <a:pt x="170596" y="49766"/>
                    </a:cubicBezTo>
                    <a:cubicBezTo>
                      <a:pt x="185644" y="45057"/>
                      <a:pt x="193629" y="33285"/>
                      <a:pt x="198338" y="16343"/>
                    </a:cubicBezTo>
                    <a:cubicBezTo>
                      <a:pt x="199157" y="13425"/>
                      <a:pt x="200538" y="11327"/>
                      <a:pt x="202534" y="9945"/>
                    </a:cubicBezTo>
                    <a:cubicBezTo>
                      <a:pt x="211901" y="3394"/>
                      <a:pt x="234013" y="12504"/>
                      <a:pt x="267026" y="18749"/>
                    </a:cubicBezTo>
                    <a:cubicBezTo>
                      <a:pt x="306950" y="26273"/>
                      <a:pt x="285811" y="52120"/>
                      <a:pt x="279106" y="76535"/>
                    </a:cubicBezTo>
                    <a:cubicBezTo>
                      <a:pt x="272452" y="101001"/>
                      <a:pt x="277365" y="123112"/>
                      <a:pt x="283917" y="13816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6" name="Google Shape;966;p79"/>
              <p:cNvSpPr/>
              <p:nvPr/>
            </p:nvSpPr>
            <p:spPr>
              <a:xfrm>
                <a:off x="1627701" y="3062676"/>
                <a:ext cx="696100" cy="455536"/>
              </a:xfrm>
              <a:custGeom>
                <a:rect b="b" l="l" r="r" t="t"/>
                <a:pathLst>
                  <a:path extrusionOk="0" h="455536" w="696100">
                    <a:moveTo>
                      <a:pt x="688526" y="210878"/>
                    </a:moveTo>
                    <a:cubicBezTo>
                      <a:pt x="671942" y="213386"/>
                      <a:pt x="646811" y="219630"/>
                      <a:pt x="640515" y="225004"/>
                    </a:cubicBezTo>
                    <a:cubicBezTo>
                      <a:pt x="634271" y="230327"/>
                      <a:pt x="625825" y="236316"/>
                      <a:pt x="618608" y="228127"/>
                    </a:cubicBezTo>
                    <a:cubicBezTo>
                      <a:pt x="611391" y="219988"/>
                      <a:pt x="605761" y="191121"/>
                      <a:pt x="593221" y="203046"/>
                    </a:cubicBezTo>
                    <a:cubicBezTo>
                      <a:pt x="582421" y="213334"/>
                      <a:pt x="554270" y="247167"/>
                      <a:pt x="536919" y="259861"/>
                    </a:cubicBezTo>
                    <a:cubicBezTo>
                      <a:pt x="534053" y="258479"/>
                      <a:pt x="530879" y="257148"/>
                      <a:pt x="527348" y="256073"/>
                    </a:cubicBezTo>
                    <a:cubicBezTo>
                      <a:pt x="489727" y="243840"/>
                      <a:pt x="450674" y="215126"/>
                      <a:pt x="422932" y="225516"/>
                    </a:cubicBezTo>
                    <a:cubicBezTo>
                      <a:pt x="395191" y="235804"/>
                      <a:pt x="394269" y="260782"/>
                      <a:pt x="396112" y="275318"/>
                    </a:cubicBezTo>
                    <a:cubicBezTo>
                      <a:pt x="398006" y="289957"/>
                      <a:pt x="397033" y="330699"/>
                      <a:pt x="406451" y="351685"/>
                    </a:cubicBezTo>
                    <a:cubicBezTo>
                      <a:pt x="404455" y="353066"/>
                      <a:pt x="403073" y="355165"/>
                      <a:pt x="402254" y="358083"/>
                    </a:cubicBezTo>
                    <a:cubicBezTo>
                      <a:pt x="397545" y="375024"/>
                      <a:pt x="389560" y="386797"/>
                      <a:pt x="374512" y="391505"/>
                    </a:cubicBezTo>
                    <a:cubicBezTo>
                      <a:pt x="359464" y="396215"/>
                      <a:pt x="352401" y="391966"/>
                      <a:pt x="345849" y="407014"/>
                    </a:cubicBezTo>
                    <a:cubicBezTo>
                      <a:pt x="339247" y="422062"/>
                      <a:pt x="328908" y="454513"/>
                      <a:pt x="311044" y="449804"/>
                    </a:cubicBezTo>
                    <a:cubicBezTo>
                      <a:pt x="293181" y="445095"/>
                      <a:pt x="272401" y="420527"/>
                      <a:pt x="256431" y="446477"/>
                    </a:cubicBezTo>
                    <a:cubicBezTo>
                      <a:pt x="249982" y="441358"/>
                      <a:pt x="242509" y="437571"/>
                      <a:pt x="237033" y="435421"/>
                    </a:cubicBezTo>
                    <a:cubicBezTo>
                      <a:pt x="222650" y="429791"/>
                      <a:pt x="245836" y="412184"/>
                      <a:pt x="233910" y="397801"/>
                    </a:cubicBezTo>
                    <a:cubicBezTo>
                      <a:pt x="221984" y="383367"/>
                      <a:pt x="213232" y="408447"/>
                      <a:pt x="195010" y="420373"/>
                    </a:cubicBezTo>
                    <a:cubicBezTo>
                      <a:pt x="176789" y="432248"/>
                      <a:pt x="137940" y="420373"/>
                      <a:pt x="116597" y="420373"/>
                    </a:cubicBezTo>
                    <a:cubicBezTo>
                      <a:pt x="95253" y="420373"/>
                      <a:pt x="111632" y="402152"/>
                      <a:pt x="96123" y="390226"/>
                    </a:cubicBezTo>
                    <a:cubicBezTo>
                      <a:pt x="80615" y="378300"/>
                      <a:pt x="87831" y="363918"/>
                      <a:pt x="90954" y="358236"/>
                    </a:cubicBezTo>
                    <a:cubicBezTo>
                      <a:pt x="94076" y="352606"/>
                      <a:pt x="92182" y="336892"/>
                      <a:pt x="84044" y="328191"/>
                    </a:cubicBezTo>
                    <a:cubicBezTo>
                      <a:pt x="75854" y="319388"/>
                      <a:pt x="81536" y="307513"/>
                      <a:pt x="94025" y="291185"/>
                    </a:cubicBezTo>
                    <a:cubicBezTo>
                      <a:pt x="106565" y="274909"/>
                      <a:pt x="58298" y="267999"/>
                      <a:pt x="38234" y="267999"/>
                    </a:cubicBezTo>
                    <a:cubicBezTo>
                      <a:pt x="18170" y="267999"/>
                      <a:pt x="7678" y="219067"/>
                      <a:pt x="7678" y="219067"/>
                    </a:cubicBezTo>
                    <a:cubicBezTo>
                      <a:pt x="7678" y="219016"/>
                      <a:pt x="7780" y="218914"/>
                      <a:pt x="7831" y="218862"/>
                    </a:cubicBezTo>
                    <a:cubicBezTo>
                      <a:pt x="8496" y="217941"/>
                      <a:pt x="9162" y="216969"/>
                      <a:pt x="9776" y="216098"/>
                    </a:cubicBezTo>
                    <a:cubicBezTo>
                      <a:pt x="10544" y="215024"/>
                      <a:pt x="11260" y="213897"/>
                      <a:pt x="12028" y="212823"/>
                    </a:cubicBezTo>
                    <a:cubicBezTo>
                      <a:pt x="14331" y="209393"/>
                      <a:pt x="16430" y="206015"/>
                      <a:pt x="18170" y="202739"/>
                    </a:cubicBezTo>
                    <a:cubicBezTo>
                      <a:pt x="18170" y="202739"/>
                      <a:pt x="18170" y="202637"/>
                      <a:pt x="18170" y="202637"/>
                    </a:cubicBezTo>
                    <a:cubicBezTo>
                      <a:pt x="19040" y="200897"/>
                      <a:pt x="19808" y="199208"/>
                      <a:pt x="20474" y="197519"/>
                    </a:cubicBezTo>
                    <a:cubicBezTo>
                      <a:pt x="20832" y="196648"/>
                      <a:pt x="21139" y="195881"/>
                      <a:pt x="21344" y="195062"/>
                    </a:cubicBezTo>
                    <a:cubicBezTo>
                      <a:pt x="21600" y="194243"/>
                      <a:pt x="21804" y="193424"/>
                      <a:pt x="21958" y="192605"/>
                    </a:cubicBezTo>
                    <a:cubicBezTo>
                      <a:pt x="22521" y="190199"/>
                      <a:pt x="22725" y="187794"/>
                      <a:pt x="22367" y="185542"/>
                    </a:cubicBezTo>
                    <a:cubicBezTo>
                      <a:pt x="22367" y="185183"/>
                      <a:pt x="22265" y="184774"/>
                      <a:pt x="22163" y="184416"/>
                    </a:cubicBezTo>
                    <a:cubicBezTo>
                      <a:pt x="22009" y="183648"/>
                      <a:pt x="21804" y="182880"/>
                      <a:pt x="21497" y="182112"/>
                    </a:cubicBezTo>
                    <a:cubicBezTo>
                      <a:pt x="21344" y="181652"/>
                      <a:pt x="21088" y="181089"/>
                      <a:pt x="20832" y="180628"/>
                    </a:cubicBezTo>
                    <a:cubicBezTo>
                      <a:pt x="20576" y="180014"/>
                      <a:pt x="20218" y="179502"/>
                      <a:pt x="19859" y="178888"/>
                    </a:cubicBezTo>
                    <a:cubicBezTo>
                      <a:pt x="13308" y="168856"/>
                      <a:pt x="11567" y="162663"/>
                      <a:pt x="11056" y="151504"/>
                    </a:cubicBezTo>
                    <a:cubicBezTo>
                      <a:pt x="31273" y="145823"/>
                      <a:pt x="83839" y="131491"/>
                      <a:pt x="107998" y="127448"/>
                    </a:cubicBezTo>
                    <a:cubicBezTo>
                      <a:pt x="138299" y="122483"/>
                      <a:pt x="145413" y="134972"/>
                      <a:pt x="170545" y="143161"/>
                    </a:cubicBezTo>
                    <a:cubicBezTo>
                      <a:pt x="195574" y="151351"/>
                      <a:pt x="181805" y="136251"/>
                      <a:pt x="207551" y="134358"/>
                    </a:cubicBezTo>
                    <a:cubicBezTo>
                      <a:pt x="233245" y="132515"/>
                      <a:pt x="231351" y="134358"/>
                      <a:pt x="218862" y="112400"/>
                    </a:cubicBezTo>
                    <a:cubicBezTo>
                      <a:pt x="206322" y="90493"/>
                      <a:pt x="220091" y="86706"/>
                      <a:pt x="228894" y="73551"/>
                    </a:cubicBezTo>
                    <a:cubicBezTo>
                      <a:pt x="229099" y="73193"/>
                      <a:pt x="229816" y="72016"/>
                      <a:pt x="230686" y="70532"/>
                    </a:cubicBezTo>
                    <a:cubicBezTo>
                      <a:pt x="260475" y="77953"/>
                      <a:pt x="300756" y="42483"/>
                      <a:pt x="325120" y="32195"/>
                    </a:cubicBezTo>
                    <a:cubicBezTo>
                      <a:pt x="349586" y="21856"/>
                      <a:pt x="388588" y="17147"/>
                      <a:pt x="408396" y="11926"/>
                    </a:cubicBezTo>
                    <a:cubicBezTo>
                      <a:pt x="413207" y="10698"/>
                      <a:pt x="415971" y="9264"/>
                      <a:pt x="417302" y="7678"/>
                    </a:cubicBezTo>
                    <a:cubicBezTo>
                      <a:pt x="418019" y="19194"/>
                      <a:pt x="422011" y="42175"/>
                      <a:pt x="439260" y="44735"/>
                    </a:cubicBezTo>
                    <a:cubicBezTo>
                      <a:pt x="462753" y="48215"/>
                      <a:pt x="461525" y="44735"/>
                      <a:pt x="474986" y="44735"/>
                    </a:cubicBezTo>
                    <a:cubicBezTo>
                      <a:pt x="488448" y="44735"/>
                      <a:pt x="501960" y="47908"/>
                      <a:pt x="515114" y="39412"/>
                    </a:cubicBezTo>
                    <a:cubicBezTo>
                      <a:pt x="528269" y="30966"/>
                      <a:pt x="573413" y="27179"/>
                      <a:pt x="575000" y="44120"/>
                    </a:cubicBezTo>
                    <a:cubicBezTo>
                      <a:pt x="576535" y="61062"/>
                      <a:pt x="567783" y="78925"/>
                      <a:pt x="577508" y="80768"/>
                    </a:cubicBezTo>
                    <a:cubicBezTo>
                      <a:pt x="587284" y="82662"/>
                      <a:pt x="622345" y="82662"/>
                      <a:pt x="635806" y="95458"/>
                    </a:cubicBezTo>
                    <a:cubicBezTo>
                      <a:pt x="636471" y="96072"/>
                      <a:pt x="637035" y="96686"/>
                      <a:pt x="637597" y="97301"/>
                    </a:cubicBezTo>
                    <a:cubicBezTo>
                      <a:pt x="637956" y="97710"/>
                      <a:pt x="638314" y="98068"/>
                      <a:pt x="638621" y="98426"/>
                    </a:cubicBezTo>
                    <a:cubicBezTo>
                      <a:pt x="640054" y="100013"/>
                      <a:pt x="641334" y="101651"/>
                      <a:pt x="642614" y="103391"/>
                    </a:cubicBezTo>
                    <a:cubicBezTo>
                      <a:pt x="642972" y="103852"/>
                      <a:pt x="643330" y="104313"/>
                      <a:pt x="643637" y="104774"/>
                    </a:cubicBezTo>
                    <a:cubicBezTo>
                      <a:pt x="643995" y="105285"/>
                      <a:pt x="644303" y="105695"/>
                      <a:pt x="644610" y="106207"/>
                    </a:cubicBezTo>
                    <a:cubicBezTo>
                      <a:pt x="645019" y="106769"/>
                      <a:pt x="645378" y="107333"/>
                      <a:pt x="645685" y="107896"/>
                    </a:cubicBezTo>
                    <a:cubicBezTo>
                      <a:pt x="646043" y="108459"/>
                      <a:pt x="646401" y="109022"/>
                      <a:pt x="646759" y="109636"/>
                    </a:cubicBezTo>
                    <a:cubicBezTo>
                      <a:pt x="647118" y="110199"/>
                      <a:pt x="647476" y="110762"/>
                      <a:pt x="647732" y="111325"/>
                    </a:cubicBezTo>
                    <a:cubicBezTo>
                      <a:pt x="648295" y="112246"/>
                      <a:pt x="648858" y="113219"/>
                      <a:pt x="649370" y="114191"/>
                    </a:cubicBezTo>
                    <a:cubicBezTo>
                      <a:pt x="649677" y="114652"/>
                      <a:pt x="649933" y="115164"/>
                      <a:pt x="650189" y="115625"/>
                    </a:cubicBezTo>
                    <a:cubicBezTo>
                      <a:pt x="650905" y="116904"/>
                      <a:pt x="651571" y="118184"/>
                      <a:pt x="652236" y="119412"/>
                    </a:cubicBezTo>
                    <a:cubicBezTo>
                      <a:pt x="654232" y="123148"/>
                      <a:pt x="656024" y="126680"/>
                      <a:pt x="657815" y="129905"/>
                    </a:cubicBezTo>
                    <a:cubicBezTo>
                      <a:pt x="658327" y="130826"/>
                      <a:pt x="658890" y="131798"/>
                      <a:pt x="659453" y="132669"/>
                    </a:cubicBezTo>
                    <a:cubicBezTo>
                      <a:pt x="659811" y="133283"/>
                      <a:pt x="660221" y="133897"/>
                      <a:pt x="660579" y="134460"/>
                    </a:cubicBezTo>
                    <a:cubicBezTo>
                      <a:pt x="660579" y="134511"/>
                      <a:pt x="660681" y="134614"/>
                      <a:pt x="660733" y="134665"/>
                    </a:cubicBezTo>
                    <a:cubicBezTo>
                      <a:pt x="661091" y="135177"/>
                      <a:pt x="661449" y="135740"/>
                      <a:pt x="661807" y="136200"/>
                    </a:cubicBezTo>
                    <a:cubicBezTo>
                      <a:pt x="662319" y="136866"/>
                      <a:pt x="662780" y="137480"/>
                      <a:pt x="663292" y="138094"/>
                    </a:cubicBezTo>
                    <a:cubicBezTo>
                      <a:pt x="671430" y="147512"/>
                      <a:pt x="704956" y="208318"/>
                      <a:pt x="688372" y="21082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7" name="Google Shape;967;p79"/>
              <p:cNvSpPr/>
              <p:nvPr/>
            </p:nvSpPr>
            <p:spPr>
              <a:xfrm>
                <a:off x="1522315" y="2799387"/>
                <a:ext cx="342931" cy="419707"/>
              </a:xfrm>
              <a:custGeom>
                <a:rect b="b" l="l" r="r" t="t"/>
                <a:pathLst>
                  <a:path extrusionOk="0" h="419707" w="342931">
                    <a:moveTo>
                      <a:pt x="335815" y="333770"/>
                    </a:moveTo>
                    <a:cubicBezTo>
                      <a:pt x="335815" y="333770"/>
                      <a:pt x="336020" y="333770"/>
                      <a:pt x="336122" y="333821"/>
                    </a:cubicBezTo>
                    <a:cubicBezTo>
                      <a:pt x="335252" y="335306"/>
                      <a:pt x="334587" y="336483"/>
                      <a:pt x="334331" y="336841"/>
                    </a:cubicBezTo>
                    <a:cubicBezTo>
                      <a:pt x="325527" y="349995"/>
                      <a:pt x="311759" y="353783"/>
                      <a:pt x="324299" y="375690"/>
                    </a:cubicBezTo>
                    <a:cubicBezTo>
                      <a:pt x="336839" y="397648"/>
                      <a:pt x="338681" y="395805"/>
                      <a:pt x="312987" y="397648"/>
                    </a:cubicBezTo>
                    <a:cubicBezTo>
                      <a:pt x="287293" y="399541"/>
                      <a:pt x="301061" y="414589"/>
                      <a:pt x="275981" y="406451"/>
                    </a:cubicBezTo>
                    <a:cubicBezTo>
                      <a:pt x="250901" y="398262"/>
                      <a:pt x="243735" y="385773"/>
                      <a:pt x="213434" y="390738"/>
                    </a:cubicBezTo>
                    <a:cubicBezTo>
                      <a:pt x="189276" y="394781"/>
                      <a:pt x="136710" y="409113"/>
                      <a:pt x="116492" y="414794"/>
                    </a:cubicBezTo>
                    <a:cubicBezTo>
                      <a:pt x="116339" y="410751"/>
                      <a:pt x="116339" y="406042"/>
                      <a:pt x="116339" y="400309"/>
                    </a:cubicBezTo>
                    <a:cubicBezTo>
                      <a:pt x="116339" y="378658"/>
                      <a:pt x="114394" y="379119"/>
                      <a:pt x="99857" y="361256"/>
                    </a:cubicBezTo>
                    <a:cubicBezTo>
                      <a:pt x="85321" y="343393"/>
                      <a:pt x="71194" y="333975"/>
                      <a:pt x="73088" y="316112"/>
                    </a:cubicBezTo>
                    <a:cubicBezTo>
                      <a:pt x="74931" y="298197"/>
                      <a:pt x="78718" y="286937"/>
                      <a:pt x="54253" y="274243"/>
                    </a:cubicBezTo>
                    <a:cubicBezTo>
                      <a:pt x="51949" y="273066"/>
                      <a:pt x="49748" y="271735"/>
                      <a:pt x="47701" y="270353"/>
                    </a:cubicBezTo>
                    <a:cubicBezTo>
                      <a:pt x="53997" y="261243"/>
                      <a:pt x="69454" y="236777"/>
                      <a:pt x="64592" y="220807"/>
                    </a:cubicBezTo>
                    <a:cubicBezTo>
                      <a:pt x="58501" y="200845"/>
                      <a:pt x="57528" y="200845"/>
                      <a:pt x="62698" y="190967"/>
                    </a:cubicBezTo>
                    <a:cubicBezTo>
                      <a:pt x="67867" y="181089"/>
                      <a:pt x="81534" y="174025"/>
                      <a:pt x="63159" y="174025"/>
                    </a:cubicBezTo>
                    <a:cubicBezTo>
                      <a:pt x="44783" y="174025"/>
                      <a:pt x="37823" y="201306"/>
                      <a:pt x="22774" y="182931"/>
                    </a:cubicBezTo>
                    <a:cubicBezTo>
                      <a:pt x="7726" y="164608"/>
                      <a:pt x="32192" y="157595"/>
                      <a:pt x="19448" y="137787"/>
                    </a:cubicBezTo>
                    <a:cubicBezTo>
                      <a:pt x="6703" y="118081"/>
                      <a:pt x="1789" y="111479"/>
                      <a:pt x="17656" y="98785"/>
                    </a:cubicBezTo>
                    <a:cubicBezTo>
                      <a:pt x="33523" y="86091"/>
                      <a:pt x="40126" y="86091"/>
                      <a:pt x="36799" y="69201"/>
                    </a:cubicBezTo>
                    <a:cubicBezTo>
                      <a:pt x="33523" y="52259"/>
                      <a:pt x="28814" y="39565"/>
                      <a:pt x="46677" y="30147"/>
                    </a:cubicBezTo>
                    <a:cubicBezTo>
                      <a:pt x="64541" y="20729"/>
                      <a:pt x="68328" y="27793"/>
                      <a:pt x="84297" y="13154"/>
                    </a:cubicBezTo>
                    <a:cubicBezTo>
                      <a:pt x="86191" y="11414"/>
                      <a:pt x="88341" y="9571"/>
                      <a:pt x="90593" y="7678"/>
                    </a:cubicBezTo>
                    <a:cubicBezTo>
                      <a:pt x="91412" y="8445"/>
                      <a:pt x="117260" y="33270"/>
                      <a:pt x="127804" y="36955"/>
                    </a:cubicBezTo>
                    <a:cubicBezTo>
                      <a:pt x="136249" y="39923"/>
                      <a:pt x="169621" y="60397"/>
                      <a:pt x="178732" y="77544"/>
                    </a:cubicBezTo>
                    <a:cubicBezTo>
                      <a:pt x="181189" y="82150"/>
                      <a:pt x="181905" y="86501"/>
                      <a:pt x="179909" y="90237"/>
                    </a:cubicBezTo>
                    <a:cubicBezTo>
                      <a:pt x="170491" y="107793"/>
                      <a:pt x="170491" y="141677"/>
                      <a:pt x="189327" y="147307"/>
                    </a:cubicBezTo>
                    <a:cubicBezTo>
                      <a:pt x="208162" y="152937"/>
                      <a:pt x="217529" y="151658"/>
                      <a:pt x="216915" y="168037"/>
                    </a:cubicBezTo>
                    <a:cubicBezTo>
                      <a:pt x="216249" y="184313"/>
                      <a:pt x="210005" y="206988"/>
                      <a:pt x="227561" y="220756"/>
                    </a:cubicBezTo>
                    <a:cubicBezTo>
                      <a:pt x="245117" y="234473"/>
                      <a:pt x="258937" y="235753"/>
                      <a:pt x="250799" y="241434"/>
                    </a:cubicBezTo>
                    <a:cubicBezTo>
                      <a:pt x="242609" y="247065"/>
                      <a:pt x="248086" y="250852"/>
                      <a:pt x="253204" y="252695"/>
                    </a:cubicBezTo>
                    <a:cubicBezTo>
                      <a:pt x="258323" y="254589"/>
                      <a:pt x="261445" y="267743"/>
                      <a:pt x="272705" y="267743"/>
                    </a:cubicBezTo>
                    <a:cubicBezTo>
                      <a:pt x="283966" y="267743"/>
                      <a:pt x="302238" y="265235"/>
                      <a:pt x="296557" y="276495"/>
                    </a:cubicBezTo>
                    <a:cubicBezTo>
                      <a:pt x="290927" y="287807"/>
                      <a:pt x="289647" y="297839"/>
                      <a:pt x="304695" y="303469"/>
                    </a:cubicBezTo>
                    <a:cubicBezTo>
                      <a:pt x="318566" y="308639"/>
                      <a:pt x="339398" y="321333"/>
                      <a:pt x="335662" y="333565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8" name="Google Shape;968;p79"/>
              <p:cNvSpPr/>
              <p:nvPr/>
            </p:nvSpPr>
            <p:spPr>
              <a:xfrm>
                <a:off x="2015581" y="3278086"/>
                <a:ext cx="348050" cy="307103"/>
              </a:xfrm>
              <a:custGeom>
                <a:rect b="b" l="l" r="r" t="t"/>
                <a:pathLst>
                  <a:path extrusionOk="0" h="307103" w="348050">
                    <a:moveTo>
                      <a:pt x="342207" y="231016"/>
                    </a:moveTo>
                    <a:cubicBezTo>
                      <a:pt x="342207" y="239973"/>
                      <a:pt x="336064" y="258758"/>
                      <a:pt x="334683" y="276160"/>
                    </a:cubicBezTo>
                    <a:cubicBezTo>
                      <a:pt x="334017" y="283837"/>
                      <a:pt x="328899" y="289212"/>
                      <a:pt x="322194" y="293153"/>
                    </a:cubicBezTo>
                    <a:cubicBezTo>
                      <a:pt x="313697" y="298271"/>
                      <a:pt x="302744" y="301087"/>
                      <a:pt x="295629" y="303441"/>
                    </a:cubicBezTo>
                    <a:cubicBezTo>
                      <a:pt x="282936" y="307638"/>
                      <a:pt x="285290" y="294484"/>
                      <a:pt x="285290" y="283787"/>
                    </a:cubicBezTo>
                    <a:cubicBezTo>
                      <a:pt x="285290" y="273089"/>
                      <a:pt x="271624" y="280869"/>
                      <a:pt x="260824" y="283377"/>
                    </a:cubicBezTo>
                    <a:cubicBezTo>
                      <a:pt x="250024" y="285987"/>
                      <a:pt x="248591" y="274676"/>
                      <a:pt x="244394" y="264797"/>
                    </a:cubicBezTo>
                    <a:cubicBezTo>
                      <a:pt x="240146" y="254919"/>
                      <a:pt x="192187" y="280818"/>
                      <a:pt x="165878" y="283121"/>
                    </a:cubicBezTo>
                    <a:cubicBezTo>
                      <a:pt x="143306" y="285117"/>
                      <a:pt x="109064" y="272628"/>
                      <a:pt x="99749" y="269046"/>
                    </a:cubicBezTo>
                    <a:cubicBezTo>
                      <a:pt x="100670" y="267766"/>
                      <a:pt x="100823" y="266230"/>
                      <a:pt x="100004" y="264285"/>
                    </a:cubicBezTo>
                    <a:cubicBezTo>
                      <a:pt x="93453" y="249237"/>
                      <a:pt x="88539" y="227126"/>
                      <a:pt x="95193" y="202660"/>
                    </a:cubicBezTo>
                    <a:cubicBezTo>
                      <a:pt x="101898" y="178194"/>
                      <a:pt x="123037" y="152346"/>
                      <a:pt x="83114" y="144873"/>
                    </a:cubicBezTo>
                    <a:cubicBezTo>
                      <a:pt x="50100" y="138629"/>
                      <a:pt x="27989" y="129518"/>
                      <a:pt x="18622" y="136070"/>
                    </a:cubicBezTo>
                    <a:cubicBezTo>
                      <a:pt x="9256" y="115084"/>
                      <a:pt x="10177" y="74291"/>
                      <a:pt x="8283" y="59703"/>
                    </a:cubicBezTo>
                    <a:cubicBezTo>
                      <a:pt x="6389" y="45167"/>
                      <a:pt x="7362" y="20190"/>
                      <a:pt x="35103" y="9902"/>
                    </a:cubicBezTo>
                    <a:cubicBezTo>
                      <a:pt x="62845" y="-489"/>
                      <a:pt x="101898" y="28225"/>
                      <a:pt x="139518" y="40458"/>
                    </a:cubicBezTo>
                    <a:cubicBezTo>
                      <a:pt x="142999" y="41584"/>
                      <a:pt x="146172" y="42864"/>
                      <a:pt x="149090" y="44246"/>
                    </a:cubicBezTo>
                    <a:cubicBezTo>
                      <a:pt x="177446" y="58014"/>
                      <a:pt x="179698" y="83913"/>
                      <a:pt x="195514" y="104387"/>
                    </a:cubicBezTo>
                    <a:cubicBezTo>
                      <a:pt x="212916" y="126959"/>
                      <a:pt x="248642" y="139192"/>
                      <a:pt x="266506" y="130747"/>
                    </a:cubicBezTo>
                    <a:cubicBezTo>
                      <a:pt x="284369" y="122301"/>
                      <a:pt x="284829" y="150964"/>
                      <a:pt x="296602" y="163658"/>
                    </a:cubicBezTo>
                    <a:cubicBezTo>
                      <a:pt x="308374" y="176351"/>
                      <a:pt x="317792" y="160843"/>
                      <a:pt x="327159" y="156594"/>
                    </a:cubicBezTo>
                    <a:cubicBezTo>
                      <a:pt x="336577" y="152346"/>
                      <a:pt x="334683" y="166012"/>
                      <a:pt x="328080" y="173025"/>
                    </a:cubicBezTo>
                    <a:cubicBezTo>
                      <a:pt x="321528" y="180037"/>
                      <a:pt x="327159" y="199845"/>
                      <a:pt x="334222" y="206908"/>
                    </a:cubicBezTo>
                    <a:cubicBezTo>
                      <a:pt x="341234" y="213920"/>
                      <a:pt x="342207" y="221956"/>
                      <a:pt x="342207" y="230862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9" name="Google Shape;969;p79"/>
              <p:cNvSpPr/>
              <p:nvPr/>
            </p:nvSpPr>
            <p:spPr>
              <a:xfrm>
                <a:off x="1901637" y="3533071"/>
                <a:ext cx="675627" cy="578377"/>
              </a:xfrm>
              <a:custGeom>
                <a:rect b="b" l="l" r="r" t="t"/>
                <a:pathLst>
                  <a:path extrusionOk="0" h="578377" w="675627">
                    <a:moveTo>
                      <a:pt x="663241" y="247101"/>
                    </a:moveTo>
                    <a:cubicBezTo>
                      <a:pt x="642204" y="258412"/>
                      <a:pt x="603356" y="267779"/>
                      <a:pt x="616510" y="280319"/>
                    </a:cubicBezTo>
                    <a:cubicBezTo>
                      <a:pt x="629715" y="292859"/>
                      <a:pt x="653516" y="300997"/>
                      <a:pt x="635653" y="318554"/>
                    </a:cubicBezTo>
                    <a:cubicBezTo>
                      <a:pt x="617790" y="336110"/>
                      <a:pt x="625313" y="337031"/>
                      <a:pt x="628487" y="349264"/>
                    </a:cubicBezTo>
                    <a:cubicBezTo>
                      <a:pt x="628640" y="349776"/>
                      <a:pt x="628794" y="350441"/>
                      <a:pt x="628948" y="351260"/>
                    </a:cubicBezTo>
                    <a:cubicBezTo>
                      <a:pt x="629152" y="352181"/>
                      <a:pt x="629357" y="353358"/>
                      <a:pt x="629613" y="354638"/>
                    </a:cubicBezTo>
                    <a:cubicBezTo>
                      <a:pt x="629766" y="355611"/>
                      <a:pt x="629920" y="356686"/>
                      <a:pt x="630073" y="357811"/>
                    </a:cubicBezTo>
                    <a:cubicBezTo>
                      <a:pt x="630176" y="358733"/>
                      <a:pt x="630330" y="359654"/>
                      <a:pt x="630432" y="360627"/>
                    </a:cubicBezTo>
                    <a:cubicBezTo>
                      <a:pt x="630534" y="361241"/>
                      <a:pt x="630585" y="361753"/>
                      <a:pt x="630688" y="362367"/>
                    </a:cubicBezTo>
                    <a:cubicBezTo>
                      <a:pt x="630790" y="363339"/>
                      <a:pt x="630944" y="364312"/>
                      <a:pt x="631046" y="365387"/>
                    </a:cubicBezTo>
                    <a:cubicBezTo>
                      <a:pt x="631302" y="367741"/>
                      <a:pt x="631558" y="370300"/>
                      <a:pt x="631763" y="372911"/>
                    </a:cubicBezTo>
                    <a:cubicBezTo>
                      <a:pt x="631814" y="373832"/>
                      <a:pt x="631916" y="374753"/>
                      <a:pt x="631916" y="375675"/>
                    </a:cubicBezTo>
                    <a:cubicBezTo>
                      <a:pt x="631916" y="376084"/>
                      <a:pt x="632018" y="376494"/>
                      <a:pt x="632018" y="376954"/>
                    </a:cubicBezTo>
                    <a:cubicBezTo>
                      <a:pt x="632121" y="378336"/>
                      <a:pt x="632172" y="379820"/>
                      <a:pt x="632223" y="381254"/>
                    </a:cubicBezTo>
                    <a:cubicBezTo>
                      <a:pt x="632326" y="382533"/>
                      <a:pt x="632326" y="383813"/>
                      <a:pt x="632326" y="385093"/>
                    </a:cubicBezTo>
                    <a:cubicBezTo>
                      <a:pt x="632326" y="387293"/>
                      <a:pt x="632326" y="389597"/>
                      <a:pt x="632326" y="391798"/>
                    </a:cubicBezTo>
                    <a:cubicBezTo>
                      <a:pt x="632326" y="392770"/>
                      <a:pt x="632326" y="393743"/>
                      <a:pt x="632223" y="394664"/>
                    </a:cubicBezTo>
                    <a:cubicBezTo>
                      <a:pt x="631814" y="405822"/>
                      <a:pt x="630227" y="416724"/>
                      <a:pt x="626491" y="424760"/>
                    </a:cubicBezTo>
                    <a:cubicBezTo>
                      <a:pt x="626133" y="425528"/>
                      <a:pt x="625774" y="426296"/>
                      <a:pt x="625365" y="427012"/>
                    </a:cubicBezTo>
                    <a:cubicBezTo>
                      <a:pt x="624955" y="427729"/>
                      <a:pt x="624546" y="428496"/>
                      <a:pt x="624085" y="429111"/>
                    </a:cubicBezTo>
                    <a:cubicBezTo>
                      <a:pt x="623625" y="429827"/>
                      <a:pt x="623164" y="430441"/>
                      <a:pt x="622652" y="430953"/>
                    </a:cubicBezTo>
                    <a:cubicBezTo>
                      <a:pt x="622191" y="431568"/>
                      <a:pt x="621628" y="432131"/>
                      <a:pt x="621065" y="432694"/>
                    </a:cubicBezTo>
                    <a:cubicBezTo>
                      <a:pt x="620860" y="432898"/>
                      <a:pt x="620707" y="433052"/>
                      <a:pt x="620502" y="433256"/>
                    </a:cubicBezTo>
                    <a:cubicBezTo>
                      <a:pt x="619223" y="434383"/>
                      <a:pt x="617738" y="435304"/>
                      <a:pt x="616152" y="436021"/>
                    </a:cubicBezTo>
                    <a:cubicBezTo>
                      <a:pt x="615230" y="436430"/>
                      <a:pt x="614258" y="436737"/>
                      <a:pt x="613285" y="436942"/>
                    </a:cubicBezTo>
                    <a:cubicBezTo>
                      <a:pt x="612313" y="437146"/>
                      <a:pt x="611238" y="437300"/>
                      <a:pt x="610112" y="437351"/>
                    </a:cubicBezTo>
                    <a:cubicBezTo>
                      <a:pt x="579043" y="438273"/>
                      <a:pt x="545825" y="459002"/>
                      <a:pt x="533285" y="448919"/>
                    </a:cubicBezTo>
                    <a:cubicBezTo>
                      <a:pt x="520745" y="438938"/>
                      <a:pt x="484404" y="420102"/>
                      <a:pt x="490034" y="442060"/>
                    </a:cubicBezTo>
                    <a:cubicBezTo>
                      <a:pt x="495665" y="463967"/>
                      <a:pt x="513886" y="502918"/>
                      <a:pt x="482511" y="519809"/>
                    </a:cubicBezTo>
                    <a:cubicBezTo>
                      <a:pt x="451135" y="536750"/>
                      <a:pt x="437929" y="543660"/>
                      <a:pt x="413054" y="574217"/>
                    </a:cubicBezTo>
                    <a:cubicBezTo>
                      <a:pt x="410597" y="568996"/>
                      <a:pt x="404199" y="566181"/>
                      <a:pt x="397852" y="562905"/>
                    </a:cubicBezTo>
                    <a:cubicBezTo>
                      <a:pt x="389049" y="558350"/>
                      <a:pt x="383470" y="553180"/>
                      <a:pt x="386797" y="542893"/>
                    </a:cubicBezTo>
                    <a:cubicBezTo>
                      <a:pt x="389305" y="535061"/>
                      <a:pt x="393092" y="530199"/>
                      <a:pt x="385517" y="524057"/>
                    </a:cubicBezTo>
                    <a:cubicBezTo>
                      <a:pt x="376611" y="516891"/>
                      <a:pt x="366118" y="512080"/>
                      <a:pt x="357263" y="504505"/>
                    </a:cubicBezTo>
                    <a:cubicBezTo>
                      <a:pt x="352299" y="500205"/>
                      <a:pt x="348306" y="496980"/>
                      <a:pt x="343597" y="497390"/>
                    </a:cubicBezTo>
                    <a:cubicBezTo>
                      <a:pt x="348613" y="478810"/>
                      <a:pt x="336073" y="467652"/>
                      <a:pt x="325376" y="459565"/>
                    </a:cubicBezTo>
                    <a:cubicBezTo>
                      <a:pt x="314730" y="451376"/>
                      <a:pt x="317238" y="433513"/>
                      <a:pt x="319132" y="422252"/>
                    </a:cubicBezTo>
                    <a:cubicBezTo>
                      <a:pt x="321025" y="410992"/>
                      <a:pt x="316316" y="406590"/>
                      <a:pt x="307820" y="399066"/>
                    </a:cubicBezTo>
                    <a:cubicBezTo>
                      <a:pt x="299374" y="391542"/>
                      <a:pt x="304032" y="387191"/>
                      <a:pt x="298709" y="374293"/>
                    </a:cubicBezTo>
                    <a:cubicBezTo>
                      <a:pt x="293386" y="361446"/>
                      <a:pt x="275830" y="357658"/>
                      <a:pt x="251978" y="358323"/>
                    </a:cubicBezTo>
                    <a:cubicBezTo>
                      <a:pt x="228178" y="358989"/>
                      <a:pt x="213386" y="327920"/>
                      <a:pt x="210263" y="313793"/>
                    </a:cubicBezTo>
                    <a:cubicBezTo>
                      <a:pt x="210007" y="312565"/>
                      <a:pt x="209649" y="311746"/>
                      <a:pt x="209240" y="311234"/>
                    </a:cubicBezTo>
                    <a:cubicBezTo>
                      <a:pt x="209086" y="311081"/>
                      <a:pt x="208984" y="310978"/>
                      <a:pt x="208881" y="310825"/>
                    </a:cubicBezTo>
                    <a:cubicBezTo>
                      <a:pt x="193731" y="295470"/>
                      <a:pt x="191274" y="258822"/>
                      <a:pt x="201818" y="250121"/>
                    </a:cubicBezTo>
                    <a:cubicBezTo>
                      <a:pt x="212464" y="241317"/>
                      <a:pt x="200231" y="230415"/>
                      <a:pt x="183034" y="225092"/>
                    </a:cubicBezTo>
                    <a:cubicBezTo>
                      <a:pt x="165785" y="219769"/>
                      <a:pt x="188357" y="183377"/>
                      <a:pt x="173309" y="186550"/>
                    </a:cubicBezTo>
                    <a:cubicBezTo>
                      <a:pt x="158260" y="189673"/>
                      <a:pt x="150378" y="199397"/>
                      <a:pt x="135330" y="213831"/>
                    </a:cubicBezTo>
                    <a:cubicBezTo>
                      <a:pt x="120282" y="228265"/>
                      <a:pt x="121869" y="209737"/>
                      <a:pt x="112451" y="197811"/>
                    </a:cubicBezTo>
                    <a:cubicBezTo>
                      <a:pt x="103033" y="185936"/>
                      <a:pt x="94588" y="188751"/>
                      <a:pt x="76417" y="188751"/>
                    </a:cubicBezTo>
                    <a:cubicBezTo>
                      <a:pt x="58247" y="188751"/>
                      <a:pt x="62649" y="174010"/>
                      <a:pt x="58554" y="160191"/>
                    </a:cubicBezTo>
                    <a:cubicBezTo>
                      <a:pt x="54460" y="146422"/>
                      <a:pt x="34088" y="147702"/>
                      <a:pt x="19348" y="146985"/>
                    </a:cubicBezTo>
                    <a:cubicBezTo>
                      <a:pt x="10083" y="146627"/>
                      <a:pt x="8497" y="130504"/>
                      <a:pt x="7678" y="113153"/>
                    </a:cubicBezTo>
                    <a:cubicBezTo>
                      <a:pt x="7678" y="113153"/>
                      <a:pt x="19552" y="99026"/>
                      <a:pt x="34037" y="98463"/>
                    </a:cubicBezTo>
                    <a:cubicBezTo>
                      <a:pt x="48522" y="97849"/>
                      <a:pt x="63110" y="93089"/>
                      <a:pt x="61677" y="105782"/>
                    </a:cubicBezTo>
                    <a:cubicBezTo>
                      <a:pt x="60243" y="118527"/>
                      <a:pt x="61216" y="131220"/>
                      <a:pt x="77185" y="120421"/>
                    </a:cubicBezTo>
                    <a:cubicBezTo>
                      <a:pt x="93206" y="109621"/>
                      <a:pt x="145413" y="89864"/>
                      <a:pt x="143520" y="73843"/>
                    </a:cubicBezTo>
                    <a:cubicBezTo>
                      <a:pt x="141626" y="57874"/>
                      <a:pt x="127550" y="49377"/>
                      <a:pt x="129853" y="38117"/>
                    </a:cubicBezTo>
                    <a:cubicBezTo>
                      <a:pt x="132208" y="26857"/>
                      <a:pt x="138811" y="28699"/>
                      <a:pt x="152426" y="23069"/>
                    </a:cubicBezTo>
                    <a:cubicBezTo>
                      <a:pt x="164300" y="18155"/>
                      <a:pt x="207397" y="22915"/>
                      <a:pt x="213795" y="14163"/>
                    </a:cubicBezTo>
                    <a:cubicBezTo>
                      <a:pt x="223059" y="17746"/>
                      <a:pt x="257301" y="30235"/>
                      <a:pt x="279925" y="28238"/>
                    </a:cubicBezTo>
                    <a:cubicBezTo>
                      <a:pt x="306233" y="25935"/>
                      <a:pt x="354193" y="36"/>
                      <a:pt x="358441" y="9915"/>
                    </a:cubicBezTo>
                    <a:cubicBezTo>
                      <a:pt x="362689" y="19793"/>
                      <a:pt x="364071" y="31105"/>
                      <a:pt x="374871" y="28495"/>
                    </a:cubicBezTo>
                    <a:cubicBezTo>
                      <a:pt x="385619" y="25935"/>
                      <a:pt x="399337" y="18207"/>
                      <a:pt x="399337" y="28904"/>
                    </a:cubicBezTo>
                    <a:cubicBezTo>
                      <a:pt x="399337" y="39601"/>
                      <a:pt x="396982" y="52756"/>
                      <a:pt x="409676" y="48559"/>
                    </a:cubicBezTo>
                    <a:cubicBezTo>
                      <a:pt x="416790" y="46204"/>
                      <a:pt x="427744" y="43338"/>
                      <a:pt x="436240" y="38271"/>
                    </a:cubicBezTo>
                    <a:cubicBezTo>
                      <a:pt x="436240" y="38271"/>
                      <a:pt x="463265" y="69083"/>
                      <a:pt x="454154" y="78808"/>
                    </a:cubicBezTo>
                    <a:cubicBezTo>
                      <a:pt x="445095" y="88533"/>
                      <a:pt x="437213" y="96057"/>
                      <a:pt x="440386" y="106703"/>
                    </a:cubicBezTo>
                    <a:cubicBezTo>
                      <a:pt x="443508" y="117401"/>
                      <a:pt x="465415" y="116787"/>
                      <a:pt x="456048" y="130248"/>
                    </a:cubicBezTo>
                    <a:cubicBezTo>
                      <a:pt x="446631" y="143760"/>
                      <a:pt x="434398" y="153486"/>
                      <a:pt x="443201" y="166026"/>
                    </a:cubicBezTo>
                    <a:cubicBezTo>
                      <a:pt x="449906" y="175648"/>
                      <a:pt x="473297" y="184759"/>
                      <a:pt x="478672" y="192283"/>
                    </a:cubicBezTo>
                    <a:cubicBezTo>
                      <a:pt x="480310" y="194535"/>
                      <a:pt x="480258" y="196736"/>
                      <a:pt x="477648" y="198630"/>
                    </a:cubicBezTo>
                    <a:cubicBezTo>
                      <a:pt x="466336" y="207075"/>
                      <a:pt x="457891" y="215879"/>
                      <a:pt x="471403" y="221816"/>
                    </a:cubicBezTo>
                    <a:cubicBezTo>
                      <a:pt x="484865" y="227753"/>
                      <a:pt x="473604" y="259436"/>
                      <a:pt x="487066" y="260050"/>
                    </a:cubicBezTo>
                    <a:cubicBezTo>
                      <a:pt x="500578" y="260665"/>
                      <a:pt x="553247" y="249404"/>
                      <a:pt x="548538" y="264708"/>
                    </a:cubicBezTo>
                    <a:cubicBezTo>
                      <a:pt x="543829" y="280114"/>
                      <a:pt x="551353" y="292654"/>
                      <a:pt x="558570" y="287639"/>
                    </a:cubicBezTo>
                    <a:cubicBezTo>
                      <a:pt x="565787" y="282622"/>
                      <a:pt x="582728" y="282008"/>
                      <a:pt x="578634" y="266909"/>
                    </a:cubicBezTo>
                    <a:cubicBezTo>
                      <a:pt x="574539" y="251861"/>
                      <a:pt x="561692" y="241164"/>
                      <a:pt x="582063" y="239935"/>
                    </a:cubicBezTo>
                    <a:cubicBezTo>
                      <a:pt x="602434" y="238706"/>
                      <a:pt x="609344" y="243416"/>
                      <a:pt x="614002" y="232104"/>
                    </a:cubicBezTo>
                    <a:cubicBezTo>
                      <a:pt x="618711" y="220792"/>
                      <a:pt x="625620" y="202929"/>
                      <a:pt x="640976" y="209839"/>
                    </a:cubicBezTo>
                    <a:cubicBezTo>
                      <a:pt x="656331" y="216749"/>
                      <a:pt x="684226" y="235840"/>
                      <a:pt x="663241" y="24715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0" name="Google Shape;970;p79"/>
              <p:cNvSpPr/>
              <p:nvPr/>
            </p:nvSpPr>
            <p:spPr>
              <a:xfrm>
                <a:off x="1141607" y="2230273"/>
                <a:ext cx="696100" cy="557904"/>
              </a:xfrm>
              <a:custGeom>
                <a:rect b="b" l="l" r="r" t="t"/>
                <a:pathLst>
                  <a:path extrusionOk="0" h="557904" w="696100">
                    <a:moveTo>
                      <a:pt x="684328" y="313450"/>
                    </a:moveTo>
                    <a:cubicBezTo>
                      <a:pt x="683356" y="317289"/>
                      <a:pt x="681872" y="320462"/>
                      <a:pt x="679978" y="323022"/>
                    </a:cubicBezTo>
                    <a:cubicBezTo>
                      <a:pt x="670304" y="336483"/>
                      <a:pt x="650445" y="334896"/>
                      <a:pt x="638212" y="343597"/>
                    </a:cubicBezTo>
                    <a:cubicBezTo>
                      <a:pt x="623675" y="353937"/>
                      <a:pt x="623675" y="359106"/>
                      <a:pt x="609037" y="367961"/>
                    </a:cubicBezTo>
                    <a:cubicBezTo>
                      <a:pt x="594450" y="376816"/>
                      <a:pt x="595883" y="391045"/>
                      <a:pt x="596343" y="408959"/>
                    </a:cubicBezTo>
                    <a:cubicBezTo>
                      <a:pt x="596855" y="426771"/>
                      <a:pt x="583189" y="433835"/>
                      <a:pt x="569574" y="446579"/>
                    </a:cubicBezTo>
                    <a:cubicBezTo>
                      <a:pt x="555959" y="459273"/>
                      <a:pt x="569114" y="463521"/>
                      <a:pt x="567220" y="484200"/>
                    </a:cubicBezTo>
                    <a:cubicBezTo>
                      <a:pt x="565326" y="504878"/>
                      <a:pt x="538557" y="518953"/>
                      <a:pt x="528166" y="533592"/>
                    </a:cubicBezTo>
                    <a:cubicBezTo>
                      <a:pt x="517827" y="548180"/>
                      <a:pt x="496739" y="551097"/>
                      <a:pt x="496739" y="551097"/>
                    </a:cubicBezTo>
                    <a:cubicBezTo>
                      <a:pt x="497098" y="550432"/>
                      <a:pt x="497405" y="549766"/>
                      <a:pt x="497661" y="549152"/>
                    </a:cubicBezTo>
                    <a:cubicBezTo>
                      <a:pt x="497661" y="549101"/>
                      <a:pt x="497712" y="548947"/>
                      <a:pt x="497763" y="548896"/>
                    </a:cubicBezTo>
                    <a:cubicBezTo>
                      <a:pt x="497968" y="548435"/>
                      <a:pt x="498121" y="547975"/>
                      <a:pt x="498224" y="547565"/>
                    </a:cubicBezTo>
                    <a:cubicBezTo>
                      <a:pt x="498377" y="547053"/>
                      <a:pt x="498480" y="546542"/>
                      <a:pt x="498582" y="545978"/>
                    </a:cubicBezTo>
                    <a:cubicBezTo>
                      <a:pt x="498787" y="544955"/>
                      <a:pt x="498787" y="543982"/>
                      <a:pt x="498582" y="543112"/>
                    </a:cubicBezTo>
                    <a:cubicBezTo>
                      <a:pt x="498531" y="542652"/>
                      <a:pt x="498377" y="542242"/>
                      <a:pt x="498224" y="541782"/>
                    </a:cubicBezTo>
                    <a:cubicBezTo>
                      <a:pt x="498070" y="541321"/>
                      <a:pt x="497866" y="540911"/>
                      <a:pt x="497661" y="540502"/>
                    </a:cubicBezTo>
                    <a:cubicBezTo>
                      <a:pt x="497507" y="540246"/>
                      <a:pt x="497354" y="539939"/>
                      <a:pt x="497149" y="539734"/>
                    </a:cubicBezTo>
                    <a:cubicBezTo>
                      <a:pt x="496995" y="539478"/>
                      <a:pt x="496791" y="539222"/>
                      <a:pt x="496586" y="538966"/>
                    </a:cubicBezTo>
                    <a:cubicBezTo>
                      <a:pt x="495358" y="537533"/>
                      <a:pt x="493515" y="536151"/>
                      <a:pt x="490904" y="534974"/>
                    </a:cubicBezTo>
                    <a:cubicBezTo>
                      <a:pt x="468333" y="524584"/>
                      <a:pt x="450009" y="505338"/>
                      <a:pt x="432606" y="494488"/>
                    </a:cubicBezTo>
                    <a:cubicBezTo>
                      <a:pt x="415255" y="483688"/>
                      <a:pt x="410034" y="490751"/>
                      <a:pt x="388383" y="477546"/>
                    </a:cubicBezTo>
                    <a:cubicBezTo>
                      <a:pt x="366784" y="464391"/>
                      <a:pt x="358338" y="454052"/>
                      <a:pt x="342778" y="454513"/>
                    </a:cubicBezTo>
                    <a:cubicBezTo>
                      <a:pt x="327219" y="454974"/>
                      <a:pt x="297122" y="442792"/>
                      <a:pt x="301882" y="429637"/>
                    </a:cubicBezTo>
                    <a:cubicBezTo>
                      <a:pt x="306540" y="416483"/>
                      <a:pt x="321128" y="361921"/>
                      <a:pt x="305619" y="368473"/>
                    </a:cubicBezTo>
                    <a:cubicBezTo>
                      <a:pt x="290059" y="375075"/>
                      <a:pt x="268920" y="395805"/>
                      <a:pt x="253821" y="391045"/>
                    </a:cubicBezTo>
                    <a:cubicBezTo>
                      <a:pt x="240155" y="386797"/>
                      <a:pt x="225721" y="376253"/>
                      <a:pt x="209496" y="377635"/>
                    </a:cubicBezTo>
                    <a:cubicBezTo>
                      <a:pt x="209496" y="377584"/>
                      <a:pt x="209496" y="377481"/>
                      <a:pt x="209393" y="377379"/>
                    </a:cubicBezTo>
                    <a:cubicBezTo>
                      <a:pt x="205298" y="366988"/>
                      <a:pt x="198849" y="357161"/>
                      <a:pt x="193577" y="347641"/>
                    </a:cubicBezTo>
                    <a:cubicBezTo>
                      <a:pt x="186463" y="334947"/>
                      <a:pt x="180116" y="321077"/>
                      <a:pt x="171056" y="309611"/>
                    </a:cubicBezTo>
                    <a:cubicBezTo>
                      <a:pt x="150583" y="283712"/>
                      <a:pt x="116341" y="287295"/>
                      <a:pt x="87627" y="278696"/>
                    </a:cubicBezTo>
                    <a:cubicBezTo>
                      <a:pt x="65259" y="271940"/>
                      <a:pt x="51747" y="254026"/>
                      <a:pt x="43302" y="233194"/>
                    </a:cubicBezTo>
                    <a:cubicBezTo>
                      <a:pt x="39104" y="222906"/>
                      <a:pt x="36750" y="212157"/>
                      <a:pt x="33679" y="201562"/>
                    </a:cubicBezTo>
                    <a:cubicBezTo>
                      <a:pt x="29635" y="187487"/>
                      <a:pt x="21600" y="173769"/>
                      <a:pt x="14587" y="160871"/>
                    </a:cubicBezTo>
                    <a:cubicBezTo>
                      <a:pt x="14076" y="159899"/>
                      <a:pt x="13615" y="158977"/>
                      <a:pt x="13205" y="158056"/>
                    </a:cubicBezTo>
                    <a:cubicBezTo>
                      <a:pt x="12438" y="156572"/>
                      <a:pt x="11823" y="155036"/>
                      <a:pt x="11158" y="153552"/>
                    </a:cubicBezTo>
                    <a:cubicBezTo>
                      <a:pt x="10646" y="152375"/>
                      <a:pt x="10083" y="151146"/>
                      <a:pt x="9520" y="150020"/>
                    </a:cubicBezTo>
                    <a:cubicBezTo>
                      <a:pt x="8957" y="148843"/>
                      <a:pt x="8343" y="147717"/>
                      <a:pt x="7678" y="146591"/>
                    </a:cubicBezTo>
                    <a:cubicBezTo>
                      <a:pt x="7678" y="146591"/>
                      <a:pt x="70378" y="123967"/>
                      <a:pt x="77390" y="103750"/>
                    </a:cubicBezTo>
                    <a:cubicBezTo>
                      <a:pt x="84402" y="83532"/>
                      <a:pt x="92438" y="76008"/>
                      <a:pt x="82508" y="62854"/>
                    </a:cubicBezTo>
                    <a:cubicBezTo>
                      <a:pt x="72630" y="49700"/>
                      <a:pt x="67000" y="50160"/>
                      <a:pt x="75957" y="38388"/>
                    </a:cubicBezTo>
                    <a:cubicBezTo>
                      <a:pt x="84863" y="26616"/>
                      <a:pt x="88139" y="9213"/>
                      <a:pt x="106053" y="9213"/>
                    </a:cubicBezTo>
                    <a:cubicBezTo>
                      <a:pt x="120180" y="9213"/>
                      <a:pt x="127857" y="12745"/>
                      <a:pt x="130621" y="7678"/>
                    </a:cubicBezTo>
                    <a:cubicBezTo>
                      <a:pt x="130621" y="7678"/>
                      <a:pt x="140346" y="19092"/>
                      <a:pt x="153859" y="30915"/>
                    </a:cubicBezTo>
                    <a:cubicBezTo>
                      <a:pt x="167422" y="42636"/>
                      <a:pt x="184006" y="46833"/>
                      <a:pt x="199566" y="44939"/>
                    </a:cubicBezTo>
                    <a:cubicBezTo>
                      <a:pt x="215075" y="43046"/>
                      <a:pt x="228741" y="66130"/>
                      <a:pt x="249419" y="76929"/>
                    </a:cubicBezTo>
                    <a:cubicBezTo>
                      <a:pt x="270097" y="87780"/>
                      <a:pt x="295996" y="76008"/>
                      <a:pt x="306796" y="73654"/>
                    </a:cubicBezTo>
                    <a:cubicBezTo>
                      <a:pt x="317596" y="71299"/>
                      <a:pt x="316214" y="87780"/>
                      <a:pt x="323226" y="90135"/>
                    </a:cubicBezTo>
                    <a:cubicBezTo>
                      <a:pt x="330290" y="92489"/>
                      <a:pt x="331262" y="106155"/>
                      <a:pt x="354295" y="111274"/>
                    </a:cubicBezTo>
                    <a:cubicBezTo>
                      <a:pt x="377328" y="116443"/>
                      <a:pt x="390482" y="103238"/>
                      <a:pt x="408857" y="88702"/>
                    </a:cubicBezTo>
                    <a:cubicBezTo>
                      <a:pt x="427181" y="74166"/>
                      <a:pt x="410239" y="70378"/>
                      <a:pt x="414026" y="56712"/>
                    </a:cubicBezTo>
                    <a:cubicBezTo>
                      <a:pt x="417763" y="43046"/>
                      <a:pt x="443150" y="73654"/>
                      <a:pt x="452107" y="87780"/>
                    </a:cubicBezTo>
                    <a:cubicBezTo>
                      <a:pt x="461013" y="101907"/>
                      <a:pt x="464801" y="96738"/>
                      <a:pt x="478467" y="96226"/>
                    </a:cubicBezTo>
                    <a:cubicBezTo>
                      <a:pt x="492082" y="95714"/>
                      <a:pt x="478006" y="130621"/>
                      <a:pt x="478467" y="155957"/>
                    </a:cubicBezTo>
                    <a:cubicBezTo>
                      <a:pt x="478927" y="181396"/>
                      <a:pt x="488755" y="163481"/>
                      <a:pt x="498428" y="163021"/>
                    </a:cubicBezTo>
                    <a:cubicBezTo>
                      <a:pt x="508000" y="162560"/>
                      <a:pt x="517008" y="176636"/>
                      <a:pt x="527399" y="183289"/>
                    </a:cubicBezTo>
                    <a:cubicBezTo>
                      <a:pt x="537687" y="189841"/>
                      <a:pt x="544340" y="183289"/>
                      <a:pt x="566913" y="183289"/>
                    </a:cubicBezTo>
                    <a:cubicBezTo>
                      <a:pt x="589485" y="183289"/>
                      <a:pt x="597009" y="228843"/>
                      <a:pt x="608320" y="242049"/>
                    </a:cubicBezTo>
                    <a:cubicBezTo>
                      <a:pt x="612620" y="247013"/>
                      <a:pt x="619274" y="248754"/>
                      <a:pt x="627310" y="249163"/>
                    </a:cubicBezTo>
                    <a:cubicBezTo>
                      <a:pt x="640464" y="249726"/>
                      <a:pt x="657099" y="246809"/>
                      <a:pt x="672249" y="249163"/>
                    </a:cubicBezTo>
                    <a:cubicBezTo>
                      <a:pt x="696715" y="252900"/>
                      <a:pt x="690061" y="289547"/>
                      <a:pt x="683970" y="31355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1" name="Google Shape;971;p79"/>
              <p:cNvSpPr/>
              <p:nvPr/>
            </p:nvSpPr>
            <p:spPr>
              <a:xfrm>
                <a:off x="1688602" y="2844019"/>
                <a:ext cx="363405" cy="296866"/>
              </a:xfrm>
              <a:custGeom>
                <a:rect b="b" l="l" r="r" t="t"/>
                <a:pathLst>
                  <a:path extrusionOk="0" h="296866" w="363405">
                    <a:moveTo>
                      <a:pt x="357424" y="221984"/>
                    </a:moveTo>
                    <a:cubicBezTo>
                      <a:pt x="357424" y="222292"/>
                      <a:pt x="357373" y="223264"/>
                      <a:pt x="357373" y="224748"/>
                    </a:cubicBezTo>
                    <a:cubicBezTo>
                      <a:pt x="357219" y="225260"/>
                      <a:pt x="356912" y="225721"/>
                      <a:pt x="356503" y="226232"/>
                    </a:cubicBezTo>
                    <a:lnTo>
                      <a:pt x="356503" y="226232"/>
                    </a:lnTo>
                    <a:cubicBezTo>
                      <a:pt x="355172" y="227870"/>
                      <a:pt x="352408" y="229304"/>
                      <a:pt x="347597" y="230532"/>
                    </a:cubicBezTo>
                    <a:cubicBezTo>
                      <a:pt x="327788" y="235753"/>
                      <a:pt x="288786" y="240462"/>
                      <a:pt x="264320" y="250801"/>
                    </a:cubicBezTo>
                    <a:cubicBezTo>
                      <a:pt x="239957" y="261089"/>
                      <a:pt x="199675" y="296559"/>
                      <a:pt x="169886" y="289138"/>
                    </a:cubicBezTo>
                    <a:cubicBezTo>
                      <a:pt x="169784" y="289138"/>
                      <a:pt x="169681" y="289138"/>
                      <a:pt x="169579" y="289086"/>
                    </a:cubicBezTo>
                    <a:cubicBezTo>
                      <a:pt x="173367" y="276802"/>
                      <a:pt x="152484" y="264160"/>
                      <a:pt x="138613" y="258990"/>
                    </a:cubicBezTo>
                    <a:cubicBezTo>
                      <a:pt x="123565" y="253309"/>
                      <a:pt x="124844" y="243277"/>
                      <a:pt x="130475" y="232016"/>
                    </a:cubicBezTo>
                    <a:cubicBezTo>
                      <a:pt x="136156" y="220756"/>
                      <a:pt x="117934" y="223264"/>
                      <a:pt x="106623" y="223264"/>
                    </a:cubicBezTo>
                    <a:cubicBezTo>
                      <a:pt x="95311" y="223264"/>
                      <a:pt x="92240" y="210110"/>
                      <a:pt x="87122" y="208216"/>
                    </a:cubicBezTo>
                    <a:cubicBezTo>
                      <a:pt x="82003" y="206373"/>
                      <a:pt x="76578" y="202586"/>
                      <a:pt x="84716" y="196955"/>
                    </a:cubicBezTo>
                    <a:cubicBezTo>
                      <a:pt x="92854" y="191325"/>
                      <a:pt x="79035" y="190046"/>
                      <a:pt x="61479" y="176277"/>
                    </a:cubicBezTo>
                    <a:cubicBezTo>
                      <a:pt x="43974" y="162509"/>
                      <a:pt x="50218" y="139885"/>
                      <a:pt x="50832" y="123558"/>
                    </a:cubicBezTo>
                    <a:cubicBezTo>
                      <a:pt x="51447" y="107230"/>
                      <a:pt x="42080" y="108510"/>
                      <a:pt x="23244" y="102828"/>
                    </a:cubicBezTo>
                    <a:cubicBezTo>
                      <a:pt x="4460" y="97198"/>
                      <a:pt x="4460" y="63314"/>
                      <a:pt x="13826" y="45758"/>
                    </a:cubicBezTo>
                    <a:cubicBezTo>
                      <a:pt x="15823" y="42022"/>
                      <a:pt x="15106" y="37671"/>
                      <a:pt x="12649" y="33065"/>
                    </a:cubicBezTo>
                    <a:cubicBezTo>
                      <a:pt x="13519" y="32297"/>
                      <a:pt x="41773" y="7678"/>
                      <a:pt x="65420" y="7678"/>
                    </a:cubicBezTo>
                    <a:cubicBezTo>
                      <a:pt x="89067" y="7678"/>
                      <a:pt x="116194" y="29277"/>
                      <a:pt x="126482" y="29738"/>
                    </a:cubicBezTo>
                    <a:cubicBezTo>
                      <a:pt x="127096" y="29738"/>
                      <a:pt x="127659" y="29789"/>
                      <a:pt x="128274" y="29942"/>
                    </a:cubicBezTo>
                    <a:cubicBezTo>
                      <a:pt x="128683" y="29994"/>
                      <a:pt x="129041" y="30045"/>
                      <a:pt x="129400" y="30147"/>
                    </a:cubicBezTo>
                    <a:lnTo>
                      <a:pt x="129400" y="30147"/>
                    </a:lnTo>
                    <a:cubicBezTo>
                      <a:pt x="129400" y="30147"/>
                      <a:pt x="129912" y="30198"/>
                      <a:pt x="130167" y="30301"/>
                    </a:cubicBezTo>
                    <a:lnTo>
                      <a:pt x="130167" y="30301"/>
                    </a:lnTo>
                    <a:cubicBezTo>
                      <a:pt x="130167" y="30301"/>
                      <a:pt x="130372" y="30352"/>
                      <a:pt x="130526" y="30403"/>
                    </a:cubicBezTo>
                    <a:cubicBezTo>
                      <a:pt x="130935" y="30454"/>
                      <a:pt x="131345" y="30608"/>
                      <a:pt x="131754" y="30710"/>
                    </a:cubicBezTo>
                    <a:cubicBezTo>
                      <a:pt x="131856" y="30710"/>
                      <a:pt x="132010" y="30710"/>
                      <a:pt x="132112" y="30812"/>
                    </a:cubicBezTo>
                    <a:cubicBezTo>
                      <a:pt x="132675" y="30966"/>
                      <a:pt x="133290" y="31120"/>
                      <a:pt x="133904" y="31325"/>
                    </a:cubicBezTo>
                    <a:cubicBezTo>
                      <a:pt x="134876" y="31632"/>
                      <a:pt x="135951" y="31990"/>
                      <a:pt x="137026" y="32502"/>
                    </a:cubicBezTo>
                    <a:cubicBezTo>
                      <a:pt x="137538" y="32706"/>
                      <a:pt x="138050" y="32911"/>
                      <a:pt x="138562" y="33167"/>
                    </a:cubicBezTo>
                    <a:cubicBezTo>
                      <a:pt x="139329" y="33525"/>
                      <a:pt x="140046" y="33884"/>
                      <a:pt x="140865" y="34293"/>
                    </a:cubicBezTo>
                    <a:cubicBezTo>
                      <a:pt x="145574" y="36699"/>
                      <a:pt x="150846" y="40077"/>
                      <a:pt x="156322" y="44530"/>
                    </a:cubicBezTo>
                    <a:cubicBezTo>
                      <a:pt x="156732" y="44888"/>
                      <a:pt x="157141" y="45144"/>
                      <a:pt x="157551" y="45502"/>
                    </a:cubicBezTo>
                    <a:cubicBezTo>
                      <a:pt x="157909" y="45809"/>
                      <a:pt x="158319" y="46116"/>
                      <a:pt x="158728" y="46526"/>
                    </a:cubicBezTo>
                    <a:cubicBezTo>
                      <a:pt x="159649" y="47294"/>
                      <a:pt x="160519" y="48061"/>
                      <a:pt x="161492" y="48881"/>
                    </a:cubicBezTo>
                    <a:cubicBezTo>
                      <a:pt x="164205" y="51337"/>
                      <a:pt x="167020" y="54050"/>
                      <a:pt x="169937" y="57070"/>
                    </a:cubicBezTo>
                    <a:cubicBezTo>
                      <a:pt x="187135" y="74933"/>
                      <a:pt x="206431" y="110660"/>
                      <a:pt x="224243" y="102624"/>
                    </a:cubicBezTo>
                    <a:cubicBezTo>
                      <a:pt x="242158" y="94639"/>
                      <a:pt x="250603" y="81485"/>
                      <a:pt x="253879" y="94639"/>
                    </a:cubicBezTo>
                    <a:cubicBezTo>
                      <a:pt x="257206" y="107793"/>
                      <a:pt x="263297" y="125196"/>
                      <a:pt x="273124" y="128932"/>
                    </a:cubicBezTo>
                    <a:cubicBezTo>
                      <a:pt x="283002" y="132720"/>
                      <a:pt x="321134" y="144953"/>
                      <a:pt x="313099" y="157646"/>
                    </a:cubicBezTo>
                    <a:cubicBezTo>
                      <a:pt x="305114" y="170340"/>
                      <a:pt x="300405" y="183955"/>
                      <a:pt x="311717" y="183955"/>
                    </a:cubicBezTo>
                    <a:cubicBezTo>
                      <a:pt x="323028" y="183955"/>
                      <a:pt x="342273" y="183955"/>
                      <a:pt x="347443" y="200897"/>
                    </a:cubicBezTo>
                    <a:cubicBezTo>
                      <a:pt x="350360" y="210519"/>
                      <a:pt x="356298" y="217071"/>
                      <a:pt x="357322" y="22193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2" name="Google Shape;972;p79"/>
              <p:cNvSpPr/>
              <p:nvPr/>
            </p:nvSpPr>
            <p:spPr>
              <a:xfrm>
                <a:off x="1811246" y="2727220"/>
                <a:ext cx="685863" cy="460654"/>
              </a:xfrm>
              <a:custGeom>
                <a:rect b="b" l="l" r="r" t="t"/>
                <a:pathLst>
                  <a:path extrusionOk="0" h="460654" w="685863">
                    <a:moveTo>
                      <a:pt x="681565" y="329161"/>
                    </a:moveTo>
                    <a:cubicBezTo>
                      <a:pt x="678903" y="333819"/>
                      <a:pt x="667182" y="336992"/>
                      <a:pt x="657969" y="343083"/>
                    </a:cubicBezTo>
                    <a:cubicBezTo>
                      <a:pt x="645275" y="351426"/>
                      <a:pt x="651878" y="368061"/>
                      <a:pt x="652338" y="382187"/>
                    </a:cubicBezTo>
                    <a:cubicBezTo>
                      <a:pt x="652799" y="396263"/>
                      <a:pt x="645736" y="409929"/>
                      <a:pt x="639594" y="416941"/>
                    </a:cubicBezTo>
                    <a:cubicBezTo>
                      <a:pt x="633503" y="424005"/>
                      <a:pt x="623164" y="417914"/>
                      <a:pt x="618916" y="413205"/>
                    </a:cubicBezTo>
                    <a:cubicBezTo>
                      <a:pt x="614667" y="408547"/>
                      <a:pt x="601974" y="410850"/>
                      <a:pt x="585544" y="410850"/>
                    </a:cubicBezTo>
                    <a:cubicBezTo>
                      <a:pt x="569113" y="410850"/>
                      <a:pt x="571417" y="413666"/>
                      <a:pt x="552172" y="418374"/>
                    </a:cubicBezTo>
                    <a:cubicBezTo>
                      <a:pt x="532875" y="423083"/>
                      <a:pt x="528627" y="412284"/>
                      <a:pt x="521103" y="408035"/>
                    </a:cubicBezTo>
                    <a:cubicBezTo>
                      <a:pt x="513579" y="403787"/>
                      <a:pt x="468844" y="454869"/>
                      <a:pt x="468844" y="454869"/>
                    </a:cubicBezTo>
                    <a:cubicBezTo>
                      <a:pt x="468179" y="453589"/>
                      <a:pt x="467514" y="452309"/>
                      <a:pt x="466797" y="451081"/>
                    </a:cubicBezTo>
                    <a:cubicBezTo>
                      <a:pt x="466541" y="450620"/>
                      <a:pt x="466285" y="450108"/>
                      <a:pt x="465978" y="449648"/>
                    </a:cubicBezTo>
                    <a:cubicBezTo>
                      <a:pt x="465466" y="448726"/>
                      <a:pt x="464903" y="447754"/>
                      <a:pt x="464340" y="446781"/>
                    </a:cubicBezTo>
                    <a:cubicBezTo>
                      <a:pt x="464033" y="446218"/>
                      <a:pt x="463726" y="445656"/>
                      <a:pt x="463368" y="445092"/>
                    </a:cubicBezTo>
                    <a:cubicBezTo>
                      <a:pt x="463009" y="444478"/>
                      <a:pt x="462651" y="443915"/>
                      <a:pt x="462293" y="443352"/>
                    </a:cubicBezTo>
                    <a:cubicBezTo>
                      <a:pt x="461935" y="442789"/>
                      <a:pt x="461627" y="442226"/>
                      <a:pt x="461218" y="441663"/>
                    </a:cubicBezTo>
                    <a:cubicBezTo>
                      <a:pt x="460911" y="441151"/>
                      <a:pt x="460604" y="440691"/>
                      <a:pt x="460246" y="440230"/>
                    </a:cubicBezTo>
                    <a:cubicBezTo>
                      <a:pt x="459938" y="439769"/>
                      <a:pt x="459580" y="439308"/>
                      <a:pt x="459222" y="438848"/>
                    </a:cubicBezTo>
                    <a:cubicBezTo>
                      <a:pt x="457993" y="437159"/>
                      <a:pt x="456663" y="435521"/>
                      <a:pt x="455229" y="433883"/>
                    </a:cubicBezTo>
                    <a:cubicBezTo>
                      <a:pt x="454871" y="433525"/>
                      <a:pt x="454564" y="433115"/>
                      <a:pt x="454206" y="432757"/>
                    </a:cubicBezTo>
                    <a:cubicBezTo>
                      <a:pt x="453643" y="432143"/>
                      <a:pt x="453029" y="431529"/>
                      <a:pt x="452414" y="430915"/>
                    </a:cubicBezTo>
                    <a:cubicBezTo>
                      <a:pt x="438953" y="418067"/>
                      <a:pt x="403841" y="418067"/>
                      <a:pt x="394116" y="416225"/>
                    </a:cubicBezTo>
                    <a:cubicBezTo>
                      <a:pt x="384391" y="414331"/>
                      <a:pt x="393195" y="396519"/>
                      <a:pt x="391608" y="379577"/>
                    </a:cubicBezTo>
                    <a:cubicBezTo>
                      <a:pt x="390021" y="362635"/>
                      <a:pt x="344877" y="366423"/>
                      <a:pt x="331723" y="374868"/>
                    </a:cubicBezTo>
                    <a:cubicBezTo>
                      <a:pt x="318568" y="383365"/>
                      <a:pt x="305107" y="380191"/>
                      <a:pt x="291595" y="380191"/>
                    </a:cubicBezTo>
                    <a:cubicBezTo>
                      <a:pt x="278082" y="380191"/>
                      <a:pt x="279362" y="383672"/>
                      <a:pt x="255868" y="380191"/>
                    </a:cubicBezTo>
                    <a:cubicBezTo>
                      <a:pt x="238619" y="377683"/>
                      <a:pt x="234627" y="354702"/>
                      <a:pt x="233910" y="343134"/>
                    </a:cubicBezTo>
                    <a:lnTo>
                      <a:pt x="233910" y="343134"/>
                    </a:lnTo>
                    <a:cubicBezTo>
                      <a:pt x="234320" y="342571"/>
                      <a:pt x="234627" y="342110"/>
                      <a:pt x="234780" y="341599"/>
                    </a:cubicBezTo>
                    <a:cubicBezTo>
                      <a:pt x="234780" y="340114"/>
                      <a:pt x="234780" y="339142"/>
                      <a:pt x="234832" y="338835"/>
                    </a:cubicBezTo>
                    <a:cubicBezTo>
                      <a:pt x="233859" y="333972"/>
                      <a:pt x="227922" y="327421"/>
                      <a:pt x="224953" y="317798"/>
                    </a:cubicBezTo>
                    <a:cubicBezTo>
                      <a:pt x="219784" y="300856"/>
                      <a:pt x="200487" y="300856"/>
                      <a:pt x="189227" y="300856"/>
                    </a:cubicBezTo>
                    <a:cubicBezTo>
                      <a:pt x="177966" y="300856"/>
                      <a:pt x="182624" y="287190"/>
                      <a:pt x="190609" y="274548"/>
                    </a:cubicBezTo>
                    <a:cubicBezTo>
                      <a:pt x="198645" y="261854"/>
                      <a:pt x="160513" y="249621"/>
                      <a:pt x="150634" y="245833"/>
                    </a:cubicBezTo>
                    <a:cubicBezTo>
                      <a:pt x="140756" y="242046"/>
                      <a:pt x="134716" y="224694"/>
                      <a:pt x="131389" y="211540"/>
                    </a:cubicBezTo>
                    <a:cubicBezTo>
                      <a:pt x="128062" y="198386"/>
                      <a:pt x="119668" y="211540"/>
                      <a:pt x="101754" y="219525"/>
                    </a:cubicBezTo>
                    <a:cubicBezTo>
                      <a:pt x="83942" y="227561"/>
                      <a:pt x="64594" y="191835"/>
                      <a:pt x="47447" y="173971"/>
                    </a:cubicBezTo>
                    <a:cubicBezTo>
                      <a:pt x="44581" y="171003"/>
                      <a:pt x="41766" y="168239"/>
                      <a:pt x="39002" y="165782"/>
                    </a:cubicBezTo>
                    <a:cubicBezTo>
                      <a:pt x="38081" y="164912"/>
                      <a:pt x="37160" y="164144"/>
                      <a:pt x="36238" y="163428"/>
                    </a:cubicBezTo>
                    <a:cubicBezTo>
                      <a:pt x="35829" y="163018"/>
                      <a:pt x="35419" y="162711"/>
                      <a:pt x="35061" y="162404"/>
                    </a:cubicBezTo>
                    <a:cubicBezTo>
                      <a:pt x="34651" y="162045"/>
                      <a:pt x="34242" y="161738"/>
                      <a:pt x="33833" y="161431"/>
                    </a:cubicBezTo>
                    <a:cubicBezTo>
                      <a:pt x="28356" y="156927"/>
                      <a:pt x="23084" y="153549"/>
                      <a:pt x="18375" y="151195"/>
                    </a:cubicBezTo>
                    <a:cubicBezTo>
                      <a:pt x="17556" y="150785"/>
                      <a:pt x="16840" y="150427"/>
                      <a:pt x="16072" y="150069"/>
                    </a:cubicBezTo>
                    <a:cubicBezTo>
                      <a:pt x="15509" y="149812"/>
                      <a:pt x="14997" y="149608"/>
                      <a:pt x="14536" y="149403"/>
                    </a:cubicBezTo>
                    <a:cubicBezTo>
                      <a:pt x="13461" y="148891"/>
                      <a:pt x="12438" y="148533"/>
                      <a:pt x="11414" y="148226"/>
                    </a:cubicBezTo>
                    <a:cubicBezTo>
                      <a:pt x="10800" y="148021"/>
                      <a:pt x="10186" y="147817"/>
                      <a:pt x="9623" y="147714"/>
                    </a:cubicBezTo>
                    <a:cubicBezTo>
                      <a:pt x="9520" y="147663"/>
                      <a:pt x="9418" y="147612"/>
                      <a:pt x="9264" y="147612"/>
                    </a:cubicBezTo>
                    <a:cubicBezTo>
                      <a:pt x="8855" y="147509"/>
                      <a:pt x="8445" y="147407"/>
                      <a:pt x="8036" y="147304"/>
                    </a:cubicBezTo>
                    <a:cubicBezTo>
                      <a:pt x="7933" y="147304"/>
                      <a:pt x="7831" y="147202"/>
                      <a:pt x="7678" y="147202"/>
                    </a:cubicBezTo>
                    <a:cubicBezTo>
                      <a:pt x="61728" y="143005"/>
                      <a:pt x="96021" y="129748"/>
                      <a:pt x="106411" y="124579"/>
                    </a:cubicBezTo>
                    <a:cubicBezTo>
                      <a:pt x="116750" y="119409"/>
                      <a:pt x="112963" y="108098"/>
                      <a:pt x="119105" y="98271"/>
                    </a:cubicBezTo>
                    <a:cubicBezTo>
                      <a:pt x="125247" y="88392"/>
                      <a:pt x="138401" y="85525"/>
                      <a:pt x="150122" y="85986"/>
                    </a:cubicBezTo>
                    <a:cubicBezTo>
                      <a:pt x="161895" y="86498"/>
                      <a:pt x="195266" y="51233"/>
                      <a:pt x="204224" y="48366"/>
                    </a:cubicBezTo>
                    <a:cubicBezTo>
                      <a:pt x="205503" y="47957"/>
                      <a:pt x="206169" y="47343"/>
                      <a:pt x="206373" y="46472"/>
                    </a:cubicBezTo>
                    <a:lnTo>
                      <a:pt x="206373" y="46472"/>
                    </a:lnTo>
                    <a:cubicBezTo>
                      <a:pt x="207909" y="45193"/>
                      <a:pt x="243072" y="17144"/>
                      <a:pt x="260628" y="8852"/>
                    </a:cubicBezTo>
                    <a:cubicBezTo>
                      <a:pt x="278440" y="407"/>
                      <a:pt x="306694" y="39921"/>
                      <a:pt x="320821" y="50260"/>
                    </a:cubicBezTo>
                    <a:cubicBezTo>
                      <a:pt x="334896" y="60650"/>
                      <a:pt x="356086" y="33830"/>
                      <a:pt x="365555" y="29121"/>
                    </a:cubicBezTo>
                    <a:cubicBezTo>
                      <a:pt x="375024" y="24412"/>
                      <a:pt x="369752" y="41354"/>
                      <a:pt x="365965" y="51233"/>
                    </a:cubicBezTo>
                    <a:cubicBezTo>
                      <a:pt x="362177" y="61111"/>
                      <a:pt x="385671" y="68635"/>
                      <a:pt x="405479" y="88853"/>
                    </a:cubicBezTo>
                    <a:cubicBezTo>
                      <a:pt x="425185" y="109070"/>
                      <a:pt x="432709" y="131131"/>
                      <a:pt x="441205" y="156569"/>
                    </a:cubicBezTo>
                    <a:cubicBezTo>
                      <a:pt x="449599" y="181956"/>
                      <a:pt x="463265" y="204068"/>
                      <a:pt x="472222" y="216249"/>
                    </a:cubicBezTo>
                    <a:cubicBezTo>
                      <a:pt x="481180" y="228482"/>
                      <a:pt x="483995" y="232219"/>
                      <a:pt x="497149" y="237900"/>
                    </a:cubicBezTo>
                    <a:cubicBezTo>
                      <a:pt x="510303" y="243530"/>
                      <a:pt x="541372" y="281150"/>
                      <a:pt x="550739" y="293895"/>
                    </a:cubicBezTo>
                    <a:cubicBezTo>
                      <a:pt x="560156" y="306538"/>
                      <a:pt x="586926" y="303262"/>
                      <a:pt x="606222" y="303262"/>
                    </a:cubicBezTo>
                    <a:cubicBezTo>
                      <a:pt x="625518" y="303262"/>
                      <a:pt x="625518" y="275520"/>
                      <a:pt x="634936" y="267024"/>
                    </a:cubicBezTo>
                    <a:cubicBezTo>
                      <a:pt x="644354" y="258578"/>
                      <a:pt x="672096" y="314062"/>
                      <a:pt x="680080" y="322968"/>
                    </a:cubicBezTo>
                    <a:cubicBezTo>
                      <a:pt x="682281" y="325373"/>
                      <a:pt x="682588" y="327421"/>
                      <a:pt x="681565" y="329212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3" name="Google Shape;973;p79"/>
              <p:cNvSpPr/>
              <p:nvPr/>
            </p:nvSpPr>
            <p:spPr>
              <a:xfrm>
                <a:off x="1605589" y="2545668"/>
                <a:ext cx="419707" cy="337813"/>
              </a:xfrm>
              <a:custGeom>
                <a:rect b="b" l="l" r="r" t="t"/>
                <a:pathLst>
                  <a:path extrusionOk="0" h="337813" w="419707">
                    <a:moveTo>
                      <a:pt x="412030" y="227922"/>
                    </a:moveTo>
                    <a:lnTo>
                      <a:pt x="412030" y="227922"/>
                    </a:lnTo>
                    <a:cubicBezTo>
                      <a:pt x="411825" y="228843"/>
                      <a:pt x="411160" y="229457"/>
                      <a:pt x="409880" y="229867"/>
                    </a:cubicBezTo>
                    <a:cubicBezTo>
                      <a:pt x="400923" y="232682"/>
                      <a:pt x="367500" y="267948"/>
                      <a:pt x="355779" y="267487"/>
                    </a:cubicBezTo>
                    <a:cubicBezTo>
                      <a:pt x="344007" y="267026"/>
                      <a:pt x="330853" y="269841"/>
                      <a:pt x="324762" y="279771"/>
                    </a:cubicBezTo>
                    <a:cubicBezTo>
                      <a:pt x="318620" y="289650"/>
                      <a:pt x="322407" y="300961"/>
                      <a:pt x="312068" y="306079"/>
                    </a:cubicBezTo>
                    <a:cubicBezTo>
                      <a:pt x="301678" y="311249"/>
                      <a:pt x="267385" y="324506"/>
                      <a:pt x="213334" y="328703"/>
                    </a:cubicBezTo>
                    <a:lnTo>
                      <a:pt x="213334" y="328703"/>
                    </a:lnTo>
                    <a:cubicBezTo>
                      <a:pt x="213334" y="328703"/>
                      <a:pt x="212771" y="328549"/>
                      <a:pt x="212567" y="328549"/>
                    </a:cubicBezTo>
                    <a:lnTo>
                      <a:pt x="212567" y="328549"/>
                    </a:lnTo>
                    <a:cubicBezTo>
                      <a:pt x="212208" y="328498"/>
                      <a:pt x="211799" y="328447"/>
                      <a:pt x="211441" y="328345"/>
                    </a:cubicBezTo>
                    <a:cubicBezTo>
                      <a:pt x="210826" y="328242"/>
                      <a:pt x="210263" y="328191"/>
                      <a:pt x="209649" y="328140"/>
                    </a:cubicBezTo>
                    <a:cubicBezTo>
                      <a:pt x="199361" y="327679"/>
                      <a:pt x="172490" y="306079"/>
                      <a:pt x="148587" y="306079"/>
                    </a:cubicBezTo>
                    <a:cubicBezTo>
                      <a:pt x="124684" y="306079"/>
                      <a:pt x="96686" y="330699"/>
                      <a:pt x="95816" y="331467"/>
                    </a:cubicBezTo>
                    <a:cubicBezTo>
                      <a:pt x="86706" y="314269"/>
                      <a:pt x="53334" y="293847"/>
                      <a:pt x="44888" y="290878"/>
                    </a:cubicBezTo>
                    <a:cubicBezTo>
                      <a:pt x="34344" y="287193"/>
                      <a:pt x="8497" y="262368"/>
                      <a:pt x="7678" y="261601"/>
                    </a:cubicBezTo>
                    <a:cubicBezTo>
                      <a:pt x="13052" y="256994"/>
                      <a:pt x="18989" y="251978"/>
                      <a:pt x="24005" y="246962"/>
                    </a:cubicBezTo>
                    <a:cubicBezTo>
                      <a:pt x="24824" y="246143"/>
                      <a:pt x="25592" y="245273"/>
                      <a:pt x="26411" y="244454"/>
                    </a:cubicBezTo>
                    <a:cubicBezTo>
                      <a:pt x="27588" y="243226"/>
                      <a:pt x="28612" y="241946"/>
                      <a:pt x="29636" y="240718"/>
                    </a:cubicBezTo>
                    <a:cubicBezTo>
                      <a:pt x="30147" y="240052"/>
                      <a:pt x="30608" y="239387"/>
                      <a:pt x="31069" y="238773"/>
                    </a:cubicBezTo>
                    <a:cubicBezTo>
                      <a:pt x="31427" y="238261"/>
                      <a:pt x="31734" y="237851"/>
                      <a:pt x="31990" y="237391"/>
                    </a:cubicBezTo>
                    <a:cubicBezTo>
                      <a:pt x="32297" y="236828"/>
                      <a:pt x="32655" y="236265"/>
                      <a:pt x="32962" y="235753"/>
                    </a:cubicBezTo>
                    <a:cubicBezTo>
                      <a:pt x="32962" y="235753"/>
                      <a:pt x="53999" y="232835"/>
                      <a:pt x="64389" y="218248"/>
                    </a:cubicBezTo>
                    <a:cubicBezTo>
                      <a:pt x="74728" y="203661"/>
                      <a:pt x="101549" y="189585"/>
                      <a:pt x="103443" y="168856"/>
                    </a:cubicBezTo>
                    <a:cubicBezTo>
                      <a:pt x="105336" y="148177"/>
                      <a:pt x="92182" y="143929"/>
                      <a:pt x="105797" y="131235"/>
                    </a:cubicBezTo>
                    <a:cubicBezTo>
                      <a:pt x="119412" y="118542"/>
                      <a:pt x="133078" y="111478"/>
                      <a:pt x="132566" y="93615"/>
                    </a:cubicBezTo>
                    <a:cubicBezTo>
                      <a:pt x="132106" y="75701"/>
                      <a:pt x="130672" y="61472"/>
                      <a:pt x="145260" y="52617"/>
                    </a:cubicBezTo>
                    <a:cubicBezTo>
                      <a:pt x="159847" y="43762"/>
                      <a:pt x="159847" y="38593"/>
                      <a:pt x="174435" y="28253"/>
                    </a:cubicBezTo>
                    <a:cubicBezTo>
                      <a:pt x="186668" y="19552"/>
                      <a:pt x="206527" y="21190"/>
                      <a:pt x="216201" y="7678"/>
                    </a:cubicBezTo>
                    <a:cubicBezTo>
                      <a:pt x="216201" y="7678"/>
                      <a:pt x="292465" y="17863"/>
                      <a:pt x="302804" y="37159"/>
                    </a:cubicBezTo>
                    <a:cubicBezTo>
                      <a:pt x="313143" y="56405"/>
                      <a:pt x="319285" y="80410"/>
                      <a:pt x="335715" y="75240"/>
                    </a:cubicBezTo>
                    <a:cubicBezTo>
                      <a:pt x="352196" y="70020"/>
                      <a:pt x="386489" y="60192"/>
                      <a:pt x="385107" y="88855"/>
                    </a:cubicBezTo>
                    <a:cubicBezTo>
                      <a:pt x="383726" y="117569"/>
                      <a:pt x="377583" y="186207"/>
                      <a:pt x="388383" y="199361"/>
                    </a:cubicBezTo>
                    <a:cubicBezTo>
                      <a:pt x="397648" y="210622"/>
                      <a:pt x="413412" y="222906"/>
                      <a:pt x="412235" y="22797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4" name="Google Shape;974;p79"/>
              <p:cNvSpPr/>
              <p:nvPr/>
            </p:nvSpPr>
            <p:spPr>
              <a:xfrm>
                <a:off x="1264858" y="1978829"/>
                <a:ext cx="516957" cy="506720"/>
              </a:xfrm>
              <a:custGeom>
                <a:rect b="b" l="l" r="r" t="t"/>
                <a:pathLst>
                  <a:path extrusionOk="0" h="506720" w="516957">
                    <a:moveTo>
                      <a:pt x="509331" y="423781"/>
                    </a:moveTo>
                    <a:cubicBezTo>
                      <a:pt x="508154" y="437651"/>
                      <a:pt x="505134" y="481465"/>
                      <a:pt x="504366" y="500454"/>
                    </a:cubicBezTo>
                    <a:cubicBezTo>
                      <a:pt x="496330" y="500044"/>
                      <a:pt x="489676" y="498304"/>
                      <a:pt x="485377" y="493339"/>
                    </a:cubicBezTo>
                    <a:cubicBezTo>
                      <a:pt x="474065" y="480185"/>
                      <a:pt x="466541" y="434580"/>
                      <a:pt x="443969" y="434580"/>
                    </a:cubicBezTo>
                    <a:cubicBezTo>
                      <a:pt x="421397" y="434580"/>
                      <a:pt x="414794" y="441132"/>
                      <a:pt x="404455" y="434580"/>
                    </a:cubicBezTo>
                    <a:cubicBezTo>
                      <a:pt x="394065" y="427926"/>
                      <a:pt x="385107" y="413851"/>
                      <a:pt x="375485" y="414311"/>
                    </a:cubicBezTo>
                    <a:cubicBezTo>
                      <a:pt x="365862" y="414772"/>
                      <a:pt x="355984" y="432686"/>
                      <a:pt x="355523" y="407248"/>
                    </a:cubicBezTo>
                    <a:cubicBezTo>
                      <a:pt x="355063" y="381912"/>
                      <a:pt x="369138" y="347056"/>
                      <a:pt x="355523" y="347517"/>
                    </a:cubicBezTo>
                    <a:cubicBezTo>
                      <a:pt x="341857" y="348028"/>
                      <a:pt x="338121" y="353198"/>
                      <a:pt x="329164" y="339071"/>
                    </a:cubicBezTo>
                    <a:cubicBezTo>
                      <a:pt x="320206" y="324944"/>
                      <a:pt x="294819" y="294388"/>
                      <a:pt x="291083" y="308003"/>
                    </a:cubicBezTo>
                    <a:cubicBezTo>
                      <a:pt x="287295" y="321669"/>
                      <a:pt x="304237" y="325456"/>
                      <a:pt x="285913" y="339993"/>
                    </a:cubicBezTo>
                    <a:cubicBezTo>
                      <a:pt x="267538" y="354529"/>
                      <a:pt x="254384" y="367734"/>
                      <a:pt x="231351" y="362565"/>
                    </a:cubicBezTo>
                    <a:cubicBezTo>
                      <a:pt x="208318" y="357446"/>
                      <a:pt x="207346" y="343729"/>
                      <a:pt x="200283" y="341426"/>
                    </a:cubicBezTo>
                    <a:cubicBezTo>
                      <a:pt x="193219" y="339071"/>
                      <a:pt x="194652" y="322590"/>
                      <a:pt x="183853" y="324944"/>
                    </a:cubicBezTo>
                    <a:cubicBezTo>
                      <a:pt x="173053" y="327299"/>
                      <a:pt x="147154" y="339071"/>
                      <a:pt x="126475" y="328220"/>
                    </a:cubicBezTo>
                    <a:cubicBezTo>
                      <a:pt x="105797" y="317420"/>
                      <a:pt x="92182" y="294388"/>
                      <a:pt x="76622" y="296230"/>
                    </a:cubicBezTo>
                    <a:cubicBezTo>
                      <a:pt x="61062" y="298124"/>
                      <a:pt x="44479" y="293927"/>
                      <a:pt x="30915" y="282206"/>
                    </a:cubicBezTo>
                    <a:cubicBezTo>
                      <a:pt x="17351" y="270434"/>
                      <a:pt x="7678" y="258968"/>
                      <a:pt x="7678" y="258968"/>
                    </a:cubicBezTo>
                    <a:cubicBezTo>
                      <a:pt x="8445" y="257638"/>
                      <a:pt x="8804" y="255693"/>
                      <a:pt x="8906" y="252980"/>
                    </a:cubicBezTo>
                    <a:cubicBezTo>
                      <a:pt x="9418" y="239826"/>
                      <a:pt x="4658" y="227132"/>
                      <a:pt x="16891" y="214438"/>
                    </a:cubicBezTo>
                    <a:cubicBezTo>
                      <a:pt x="29072" y="201745"/>
                      <a:pt x="37108" y="206914"/>
                      <a:pt x="35215" y="194221"/>
                    </a:cubicBezTo>
                    <a:cubicBezTo>
                      <a:pt x="33321" y="181527"/>
                      <a:pt x="26309" y="176358"/>
                      <a:pt x="38951" y="172109"/>
                    </a:cubicBezTo>
                    <a:cubicBezTo>
                      <a:pt x="51645" y="167861"/>
                      <a:pt x="68126" y="175846"/>
                      <a:pt x="74217" y="159416"/>
                    </a:cubicBezTo>
                    <a:cubicBezTo>
                      <a:pt x="80359" y="142986"/>
                      <a:pt x="77032" y="142986"/>
                      <a:pt x="91619" y="134950"/>
                    </a:cubicBezTo>
                    <a:cubicBezTo>
                      <a:pt x="106155" y="126914"/>
                      <a:pt x="116546" y="132135"/>
                      <a:pt x="118900" y="106236"/>
                    </a:cubicBezTo>
                    <a:cubicBezTo>
                      <a:pt x="121255" y="80388"/>
                      <a:pt x="103852" y="38059"/>
                      <a:pt x="114191" y="23932"/>
                    </a:cubicBezTo>
                    <a:cubicBezTo>
                      <a:pt x="124530" y="9857"/>
                      <a:pt x="126885" y="4636"/>
                      <a:pt x="137224" y="9396"/>
                    </a:cubicBezTo>
                    <a:cubicBezTo>
                      <a:pt x="147512" y="14054"/>
                      <a:pt x="162969" y="28232"/>
                      <a:pt x="177096" y="14821"/>
                    </a:cubicBezTo>
                    <a:cubicBezTo>
                      <a:pt x="181805" y="29613"/>
                      <a:pt x="238107" y="38059"/>
                      <a:pt x="245529" y="38059"/>
                    </a:cubicBezTo>
                    <a:cubicBezTo>
                      <a:pt x="253667" y="38059"/>
                      <a:pt x="271223" y="40618"/>
                      <a:pt x="279976" y="48705"/>
                    </a:cubicBezTo>
                    <a:cubicBezTo>
                      <a:pt x="288780" y="56895"/>
                      <a:pt x="297532" y="48705"/>
                      <a:pt x="325120" y="40567"/>
                    </a:cubicBezTo>
                    <a:cubicBezTo>
                      <a:pt x="352759" y="32429"/>
                      <a:pt x="341499" y="54949"/>
                      <a:pt x="339605" y="76907"/>
                    </a:cubicBezTo>
                    <a:cubicBezTo>
                      <a:pt x="337711" y="98865"/>
                      <a:pt x="392273" y="71891"/>
                      <a:pt x="400412" y="69383"/>
                    </a:cubicBezTo>
                    <a:cubicBezTo>
                      <a:pt x="408601" y="66927"/>
                      <a:pt x="414180" y="125225"/>
                      <a:pt x="410444" y="146517"/>
                    </a:cubicBezTo>
                    <a:cubicBezTo>
                      <a:pt x="406707" y="167861"/>
                      <a:pt x="420476" y="167196"/>
                      <a:pt x="432350" y="167861"/>
                    </a:cubicBezTo>
                    <a:cubicBezTo>
                      <a:pt x="444276" y="168527"/>
                      <a:pt x="450572" y="189768"/>
                      <a:pt x="448678" y="202973"/>
                    </a:cubicBezTo>
                    <a:cubicBezTo>
                      <a:pt x="446784" y="216127"/>
                      <a:pt x="458096" y="219301"/>
                      <a:pt x="474372" y="237471"/>
                    </a:cubicBezTo>
                    <a:cubicBezTo>
                      <a:pt x="490649" y="255641"/>
                      <a:pt x="483790" y="260709"/>
                      <a:pt x="478774" y="286403"/>
                    </a:cubicBezTo>
                    <a:cubicBezTo>
                      <a:pt x="473758" y="312097"/>
                      <a:pt x="486912" y="308975"/>
                      <a:pt x="491928" y="326531"/>
                    </a:cubicBezTo>
                    <a:cubicBezTo>
                      <a:pt x="492645" y="328937"/>
                      <a:pt x="493464" y="330779"/>
                      <a:pt x="494436" y="332059"/>
                    </a:cubicBezTo>
                    <a:cubicBezTo>
                      <a:pt x="494539" y="332212"/>
                      <a:pt x="494590" y="332264"/>
                      <a:pt x="494641" y="332315"/>
                    </a:cubicBezTo>
                    <a:cubicBezTo>
                      <a:pt x="485684" y="344957"/>
                      <a:pt x="469919" y="369986"/>
                      <a:pt x="475754" y="381349"/>
                    </a:cubicBezTo>
                    <a:cubicBezTo>
                      <a:pt x="483739" y="396858"/>
                      <a:pt x="510508" y="407658"/>
                      <a:pt x="509126" y="423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5" name="Google Shape;975;p79"/>
              <p:cNvSpPr/>
              <p:nvPr/>
            </p:nvSpPr>
            <p:spPr>
              <a:xfrm>
                <a:off x="1731961" y="2167172"/>
                <a:ext cx="921309" cy="895717"/>
              </a:xfrm>
              <a:custGeom>
                <a:rect b="b" l="l" r="r" t="t"/>
                <a:pathLst>
                  <a:path extrusionOk="0" h="895717" w="921309">
                    <a:moveTo>
                      <a:pt x="914094" y="728594"/>
                    </a:moveTo>
                    <a:cubicBezTo>
                      <a:pt x="905904" y="741748"/>
                      <a:pt x="897510" y="747736"/>
                      <a:pt x="886198" y="751780"/>
                    </a:cubicBezTo>
                    <a:cubicBezTo>
                      <a:pt x="874938" y="755875"/>
                      <a:pt x="829179" y="772509"/>
                      <a:pt x="817561" y="771537"/>
                    </a:cubicBezTo>
                    <a:cubicBezTo>
                      <a:pt x="805942" y="770616"/>
                      <a:pt x="762692" y="756489"/>
                      <a:pt x="767400" y="775939"/>
                    </a:cubicBezTo>
                    <a:cubicBezTo>
                      <a:pt x="772110" y="795388"/>
                      <a:pt x="804714" y="809464"/>
                      <a:pt x="788079" y="824870"/>
                    </a:cubicBezTo>
                    <a:cubicBezTo>
                      <a:pt x="771444" y="840226"/>
                      <a:pt x="773031" y="845549"/>
                      <a:pt x="775846" y="853380"/>
                    </a:cubicBezTo>
                    <a:cubicBezTo>
                      <a:pt x="778661" y="861211"/>
                      <a:pt x="792788" y="875286"/>
                      <a:pt x="760900" y="889209"/>
                    </a:cubicBezTo>
                    <a:cubicBezTo>
                      <a:pt x="761924" y="887468"/>
                      <a:pt x="761617" y="885421"/>
                      <a:pt x="759416" y="882964"/>
                    </a:cubicBezTo>
                    <a:cubicBezTo>
                      <a:pt x="751431" y="874058"/>
                      <a:pt x="723689" y="818524"/>
                      <a:pt x="714272" y="827020"/>
                    </a:cubicBezTo>
                    <a:cubicBezTo>
                      <a:pt x="704854" y="835517"/>
                      <a:pt x="704854" y="863258"/>
                      <a:pt x="685557" y="863258"/>
                    </a:cubicBezTo>
                    <a:cubicBezTo>
                      <a:pt x="666261" y="863258"/>
                      <a:pt x="639492" y="866534"/>
                      <a:pt x="630074" y="853892"/>
                    </a:cubicBezTo>
                    <a:cubicBezTo>
                      <a:pt x="620656" y="841147"/>
                      <a:pt x="589639" y="803527"/>
                      <a:pt x="576485" y="797896"/>
                    </a:cubicBezTo>
                    <a:cubicBezTo>
                      <a:pt x="563330" y="792266"/>
                      <a:pt x="560515" y="788479"/>
                      <a:pt x="551558" y="776246"/>
                    </a:cubicBezTo>
                    <a:cubicBezTo>
                      <a:pt x="542652" y="764064"/>
                      <a:pt x="528986" y="741952"/>
                      <a:pt x="520541" y="716565"/>
                    </a:cubicBezTo>
                    <a:cubicBezTo>
                      <a:pt x="512044" y="691127"/>
                      <a:pt x="504520" y="669067"/>
                      <a:pt x="484814" y="648849"/>
                    </a:cubicBezTo>
                    <a:cubicBezTo>
                      <a:pt x="465006" y="628631"/>
                      <a:pt x="441564" y="621056"/>
                      <a:pt x="445300" y="611229"/>
                    </a:cubicBezTo>
                    <a:cubicBezTo>
                      <a:pt x="449037" y="601350"/>
                      <a:pt x="454360" y="584408"/>
                      <a:pt x="444891" y="589117"/>
                    </a:cubicBezTo>
                    <a:cubicBezTo>
                      <a:pt x="435422" y="593826"/>
                      <a:pt x="414232" y="620647"/>
                      <a:pt x="400156" y="610256"/>
                    </a:cubicBezTo>
                    <a:cubicBezTo>
                      <a:pt x="386029" y="599917"/>
                      <a:pt x="357776" y="560403"/>
                      <a:pt x="339964" y="568849"/>
                    </a:cubicBezTo>
                    <a:cubicBezTo>
                      <a:pt x="322408" y="577192"/>
                      <a:pt x="287245" y="605189"/>
                      <a:pt x="285709" y="606418"/>
                    </a:cubicBezTo>
                    <a:cubicBezTo>
                      <a:pt x="286938" y="601350"/>
                      <a:pt x="271122" y="589066"/>
                      <a:pt x="261857" y="577806"/>
                    </a:cubicBezTo>
                    <a:cubicBezTo>
                      <a:pt x="251058" y="564652"/>
                      <a:pt x="257200" y="496014"/>
                      <a:pt x="258582" y="467300"/>
                    </a:cubicBezTo>
                    <a:cubicBezTo>
                      <a:pt x="259963" y="438637"/>
                      <a:pt x="225670" y="448464"/>
                      <a:pt x="209189" y="453685"/>
                    </a:cubicBezTo>
                    <a:cubicBezTo>
                      <a:pt x="192759" y="458906"/>
                      <a:pt x="186617" y="434900"/>
                      <a:pt x="176278" y="415604"/>
                    </a:cubicBezTo>
                    <a:cubicBezTo>
                      <a:pt x="165939" y="396308"/>
                      <a:pt x="89675" y="386122"/>
                      <a:pt x="89675" y="386122"/>
                    </a:cubicBezTo>
                    <a:cubicBezTo>
                      <a:pt x="91569" y="383563"/>
                      <a:pt x="93053" y="380390"/>
                      <a:pt x="94025" y="376551"/>
                    </a:cubicBezTo>
                    <a:cubicBezTo>
                      <a:pt x="100116" y="352546"/>
                      <a:pt x="106770" y="315949"/>
                      <a:pt x="82304" y="312161"/>
                    </a:cubicBezTo>
                    <a:cubicBezTo>
                      <a:pt x="67103" y="309807"/>
                      <a:pt x="50468" y="312725"/>
                      <a:pt x="37365" y="312161"/>
                    </a:cubicBezTo>
                    <a:cubicBezTo>
                      <a:pt x="38133" y="293121"/>
                      <a:pt x="41152" y="249359"/>
                      <a:pt x="42330" y="235488"/>
                    </a:cubicBezTo>
                    <a:cubicBezTo>
                      <a:pt x="43712" y="219519"/>
                      <a:pt x="16943" y="208719"/>
                      <a:pt x="8958" y="193159"/>
                    </a:cubicBezTo>
                    <a:cubicBezTo>
                      <a:pt x="3072" y="181796"/>
                      <a:pt x="18888" y="156767"/>
                      <a:pt x="27845" y="144125"/>
                    </a:cubicBezTo>
                    <a:cubicBezTo>
                      <a:pt x="33884" y="151905"/>
                      <a:pt x="44684" y="141310"/>
                      <a:pt x="56456" y="137010"/>
                    </a:cubicBezTo>
                    <a:cubicBezTo>
                      <a:pt x="70225" y="131994"/>
                      <a:pt x="70890" y="151444"/>
                      <a:pt x="84659" y="163984"/>
                    </a:cubicBezTo>
                    <a:cubicBezTo>
                      <a:pt x="98478" y="176524"/>
                      <a:pt x="106002" y="149550"/>
                      <a:pt x="111019" y="138904"/>
                    </a:cubicBezTo>
                    <a:cubicBezTo>
                      <a:pt x="116034" y="128258"/>
                      <a:pt x="132925" y="138290"/>
                      <a:pt x="144237" y="148936"/>
                    </a:cubicBezTo>
                    <a:cubicBezTo>
                      <a:pt x="155548" y="159582"/>
                      <a:pt x="153655" y="142026"/>
                      <a:pt x="149304" y="126313"/>
                    </a:cubicBezTo>
                    <a:cubicBezTo>
                      <a:pt x="144902" y="110599"/>
                      <a:pt x="168089" y="68014"/>
                      <a:pt x="176227" y="53581"/>
                    </a:cubicBezTo>
                    <a:cubicBezTo>
                      <a:pt x="184365" y="39147"/>
                      <a:pt x="217583" y="32237"/>
                      <a:pt x="242715" y="37253"/>
                    </a:cubicBezTo>
                    <a:cubicBezTo>
                      <a:pt x="267795" y="42269"/>
                      <a:pt x="262165" y="24713"/>
                      <a:pt x="265901" y="12787"/>
                    </a:cubicBezTo>
                    <a:cubicBezTo>
                      <a:pt x="269637" y="912"/>
                      <a:pt x="297225" y="14067"/>
                      <a:pt x="307258" y="9665"/>
                    </a:cubicBezTo>
                    <a:cubicBezTo>
                      <a:pt x="311813" y="7669"/>
                      <a:pt x="319644" y="9818"/>
                      <a:pt x="327629" y="13452"/>
                    </a:cubicBezTo>
                    <a:lnTo>
                      <a:pt x="327629" y="13452"/>
                    </a:lnTo>
                    <a:cubicBezTo>
                      <a:pt x="329215" y="15960"/>
                      <a:pt x="330597" y="18417"/>
                      <a:pt x="331621" y="20925"/>
                    </a:cubicBezTo>
                    <a:cubicBezTo>
                      <a:pt x="341244" y="44879"/>
                      <a:pt x="363355" y="67093"/>
                      <a:pt x="391711" y="61053"/>
                    </a:cubicBezTo>
                    <a:cubicBezTo>
                      <a:pt x="403586" y="58494"/>
                      <a:pt x="418326" y="53683"/>
                      <a:pt x="428103" y="46159"/>
                    </a:cubicBezTo>
                    <a:cubicBezTo>
                      <a:pt x="433272" y="42218"/>
                      <a:pt x="436753" y="36997"/>
                      <a:pt x="439926" y="31469"/>
                    </a:cubicBezTo>
                    <a:cubicBezTo>
                      <a:pt x="456817" y="44111"/>
                      <a:pt x="487476" y="71853"/>
                      <a:pt x="486299" y="105634"/>
                    </a:cubicBezTo>
                    <a:cubicBezTo>
                      <a:pt x="486196" y="108910"/>
                      <a:pt x="485736" y="112237"/>
                      <a:pt x="484968" y="115615"/>
                    </a:cubicBezTo>
                    <a:cubicBezTo>
                      <a:pt x="473349" y="167004"/>
                      <a:pt x="441052" y="202730"/>
                      <a:pt x="442946" y="219058"/>
                    </a:cubicBezTo>
                    <a:cubicBezTo>
                      <a:pt x="444840" y="235335"/>
                      <a:pt x="442076" y="257599"/>
                      <a:pt x="457738" y="265738"/>
                    </a:cubicBezTo>
                    <a:cubicBezTo>
                      <a:pt x="473349" y="273927"/>
                      <a:pt x="479338" y="285188"/>
                      <a:pt x="484303" y="294605"/>
                    </a:cubicBezTo>
                    <a:cubicBezTo>
                      <a:pt x="489319" y="304023"/>
                      <a:pt x="500016" y="343844"/>
                      <a:pt x="514706" y="349167"/>
                    </a:cubicBezTo>
                    <a:cubicBezTo>
                      <a:pt x="529447" y="354491"/>
                      <a:pt x="531341" y="360735"/>
                      <a:pt x="540758" y="376448"/>
                    </a:cubicBezTo>
                    <a:cubicBezTo>
                      <a:pt x="550176" y="392111"/>
                      <a:pt x="543881" y="398355"/>
                      <a:pt x="563637" y="398713"/>
                    </a:cubicBezTo>
                    <a:cubicBezTo>
                      <a:pt x="583395" y="399020"/>
                      <a:pt x="617893" y="402143"/>
                      <a:pt x="621987" y="421593"/>
                    </a:cubicBezTo>
                    <a:cubicBezTo>
                      <a:pt x="626082" y="441043"/>
                      <a:pt x="622601" y="455169"/>
                      <a:pt x="637035" y="463922"/>
                    </a:cubicBezTo>
                    <a:cubicBezTo>
                      <a:pt x="651469" y="472674"/>
                      <a:pt x="659914" y="466430"/>
                      <a:pt x="661501" y="481785"/>
                    </a:cubicBezTo>
                    <a:cubicBezTo>
                      <a:pt x="663088" y="497089"/>
                      <a:pt x="658072" y="503384"/>
                      <a:pt x="675628" y="513109"/>
                    </a:cubicBezTo>
                    <a:cubicBezTo>
                      <a:pt x="693184" y="522834"/>
                      <a:pt x="702295" y="529079"/>
                      <a:pt x="716984" y="530665"/>
                    </a:cubicBezTo>
                    <a:cubicBezTo>
                      <a:pt x="731725" y="532252"/>
                      <a:pt x="752096" y="522476"/>
                      <a:pt x="750561" y="542591"/>
                    </a:cubicBezTo>
                    <a:cubicBezTo>
                      <a:pt x="748974" y="562655"/>
                      <a:pt x="754604" y="582719"/>
                      <a:pt x="776614" y="596181"/>
                    </a:cubicBezTo>
                    <a:cubicBezTo>
                      <a:pt x="798572" y="609642"/>
                      <a:pt x="802308" y="627198"/>
                      <a:pt x="814541" y="619674"/>
                    </a:cubicBezTo>
                    <a:cubicBezTo>
                      <a:pt x="826774" y="612150"/>
                      <a:pt x="841157" y="604626"/>
                      <a:pt x="851854" y="616859"/>
                    </a:cubicBezTo>
                    <a:cubicBezTo>
                      <a:pt x="862500" y="629092"/>
                      <a:pt x="872839" y="647569"/>
                      <a:pt x="863114" y="651971"/>
                    </a:cubicBezTo>
                    <a:cubicBezTo>
                      <a:pt x="853390" y="656373"/>
                      <a:pt x="840542" y="667326"/>
                      <a:pt x="855898" y="679252"/>
                    </a:cubicBezTo>
                    <a:cubicBezTo>
                      <a:pt x="867567" y="688312"/>
                      <a:pt x="899864" y="704435"/>
                      <a:pt x="911125" y="717384"/>
                    </a:cubicBezTo>
                    <a:cubicBezTo>
                      <a:pt x="914708" y="721479"/>
                      <a:pt x="916192" y="725266"/>
                      <a:pt x="914196" y="72844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6" name="Google Shape;976;p79"/>
              <p:cNvSpPr/>
              <p:nvPr/>
            </p:nvSpPr>
            <p:spPr>
              <a:xfrm>
                <a:off x="2267400" y="3866568"/>
                <a:ext cx="665390" cy="865007"/>
              </a:xfrm>
              <a:custGeom>
                <a:rect b="b" l="l" r="r" t="t"/>
                <a:pathLst>
                  <a:path extrusionOk="0" h="865007" w="665390">
                    <a:moveTo>
                      <a:pt x="662060" y="334591"/>
                    </a:moveTo>
                    <a:cubicBezTo>
                      <a:pt x="661753" y="351226"/>
                      <a:pt x="631657" y="343702"/>
                      <a:pt x="623826" y="358085"/>
                    </a:cubicBezTo>
                    <a:cubicBezTo>
                      <a:pt x="615995" y="372519"/>
                      <a:pt x="639488" y="383779"/>
                      <a:pt x="644197" y="401335"/>
                    </a:cubicBezTo>
                    <a:cubicBezTo>
                      <a:pt x="648906" y="418891"/>
                      <a:pt x="617837" y="412596"/>
                      <a:pt x="607498" y="403843"/>
                    </a:cubicBezTo>
                    <a:cubicBezTo>
                      <a:pt x="597159" y="395091"/>
                      <a:pt x="578989" y="415411"/>
                      <a:pt x="568650" y="424214"/>
                    </a:cubicBezTo>
                    <a:cubicBezTo>
                      <a:pt x="558310" y="432967"/>
                      <a:pt x="546385" y="413875"/>
                      <a:pt x="546385" y="400670"/>
                    </a:cubicBezTo>
                    <a:cubicBezTo>
                      <a:pt x="546385" y="387464"/>
                      <a:pt x="514139" y="396575"/>
                      <a:pt x="509686" y="409422"/>
                    </a:cubicBezTo>
                    <a:cubicBezTo>
                      <a:pt x="505335" y="422269"/>
                      <a:pt x="502827" y="401284"/>
                      <a:pt x="494331" y="389051"/>
                    </a:cubicBezTo>
                    <a:cubicBezTo>
                      <a:pt x="485885" y="376818"/>
                      <a:pt x="467357" y="396882"/>
                      <a:pt x="462392" y="392173"/>
                    </a:cubicBezTo>
                    <a:cubicBezTo>
                      <a:pt x="457376" y="387464"/>
                      <a:pt x="476160" y="367708"/>
                      <a:pt x="487779" y="348923"/>
                    </a:cubicBezTo>
                    <a:cubicBezTo>
                      <a:pt x="499398" y="330138"/>
                      <a:pt x="461419" y="315039"/>
                      <a:pt x="440485" y="303472"/>
                    </a:cubicBezTo>
                    <a:cubicBezTo>
                      <a:pt x="419449" y="291853"/>
                      <a:pt x="405322" y="332288"/>
                      <a:pt x="397798" y="353018"/>
                    </a:cubicBezTo>
                    <a:cubicBezTo>
                      <a:pt x="390274" y="373696"/>
                      <a:pt x="382136" y="384086"/>
                      <a:pt x="376505" y="407273"/>
                    </a:cubicBezTo>
                    <a:cubicBezTo>
                      <a:pt x="370875" y="430408"/>
                      <a:pt x="393754" y="454259"/>
                      <a:pt x="402865" y="462756"/>
                    </a:cubicBezTo>
                    <a:cubicBezTo>
                      <a:pt x="411925" y="471201"/>
                      <a:pt x="419141" y="463677"/>
                      <a:pt x="424823" y="458354"/>
                    </a:cubicBezTo>
                    <a:cubicBezTo>
                      <a:pt x="430453" y="452980"/>
                      <a:pt x="438335" y="451751"/>
                      <a:pt x="452411" y="476473"/>
                    </a:cubicBezTo>
                    <a:cubicBezTo>
                      <a:pt x="466538" y="501297"/>
                      <a:pt x="479385" y="492494"/>
                      <a:pt x="491004" y="492801"/>
                    </a:cubicBezTo>
                    <a:cubicBezTo>
                      <a:pt x="502622" y="493108"/>
                      <a:pt x="511682" y="498738"/>
                      <a:pt x="529289" y="507491"/>
                    </a:cubicBezTo>
                    <a:cubicBezTo>
                      <a:pt x="546845" y="516294"/>
                      <a:pt x="546231" y="508412"/>
                      <a:pt x="556570" y="495565"/>
                    </a:cubicBezTo>
                    <a:cubicBezTo>
                      <a:pt x="566909" y="482718"/>
                      <a:pt x="580729" y="502167"/>
                      <a:pt x="591990" y="509692"/>
                    </a:cubicBezTo>
                    <a:cubicBezTo>
                      <a:pt x="603301" y="517215"/>
                      <a:pt x="585694" y="535079"/>
                      <a:pt x="558413" y="543575"/>
                    </a:cubicBezTo>
                    <a:cubicBezTo>
                      <a:pt x="531132" y="552021"/>
                      <a:pt x="547152" y="559545"/>
                      <a:pt x="545873" y="578380"/>
                    </a:cubicBezTo>
                    <a:cubicBezTo>
                      <a:pt x="544593" y="597165"/>
                      <a:pt x="519820" y="579916"/>
                      <a:pt x="508560" y="569884"/>
                    </a:cubicBezTo>
                    <a:cubicBezTo>
                      <a:pt x="497299" y="559852"/>
                      <a:pt x="477542" y="568604"/>
                      <a:pt x="455226" y="560466"/>
                    </a:cubicBezTo>
                    <a:cubicBezTo>
                      <a:pt x="433012" y="552328"/>
                      <a:pt x="434906" y="582117"/>
                      <a:pt x="430760" y="599366"/>
                    </a:cubicBezTo>
                    <a:cubicBezTo>
                      <a:pt x="426666" y="616615"/>
                      <a:pt x="397542" y="634478"/>
                      <a:pt x="388431" y="644203"/>
                    </a:cubicBezTo>
                    <a:cubicBezTo>
                      <a:pt x="379372" y="653876"/>
                      <a:pt x="367139" y="673940"/>
                      <a:pt x="363351" y="690882"/>
                    </a:cubicBezTo>
                    <a:cubicBezTo>
                      <a:pt x="359564" y="707824"/>
                      <a:pt x="328546" y="726967"/>
                      <a:pt x="312884" y="738535"/>
                    </a:cubicBezTo>
                    <a:cubicBezTo>
                      <a:pt x="297170" y="750102"/>
                      <a:pt x="294048" y="772060"/>
                      <a:pt x="295021" y="784293"/>
                    </a:cubicBezTo>
                    <a:cubicBezTo>
                      <a:pt x="295942" y="796526"/>
                      <a:pt x="290772" y="801696"/>
                      <a:pt x="290772" y="801696"/>
                    </a:cubicBezTo>
                    <a:cubicBezTo>
                      <a:pt x="287497" y="798625"/>
                      <a:pt x="283453" y="800723"/>
                      <a:pt x="279665" y="801849"/>
                    </a:cubicBezTo>
                    <a:cubicBezTo>
                      <a:pt x="273984" y="803589"/>
                      <a:pt x="268559" y="804818"/>
                      <a:pt x="262570" y="804357"/>
                    </a:cubicBezTo>
                    <a:cubicBezTo>
                      <a:pt x="249928" y="803385"/>
                      <a:pt x="242557" y="801030"/>
                      <a:pt x="234572" y="813212"/>
                    </a:cubicBezTo>
                    <a:cubicBezTo>
                      <a:pt x="228123" y="823039"/>
                      <a:pt x="225206" y="834146"/>
                      <a:pt x="215993" y="842028"/>
                    </a:cubicBezTo>
                    <a:cubicBezTo>
                      <a:pt x="210107" y="847044"/>
                      <a:pt x="193062" y="862553"/>
                      <a:pt x="184822" y="856411"/>
                    </a:cubicBezTo>
                    <a:cubicBezTo>
                      <a:pt x="174073" y="848324"/>
                      <a:pt x="185487" y="826469"/>
                      <a:pt x="174995" y="817921"/>
                    </a:cubicBezTo>
                    <a:cubicBezTo>
                      <a:pt x="170439" y="814236"/>
                      <a:pt x="163376" y="816897"/>
                      <a:pt x="158309" y="817819"/>
                    </a:cubicBezTo>
                    <a:cubicBezTo>
                      <a:pt x="151347" y="819149"/>
                      <a:pt x="144642" y="819559"/>
                      <a:pt x="137784" y="817307"/>
                    </a:cubicBezTo>
                    <a:cubicBezTo>
                      <a:pt x="131846" y="815413"/>
                      <a:pt x="126523" y="811881"/>
                      <a:pt x="120381" y="810397"/>
                    </a:cubicBezTo>
                    <a:cubicBezTo>
                      <a:pt x="114444" y="808964"/>
                      <a:pt x="108302" y="809987"/>
                      <a:pt x="102416" y="808656"/>
                    </a:cubicBezTo>
                    <a:cubicBezTo>
                      <a:pt x="84911" y="804562"/>
                      <a:pt x="90029" y="783474"/>
                      <a:pt x="81840" y="772009"/>
                    </a:cubicBezTo>
                    <a:cubicBezTo>
                      <a:pt x="74009" y="761004"/>
                      <a:pt x="57220" y="782860"/>
                      <a:pt x="47700" y="783986"/>
                    </a:cubicBezTo>
                    <a:cubicBezTo>
                      <a:pt x="35365" y="785419"/>
                      <a:pt x="33932" y="767607"/>
                      <a:pt x="36900" y="759162"/>
                    </a:cubicBezTo>
                    <a:cubicBezTo>
                      <a:pt x="40330" y="749283"/>
                      <a:pt x="51744" y="743551"/>
                      <a:pt x="59831" y="737972"/>
                    </a:cubicBezTo>
                    <a:cubicBezTo>
                      <a:pt x="70477" y="730601"/>
                      <a:pt x="80509" y="723128"/>
                      <a:pt x="75442" y="708950"/>
                    </a:cubicBezTo>
                    <a:cubicBezTo>
                      <a:pt x="72012" y="699379"/>
                      <a:pt x="55531" y="684280"/>
                      <a:pt x="60547" y="673633"/>
                    </a:cubicBezTo>
                    <a:cubicBezTo>
                      <a:pt x="65154" y="663909"/>
                      <a:pt x="81533" y="660786"/>
                      <a:pt x="88954" y="653109"/>
                    </a:cubicBezTo>
                    <a:cubicBezTo>
                      <a:pt x="97860" y="643896"/>
                      <a:pt x="104770" y="626749"/>
                      <a:pt x="101597" y="613902"/>
                    </a:cubicBezTo>
                    <a:cubicBezTo>
                      <a:pt x="97502" y="597523"/>
                      <a:pt x="79537" y="602846"/>
                      <a:pt x="68532" y="608016"/>
                    </a:cubicBezTo>
                    <a:cubicBezTo>
                      <a:pt x="58551" y="612725"/>
                      <a:pt x="47291" y="614056"/>
                      <a:pt x="36337" y="611599"/>
                    </a:cubicBezTo>
                    <a:cubicBezTo>
                      <a:pt x="26305" y="609296"/>
                      <a:pt x="19140" y="596295"/>
                      <a:pt x="13407" y="588515"/>
                    </a:cubicBezTo>
                    <a:cubicBezTo>
                      <a:pt x="6446" y="579046"/>
                      <a:pt x="9005" y="565636"/>
                      <a:pt x="10745" y="554887"/>
                    </a:cubicBezTo>
                    <a:cubicBezTo>
                      <a:pt x="12537" y="543473"/>
                      <a:pt x="20982" y="534874"/>
                      <a:pt x="24514" y="523870"/>
                    </a:cubicBezTo>
                    <a:cubicBezTo>
                      <a:pt x="28046" y="512916"/>
                      <a:pt x="24514" y="502628"/>
                      <a:pt x="21648" y="492033"/>
                    </a:cubicBezTo>
                    <a:cubicBezTo>
                      <a:pt x="18525" y="480721"/>
                      <a:pt x="19549" y="472583"/>
                      <a:pt x="25640" y="462551"/>
                    </a:cubicBezTo>
                    <a:cubicBezTo>
                      <a:pt x="32857" y="450676"/>
                      <a:pt x="41865" y="438904"/>
                      <a:pt x="42019" y="424419"/>
                    </a:cubicBezTo>
                    <a:cubicBezTo>
                      <a:pt x="42377" y="397087"/>
                      <a:pt x="5525" y="394937"/>
                      <a:pt x="7777" y="367963"/>
                    </a:cubicBezTo>
                    <a:cubicBezTo>
                      <a:pt x="8800" y="354860"/>
                      <a:pt x="14124" y="342218"/>
                      <a:pt x="16068" y="329217"/>
                    </a:cubicBezTo>
                    <a:cubicBezTo>
                      <a:pt x="17962" y="316831"/>
                      <a:pt x="18679" y="305161"/>
                      <a:pt x="23951" y="293542"/>
                    </a:cubicBezTo>
                    <a:cubicBezTo>
                      <a:pt x="30553" y="278903"/>
                      <a:pt x="42633" y="266107"/>
                      <a:pt x="47393" y="250701"/>
                    </a:cubicBezTo>
                    <a:cubicBezTo>
                      <a:pt x="48672" y="246555"/>
                      <a:pt x="48468" y="243331"/>
                      <a:pt x="47188" y="240720"/>
                    </a:cubicBezTo>
                    <a:cubicBezTo>
                      <a:pt x="72064" y="210163"/>
                      <a:pt x="85269" y="203254"/>
                      <a:pt x="116645" y="186312"/>
                    </a:cubicBezTo>
                    <a:cubicBezTo>
                      <a:pt x="148021" y="169421"/>
                      <a:pt x="129799" y="130521"/>
                      <a:pt x="124169" y="108564"/>
                    </a:cubicBezTo>
                    <a:cubicBezTo>
                      <a:pt x="118539" y="86605"/>
                      <a:pt x="154879" y="105441"/>
                      <a:pt x="167419" y="115422"/>
                    </a:cubicBezTo>
                    <a:cubicBezTo>
                      <a:pt x="179959" y="125505"/>
                      <a:pt x="213229" y="104776"/>
                      <a:pt x="244246" y="103855"/>
                    </a:cubicBezTo>
                    <a:cubicBezTo>
                      <a:pt x="245372" y="103855"/>
                      <a:pt x="246396" y="103701"/>
                      <a:pt x="247420" y="103445"/>
                    </a:cubicBezTo>
                    <a:cubicBezTo>
                      <a:pt x="248443" y="103189"/>
                      <a:pt x="249365" y="102933"/>
                      <a:pt x="250286" y="102524"/>
                    </a:cubicBezTo>
                    <a:cubicBezTo>
                      <a:pt x="251873" y="101807"/>
                      <a:pt x="253357" y="100937"/>
                      <a:pt x="254637" y="99760"/>
                    </a:cubicBezTo>
                    <a:cubicBezTo>
                      <a:pt x="254841" y="99555"/>
                      <a:pt x="255046" y="99401"/>
                      <a:pt x="255200" y="99197"/>
                    </a:cubicBezTo>
                    <a:cubicBezTo>
                      <a:pt x="255763" y="98634"/>
                      <a:pt x="256274" y="98071"/>
                      <a:pt x="256786" y="97457"/>
                    </a:cubicBezTo>
                    <a:cubicBezTo>
                      <a:pt x="257349" y="96893"/>
                      <a:pt x="257759" y="96279"/>
                      <a:pt x="258219" y="95614"/>
                    </a:cubicBezTo>
                    <a:cubicBezTo>
                      <a:pt x="258680" y="95000"/>
                      <a:pt x="259090" y="94283"/>
                      <a:pt x="259499" y="93515"/>
                    </a:cubicBezTo>
                    <a:cubicBezTo>
                      <a:pt x="259908" y="92799"/>
                      <a:pt x="260318" y="92031"/>
                      <a:pt x="260625" y="91263"/>
                    </a:cubicBezTo>
                    <a:cubicBezTo>
                      <a:pt x="264361" y="83227"/>
                      <a:pt x="265948" y="72274"/>
                      <a:pt x="266358" y="61167"/>
                    </a:cubicBezTo>
                    <a:cubicBezTo>
                      <a:pt x="266358" y="60246"/>
                      <a:pt x="266460" y="59273"/>
                      <a:pt x="266460" y="58301"/>
                    </a:cubicBezTo>
                    <a:cubicBezTo>
                      <a:pt x="266460" y="56100"/>
                      <a:pt x="266460" y="53797"/>
                      <a:pt x="266460" y="51596"/>
                    </a:cubicBezTo>
                    <a:cubicBezTo>
                      <a:pt x="266460" y="51596"/>
                      <a:pt x="293588" y="60041"/>
                      <a:pt x="307202" y="44993"/>
                    </a:cubicBezTo>
                    <a:cubicBezTo>
                      <a:pt x="319691" y="31225"/>
                      <a:pt x="336940" y="1538"/>
                      <a:pt x="351374" y="8806"/>
                    </a:cubicBezTo>
                    <a:cubicBezTo>
                      <a:pt x="352654" y="9472"/>
                      <a:pt x="353933" y="10393"/>
                      <a:pt x="355162" y="11673"/>
                    </a:cubicBezTo>
                    <a:cubicBezTo>
                      <a:pt x="370210" y="27232"/>
                      <a:pt x="389967" y="82665"/>
                      <a:pt x="404554" y="84098"/>
                    </a:cubicBezTo>
                    <a:cubicBezTo>
                      <a:pt x="419091" y="85531"/>
                      <a:pt x="446371" y="74680"/>
                      <a:pt x="448726" y="90188"/>
                    </a:cubicBezTo>
                    <a:cubicBezTo>
                      <a:pt x="451131" y="105748"/>
                      <a:pt x="453486" y="109997"/>
                      <a:pt x="468995" y="118902"/>
                    </a:cubicBezTo>
                    <a:cubicBezTo>
                      <a:pt x="484452" y="127809"/>
                      <a:pt x="496736" y="132057"/>
                      <a:pt x="496276" y="141935"/>
                    </a:cubicBezTo>
                    <a:cubicBezTo>
                      <a:pt x="495764" y="151763"/>
                      <a:pt x="490133" y="164917"/>
                      <a:pt x="502878" y="170598"/>
                    </a:cubicBezTo>
                    <a:cubicBezTo>
                      <a:pt x="511682" y="174540"/>
                      <a:pt x="525553" y="171622"/>
                      <a:pt x="534408" y="175051"/>
                    </a:cubicBezTo>
                    <a:lnTo>
                      <a:pt x="534408" y="175051"/>
                    </a:lnTo>
                    <a:cubicBezTo>
                      <a:pt x="538298" y="176587"/>
                      <a:pt x="541215" y="179248"/>
                      <a:pt x="542341" y="184213"/>
                    </a:cubicBezTo>
                    <a:cubicBezTo>
                      <a:pt x="546129" y="200695"/>
                      <a:pt x="551247" y="218097"/>
                      <a:pt x="570543" y="227976"/>
                    </a:cubicBezTo>
                    <a:cubicBezTo>
                      <a:pt x="589789" y="237854"/>
                      <a:pt x="650134" y="296357"/>
                      <a:pt x="661856" y="310842"/>
                    </a:cubicBezTo>
                    <a:cubicBezTo>
                      <a:pt x="661190" y="318571"/>
                      <a:pt x="662214" y="327733"/>
                      <a:pt x="662111" y="33454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7" name="Google Shape;977;p79"/>
              <p:cNvSpPr/>
              <p:nvPr/>
            </p:nvSpPr>
            <p:spPr>
              <a:xfrm>
                <a:off x="2794027" y="3383359"/>
                <a:ext cx="870125" cy="987848"/>
              </a:xfrm>
              <a:custGeom>
                <a:rect b="b" l="l" r="r" t="t"/>
                <a:pathLst>
                  <a:path extrusionOk="0" h="987848" w="870125">
                    <a:moveTo>
                      <a:pt x="849960" y="789751"/>
                    </a:moveTo>
                    <a:cubicBezTo>
                      <a:pt x="837829" y="804800"/>
                      <a:pt x="845199" y="819387"/>
                      <a:pt x="849397" y="833002"/>
                    </a:cubicBezTo>
                    <a:cubicBezTo>
                      <a:pt x="853645" y="846668"/>
                      <a:pt x="832455" y="851325"/>
                      <a:pt x="820273" y="853220"/>
                    </a:cubicBezTo>
                    <a:cubicBezTo>
                      <a:pt x="807989" y="855113"/>
                      <a:pt x="800977" y="858850"/>
                      <a:pt x="781629" y="869701"/>
                    </a:cubicBezTo>
                    <a:cubicBezTo>
                      <a:pt x="762384" y="880500"/>
                      <a:pt x="744982" y="852759"/>
                      <a:pt x="722461" y="850865"/>
                    </a:cubicBezTo>
                    <a:cubicBezTo>
                      <a:pt x="699889" y="848971"/>
                      <a:pt x="695128" y="858389"/>
                      <a:pt x="682946" y="871543"/>
                    </a:cubicBezTo>
                    <a:cubicBezTo>
                      <a:pt x="670663" y="884697"/>
                      <a:pt x="676344" y="895497"/>
                      <a:pt x="673068" y="925593"/>
                    </a:cubicBezTo>
                    <a:cubicBezTo>
                      <a:pt x="669793" y="955689"/>
                      <a:pt x="636574" y="976214"/>
                      <a:pt x="636574" y="976214"/>
                    </a:cubicBezTo>
                    <a:cubicBezTo>
                      <a:pt x="636830" y="971864"/>
                      <a:pt x="632838" y="970175"/>
                      <a:pt x="626747" y="969663"/>
                    </a:cubicBezTo>
                    <a:cubicBezTo>
                      <a:pt x="607604" y="967974"/>
                      <a:pt x="587949" y="971915"/>
                      <a:pt x="569626" y="977084"/>
                    </a:cubicBezTo>
                    <a:cubicBezTo>
                      <a:pt x="560156" y="979746"/>
                      <a:pt x="549664" y="983175"/>
                      <a:pt x="539683" y="981384"/>
                    </a:cubicBezTo>
                    <a:cubicBezTo>
                      <a:pt x="531238" y="979900"/>
                      <a:pt x="524942" y="974065"/>
                      <a:pt x="518186" y="969202"/>
                    </a:cubicBezTo>
                    <a:cubicBezTo>
                      <a:pt x="509433" y="962957"/>
                      <a:pt x="499708" y="958249"/>
                      <a:pt x="490905" y="952107"/>
                    </a:cubicBezTo>
                    <a:cubicBezTo>
                      <a:pt x="481180" y="945351"/>
                      <a:pt x="474219" y="936598"/>
                      <a:pt x="466490" y="927794"/>
                    </a:cubicBezTo>
                    <a:cubicBezTo>
                      <a:pt x="448678" y="907628"/>
                      <a:pt x="427283" y="915510"/>
                      <a:pt x="404251" y="920475"/>
                    </a:cubicBezTo>
                    <a:cubicBezTo>
                      <a:pt x="392273" y="923085"/>
                      <a:pt x="373438" y="922369"/>
                      <a:pt x="366937" y="933936"/>
                    </a:cubicBezTo>
                    <a:cubicBezTo>
                      <a:pt x="366937" y="933936"/>
                      <a:pt x="344109" y="906706"/>
                      <a:pt x="330494" y="883674"/>
                    </a:cubicBezTo>
                    <a:cubicBezTo>
                      <a:pt x="316828" y="860641"/>
                      <a:pt x="301576" y="874051"/>
                      <a:pt x="291236" y="876866"/>
                    </a:cubicBezTo>
                    <a:cubicBezTo>
                      <a:pt x="280897" y="879682"/>
                      <a:pt x="279464" y="866732"/>
                      <a:pt x="270302" y="857109"/>
                    </a:cubicBezTo>
                    <a:cubicBezTo>
                      <a:pt x="261140" y="847487"/>
                      <a:pt x="222343" y="831722"/>
                      <a:pt x="213130" y="822100"/>
                    </a:cubicBezTo>
                    <a:cubicBezTo>
                      <a:pt x="203968" y="812477"/>
                      <a:pt x="184262" y="788523"/>
                      <a:pt x="156674" y="779771"/>
                    </a:cubicBezTo>
                    <a:cubicBezTo>
                      <a:pt x="140500" y="774601"/>
                      <a:pt x="136047" y="782944"/>
                      <a:pt x="135126" y="794000"/>
                    </a:cubicBezTo>
                    <a:cubicBezTo>
                      <a:pt x="123455" y="779515"/>
                      <a:pt x="63110" y="721012"/>
                      <a:pt x="43813" y="711133"/>
                    </a:cubicBezTo>
                    <a:cubicBezTo>
                      <a:pt x="24569" y="701255"/>
                      <a:pt x="19399" y="683852"/>
                      <a:pt x="15611" y="667371"/>
                    </a:cubicBezTo>
                    <a:cubicBezTo>
                      <a:pt x="14485" y="662406"/>
                      <a:pt x="11516" y="659693"/>
                      <a:pt x="7678" y="658209"/>
                    </a:cubicBezTo>
                    <a:cubicBezTo>
                      <a:pt x="36801" y="650890"/>
                      <a:pt x="51338" y="593154"/>
                      <a:pt x="65464" y="580870"/>
                    </a:cubicBezTo>
                    <a:cubicBezTo>
                      <a:pt x="79540" y="568688"/>
                      <a:pt x="101191" y="610915"/>
                      <a:pt x="124275" y="613320"/>
                    </a:cubicBezTo>
                    <a:cubicBezTo>
                      <a:pt x="147307" y="615675"/>
                      <a:pt x="156674" y="587473"/>
                      <a:pt x="160922" y="562546"/>
                    </a:cubicBezTo>
                    <a:cubicBezTo>
                      <a:pt x="165170" y="537568"/>
                      <a:pt x="174588" y="530556"/>
                      <a:pt x="191991" y="516429"/>
                    </a:cubicBezTo>
                    <a:cubicBezTo>
                      <a:pt x="209342" y="502354"/>
                      <a:pt x="230532" y="540895"/>
                      <a:pt x="235241" y="554050"/>
                    </a:cubicBezTo>
                    <a:cubicBezTo>
                      <a:pt x="239899" y="567204"/>
                      <a:pt x="249317" y="554971"/>
                      <a:pt x="269074" y="552616"/>
                    </a:cubicBezTo>
                    <a:cubicBezTo>
                      <a:pt x="288780" y="550313"/>
                      <a:pt x="290673" y="521139"/>
                      <a:pt x="291646" y="496212"/>
                    </a:cubicBezTo>
                    <a:cubicBezTo>
                      <a:pt x="292567" y="471285"/>
                      <a:pt x="357008" y="478349"/>
                      <a:pt x="381474" y="467088"/>
                    </a:cubicBezTo>
                    <a:cubicBezTo>
                      <a:pt x="405939" y="455828"/>
                      <a:pt x="396010" y="444004"/>
                      <a:pt x="396010" y="423838"/>
                    </a:cubicBezTo>
                    <a:cubicBezTo>
                      <a:pt x="396010" y="403671"/>
                      <a:pt x="403073" y="394663"/>
                      <a:pt x="414385" y="384785"/>
                    </a:cubicBezTo>
                    <a:cubicBezTo>
                      <a:pt x="425697" y="374906"/>
                      <a:pt x="411570" y="360779"/>
                      <a:pt x="401691" y="344298"/>
                    </a:cubicBezTo>
                    <a:cubicBezTo>
                      <a:pt x="391813" y="327868"/>
                      <a:pt x="420066" y="301048"/>
                      <a:pt x="427130" y="287894"/>
                    </a:cubicBezTo>
                    <a:cubicBezTo>
                      <a:pt x="434142" y="274739"/>
                      <a:pt x="443560" y="273767"/>
                      <a:pt x="461423" y="269058"/>
                    </a:cubicBezTo>
                    <a:cubicBezTo>
                      <a:pt x="479286" y="264349"/>
                      <a:pt x="500937" y="249762"/>
                      <a:pt x="519721" y="233792"/>
                    </a:cubicBezTo>
                    <a:cubicBezTo>
                      <a:pt x="538557" y="217772"/>
                      <a:pt x="569574" y="195711"/>
                      <a:pt x="586005" y="182045"/>
                    </a:cubicBezTo>
                    <a:cubicBezTo>
                      <a:pt x="602486" y="168430"/>
                      <a:pt x="605301" y="159473"/>
                      <a:pt x="604840" y="148213"/>
                    </a:cubicBezTo>
                    <a:cubicBezTo>
                      <a:pt x="604379" y="136952"/>
                      <a:pt x="616612" y="126152"/>
                      <a:pt x="625518" y="104041"/>
                    </a:cubicBezTo>
                    <a:cubicBezTo>
                      <a:pt x="634476" y="81930"/>
                      <a:pt x="652851" y="72051"/>
                      <a:pt x="664111" y="59818"/>
                    </a:cubicBezTo>
                    <a:cubicBezTo>
                      <a:pt x="675423" y="47636"/>
                      <a:pt x="671123" y="36785"/>
                      <a:pt x="673529" y="25474"/>
                    </a:cubicBezTo>
                    <a:cubicBezTo>
                      <a:pt x="675832" y="14162"/>
                      <a:pt x="696101" y="13753"/>
                      <a:pt x="706901" y="8071"/>
                    </a:cubicBezTo>
                    <a:cubicBezTo>
                      <a:pt x="708538" y="7201"/>
                      <a:pt x="710330" y="7815"/>
                      <a:pt x="712121" y="9504"/>
                    </a:cubicBezTo>
                    <a:cubicBezTo>
                      <a:pt x="722614" y="19024"/>
                      <a:pt x="736127" y="63094"/>
                      <a:pt x="744521" y="76248"/>
                    </a:cubicBezTo>
                    <a:cubicBezTo>
                      <a:pt x="754399" y="91757"/>
                      <a:pt x="784547" y="102147"/>
                      <a:pt x="791047" y="116683"/>
                    </a:cubicBezTo>
                    <a:cubicBezTo>
                      <a:pt x="797650" y="131219"/>
                      <a:pt x="815052" y="142992"/>
                      <a:pt x="831533" y="165615"/>
                    </a:cubicBezTo>
                    <a:cubicBezTo>
                      <a:pt x="847964" y="188187"/>
                      <a:pt x="847503" y="194790"/>
                      <a:pt x="848475" y="217362"/>
                    </a:cubicBezTo>
                    <a:cubicBezTo>
                      <a:pt x="849345" y="239934"/>
                      <a:pt x="855999" y="253549"/>
                      <a:pt x="859275" y="278015"/>
                    </a:cubicBezTo>
                    <a:cubicBezTo>
                      <a:pt x="862551" y="302481"/>
                      <a:pt x="831533" y="314253"/>
                      <a:pt x="818379" y="325053"/>
                    </a:cubicBezTo>
                    <a:cubicBezTo>
                      <a:pt x="805174" y="335904"/>
                      <a:pt x="818840" y="342507"/>
                      <a:pt x="824470" y="355149"/>
                    </a:cubicBezTo>
                    <a:cubicBezTo>
                      <a:pt x="830100" y="367843"/>
                      <a:pt x="822115" y="372552"/>
                      <a:pt x="818379" y="388060"/>
                    </a:cubicBezTo>
                    <a:cubicBezTo>
                      <a:pt x="814592" y="403569"/>
                      <a:pt x="824010" y="411093"/>
                      <a:pt x="830100" y="437453"/>
                    </a:cubicBezTo>
                    <a:cubicBezTo>
                      <a:pt x="836191" y="463761"/>
                      <a:pt x="808961" y="507012"/>
                      <a:pt x="797701" y="533371"/>
                    </a:cubicBezTo>
                    <a:cubicBezTo>
                      <a:pt x="786389" y="559731"/>
                      <a:pt x="829179" y="569149"/>
                      <a:pt x="847042" y="584146"/>
                    </a:cubicBezTo>
                    <a:cubicBezTo>
                      <a:pt x="864905" y="599194"/>
                      <a:pt x="862551" y="645771"/>
                      <a:pt x="853133" y="679655"/>
                    </a:cubicBezTo>
                    <a:cubicBezTo>
                      <a:pt x="843715" y="713487"/>
                      <a:pt x="854566" y="744966"/>
                      <a:pt x="862551" y="757659"/>
                    </a:cubicBezTo>
                    <a:cubicBezTo>
                      <a:pt x="864189" y="760269"/>
                      <a:pt x="865161" y="762522"/>
                      <a:pt x="865468" y="764569"/>
                    </a:cubicBezTo>
                    <a:cubicBezTo>
                      <a:pt x="866901" y="772554"/>
                      <a:pt x="859582" y="777672"/>
                      <a:pt x="849909" y="789598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8" name="Google Shape;978;p79"/>
              <p:cNvSpPr/>
              <p:nvPr/>
            </p:nvSpPr>
            <p:spPr>
              <a:xfrm>
                <a:off x="2598758" y="3154923"/>
                <a:ext cx="875244" cy="890599"/>
              </a:xfrm>
              <a:custGeom>
                <a:rect b="b" l="l" r="r" t="t"/>
                <a:pathLst>
                  <a:path extrusionOk="0" h="890599" w="875244">
                    <a:moveTo>
                      <a:pt x="868849" y="254064"/>
                    </a:moveTo>
                    <a:cubicBezTo>
                      <a:pt x="866443" y="265375"/>
                      <a:pt x="870743" y="276175"/>
                      <a:pt x="859431" y="288408"/>
                    </a:cubicBezTo>
                    <a:cubicBezTo>
                      <a:pt x="848171" y="300641"/>
                      <a:pt x="829796" y="310519"/>
                      <a:pt x="820839" y="332631"/>
                    </a:cubicBezTo>
                    <a:cubicBezTo>
                      <a:pt x="811933" y="354742"/>
                      <a:pt x="799700" y="365542"/>
                      <a:pt x="800160" y="376803"/>
                    </a:cubicBezTo>
                    <a:cubicBezTo>
                      <a:pt x="800621" y="388114"/>
                      <a:pt x="797806" y="397020"/>
                      <a:pt x="781325" y="410635"/>
                    </a:cubicBezTo>
                    <a:cubicBezTo>
                      <a:pt x="764895" y="424301"/>
                      <a:pt x="733826" y="446361"/>
                      <a:pt x="715042" y="462382"/>
                    </a:cubicBezTo>
                    <a:cubicBezTo>
                      <a:pt x="696257" y="478351"/>
                      <a:pt x="674606" y="492939"/>
                      <a:pt x="656743" y="497648"/>
                    </a:cubicBezTo>
                    <a:cubicBezTo>
                      <a:pt x="638880" y="502357"/>
                      <a:pt x="629462" y="503278"/>
                      <a:pt x="622450" y="516483"/>
                    </a:cubicBezTo>
                    <a:cubicBezTo>
                      <a:pt x="615387" y="529638"/>
                      <a:pt x="587133" y="556458"/>
                      <a:pt x="597012" y="572888"/>
                    </a:cubicBezTo>
                    <a:cubicBezTo>
                      <a:pt x="606890" y="589369"/>
                      <a:pt x="621017" y="603496"/>
                      <a:pt x="609705" y="613374"/>
                    </a:cubicBezTo>
                    <a:cubicBezTo>
                      <a:pt x="598393" y="623253"/>
                      <a:pt x="591330" y="632210"/>
                      <a:pt x="591330" y="652428"/>
                    </a:cubicBezTo>
                    <a:cubicBezTo>
                      <a:pt x="591330" y="672645"/>
                      <a:pt x="601209" y="684418"/>
                      <a:pt x="576794" y="695678"/>
                    </a:cubicBezTo>
                    <a:cubicBezTo>
                      <a:pt x="552328" y="706939"/>
                      <a:pt x="487888" y="699875"/>
                      <a:pt x="486966" y="724802"/>
                    </a:cubicBezTo>
                    <a:cubicBezTo>
                      <a:pt x="485994" y="749728"/>
                      <a:pt x="484100" y="778903"/>
                      <a:pt x="464394" y="781207"/>
                    </a:cubicBezTo>
                    <a:cubicBezTo>
                      <a:pt x="444586" y="783612"/>
                      <a:pt x="435219" y="795794"/>
                      <a:pt x="430562" y="782640"/>
                    </a:cubicBezTo>
                    <a:cubicBezTo>
                      <a:pt x="425853" y="769485"/>
                      <a:pt x="404663" y="730893"/>
                      <a:pt x="387311" y="745019"/>
                    </a:cubicBezTo>
                    <a:cubicBezTo>
                      <a:pt x="369909" y="759146"/>
                      <a:pt x="360491" y="766158"/>
                      <a:pt x="356243" y="791136"/>
                    </a:cubicBezTo>
                    <a:cubicBezTo>
                      <a:pt x="351994" y="816063"/>
                      <a:pt x="342628" y="844265"/>
                      <a:pt x="319595" y="841911"/>
                    </a:cubicBezTo>
                    <a:cubicBezTo>
                      <a:pt x="296511" y="839505"/>
                      <a:pt x="274911" y="797278"/>
                      <a:pt x="260785" y="809460"/>
                    </a:cubicBezTo>
                    <a:cubicBezTo>
                      <a:pt x="246709" y="821744"/>
                      <a:pt x="232122" y="879428"/>
                      <a:pt x="202998" y="886799"/>
                    </a:cubicBezTo>
                    <a:lnTo>
                      <a:pt x="202998" y="886799"/>
                    </a:lnTo>
                    <a:cubicBezTo>
                      <a:pt x="194143" y="883369"/>
                      <a:pt x="180272" y="886287"/>
                      <a:pt x="171469" y="882346"/>
                    </a:cubicBezTo>
                    <a:cubicBezTo>
                      <a:pt x="158724" y="876716"/>
                      <a:pt x="164405" y="863561"/>
                      <a:pt x="164866" y="853683"/>
                    </a:cubicBezTo>
                    <a:cubicBezTo>
                      <a:pt x="165378" y="843753"/>
                      <a:pt x="153094" y="839505"/>
                      <a:pt x="137585" y="830650"/>
                    </a:cubicBezTo>
                    <a:cubicBezTo>
                      <a:pt x="122076" y="821744"/>
                      <a:pt x="119722" y="817496"/>
                      <a:pt x="117316" y="801936"/>
                    </a:cubicBezTo>
                    <a:cubicBezTo>
                      <a:pt x="114962" y="786427"/>
                      <a:pt x="87681" y="797278"/>
                      <a:pt x="73145" y="795845"/>
                    </a:cubicBezTo>
                    <a:cubicBezTo>
                      <a:pt x="58557" y="794412"/>
                      <a:pt x="38800" y="738980"/>
                      <a:pt x="23752" y="723420"/>
                    </a:cubicBezTo>
                    <a:cubicBezTo>
                      <a:pt x="22524" y="722140"/>
                      <a:pt x="21193" y="721219"/>
                      <a:pt x="19964" y="720553"/>
                    </a:cubicBezTo>
                    <a:cubicBezTo>
                      <a:pt x="19964" y="720553"/>
                      <a:pt x="27028" y="709754"/>
                      <a:pt x="17610" y="700336"/>
                    </a:cubicBezTo>
                    <a:cubicBezTo>
                      <a:pt x="8243" y="690918"/>
                      <a:pt x="-48" y="665582"/>
                      <a:pt x="20067" y="658519"/>
                    </a:cubicBezTo>
                    <a:cubicBezTo>
                      <a:pt x="40182" y="651455"/>
                      <a:pt x="84405" y="644904"/>
                      <a:pt x="84405" y="619977"/>
                    </a:cubicBezTo>
                    <a:cubicBezTo>
                      <a:pt x="84405" y="595051"/>
                      <a:pt x="76881" y="590802"/>
                      <a:pt x="90086" y="567309"/>
                    </a:cubicBezTo>
                    <a:cubicBezTo>
                      <a:pt x="103241" y="543764"/>
                      <a:pt x="106056" y="520783"/>
                      <a:pt x="121053" y="515102"/>
                    </a:cubicBezTo>
                    <a:cubicBezTo>
                      <a:pt x="136101" y="509471"/>
                      <a:pt x="142704" y="504250"/>
                      <a:pt x="152582" y="484545"/>
                    </a:cubicBezTo>
                    <a:cubicBezTo>
                      <a:pt x="162460" y="464788"/>
                      <a:pt x="160567" y="459618"/>
                      <a:pt x="180324" y="438889"/>
                    </a:cubicBezTo>
                    <a:cubicBezTo>
                      <a:pt x="192198" y="426451"/>
                      <a:pt x="204380" y="415805"/>
                      <a:pt x="212365" y="405670"/>
                    </a:cubicBezTo>
                    <a:cubicBezTo>
                      <a:pt x="217586" y="398965"/>
                      <a:pt x="221015" y="392465"/>
                      <a:pt x="221219" y="385862"/>
                    </a:cubicBezTo>
                    <a:cubicBezTo>
                      <a:pt x="221731" y="369278"/>
                      <a:pt x="209447" y="349573"/>
                      <a:pt x="226389" y="341537"/>
                    </a:cubicBezTo>
                    <a:cubicBezTo>
                      <a:pt x="243331" y="333552"/>
                      <a:pt x="266364" y="336828"/>
                      <a:pt x="253209" y="314256"/>
                    </a:cubicBezTo>
                    <a:cubicBezTo>
                      <a:pt x="240055" y="291684"/>
                      <a:pt x="226850" y="279451"/>
                      <a:pt x="240055" y="267679"/>
                    </a:cubicBezTo>
                    <a:cubicBezTo>
                      <a:pt x="253209" y="255958"/>
                      <a:pt x="261194" y="240910"/>
                      <a:pt x="288424" y="239016"/>
                    </a:cubicBezTo>
                    <a:cubicBezTo>
                      <a:pt x="315756" y="237173"/>
                      <a:pt x="342986" y="243213"/>
                      <a:pt x="346262" y="222586"/>
                    </a:cubicBezTo>
                    <a:cubicBezTo>
                      <a:pt x="349589" y="201856"/>
                      <a:pt x="365097" y="166130"/>
                      <a:pt x="349077" y="161933"/>
                    </a:cubicBezTo>
                    <a:cubicBezTo>
                      <a:pt x="333107" y="157736"/>
                      <a:pt x="313811" y="147345"/>
                      <a:pt x="305315" y="133270"/>
                    </a:cubicBezTo>
                    <a:cubicBezTo>
                      <a:pt x="297586" y="120269"/>
                      <a:pt x="286172" y="118017"/>
                      <a:pt x="296050" y="105016"/>
                    </a:cubicBezTo>
                    <a:cubicBezTo>
                      <a:pt x="296921" y="103839"/>
                      <a:pt x="297944" y="102662"/>
                      <a:pt x="299224" y="101280"/>
                    </a:cubicBezTo>
                    <a:cubicBezTo>
                      <a:pt x="314272" y="84799"/>
                      <a:pt x="318469" y="77275"/>
                      <a:pt x="310484" y="68317"/>
                    </a:cubicBezTo>
                    <a:cubicBezTo>
                      <a:pt x="302499" y="59411"/>
                      <a:pt x="291239" y="49072"/>
                      <a:pt x="303882" y="36379"/>
                    </a:cubicBezTo>
                    <a:cubicBezTo>
                      <a:pt x="316575" y="23685"/>
                      <a:pt x="329320" y="192"/>
                      <a:pt x="334950" y="10019"/>
                    </a:cubicBezTo>
                    <a:cubicBezTo>
                      <a:pt x="340580" y="19898"/>
                      <a:pt x="343395" y="29827"/>
                      <a:pt x="350459" y="25067"/>
                    </a:cubicBezTo>
                    <a:cubicBezTo>
                      <a:pt x="357522" y="20409"/>
                      <a:pt x="358495" y="10991"/>
                      <a:pt x="363613" y="18055"/>
                    </a:cubicBezTo>
                    <a:cubicBezTo>
                      <a:pt x="368783" y="25067"/>
                      <a:pt x="383421" y="44415"/>
                      <a:pt x="389052" y="36379"/>
                    </a:cubicBezTo>
                    <a:cubicBezTo>
                      <a:pt x="394682" y="28394"/>
                      <a:pt x="391815" y="22764"/>
                      <a:pt x="401745" y="32182"/>
                    </a:cubicBezTo>
                    <a:cubicBezTo>
                      <a:pt x="411624" y="41599"/>
                      <a:pt x="442180" y="72105"/>
                      <a:pt x="436550" y="80653"/>
                    </a:cubicBezTo>
                    <a:cubicBezTo>
                      <a:pt x="430920" y="89098"/>
                      <a:pt x="422423" y="97083"/>
                      <a:pt x="439365" y="104146"/>
                    </a:cubicBezTo>
                    <a:cubicBezTo>
                      <a:pt x="456307" y="111261"/>
                      <a:pt x="462859" y="95752"/>
                      <a:pt x="474170" y="108906"/>
                    </a:cubicBezTo>
                    <a:cubicBezTo>
                      <a:pt x="485482" y="122060"/>
                      <a:pt x="495309" y="127230"/>
                      <a:pt x="499557" y="139002"/>
                    </a:cubicBezTo>
                    <a:cubicBezTo>
                      <a:pt x="503806" y="150724"/>
                      <a:pt x="510818" y="176111"/>
                      <a:pt x="525866" y="168126"/>
                    </a:cubicBezTo>
                    <a:cubicBezTo>
                      <a:pt x="540914" y="160141"/>
                      <a:pt x="547977" y="147959"/>
                      <a:pt x="560211" y="157787"/>
                    </a:cubicBezTo>
                    <a:cubicBezTo>
                      <a:pt x="572392" y="167665"/>
                      <a:pt x="584165" y="183635"/>
                      <a:pt x="597831" y="183123"/>
                    </a:cubicBezTo>
                    <a:cubicBezTo>
                      <a:pt x="611445" y="182662"/>
                      <a:pt x="615182" y="177032"/>
                      <a:pt x="621273" y="183635"/>
                    </a:cubicBezTo>
                    <a:cubicBezTo>
                      <a:pt x="627415" y="190237"/>
                      <a:pt x="628797" y="198171"/>
                      <a:pt x="651881" y="192080"/>
                    </a:cubicBezTo>
                    <a:cubicBezTo>
                      <a:pt x="674965" y="185989"/>
                      <a:pt x="695643" y="179386"/>
                      <a:pt x="715349" y="184556"/>
                    </a:cubicBezTo>
                    <a:cubicBezTo>
                      <a:pt x="735157" y="189777"/>
                      <a:pt x="807070" y="261229"/>
                      <a:pt x="868696" y="254166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9" name="Google Shape;979;p79"/>
              <p:cNvSpPr/>
              <p:nvPr/>
            </p:nvSpPr>
            <p:spPr>
              <a:xfrm>
                <a:off x="5006246" y="5062468"/>
                <a:ext cx="491365" cy="783113"/>
              </a:xfrm>
              <a:custGeom>
                <a:rect b="b" l="l" r="r" t="t"/>
                <a:pathLst>
                  <a:path extrusionOk="0" h="783113" w="491365">
                    <a:moveTo>
                      <a:pt x="481999" y="183304"/>
                    </a:moveTo>
                    <a:cubicBezTo>
                      <a:pt x="473195" y="196458"/>
                      <a:pt x="465057" y="209919"/>
                      <a:pt x="447808" y="214986"/>
                    </a:cubicBezTo>
                    <a:cubicBezTo>
                      <a:pt x="430508" y="220002"/>
                      <a:pt x="430252" y="223483"/>
                      <a:pt x="413002" y="240425"/>
                    </a:cubicBezTo>
                    <a:cubicBezTo>
                      <a:pt x="407014" y="246208"/>
                      <a:pt x="397597" y="253221"/>
                      <a:pt x="388639" y="261154"/>
                    </a:cubicBezTo>
                    <a:cubicBezTo>
                      <a:pt x="371492" y="276356"/>
                      <a:pt x="356086" y="295243"/>
                      <a:pt x="370315" y="316893"/>
                    </a:cubicBezTo>
                    <a:cubicBezTo>
                      <a:pt x="391915" y="349805"/>
                      <a:pt x="388844" y="365160"/>
                      <a:pt x="372823" y="377700"/>
                    </a:cubicBezTo>
                    <a:cubicBezTo>
                      <a:pt x="356854" y="390240"/>
                      <a:pt x="354295" y="394284"/>
                      <a:pt x="352452" y="411839"/>
                    </a:cubicBezTo>
                    <a:cubicBezTo>
                      <a:pt x="350558" y="429396"/>
                      <a:pt x="346208" y="460157"/>
                      <a:pt x="364071" y="454834"/>
                    </a:cubicBezTo>
                    <a:cubicBezTo>
                      <a:pt x="381934" y="449511"/>
                      <a:pt x="429893" y="428474"/>
                      <a:pt x="404813" y="459543"/>
                    </a:cubicBezTo>
                    <a:cubicBezTo>
                      <a:pt x="379682" y="490611"/>
                      <a:pt x="381576" y="488718"/>
                      <a:pt x="382856" y="501565"/>
                    </a:cubicBezTo>
                    <a:cubicBezTo>
                      <a:pt x="384084" y="514412"/>
                      <a:pt x="384749" y="524137"/>
                      <a:pt x="374052" y="524751"/>
                    </a:cubicBezTo>
                    <a:cubicBezTo>
                      <a:pt x="363406" y="525417"/>
                      <a:pt x="330187" y="528488"/>
                      <a:pt x="333003" y="546402"/>
                    </a:cubicBezTo>
                    <a:cubicBezTo>
                      <a:pt x="335817" y="564265"/>
                      <a:pt x="364071" y="593440"/>
                      <a:pt x="350866" y="609102"/>
                    </a:cubicBezTo>
                    <a:cubicBezTo>
                      <a:pt x="337711" y="624764"/>
                      <a:pt x="319848" y="642986"/>
                      <a:pt x="338684" y="656754"/>
                    </a:cubicBezTo>
                    <a:cubicBezTo>
                      <a:pt x="357468" y="670523"/>
                      <a:pt x="365965" y="691867"/>
                      <a:pt x="354295" y="708194"/>
                    </a:cubicBezTo>
                    <a:cubicBezTo>
                      <a:pt x="342727" y="724471"/>
                      <a:pt x="297174" y="782923"/>
                      <a:pt x="255203" y="778009"/>
                    </a:cubicBezTo>
                    <a:cubicBezTo>
                      <a:pt x="263392" y="771509"/>
                      <a:pt x="265747" y="762909"/>
                      <a:pt x="271531" y="747043"/>
                    </a:cubicBezTo>
                    <a:cubicBezTo>
                      <a:pt x="278747" y="727286"/>
                      <a:pt x="254947" y="726057"/>
                      <a:pt x="248037" y="724471"/>
                    </a:cubicBezTo>
                    <a:cubicBezTo>
                      <a:pt x="241127" y="722935"/>
                      <a:pt x="236418" y="718533"/>
                      <a:pt x="226437" y="708194"/>
                    </a:cubicBezTo>
                    <a:cubicBezTo>
                      <a:pt x="216406" y="697804"/>
                      <a:pt x="207039" y="721656"/>
                      <a:pt x="201971" y="728259"/>
                    </a:cubicBezTo>
                    <a:cubicBezTo>
                      <a:pt x="196955" y="734810"/>
                      <a:pt x="185951" y="720734"/>
                      <a:pt x="175100" y="720120"/>
                    </a:cubicBezTo>
                    <a:cubicBezTo>
                      <a:pt x="164249" y="719506"/>
                      <a:pt x="161895" y="699698"/>
                      <a:pt x="164710" y="690024"/>
                    </a:cubicBezTo>
                    <a:cubicBezTo>
                      <a:pt x="167371" y="680708"/>
                      <a:pt x="158977" y="679685"/>
                      <a:pt x="158261" y="679583"/>
                    </a:cubicBezTo>
                    <a:cubicBezTo>
                      <a:pt x="160871" y="670216"/>
                      <a:pt x="136763" y="653018"/>
                      <a:pt x="139476" y="643242"/>
                    </a:cubicBezTo>
                    <a:cubicBezTo>
                      <a:pt x="142138" y="633415"/>
                      <a:pt x="154012" y="628091"/>
                      <a:pt x="154729" y="617240"/>
                    </a:cubicBezTo>
                    <a:cubicBezTo>
                      <a:pt x="155445" y="606184"/>
                      <a:pt x="143417" y="601015"/>
                      <a:pt x="137377" y="593696"/>
                    </a:cubicBezTo>
                    <a:cubicBezTo>
                      <a:pt x="125503" y="579211"/>
                      <a:pt x="173155" y="577215"/>
                      <a:pt x="175049" y="564163"/>
                    </a:cubicBezTo>
                    <a:cubicBezTo>
                      <a:pt x="176226" y="556127"/>
                      <a:pt x="165170" y="549678"/>
                      <a:pt x="159387" y="546709"/>
                    </a:cubicBezTo>
                    <a:cubicBezTo>
                      <a:pt x="151197" y="542410"/>
                      <a:pt x="141524" y="540516"/>
                      <a:pt x="133948" y="535039"/>
                    </a:cubicBezTo>
                    <a:cubicBezTo>
                      <a:pt x="120487" y="525366"/>
                      <a:pt x="126834" y="508731"/>
                      <a:pt x="123660" y="495013"/>
                    </a:cubicBezTo>
                    <a:cubicBezTo>
                      <a:pt x="122073" y="488411"/>
                      <a:pt x="118900" y="482320"/>
                      <a:pt x="114550" y="477099"/>
                    </a:cubicBezTo>
                    <a:cubicBezTo>
                      <a:pt x="107026" y="467988"/>
                      <a:pt x="96686" y="461590"/>
                      <a:pt x="86245" y="456165"/>
                    </a:cubicBezTo>
                    <a:cubicBezTo>
                      <a:pt x="80461" y="453145"/>
                      <a:pt x="78312" y="452377"/>
                      <a:pt x="76878" y="445365"/>
                    </a:cubicBezTo>
                    <a:cubicBezTo>
                      <a:pt x="75445" y="438557"/>
                      <a:pt x="75752" y="431290"/>
                      <a:pt x="77799" y="424584"/>
                    </a:cubicBezTo>
                    <a:cubicBezTo>
                      <a:pt x="79437" y="419363"/>
                      <a:pt x="81434" y="414245"/>
                      <a:pt x="79847" y="408717"/>
                    </a:cubicBezTo>
                    <a:cubicBezTo>
                      <a:pt x="78107" y="402627"/>
                      <a:pt x="73193" y="397457"/>
                      <a:pt x="68945" y="393004"/>
                    </a:cubicBezTo>
                    <a:cubicBezTo>
                      <a:pt x="63161" y="387015"/>
                      <a:pt x="56712" y="381743"/>
                      <a:pt x="49290" y="377904"/>
                    </a:cubicBezTo>
                    <a:cubicBezTo>
                      <a:pt x="42380" y="374322"/>
                      <a:pt x="34395" y="372582"/>
                      <a:pt x="27895" y="368384"/>
                    </a:cubicBezTo>
                    <a:cubicBezTo>
                      <a:pt x="22009" y="364494"/>
                      <a:pt x="19603" y="358659"/>
                      <a:pt x="17095" y="352313"/>
                    </a:cubicBezTo>
                    <a:cubicBezTo>
                      <a:pt x="15355" y="347757"/>
                      <a:pt x="13513" y="341769"/>
                      <a:pt x="7678" y="341769"/>
                    </a:cubicBezTo>
                    <a:cubicBezTo>
                      <a:pt x="7678" y="341769"/>
                      <a:pt x="12131" y="310802"/>
                      <a:pt x="21088" y="303739"/>
                    </a:cubicBezTo>
                    <a:cubicBezTo>
                      <a:pt x="30096" y="296727"/>
                      <a:pt x="26257" y="286337"/>
                      <a:pt x="21088" y="272722"/>
                    </a:cubicBezTo>
                    <a:cubicBezTo>
                      <a:pt x="15918" y="259107"/>
                      <a:pt x="11158" y="243598"/>
                      <a:pt x="17044" y="239810"/>
                    </a:cubicBezTo>
                    <a:cubicBezTo>
                      <a:pt x="22982" y="236074"/>
                      <a:pt x="32758" y="231365"/>
                      <a:pt x="26462" y="223381"/>
                    </a:cubicBezTo>
                    <a:cubicBezTo>
                      <a:pt x="20116" y="215396"/>
                      <a:pt x="15663" y="191851"/>
                      <a:pt x="28459" y="177776"/>
                    </a:cubicBezTo>
                    <a:cubicBezTo>
                      <a:pt x="41305" y="163649"/>
                      <a:pt x="60550" y="138722"/>
                      <a:pt x="48317" y="130226"/>
                    </a:cubicBezTo>
                    <a:cubicBezTo>
                      <a:pt x="36085" y="121832"/>
                      <a:pt x="9315" y="131659"/>
                      <a:pt x="18733" y="113796"/>
                    </a:cubicBezTo>
                    <a:cubicBezTo>
                      <a:pt x="28100" y="95933"/>
                      <a:pt x="30813" y="87385"/>
                      <a:pt x="28100" y="82267"/>
                    </a:cubicBezTo>
                    <a:cubicBezTo>
                      <a:pt x="29431" y="82113"/>
                      <a:pt x="30659" y="81294"/>
                      <a:pt x="31734" y="79656"/>
                    </a:cubicBezTo>
                    <a:cubicBezTo>
                      <a:pt x="36750" y="72132"/>
                      <a:pt x="34242" y="62049"/>
                      <a:pt x="49904" y="64608"/>
                    </a:cubicBezTo>
                    <a:cubicBezTo>
                      <a:pt x="65567" y="67116"/>
                      <a:pt x="102573" y="68959"/>
                      <a:pt x="120794" y="58978"/>
                    </a:cubicBezTo>
                    <a:cubicBezTo>
                      <a:pt x="138913" y="48946"/>
                      <a:pt x="130826" y="40193"/>
                      <a:pt x="150225" y="38300"/>
                    </a:cubicBezTo>
                    <a:cubicBezTo>
                      <a:pt x="169675" y="36406"/>
                      <a:pt x="185337" y="48332"/>
                      <a:pt x="190353" y="30162"/>
                    </a:cubicBezTo>
                    <a:cubicBezTo>
                      <a:pt x="195369" y="11991"/>
                      <a:pt x="198542" y="3802"/>
                      <a:pt x="213590" y="9432"/>
                    </a:cubicBezTo>
                    <a:cubicBezTo>
                      <a:pt x="228639" y="15062"/>
                      <a:pt x="257455" y="30776"/>
                      <a:pt x="277519" y="28882"/>
                    </a:cubicBezTo>
                    <a:cubicBezTo>
                      <a:pt x="297583" y="27039"/>
                      <a:pt x="309509" y="14448"/>
                      <a:pt x="315753" y="25145"/>
                    </a:cubicBezTo>
                    <a:cubicBezTo>
                      <a:pt x="322049" y="35792"/>
                      <a:pt x="331416" y="51454"/>
                      <a:pt x="347692" y="46438"/>
                    </a:cubicBezTo>
                    <a:cubicBezTo>
                      <a:pt x="364071" y="41422"/>
                      <a:pt x="390380" y="28267"/>
                      <a:pt x="399746" y="24480"/>
                    </a:cubicBezTo>
                    <a:cubicBezTo>
                      <a:pt x="402151" y="23559"/>
                      <a:pt x="406144" y="22279"/>
                      <a:pt x="410597" y="20744"/>
                    </a:cubicBezTo>
                    <a:cubicBezTo>
                      <a:pt x="411314" y="21255"/>
                      <a:pt x="419196" y="27397"/>
                      <a:pt x="411825" y="45363"/>
                    </a:cubicBezTo>
                    <a:cubicBezTo>
                      <a:pt x="404045" y="64199"/>
                      <a:pt x="389458" y="90046"/>
                      <a:pt x="402868" y="90763"/>
                    </a:cubicBezTo>
                    <a:cubicBezTo>
                      <a:pt x="416278" y="91480"/>
                      <a:pt x="433630" y="102842"/>
                      <a:pt x="442689" y="115997"/>
                    </a:cubicBezTo>
                    <a:cubicBezTo>
                      <a:pt x="451800" y="129151"/>
                      <a:pt x="460246" y="143892"/>
                      <a:pt x="467155" y="149829"/>
                    </a:cubicBezTo>
                    <a:cubicBezTo>
                      <a:pt x="474065" y="155818"/>
                      <a:pt x="490700" y="170252"/>
                      <a:pt x="481948" y="18340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0" name="Google Shape;980;p79"/>
              <p:cNvSpPr/>
              <p:nvPr/>
            </p:nvSpPr>
            <p:spPr>
              <a:xfrm>
                <a:off x="3498522" y="2963278"/>
                <a:ext cx="1837501" cy="1515042"/>
              </a:xfrm>
              <a:custGeom>
                <a:rect b="b" l="l" r="r" t="t"/>
                <a:pathLst>
                  <a:path extrusionOk="0" h="1515042" w="1837501">
                    <a:moveTo>
                      <a:pt x="1829824" y="1342297"/>
                    </a:moveTo>
                    <a:cubicBezTo>
                      <a:pt x="1823528" y="1366148"/>
                      <a:pt x="1807252" y="1360518"/>
                      <a:pt x="1780278" y="1356116"/>
                    </a:cubicBezTo>
                    <a:cubicBezTo>
                      <a:pt x="1753355" y="1351714"/>
                      <a:pt x="1718857" y="1373673"/>
                      <a:pt x="1703144" y="1374952"/>
                    </a:cubicBezTo>
                    <a:cubicBezTo>
                      <a:pt x="1700329" y="1375157"/>
                      <a:pt x="1699151" y="1377460"/>
                      <a:pt x="1699254" y="1381248"/>
                    </a:cubicBezTo>
                    <a:cubicBezTo>
                      <a:pt x="1675965" y="1388157"/>
                      <a:pt x="1657027" y="1360211"/>
                      <a:pt x="1635786" y="1351459"/>
                    </a:cubicBezTo>
                    <a:cubicBezTo>
                      <a:pt x="1614442" y="1342706"/>
                      <a:pt x="1562081" y="1372137"/>
                      <a:pt x="1545139" y="1387185"/>
                    </a:cubicBezTo>
                    <a:cubicBezTo>
                      <a:pt x="1528197" y="1402233"/>
                      <a:pt x="1521339" y="1378740"/>
                      <a:pt x="1518780" y="1369015"/>
                    </a:cubicBezTo>
                    <a:cubicBezTo>
                      <a:pt x="1516323" y="1359290"/>
                      <a:pt x="1483360" y="1362719"/>
                      <a:pt x="1466777" y="1364306"/>
                    </a:cubicBezTo>
                    <a:cubicBezTo>
                      <a:pt x="1450142" y="1365841"/>
                      <a:pt x="1443539" y="1338918"/>
                      <a:pt x="1443283" y="1329142"/>
                    </a:cubicBezTo>
                    <a:cubicBezTo>
                      <a:pt x="1442976" y="1319417"/>
                      <a:pt x="1405970" y="1321618"/>
                      <a:pt x="1375260" y="1322591"/>
                    </a:cubicBezTo>
                    <a:cubicBezTo>
                      <a:pt x="1344498" y="1323512"/>
                      <a:pt x="1319111" y="1299712"/>
                      <a:pt x="1312815" y="1286250"/>
                    </a:cubicBezTo>
                    <a:cubicBezTo>
                      <a:pt x="1306571" y="1272738"/>
                      <a:pt x="1272994" y="1279034"/>
                      <a:pt x="1257025" y="1274990"/>
                    </a:cubicBezTo>
                    <a:cubicBezTo>
                      <a:pt x="1241056" y="1270895"/>
                      <a:pt x="1213468" y="1239827"/>
                      <a:pt x="1201797" y="1227952"/>
                    </a:cubicBezTo>
                    <a:cubicBezTo>
                      <a:pt x="1190230" y="1216026"/>
                      <a:pt x="1172367" y="1230460"/>
                      <a:pt x="1157575" y="1248016"/>
                    </a:cubicBezTo>
                    <a:cubicBezTo>
                      <a:pt x="1142885" y="1265623"/>
                      <a:pt x="1135668" y="1262450"/>
                      <a:pt x="1119955" y="1270281"/>
                    </a:cubicBezTo>
                    <a:cubicBezTo>
                      <a:pt x="1104292" y="1278112"/>
                      <a:pt x="1107414" y="1299456"/>
                      <a:pt x="1107159" y="1311945"/>
                    </a:cubicBezTo>
                    <a:cubicBezTo>
                      <a:pt x="1106800" y="1324485"/>
                      <a:pt x="1086122" y="1332623"/>
                      <a:pt x="1077062" y="1339891"/>
                    </a:cubicBezTo>
                    <a:cubicBezTo>
                      <a:pt x="1067952" y="1347057"/>
                      <a:pt x="1058534" y="1374389"/>
                      <a:pt x="1047273" y="1394555"/>
                    </a:cubicBezTo>
                    <a:cubicBezTo>
                      <a:pt x="1036013" y="1414773"/>
                      <a:pt x="1001054" y="1403666"/>
                      <a:pt x="978482" y="1404895"/>
                    </a:cubicBezTo>
                    <a:cubicBezTo>
                      <a:pt x="955910" y="1406123"/>
                      <a:pt x="953556" y="1433251"/>
                      <a:pt x="951048" y="1456334"/>
                    </a:cubicBezTo>
                    <a:cubicBezTo>
                      <a:pt x="948488" y="1479367"/>
                      <a:pt x="919467" y="1492419"/>
                      <a:pt x="909640" y="1495234"/>
                    </a:cubicBezTo>
                    <a:cubicBezTo>
                      <a:pt x="900017" y="1497947"/>
                      <a:pt x="882717" y="1510999"/>
                      <a:pt x="881591" y="1511818"/>
                    </a:cubicBezTo>
                    <a:cubicBezTo>
                      <a:pt x="882257" y="1510999"/>
                      <a:pt x="882717" y="1510180"/>
                      <a:pt x="883024" y="1509361"/>
                    </a:cubicBezTo>
                    <a:cubicBezTo>
                      <a:pt x="883639" y="1507774"/>
                      <a:pt x="883639" y="1506239"/>
                      <a:pt x="883076" y="1504754"/>
                    </a:cubicBezTo>
                    <a:cubicBezTo>
                      <a:pt x="883024" y="1504498"/>
                      <a:pt x="882922" y="1504191"/>
                      <a:pt x="882769" y="1503936"/>
                    </a:cubicBezTo>
                    <a:cubicBezTo>
                      <a:pt x="882564" y="1503424"/>
                      <a:pt x="882257" y="1502861"/>
                      <a:pt x="881847" y="1502349"/>
                    </a:cubicBezTo>
                    <a:cubicBezTo>
                      <a:pt x="881642" y="1502144"/>
                      <a:pt x="881489" y="1501837"/>
                      <a:pt x="881233" y="1501581"/>
                    </a:cubicBezTo>
                    <a:cubicBezTo>
                      <a:pt x="880977" y="1501274"/>
                      <a:pt x="880670" y="1500916"/>
                      <a:pt x="880312" y="1500557"/>
                    </a:cubicBezTo>
                    <a:cubicBezTo>
                      <a:pt x="880004" y="1500199"/>
                      <a:pt x="879595" y="1499841"/>
                      <a:pt x="879288" y="1499533"/>
                    </a:cubicBezTo>
                    <a:cubicBezTo>
                      <a:pt x="878930" y="1499226"/>
                      <a:pt x="878469" y="1498868"/>
                      <a:pt x="878162" y="1498561"/>
                    </a:cubicBezTo>
                    <a:cubicBezTo>
                      <a:pt x="877292" y="1497896"/>
                      <a:pt x="876473" y="1497230"/>
                      <a:pt x="875449" y="1496667"/>
                    </a:cubicBezTo>
                    <a:cubicBezTo>
                      <a:pt x="874528" y="1496002"/>
                      <a:pt x="873504" y="1495439"/>
                      <a:pt x="872429" y="1494825"/>
                    </a:cubicBezTo>
                    <a:lnTo>
                      <a:pt x="872429" y="1494825"/>
                    </a:lnTo>
                    <a:cubicBezTo>
                      <a:pt x="870843" y="1493903"/>
                      <a:pt x="869102" y="1493033"/>
                      <a:pt x="867311" y="1492214"/>
                    </a:cubicBezTo>
                    <a:lnTo>
                      <a:pt x="867311" y="1492214"/>
                    </a:lnTo>
                    <a:cubicBezTo>
                      <a:pt x="866134" y="1491600"/>
                      <a:pt x="864905" y="1491088"/>
                      <a:pt x="863626" y="1490576"/>
                    </a:cubicBezTo>
                    <a:cubicBezTo>
                      <a:pt x="863011" y="1490320"/>
                      <a:pt x="862346" y="1490013"/>
                      <a:pt x="861681" y="1489757"/>
                    </a:cubicBezTo>
                    <a:cubicBezTo>
                      <a:pt x="859787" y="1488938"/>
                      <a:pt x="857791" y="1488222"/>
                      <a:pt x="855897" y="1487505"/>
                    </a:cubicBezTo>
                    <a:cubicBezTo>
                      <a:pt x="851956" y="1486072"/>
                      <a:pt x="848066" y="1484742"/>
                      <a:pt x="844534" y="1483564"/>
                    </a:cubicBezTo>
                    <a:cubicBezTo>
                      <a:pt x="843408" y="1483155"/>
                      <a:pt x="842231" y="1482797"/>
                      <a:pt x="841156" y="1482438"/>
                    </a:cubicBezTo>
                    <a:cubicBezTo>
                      <a:pt x="839569" y="1481875"/>
                      <a:pt x="838034" y="1481363"/>
                      <a:pt x="836703" y="1480903"/>
                    </a:cubicBezTo>
                    <a:cubicBezTo>
                      <a:pt x="820426" y="1475272"/>
                      <a:pt x="808501" y="1447070"/>
                      <a:pt x="799083" y="1431408"/>
                    </a:cubicBezTo>
                    <a:cubicBezTo>
                      <a:pt x="789665" y="1415745"/>
                      <a:pt x="745186" y="1411958"/>
                      <a:pt x="733260" y="1410064"/>
                    </a:cubicBezTo>
                    <a:cubicBezTo>
                      <a:pt x="721334" y="1408170"/>
                      <a:pt x="722614" y="1389386"/>
                      <a:pt x="736997" y="1374338"/>
                    </a:cubicBezTo>
                    <a:cubicBezTo>
                      <a:pt x="751431" y="1359290"/>
                      <a:pt x="724457" y="1345470"/>
                      <a:pt x="711917" y="1324792"/>
                    </a:cubicBezTo>
                    <a:cubicBezTo>
                      <a:pt x="699377" y="1304113"/>
                      <a:pt x="710688" y="1289065"/>
                      <a:pt x="691852" y="1226365"/>
                    </a:cubicBezTo>
                    <a:cubicBezTo>
                      <a:pt x="673068" y="1163665"/>
                      <a:pt x="613490" y="1176819"/>
                      <a:pt x="578992" y="1178099"/>
                    </a:cubicBezTo>
                    <a:cubicBezTo>
                      <a:pt x="544494" y="1179327"/>
                      <a:pt x="555806" y="1188745"/>
                      <a:pt x="534462" y="1173032"/>
                    </a:cubicBezTo>
                    <a:cubicBezTo>
                      <a:pt x="513118" y="1157369"/>
                      <a:pt x="342574" y="1178099"/>
                      <a:pt x="318159" y="1178099"/>
                    </a:cubicBezTo>
                    <a:cubicBezTo>
                      <a:pt x="293744" y="1178099"/>
                      <a:pt x="229150" y="1203793"/>
                      <a:pt x="210315" y="1206301"/>
                    </a:cubicBezTo>
                    <a:cubicBezTo>
                      <a:pt x="195420" y="1208246"/>
                      <a:pt x="170647" y="1191765"/>
                      <a:pt x="161025" y="1184804"/>
                    </a:cubicBezTo>
                    <a:cubicBezTo>
                      <a:pt x="160666" y="1182757"/>
                      <a:pt x="159745" y="1180505"/>
                      <a:pt x="158107" y="1177894"/>
                    </a:cubicBezTo>
                    <a:cubicBezTo>
                      <a:pt x="150122" y="1165200"/>
                      <a:pt x="139323" y="1133722"/>
                      <a:pt x="148689" y="1099890"/>
                    </a:cubicBezTo>
                    <a:cubicBezTo>
                      <a:pt x="158107" y="1066006"/>
                      <a:pt x="160462" y="1019429"/>
                      <a:pt x="142598" y="1004381"/>
                    </a:cubicBezTo>
                    <a:cubicBezTo>
                      <a:pt x="124735" y="989333"/>
                      <a:pt x="81945" y="979915"/>
                      <a:pt x="93257" y="953606"/>
                    </a:cubicBezTo>
                    <a:cubicBezTo>
                      <a:pt x="104517" y="927298"/>
                      <a:pt x="131798" y="883996"/>
                      <a:pt x="125656" y="857688"/>
                    </a:cubicBezTo>
                    <a:cubicBezTo>
                      <a:pt x="119565" y="831328"/>
                      <a:pt x="110148" y="823855"/>
                      <a:pt x="113935" y="808295"/>
                    </a:cubicBezTo>
                    <a:cubicBezTo>
                      <a:pt x="117672" y="792787"/>
                      <a:pt x="125656" y="788078"/>
                      <a:pt x="120026" y="775384"/>
                    </a:cubicBezTo>
                    <a:cubicBezTo>
                      <a:pt x="114396" y="762691"/>
                      <a:pt x="100781" y="756139"/>
                      <a:pt x="113935" y="745288"/>
                    </a:cubicBezTo>
                    <a:cubicBezTo>
                      <a:pt x="127090" y="734488"/>
                      <a:pt x="158107" y="722716"/>
                      <a:pt x="154831" y="698250"/>
                    </a:cubicBezTo>
                    <a:cubicBezTo>
                      <a:pt x="151555" y="673784"/>
                      <a:pt x="144902" y="660169"/>
                      <a:pt x="144032" y="637597"/>
                    </a:cubicBezTo>
                    <a:cubicBezTo>
                      <a:pt x="143059" y="615025"/>
                      <a:pt x="143519" y="608422"/>
                      <a:pt x="127090" y="585850"/>
                    </a:cubicBezTo>
                    <a:cubicBezTo>
                      <a:pt x="110608" y="563278"/>
                      <a:pt x="93257" y="551506"/>
                      <a:pt x="86603" y="536918"/>
                    </a:cubicBezTo>
                    <a:cubicBezTo>
                      <a:pt x="80052" y="522382"/>
                      <a:pt x="49956" y="511992"/>
                      <a:pt x="40077" y="496483"/>
                    </a:cubicBezTo>
                    <a:cubicBezTo>
                      <a:pt x="31683" y="483329"/>
                      <a:pt x="18170" y="439260"/>
                      <a:pt x="7678" y="429739"/>
                    </a:cubicBezTo>
                    <a:cubicBezTo>
                      <a:pt x="13308" y="428562"/>
                      <a:pt x="26411" y="424467"/>
                      <a:pt x="41254" y="410904"/>
                    </a:cubicBezTo>
                    <a:cubicBezTo>
                      <a:pt x="61011" y="392785"/>
                      <a:pt x="67819" y="383162"/>
                      <a:pt x="68791" y="364378"/>
                    </a:cubicBezTo>
                    <a:cubicBezTo>
                      <a:pt x="69712" y="345593"/>
                      <a:pt x="66181" y="337045"/>
                      <a:pt x="73449" y="329828"/>
                    </a:cubicBezTo>
                    <a:cubicBezTo>
                      <a:pt x="80768" y="322509"/>
                      <a:pt x="88088" y="314268"/>
                      <a:pt x="93923" y="302292"/>
                    </a:cubicBezTo>
                    <a:cubicBezTo>
                      <a:pt x="99809" y="290314"/>
                      <a:pt x="115112" y="268203"/>
                      <a:pt x="122381" y="257813"/>
                    </a:cubicBezTo>
                    <a:cubicBezTo>
                      <a:pt x="129700" y="247473"/>
                      <a:pt x="154627" y="236213"/>
                      <a:pt x="164505" y="225413"/>
                    </a:cubicBezTo>
                    <a:cubicBezTo>
                      <a:pt x="174384" y="214562"/>
                      <a:pt x="223520" y="167780"/>
                      <a:pt x="229150" y="139117"/>
                    </a:cubicBezTo>
                    <a:cubicBezTo>
                      <a:pt x="234780" y="110454"/>
                      <a:pt x="226540" y="89520"/>
                      <a:pt x="241383" y="85016"/>
                    </a:cubicBezTo>
                    <a:cubicBezTo>
                      <a:pt x="256175" y="80614"/>
                      <a:pt x="281818" y="79642"/>
                      <a:pt x="282535" y="65976"/>
                    </a:cubicBezTo>
                    <a:cubicBezTo>
                      <a:pt x="283252" y="52361"/>
                      <a:pt x="284122" y="44837"/>
                      <a:pt x="295434" y="35879"/>
                    </a:cubicBezTo>
                    <a:cubicBezTo>
                      <a:pt x="306694" y="26974"/>
                      <a:pt x="343700" y="9110"/>
                      <a:pt x="340834" y="32143"/>
                    </a:cubicBezTo>
                    <a:cubicBezTo>
                      <a:pt x="338018" y="55176"/>
                      <a:pt x="341089" y="89981"/>
                      <a:pt x="356803" y="83839"/>
                    </a:cubicBezTo>
                    <a:cubicBezTo>
                      <a:pt x="372516" y="77748"/>
                      <a:pt x="391096" y="72834"/>
                      <a:pt x="404506" y="62700"/>
                    </a:cubicBezTo>
                    <a:cubicBezTo>
                      <a:pt x="417917" y="52565"/>
                      <a:pt x="467770" y="9776"/>
                      <a:pt x="483739" y="7882"/>
                    </a:cubicBezTo>
                    <a:cubicBezTo>
                      <a:pt x="489471" y="7216"/>
                      <a:pt x="500885" y="8291"/>
                      <a:pt x="513733" y="9468"/>
                    </a:cubicBezTo>
                    <a:cubicBezTo>
                      <a:pt x="515780" y="23595"/>
                      <a:pt x="523714" y="78976"/>
                      <a:pt x="523151" y="98375"/>
                    </a:cubicBezTo>
                    <a:cubicBezTo>
                      <a:pt x="522536" y="120589"/>
                      <a:pt x="497763" y="142239"/>
                      <a:pt x="486810" y="157646"/>
                    </a:cubicBezTo>
                    <a:cubicBezTo>
                      <a:pt x="475805" y="173001"/>
                      <a:pt x="468947" y="178938"/>
                      <a:pt x="449497" y="192758"/>
                    </a:cubicBezTo>
                    <a:cubicBezTo>
                      <a:pt x="430098" y="206578"/>
                      <a:pt x="460450" y="213436"/>
                      <a:pt x="472990" y="218811"/>
                    </a:cubicBezTo>
                    <a:cubicBezTo>
                      <a:pt x="485530" y="224134"/>
                      <a:pt x="489625" y="236367"/>
                      <a:pt x="494948" y="254844"/>
                    </a:cubicBezTo>
                    <a:cubicBezTo>
                      <a:pt x="500220" y="273372"/>
                      <a:pt x="509075" y="264876"/>
                      <a:pt x="527859" y="275266"/>
                    </a:cubicBezTo>
                    <a:cubicBezTo>
                      <a:pt x="546644" y="285606"/>
                      <a:pt x="571417" y="271172"/>
                      <a:pt x="608116" y="275266"/>
                    </a:cubicBezTo>
                    <a:cubicBezTo>
                      <a:pt x="644814" y="279310"/>
                      <a:pt x="701219" y="336994"/>
                      <a:pt x="699632" y="352042"/>
                    </a:cubicBezTo>
                    <a:cubicBezTo>
                      <a:pt x="698097" y="367090"/>
                      <a:pt x="667335" y="361460"/>
                      <a:pt x="663906" y="375280"/>
                    </a:cubicBezTo>
                    <a:cubicBezTo>
                      <a:pt x="660477" y="389099"/>
                      <a:pt x="690573" y="410699"/>
                      <a:pt x="699632" y="415408"/>
                    </a:cubicBezTo>
                    <a:cubicBezTo>
                      <a:pt x="708743" y="420117"/>
                      <a:pt x="709050" y="425389"/>
                      <a:pt x="712173" y="435165"/>
                    </a:cubicBezTo>
                    <a:cubicBezTo>
                      <a:pt x="715295" y="444890"/>
                      <a:pt x="731315" y="454308"/>
                      <a:pt x="742576" y="462446"/>
                    </a:cubicBezTo>
                    <a:cubicBezTo>
                      <a:pt x="753836" y="470584"/>
                      <a:pt x="763919" y="440488"/>
                      <a:pt x="769192" y="433936"/>
                    </a:cubicBezTo>
                    <a:cubicBezTo>
                      <a:pt x="774515" y="427334"/>
                      <a:pt x="785826" y="432708"/>
                      <a:pt x="798981" y="441819"/>
                    </a:cubicBezTo>
                    <a:cubicBezTo>
                      <a:pt x="812135" y="450878"/>
                      <a:pt x="814028" y="405734"/>
                      <a:pt x="826568" y="400411"/>
                    </a:cubicBezTo>
                    <a:cubicBezTo>
                      <a:pt x="839109" y="395088"/>
                      <a:pt x="847861" y="434295"/>
                      <a:pt x="847247" y="450315"/>
                    </a:cubicBezTo>
                    <a:cubicBezTo>
                      <a:pt x="846633" y="466285"/>
                      <a:pt x="884867" y="491365"/>
                      <a:pt x="893671" y="502932"/>
                    </a:cubicBezTo>
                    <a:cubicBezTo>
                      <a:pt x="902423" y="514551"/>
                      <a:pt x="881438" y="565633"/>
                      <a:pt x="881745" y="586925"/>
                    </a:cubicBezTo>
                    <a:cubicBezTo>
                      <a:pt x="882052" y="608269"/>
                      <a:pt x="909691" y="638672"/>
                      <a:pt x="921873" y="650239"/>
                    </a:cubicBezTo>
                    <a:cubicBezTo>
                      <a:pt x="934106" y="661858"/>
                      <a:pt x="923101" y="680694"/>
                      <a:pt x="928476" y="699120"/>
                    </a:cubicBezTo>
                    <a:cubicBezTo>
                      <a:pt x="933748" y="717648"/>
                      <a:pt x="965123" y="707924"/>
                      <a:pt x="992763" y="710432"/>
                    </a:cubicBezTo>
                    <a:cubicBezTo>
                      <a:pt x="1020351" y="712991"/>
                      <a:pt x="1036934" y="741193"/>
                      <a:pt x="1051368" y="755934"/>
                    </a:cubicBezTo>
                    <a:cubicBezTo>
                      <a:pt x="1065853" y="770675"/>
                      <a:pt x="1092162" y="782857"/>
                      <a:pt x="1115962" y="801078"/>
                    </a:cubicBezTo>
                    <a:cubicBezTo>
                      <a:pt x="1139814" y="819249"/>
                      <a:pt x="1125380" y="794168"/>
                      <a:pt x="1167709" y="801078"/>
                    </a:cubicBezTo>
                    <a:cubicBezTo>
                      <a:pt x="1210038" y="807988"/>
                      <a:pt x="1205329" y="857841"/>
                      <a:pt x="1204715" y="872531"/>
                    </a:cubicBezTo>
                    <a:cubicBezTo>
                      <a:pt x="1204101" y="887272"/>
                      <a:pt x="1222885" y="882563"/>
                      <a:pt x="1254261" y="880669"/>
                    </a:cubicBezTo>
                    <a:cubicBezTo>
                      <a:pt x="1285585" y="878776"/>
                      <a:pt x="1285585" y="930522"/>
                      <a:pt x="1291574" y="955296"/>
                    </a:cubicBezTo>
                    <a:cubicBezTo>
                      <a:pt x="1297511" y="980068"/>
                      <a:pt x="1312252" y="978175"/>
                      <a:pt x="1341427" y="978175"/>
                    </a:cubicBezTo>
                    <a:cubicBezTo>
                      <a:pt x="1370602" y="978175"/>
                      <a:pt x="1395324" y="996345"/>
                      <a:pt x="1415081" y="1006070"/>
                    </a:cubicBezTo>
                    <a:cubicBezTo>
                      <a:pt x="1434838" y="1015795"/>
                      <a:pt x="1504090" y="973773"/>
                      <a:pt x="1513865" y="967170"/>
                    </a:cubicBezTo>
                    <a:cubicBezTo>
                      <a:pt x="1523591" y="960567"/>
                      <a:pt x="1549285" y="961233"/>
                      <a:pt x="1560596" y="962768"/>
                    </a:cubicBezTo>
                    <a:cubicBezTo>
                      <a:pt x="1571908" y="964304"/>
                      <a:pt x="1572829" y="996294"/>
                      <a:pt x="1590078" y="1022039"/>
                    </a:cubicBezTo>
                    <a:cubicBezTo>
                      <a:pt x="1607276" y="1047734"/>
                      <a:pt x="1609477" y="1030536"/>
                      <a:pt x="1627648" y="1032378"/>
                    </a:cubicBezTo>
                    <a:cubicBezTo>
                      <a:pt x="1645818" y="1034272"/>
                      <a:pt x="1673457" y="1092878"/>
                      <a:pt x="1674685" y="1108591"/>
                    </a:cubicBezTo>
                    <a:cubicBezTo>
                      <a:pt x="1675914" y="1124253"/>
                      <a:pt x="1709439" y="1098559"/>
                      <a:pt x="1730169" y="1094772"/>
                    </a:cubicBezTo>
                    <a:cubicBezTo>
                      <a:pt x="1750898" y="1091035"/>
                      <a:pt x="1758064" y="1132392"/>
                      <a:pt x="1758678" y="1152456"/>
                    </a:cubicBezTo>
                    <a:cubicBezTo>
                      <a:pt x="1759139" y="1167709"/>
                      <a:pt x="1765230" y="1179583"/>
                      <a:pt x="1768045" y="1184394"/>
                    </a:cubicBezTo>
                    <a:cubicBezTo>
                      <a:pt x="1768045" y="1184446"/>
                      <a:pt x="1768045" y="1184548"/>
                      <a:pt x="1767994" y="1184599"/>
                    </a:cubicBezTo>
                    <a:cubicBezTo>
                      <a:pt x="1761800" y="1202207"/>
                      <a:pt x="1758268" y="1223550"/>
                      <a:pt x="1757143" y="1233326"/>
                    </a:cubicBezTo>
                    <a:cubicBezTo>
                      <a:pt x="1755249" y="1249654"/>
                      <a:pt x="1784731" y="1270332"/>
                      <a:pt x="1812882" y="1278470"/>
                    </a:cubicBezTo>
                    <a:cubicBezTo>
                      <a:pt x="1841135" y="1286609"/>
                      <a:pt x="1836120" y="1318599"/>
                      <a:pt x="1829824" y="134239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1" name="Google Shape;981;p79"/>
              <p:cNvSpPr/>
              <p:nvPr/>
            </p:nvSpPr>
            <p:spPr>
              <a:xfrm>
                <a:off x="5213884" y="5315944"/>
                <a:ext cx="445299" cy="660272"/>
              </a:xfrm>
              <a:custGeom>
                <a:rect b="b" l="l" r="r" t="t"/>
                <a:pathLst>
                  <a:path extrusionOk="0" h="660272" w="445299">
                    <a:moveTo>
                      <a:pt x="396332" y="414436"/>
                    </a:moveTo>
                    <a:cubicBezTo>
                      <a:pt x="373146" y="422319"/>
                      <a:pt x="379697" y="432657"/>
                      <a:pt x="376882" y="453643"/>
                    </a:cubicBezTo>
                    <a:cubicBezTo>
                      <a:pt x="374067" y="474628"/>
                      <a:pt x="341770" y="478108"/>
                      <a:pt x="322986" y="490341"/>
                    </a:cubicBezTo>
                    <a:cubicBezTo>
                      <a:pt x="304201" y="502575"/>
                      <a:pt x="269652" y="552172"/>
                      <a:pt x="269652" y="552172"/>
                    </a:cubicBezTo>
                    <a:lnTo>
                      <a:pt x="269652" y="552172"/>
                    </a:lnTo>
                    <a:cubicBezTo>
                      <a:pt x="269089" y="551762"/>
                      <a:pt x="268629" y="551353"/>
                      <a:pt x="268116" y="550995"/>
                    </a:cubicBezTo>
                    <a:cubicBezTo>
                      <a:pt x="267553" y="550636"/>
                      <a:pt x="267042" y="550227"/>
                      <a:pt x="266479" y="549868"/>
                    </a:cubicBezTo>
                    <a:cubicBezTo>
                      <a:pt x="265916" y="549459"/>
                      <a:pt x="265353" y="549100"/>
                      <a:pt x="264739" y="548742"/>
                    </a:cubicBezTo>
                    <a:cubicBezTo>
                      <a:pt x="263715" y="548128"/>
                      <a:pt x="262589" y="547514"/>
                      <a:pt x="261463" y="546951"/>
                    </a:cubicBezTo>
                    <a:cubicBezTo>
                      <a:pt x="261002" y="546695"/>
                      <a:pt x="260592" y="546491"/>
                      <a:pt x="260183" y="546235"/>
                    </a:cubicBezTo>
                    <a:cubicBezTo>
                      <a:pt x="257112" y="544750"/>
                      <a:pt x="253836" y="543522"/>
                      <a:pt x="250561" y="542652"/>
                    </a:cubicBezTo>
                    <a:cubicBezTo>
                      <a:pt x="250100" y="542549"/>
                      <a:pt x="249690" y="542447"/>
                      <a:pt x="249230" y="542345"/>
                    </a:cubicBezTo>
                    <a:cubicBezTo>
                      <a:pt x="248206" y="542088"/>
                      <a:pt x="247131" y="541884"/>
                      <a:pt x="246108" y="541730"/>
                    </a:cubicBezTo>
                    <a:cubicBezTo>
                      <a:pt x="245545" y="541628"/>
                      <a:pt x="245084" y="541577"/>
                      <a:pt x="244521" y="541525"/>
                    </a:cubicBezTo>
                    <a:cubicBezTo>
                      <a:pt x="244111" y="541474"/>
                      <a:pt x="243702" y="541423"/>
                      <a:pt x="243343" y="541372"/>
                    </a:cubicBezTo>
                    <a:cubicBezTo>
                      <a:pt x="234540" y="540553"/>
                      <a:pt x="226146" y="542754"/>
                      <a:pt x="220618" y="549408"/>
                    </a:cubicBezTo>
                    <a:cubicBezTo>
                      <a:pt x="213504" y="557956"/>
                      <a:pt x="208078" y="571570"/>
                      <a:pt x="204598" y="582166"/>
                    </a:cubicBezTo>
                    <a:cubicBezTo>
                      <a:pt x="202345" y="588973"/>
                      <a:pt x="199940" y="595730"/>
                      <a:pt x="196766" y="602229"/>
                    </a:cubicBezTo>
                    <a:cubicBezTo>
                      <a:pt x="192569" y="610829"/>
                      <a:pt x="186018" y="617380"/>
                      <a:pt x="177061" y="621219"/>
                    </a:cubicBezTo>
                    <a:cubicBezTo>
                      <a:pt x="164520" y="626644"/>
                      <a:pt x="150854" y="621373"/>
                      <a:pt x="139594" y="615282"/>
                    </a:cubicBezTo>
                    <a:cubicBezTo>
                      <a:pt x="125416" y="607655"/>
                      <a:pt x="112620" y="600029"/>
                      <a:pt x="96958" y="609088"/>
                    </a:cubicBezTo>
                    <a:cubicBezTo>
                      <a:pt x="94552" y="610471"/>
                      <a:pt x="92556" y="612057"/>
                      <a:pt x="91020" y="613797"/>
                    </a:cubicBezTo>
                    <a:cubicBezTo>
                      <a:pt x="90252" y="614616"/>
                      <a:pt x="89638" y="615538"/>
                      <a:pt x="89075" y="616459"/>
                    </a:cubicBezTo>
                    <a:cubicBezTo>
                      <a:pt x="88871" y="616715"/>
                      <a:pt x="88768" y="616970"/>
                      <a:pt x="88563" y="617278"/>
                    </a:cubicBezTo>
                    <a:cubicBezTo>
                      <a:pt x="88205" y="617994"/>
                      <a:pt x="87847" y="618711"/>
                      <a:pt x="87540" y="619428"/>
                    </a:cubicBezTo>
                    <a:cubicBezTo>
                      <a:pt x="70137" y="588410"/>
                      <a:pt x="60361" y="648091"/>
                      <a:pt x="45979" y="655307"/>
                    </a:cubicBezTo>
                    <a:cubicBezTo>
                      <a:pt x="31545" y="662524"/>
                      <a:pt x="27808" y="626491"/>
                      <a:pt x="19619" y="608935"/>
                    </a:cubicBezTo>
                    <a:cubicBezTo>
                      <a:pt x="11481" y="591378"/>
                      <a:pt x="12095" y="575358"/>
                      <a:pt x="8154" y="558774"/>
                    </a:cubicBezTo>
                    <a:cubicBezTo>
                      <a:pt x="4161" y="542140"/>
                      <a:pt x="26171" y="536203"/>
                      <a:pt x="40604" y="528986"/>
                    </a:cubicBezTo>
                    <a:cubicBezTo>
                      <a:pt x="43420" y="527552"/>
                      <a:pt x="45774" y="526068"/>
                      <a:pt x="47770" y="524533"/>
                    </a:cubicBezTo>
                    <a:lnTo>
                      <a:pt x="47770" y="524533"/>
                    </a:lnTo>
                    <a:cubicBezTo>
                      <a:pt x="89741" y="529446"/>
                      <a:pt x="135294" y="470994"/>
                      <a:pt x="146862" y="454718"/>
                    </a:cubicBezTo>
                    <a:cubicBezTo>
                      <a:pt x="158481" y="438441"/>
                      <a:pt x="150035" y="417046"/>
                      <a:pt x="131251" y="403278"/>
                    </a:cubicBezTo>
                    <a:cubicBezTo>
                      <a:pt x="112415" y="389510"/>
                      <a:pt x="130330" y="371288"/>
                      <a:pt x="143432" y="355626"/>
                    </a:cubicBezTo>
                    <a:cubicBezTo>
                      <a:pt x="156638" y="339963"/>
                      <a:pt x="128385" y="310789"/>
                      <a:pt x="125569" y="292926"/>
                    </a:cubicBezTo>
                    <a:cubicBezTo>
                      <a:pt x="122755" y="275062"/>
                      <a:pt x="155973" y="271940"/>
                      <a:pt x="166619" y="271275"/>
                    </a:cubicBezTo>
                    <a:cubicBezTo>
                      <a:pt x="177316" y="270609"/>
                      <a:pt x="176651" y="260936"/>
                      <a:pt x="175422" y="248088"/>
                    </a:cubicBezTo>
                    <a:cubicBezTo>
                      <a:pt x="174143" y="235241"/>
                      <a:pt x="172249" y="237135"/>
                      <a:pt x="197380" y="206067"/>
                    </a:cubicBezTo>
                    <a:cubicBezTo>
                      <a:pt x="222409" y="175049"/>
                      <a:pt x="174501" y="196034"/>
                      <a:pt x="156638" y="201358"/>
                    </a:cubicBezTo>
                    <a:cubicBezTo>
                      <a:pt x="138775" y="206681"/>
                      <a:pt x="143074" y="175971"/>
                      <a:pt x="145019" y="158363"/>
                    </a:cubicBezTo>
                    <a:cubicBezTo>
                      <a:pt x="146862" y="140807"/>
                      <a:pt x="149421" y="136712"/>
                      <a:pt x="165391" y="124224"/>
                    </a:cubicBezTo>
                    <a:cubicBezTo>
                      <a:pt x="181411" y="111632"/>
                      <a:pt x="184533" y="96277"/>
                      <a:pt x="162883" y="63417"/>
                    </a:cubicBezTo>
                    <a:cubicBezTo>
                      <a:pt x="148653" y="41766"/>
                      <a:pt x="164060" y="22879"/>
                      <a:pt x="181206" y="7678"/>
                    </a:cubicBezTo>
                    <a:cubicBezTo>
                      <a:pt x="185352" y="39719"/>
                      <a:pt x="217752" y="75343"/>
                      <a:pt x="246261" y="86296"/>
                    </a:cubicBezTo>
                    <a:cubicBezTo>
                      <a:pt x="274770" y="97301"/>
                      <a:pt x="293555" y="45247"/>
                      <a:pt x="302717" y="44633"/>
                    </a:cubicBezTo>
                    <a:cubicBezTo>
                      <a:pt x="311828" y="43967"/>
                      <a:pt x="346633" y="82867"/>
                      <a:pt x="370126" y="91620"/>
                    </a:cubicBezTo>
                    <a:cubicBezTo>
                      <a:pt x="393671" y="100372"/>
                      <a:pt x="404931" y="136456"/>
                      <a:pt x="404010" y="149611"/>
                    </a:cubicBezTo>
                    <a:cubicBezTo>
                      <a:pt x="403088" y="162816"/>
                      <a:pt x="412455" y="187538"/>
                      <a:pt x="425609" y="217327"/>
                    </a:cubicBezTo>
                    <a:cubicBezTo>
                      <a:pt x="438815" y="247065"/>
                      <a:pt x="424074" y="287500"/>
                      <a:pt x="415884" y="303469"/>
                    </a:cubicBezTo>
                    <a:cubicBezTo>
                      <a:pt x="407797" y="319490"/>
                      <a:pt x="420952" y="342984"/>
                      <a:pt x="437842" y="369957"/>
                    </a:cubicBezTo>
                    <a:cubicBezTo>
                      <a:pt x="454784" y="396931"/>
                      <a:pt x="419621" y="406656"/>
                      <a:pt x="396486" y="414436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2" name="Google Shape;982;p79"/>
              <p:cNvSpPr/>
              <p:nvPr/>
            </p:nvSpPr>
            <p:spPr>
              <a:xfrm>
                <a:off x="6930926" y="2264720"/>
                <a:ext cx="102367" cy="76775"/>
              </a:xfrm>
              <a:custGeom>
                <a:rect b="b" l="l" r="r" t="t"/>
                <a:pathLst>
                  <a:path extrusionOk="0" h="76775" w="102367">
                    <a:moveTo>
                      <a:pt x="65451" y="32041"/>
                    </a:moveTo>
                    <a:cubicBezTo>
                      <a:pt x="48868" y="40231"/>
                      <a:pt x="57927" y="13717"/>
                      <a:pt x="43698" y="16942"/>
                    </a:cubicBezTo>
                    <a:cubicBezTo>
                      <a:pt x="26449" y="20832"/>
                      <a:pt x="-15419" y="73654"/>
                      <a:pt x="24197" y="71913"/>
                    </a:cubicBezTo>
                    <a:cubicBezTo>
                      <a:pt x="42880" y="71094"/>
                      <a:pt x="48919" y="44530"/>
                      <a:pt x="69290" y="51082"/>
                    </a:cubicBezTo>
                    <a:cubicBezTo>
                      <a:pt x="73794" y="52515"/>
                      <a:pt x="78503" y="55023"/>
                      <a:pt x="81165" y="58759"/>
                    </a:cubicBezTo>
                    <a:lnTo>
                      <a:pt x="97544" y="40896"/>
                    </a:lnTo>
                    <a:cubicBezTo>
                      <a:pt x="90020" y="33525"/>
                      <a:pt x="92425" y="18170"/>
                      <a:pt x="93398" y="7678"/>
                    </a:cubicBezTo>
                    <a:cubicBezTo>
                      <a:pt x="77326" y="9674"/>
                      <a:pt x="77684" y="25950"/>
                      <a:pt x="65451" y="3199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3" name="Google Shape;983;p79"/>
              <p:cNvSpPr/>
              <p:nvPr/>
            </p:nvSpPr>
            <p:spPr>
              <a:xfrm>
                <a:off x="5190093" y="1681709"/>
                <a:ext cx="1985934" cy="4278972"/>
              </a:xfrm>
              <a:custGeom>
                <a:rect b="b" l="l" r="r" t="t"/>
                <a:pathLst>
                  <a:path extrusionOk="0" h="4278972" w="1985934">
                    <a:moveTo>
                      <a:pt x="1960604" y="1009833"/>
                    </a:moveTo>
                    <a:cubicBezTo>
                      <a:pt x="1950368" y="999238"/>
                      <a:pt x="1940642" y="989513"/>
                      <a:pt x="1936906" y="974823"/>
                    </a:cubicBezTo>
                    <a:cubicBezTo>
                      <a:pt x="1932402" y="957267"/>
                      <a:pt x="1935627" y="938534"/>
                      <a:pt x="1930355" y="921131"/>
                    </a:cubicBezTo>
                    <a:cubicBezTo>
                      <a:pt x="1925390" y="904548"/>
                      <a:pt x="1909523" y="895334"/>
                      <a:pt x="1896164" y="885865"/>
                    </a:cubicBezTo>
                    <a:cubicBezTo>
                      <a:pt x="1883368" y="876806"/>
                      <a:pt x="1862434" y="869691"/>
                      <a:pt x="1856445" y="854029"/>
                    </a:cubicBezTo>
                    <a:cubicBezTo>
                      <a:pt x="1850866" y="839749"/>
                      <a:pt x="1849126" y="824240"/>
                      <a:pt x="1843291" y="809806"/>
                    </a:cubicBezTo>
                    <a:cubicBezTo>
                      <a:pt x="1840015" y="801821"/>
                      <a:pt x="1836125" y="794297"/>
                      <a:pt x="1831621" y="786876"/>
                    </a:cubicBezTo>
                    <a:cubicBezTo>
                      <a:pt x="1827475" y="779864"/>
                      <a:pt x="1821896" y="772084"/>
                      <a:pt x="1822459" y="763587"/>
                    </a:cubicBezTo>
                    <a:cubicBezTo>
                      <a:pt x="1823381" y="748590"/>
                      <a:pt x="1838787" y="740913"/>
                      <a:pt x="1830597" y="724892"/>
                    </a:cubicBezTo>
                    <a:cubicBezTo>
                      <a:pt x="1826963" y="717829"/>
                      <a:pt x="1822408" y="711277"/>
                      <a:pt x="1817289" y="705186"/>
                    </a:cubicBezTo>
                    <a:cubicBezTo>
                      <a:pt x="1813144" y="700324"/>
                      <a:pt x="1807821" y="696997"/>
                      <a:pt x="1806695" y="690650"/>
                    </a:cubicBezTo>
                    <a:cubicBezTo>
                      <a:pt x="1805415" y="683689"/>
                      <a:pt x="1805569" y="676063"/>
                      <a:pt x="1805978" y="668641"/>
                    </a:cubicBezTo>
                    <a:cubicBezTo>
                      <a:pt x="1804493" y="669665"/>
                      <a:pt x="1803010" y="670586"/>
                      <a:pt x="1801781" y="671558"/>
                    </a:cubicBezTo>
                    <a:cubicBezTo>
                      <a:pt x="1789957" y="680772"/>
                      <a:pt x="1795895" y="699505"/>
                      <a:pt x="1779106" y="704521"/>
                    </a:cubicBezTo>
                    <a:cubicBezTo>
                      <a:pt x="1762728" y="709486"/>
                      <a:pt x="1760936" y="682000"/>
                      <a:pt x="1747117" y="676472"/>
                    </a:cubicBezTo>
                    <a:cubicBezTo>
                      <a:pt x="1739899" y="673606"/>
                      <a:pt x="1731659" y="673350"/>
                      <a:pt x="1729100" y="681898"/>
                    </a:cubicBezTo>
                    <a:cubicBezTo>
                      <a:pt x="1726029" y="692237"/>
                      <a:pt x="1735088" y="699351"/>
                      <a:pt x="1738517" y="707797"/>
                    </a:cubicBezTo>
                    <a:cubicBezTo>
                      <a:pt x="1747679" y="730062"/>
                      <a:pt x="1718658" y="723408"/>
                      <a:pt x="1708934" y="729703"/>
                    </a:cubicBezTo>
                    <a:cubicBezTo>
                      <a:pt x="1704531" y="732570"/>
                      <a:pt x="1705811" y="738302"/>
                      <a:pt x="1704634" y="743062"/>
                    </a:cubicBezTo>
                    <a:cubicBezTo>
                      <a:pt x="1703354" y="748488"/>
                      <a:pt x="1700744" y="753146"/>
                      <a:pt x="1696496" y="756780"/>
                    </a:cubicBezTo>
                    <a:cubicBezTo>
                      <a:pt x="1688409" y="763587"/>
                      <a:pt x="1677250" y="764304"/>
                      <a:pt x="1667167" y="764201"/>
                    </a:cubicBezTo>
                    <a:cubicBezTo>
                      <a:pt x="1648127" y="764099"/>
                      <a:pt x="1631287" y="760516"/>
                      <a:pt x="1618645" y="777663"/>
                    </a:cubicBezTo>
                    <a:cubicBezTo>
                      <a:pt x="1614038" y="783907"/>
                      <a:pt x="1609534" y="790868"/>
                      <a:pt x="1606258" y="797829"/>
                    </a:cubicBezTo>
                    <a:cubicBezTo>
                      <a:pt x="1603443" y="803766"/>
                      <a:pt x="1602727" y="811598"/>
                      <a:pt x="1599297" y="817125"/>
                    </a:cubicBezTo>
                    <a:cubicBezTo>
                      <a:pt x="1593053" y="827004"/>
                      <a:pt x="1574934" y="838674"/>
                      <a:pt x="1562701" y="836780"/>
                    </a:cubicBezTo>
                    <a:cubicBezTo>
                      <a:pt x="1556200" y="815999"/>
                      <a:pt x="1584915" y="802282"/>
                      <a:pt x="1592848" y="786108"/>
                    </a:cubicBezTo>
                    <a:cubicBezTo>
                      <a:pt x="1597609" y="776383"/>
                      <a:pt x="1592899" y="767119"/>
                      <a:pt x="1596738" y="757240"/>
                    </a:cubicBezTo>
                    <a:cubicBezTo>
                      <a:pt x="1601908" y="743984"/>
                      <a:pt x="1612759" y="742602"/>
                      <a:pt x="1624480" y="736869"/>
                    </a:cubicBezTo>
                    <a:cubicBezTo>
                      <a:pt x="1633437" y="732467"/>
                      <a:pt x="1645465" y="724227"/>
                      <a:pt x="1647922" y="713939"/>
                    </a:cubicBezTo>
                    <a:cubicBezTo>
                      <a:pt x="1650174" y="704726"/>
                      <a:pt x="1643725" y="693977"/>
                      <a:pt x="1649816" y="685890"/>
                    </a:cubicBezTo>
                    <a:cubicBezTo>
                      <a:pt x="1662970" y="668488"/>
                      <a:pt x="1699260" y="689268"/>
                      <a:pt x="1706374" y="662857"/>
                    </a:cubicBezTo>
                    <a:cubicBezTo>
                      <a:pt x="1707961" y="657176"/>
                      <a:pt x="1706169" y="653491"/>
                      <a:pt x="1709701" y="648065"/>
                    </a:cubicBezTo>
                    <a:cubicBezTo>
                      <a:pt x="1712209" y="644073"/>
                      <a:pt x="1716304" y="641053"/>
                      <a:pt x="1719119" y="637214"/>
                    </a:cubicBezTo>
                    <a:cubicBezTo>
                      <a:pt x="1725210" y="629025"/>
                      <a:pt x="1728690" y="618225"/>
                      <a:pt x="1737954" y="612748"/>
                    </a:cubicBezTo>
                    <a:cubicBezTo>
                      <a:pt x="1745581" y="608244"/>
                      <a:pt x="1759452" y="606760"/>
                      <a:pt x="1760066" y="595090"/>
                    </a:cubicBezTo>
                    <a:cubicBezTo>
                      <a:pt x="1760475" y="587003"/>
                      <a:pt x="1747782" y="579223"/>
                      <a:pt x="1743738" y="571801"/>
                    </a:cubicBezTo>
                    <a:cubicBezTo>
                      <a:pt x="1729407" y="545544"/>
                      <a:pt x="1769893" y="549639"/>
                      <a:pt x="1779669" y="538071"/>
                    </a:cubicBezTo>
                    <a:cubicBezTo>
                      <a:pt x="1786170" y="530445"/>
                      <a:pt x="1786835" y="519798"/>
                      <a:pt x="1798505" y="517802"/>
                    </a:cubicBezTo>
                    <a:cubicBezTo>
                      <a:pt x="1813348" y="515192"/>
                      <a:pt x="1816010" y="517495"/>
                      <a:pt x="1819388" y="500758"/>
                    </a:cubicBezTo>
                    <a:cubicBezTo>
                      <a:pt x="1821333" y="491135"/>
                      <a:pt x="1819132" y="480643"/>
                      <a:pt x="1828345" y="474910"/>
                    </a:cubicBezTo>
                    <a:cubicBezTo>
                      <a:pt x="1831467" y="472914"/>
                      <a:pt x="1837814" y="470918"/>
                      <a:pt x="1841551" y="471993"/>
                    </a:cubicBezTo>
                    <a:cubicBezTo>
                      <a:pt x="1842779" y="472351"/>
                      <a:pt x="1846260" y="476087"/>
                      <a:pt x="1846260" y="476292"/>
                    </a:cubicBezTo>
                    <a:cubicBezTo>
                      <a:pt x="1849842" y="475831"/>
                      <a:pt x="1852606" y="469894"/>
                      <a:pt x="1853732" y="466823"/>
                    </a:cubicBezTo>
                    <a:cubicBezTo>
                      <a:pt x="1855985" y="460886"/>
                      <a:pt x="1856957" y="457149"/>
                      <a:pt x="1856957" y="450854"/>
                    </a:cubicBezTo>
                    <a:cubicBezTo>
                      <a:pt x="1856957" y="446452"/>
                      <a:pt x="1855831" y="441743"/>
                      <a:pt x="1858902" y="438518"/>
                    </a:cubicBezTo>
                    <a:cubicBezTo>
                      <a:pt x="1860642" y="436727"/>
                      <a:pt x="1862638" y="437955"/>
                      <a:pt x="1864430" y="436983"/>
                    </a:cubicBezTo>
                    <a:cubicBezTo>
                      <a:pt x="1869088" y="434526"/>
                      <a:pt x="1872466" y="430329"/>
                      <a:pt x="1877072" y="428026"/>
                    </a:cubicBezTo>
                    <a:cubicBezTo>
                      <a:pt x="1896266" y="418352"/>
                      <a:pt x="1908960" y="406938"/>
                      <a:pt x="1901692" y="383547"/>
                    </a:cubicBezTo>
                    <a:cubicBezTo>
                      <a:pt x="1898160" y="372184"/>
                      <a:pt x="1898569" y="361794"/>
                      <a:pt x="1892376" y="351352"/>
                    </a:cubicBezTo>
                    <a:cubicBezTo>
                      <a:pt x="1879938" y="330316"/>
                      <a:pt x="1831570" y="335843"/>
                      <a:pt x="1834283" y="303291"/>
                    </a:cubicBezTo>
                    <a:cubicBezTo>
                      <a:pt x="1835358" y="290443"/>
                      <a:pt x="1844315" y="293310"/>
                      <a:pt x="1850866" y="300322"/>
                    </a:cubicBezTo>
                    <a:cubicBezTo>
                      <a:pt x="1855114" y="304877"/>
                      <a:pt x="1855166" y="304263"/>
                      <a:pt x="1860949" y="306003"/>
                    </a:cubicBezTo>
                    <a:cubicBezTo>
                      <a:pt x="1865454" y="307334"/>
                      <a:pt x="1866836" y="310098"/>
                      <a:pt x="1870572" y="311787"/>
                    </a:cubicBezTo>
                    <a:cubicBezTo>
                      <a:pt x="1880758" y="316240"/>
                      <a:pt x="1883163" y="302472"/>
                      <a:pt x="1883419" y="294385"/>
                    </a:cubicBezTo>
                    <a:cubicBezTo>
                      <a:pt x="1884290" y="272887"/>
                      <a:pt x="1868320" y="260194"/>
                      <a:pt x="1861871" y="241563"/>
                    </a:cubicBezTo>
                    <a:cubicBezTo>
                      <a:pt x="1858851" y="232810"/>
                      <a:pt x="1863509" y="221396"/>
                      <a:pt x="1852197" y="218428"/>
                    </a:cubicBezTo>
                    <a:cubicBezTo>
                      <a:pt x="1839913" y="215152"/>
                      <a:pt x="1838531" y="227027"/>
                      <a:pt x="1839248" y="236188"/>
                    </a:cubicBezTo>
                    <a:cubicBezTo>
                      <a:pt x="1839708" y="241716"/>
                      <a:pt x="1842267" y="246374"/>
                      <a:pt x="1834999" y="247244"/>
                    </a:cubicBezTo>
                    <a:cubicBezTo>
                      <a:pt x="1828345" y="248063"/>
                      <a:pt x="1822818" y="240078"/>
                      <a:pt x="1819951" y="235318"/>
                    </a:cubicBezTo>
                    <a:cubicBezTo>
                      <a:pt x="1812325" y="222881"/>
                      <a:pt x="1820719" y="216739"/>
                      <a:pt x="1819234" y="204045"/>
                    </a:cubicBezTo>
                    <a:cubicBezTo>
                      <a:pt x="1818672" y="199234"/>
                      <a:pt x="1796612" y="206860"/>
                      <a:pt x="1794052" y="207065"/>
                    </a:cubicBezTo>
                    <a:cubicBezTo>
                      <a:pt x="1788269" y="207577"/>
                      <a:pt x="1784788" y="205785"/>
                      <a:pt x="1782024" y="200923"/>
                    </a:cubicBezTo>
                    <a:cubicBezTo>
                      <a:pt x="1776342" y="190840"/>
                      <a:pt x="1780898" y="177480"/>
                      <a:pt x="1774346" y="167295"/>
                    </a:cubicBezTo>
                    <a:cubicBezTo>
                      <a:pt x="1769996" y="160488"/>
                      <a:pt x="1768614" y="150200"/>
                      <a:pt x="1763803" y="144262"/>
                    </a:cubicBezTo>
                    <a:cubicBezTo>
                      <a:pt x="1757302" y="136278"/>
                      <a:pt x="1745683" y="142061"/>
                      <a:pt x="1737954" y="145235"/>
                    </a:cubicBezTo>
                    <a:cubicBezTo>
                      <a:pt x="1719477" y="152708"/>
                      <a:pt x="1705862" y="163712"/>
                      <a:pt x="1685850" y="167551"/>
                    </a:cubicBezTo>
                    <a:cubicBezTo>
                      <a:pt x="1665479" y="171492"/>
                      <a:pt x="1650225" y="164275"/>
                      <a:pt x="1631082" y="157979"/>
                    </a:cubicBezTo>
                    <a:cubicBezTo>
                      <a:pt x="1623866" y="155574"/>
                      <a:pt x="1611735" y="154499"/>
                      <a:pt x="1613066" y="165913"/>
                    </a:cubicBezTo>
                    <a:cubicBezTo>
                      <a:pt x="1614295" y="176201"/>
                      <a:pt x="1629957" y="179221"/>
                      <a:pt x="1629035" y="190635"/>
                    </a:cubicBezTo>
                    <a:cubicBezTo>
                      <a:pt x="1627551" y="207833"/>
                      <a:pt x="1590135" y="207679"/>
                      <a:pt x="1578159" y="204454"/>
                    </a:cubicBezTo>
                    <a:cubicBezTo>
                      <a:pt x="1538389" y="193911"/>
                      <a:pt x="1641780" y="119233"/>
                      <a:pt x="1565925" y="128498"/>
                    </a:cubicBezTo>
                    <a:cubicBezTo>
                      <a:pt x="1557378" y="129572"/>
                      <a:pt x="1548881" y="131159"/>
                      <a:pt x="1540282" y="131978"/>
                    </a:cubicBezTo>
                    <a:cubicBezTo>
                      <a:pt x="1527435" y="133155"/>
                      <a:pt x="1526514" y="129009"/>
                      <a:pt x="1518017" y="121537"/>
                    </a:cubicBezTo>
                    <a:cubicBezTo>
                      <a:pt x="1507064" y="111965"/>
                      <a:pt x="1489201" y="132951"/>
                      <a:pt x="1482035" y="116572"/>
                    </a:cubicBezTo>
                    <a:cubicBezTo>
                      <a:pt x="1476302" y="103366"/>
                      <a:pt x="1484031" y="94307"/>
                      <a:pt x="1496827" y="91543"/>
                    </a:cubicBezTo>
                    <a:cubicBezTo>
                      <a:pt x="1509572" y="88830"/>
                      <a:pt x="1522624" y="83865"/>
                      <a:pt x="1526923" y="69687"/>
                    </a:cubicBezTo>
                    <a:cubicBezTo>
                      <a:pt x="1530506" y="57710"/>
                      <a:pt x="1524978" y="47371"/>
                      <a:pt x="1513002" y="44351"/>
                    </a:cubicBezTo>
                    <a:cubicBezTo>
                      <a:pt x="1501946" y="41536"/>
                      <a:pt x="1491965" y="43993"/>
                      <a:pt x="1484083" y="34012"/>
                    </a:cubicBezTo>
                    <a:cubicBezTo>
                      <a:pt x="1476456" y="24338"/>
                      <a:pt x="1473436" y="11031"/>
                      <a:pt x="1459514" y="8164"/>
                    </a:cubicBezTo>
                    <a:cubicBezTo>
                      <a:pt x="1445029" y="5196"/>
                      <a:pt x="1442112" y="16354"/>
                      <a:pt x="1437352" y="26795"/>
                    </a:cubicBezTo>
                    <a:cubicBezTo>
                      <a:pt x="1431875" y="39130"/>
                      <a:pt x="1422099" y="35855"/>
                      <a:pt x="1412937" y="42969"/>
                    </a:cubicBezTo>
                    <a:cubicBezTo>
                      <a:pt x="1403673" y="50289"/>
                      <a:pt x="1410224" y="64057"/>
                      <a:pt x="1403468" y="73014"/>
                    </a:cubicBezTo>
                    <a:cubicBezTo>
                      <a:pt x="1395534" y="83251"/>
                      <a:pt x="1380998" y="78081"/>
                      <a:pt x="1370455" y="81920"/>
                    </a:cubicBezTo>
                    <a:cubicBezTo>
                      <a:pt x="1344914" y="91236"/>
                      <a:pt x="1357914" y="121434"/>
                      <a:pt x="1342508" y="137455"/>
                    </a:cubicBezTo>
                    <a:cubicBezTo>
                      <a:pt x="1363954" y="149329"/>
                      <a:pt x="1330787" y="152810"/>
                      <a:pt x="1331401" y="164787"/>
                    </a:cubicBezTo>
                    <a:cubicBezTo>
                      <a:pt x="1331657" y="170775"/>
                      <a:pt x="1341177" y="174819"/>
                      <a:pt x="1343378" y="180449"/>
                    </a:cubicBezTo>
                    <a:cubicBezTo>
                      <a:pt x="1346193" y="187666"/>
                      <a:pt x="1341689" y="192631"/>
                      <a:pt x="1340614" y="199490"/>
                    </a:cubicBezTo>
                    <a:cubicBezTo>
                      <a:pt x="1338618" y="212030"/>
                      <a:pt x="1352028" y="218786"/>
                      <a:pt x="1360729" y="225491"/>
                    </a:cubicBezTo>
                    <a:cubicBezTo>
                      <a:pt x="1366257" y="229739"/>
                      <a:pt x="1387908" y="244941"/>
                      <a:pt x="1372143" y="250008"/>
                    </a:cubicBezTo>
                    <a:cubicBezTo>
                      <a:pt x="1360115" y="253898"/>
                      <a:pt x="1342150" y="238697"/>
                      <a:pt x="1330685" y="235267"/>
                    </a:cubicBezTo>
                    <a:cubicBezTo>
                      <a:pt x="1317837" y="231428"/>
                      <a:pt x="1305912" y="224774"/>
                      <a:pt x="1292399" y="223546"/>
                    </a:cubicBezTo>
                    <a:cubicBezTo>
                      <a:pt x="1282674" y="222625"/>
                      <a:pt x="1262098" y="217455"/>
                      <a:pt x="1253704" y="223495"/>
                    </a:cubicBezTo>
                    <a:cubicBezTo>
                      <a:pt x="1242802" y="231326"/>
                      <a:pt x="1254881" y="247756"/>
                      <a:pt x="1260972" y="254922"/>
                    </a:cubicBezTo>
                    <a:cubicBezTo>
                      <a:pt x="1267728" y="262855"/>
                      <a:pt x="1293934" y="276214"/>
                      <a:pt x="1283698" y="289676"/>
                    </a:cubicBezTo>
                    <a:cubicBezTo>
                      <a:pt x="1275866" y="299912"/>
                      <a:pt x="1263070" y="284813"/>
                      <a:pt x="1255956" y="281179"/>
                    </a:cubicBezTo>
                    <a:cubicBezTo>
                      <a:pt x="1248483" y="277392"/>
                      <a:pt x="1234305" y="269765"/>
                      <a:pt x="1226116" y="270994"/>
                    </a:cubicBezTo>
                    <a:cubicBezTo>
                      <a:pt x="1220025" y="271966"/>
                      <a:pt x="1208713" y="277392"/>
                      <a:pt x="1203748" y="281384"/>
                    </a:cubicBezTo>
                    <a:cubicBezTo>
                      <a:pt x="1195968" y="287782"/>
                      <a:pt x="1200319" y="297814"/>
                      <a:pt x="1194074" y="304826"/>
                    </a:cubicBezTo>
                    <a:cubicBezTo>
                      <a:pt x="1187421" y="312248"/>
                      <a:pt x="1176468" y="307744"/>
                      <a:pt x="1168790" y="313271"/>
                    </a:cubicBezTo>
                    <a:cubicBezTo>
                      <a:pt x="1165156" y="315882"/>
                      <a:pt x="1163978" y="319977"/>
                      <a:pt x="1159065" y="320847"/>
                    </a:cubicBezTo>
                    <a:cubicBezTo>
                      <a:pt x="1154663" y="321666"/>
                      <a:pt x="1149954" y="318594"/>
                      <a:pt x="1145757" y="317520"/>
                    </a:cubicBezTo>
                    <a:cubicBezTo>
                      <a:pt x="1137721" y="315421"/>
                      <a:pt x="1124976" y="319158"/>
                      <a:pt x="1118067" y="315319"/>
                    </a:cubicBezTo>
                    <a:cubicBezTo>
                      <a:pt x="1106243" y="308665"/>
                      <a:pt x="1122417" y="300680"/>
                      <a:pt x="1118988" y="292798"/>
                    </a:cubicBezTo>
                    <a:cubicBezTo>
                      <a:pt x="1115712" y="285325"/>
                      <a:pt x="1099538" y="286809"/>
                      <a:pt x="1093345" y="286707"/>
                    </a:cubicBezTo>
                    <a:cubicBezTo>
                      <a:pt x="1082340" y="286553"/>
                      <a:pt x="1077324" y="283943"/>
                      <a:pt x="1067497" y="279695"/>
                    </a:cubicBezTo>
                    <a:cubicBezTo>
                      <a:pt x="1059973" y="276419"/>
                      <a:pt x="1049480" y="272427"/>
                      <a:pt x="1041802" y="276521"/>
                    </a:cubicBezTo>
                    <a:cubicBezTo>
                      <a:pt x="1032027" y="281742"/>
                      <a:pt x="1030849" y="287628"/>
                      <a:pt x="1018104" y="285325"/>
                    </a:cubicBezTo>
                    <a:cubicBezTo>
                      <a:pt x="1011860" y="284199"/>
                      <a:pt x="995584" y="279644"/>
                      <a:pt x="999013" y="292695"/>
                    </a:cubicBezTo>
                    <a:cubicBezTo>
                      <a:pt x="1001828" y="303239"/>
                      <a:pt x="1019282" y="297967"/>
                      <a:pt x="1022608" y="308204"/>
                    </a:cubicBezTo>
                    <a:cubicBezTo>
                      <a:pt x="1026806" y="321051"/>
                      <a:pt x="1007867" y="318134"/>
                      <a:pt x="1001316" y="318390"/>
                    </a:cubicBezTo>
                    <a:cubicBezTo>
                      <a:pt x="990465" y="318799"/>
                      <a:pt x="981969" y="326477"/>
                      <a:pt x="974957" y="334001"/>
                    </a:cubicBezTo>
                    <a:cubicBezTo>
                      <a:pt x="971988" y="337174"/>
                      <a:pt x="969224" y="342344"/>
                      <a:pt x="964208" y="340757"/>
                    </a:cubicBezTo>
                    <a:cubicBezTo>
                      <a:pt x="959704" y="339426"/>
                      <a:pt x="959243" y="331749"/>
                      <a:pt x="954790" y="329753"/>
                    </a:cubicBezTo>
                    <a:cubicBezTo>
                      <a:pt x="946191" y="325811"/>
                      <a:pt x="936875" y="335895"/>
                      <a:pt x="930529" y="340194"/>
                    </a:cubicBezTo>
                    <a:cubicBezTo>
                      <a:pt x="921828" y="346183"/>
                      <a:pt x="913433" y="347360"/>
                      <a:pt x="903453" y="343623"/>
                    </a:cubicBezTo>
                    <a:cubicBezTo>
                      <a:pt x="894854" y="340399"/>
                      <a:pt x="888456" y="332107"/>
                      <a:pt x="879652" y="339222"/>
                    </a:cubicBezTo>
                    <a:cubicBezTo>
                      <a:pt x="871667" y="345620"/>
                      <a:pt x="869927" y="355703"/>
                      <a:pt x="858206" y="356982"/>
                    </a:cubicBezTo>
                    <a:cubicBezTo>
                      <a:pt x="843414" y="358620"/>
                      <a:pt x="828468" y="354884"/>
                      <a:pt x="813420" y="359439"/>
                    </a:cubicBezTo>
                    <a:cubicBezTo>
                      <a:pt x="804565" y="362203"/>
                      <a:pt x="795608" y="367424"/>
                      <a:pt x="787470" y="371928"/>
                    </a:cubicBezTo>
                    <a:cubicBezTo>
                      <a:pt x="777336" y="377507"/>
                      <a:pt x="774981" y="382523"/>
                      <a:pt x="769862" y="392095"/>
                    </a:cubicBezTo>
                    <a:cubicBezTo>
                      <a:pt x="764744" y="401768"/>
                      <a:pt x="757323" y="402485"/>
                      <a:pt x="747240" y="402485"/>
                    </a:cubicBezTo>
                    <a:cubicBezTo>
                      <a:pt x="739920" y="402485"/>
                      <a:pt x="726049" y="399721"/>
                      <a:pt x="720163" y="405300"/>
                    </a:cubicBezTo>
                    <a:cubicBezTo>
                      <a:pt x="709517" y="415332"/>
                      <a:pt x="727022" y="419273"/>
                      <a:pt x="733368" y="422037"/>
                    </a:cubicBezTo>
                    <a:cubicBezTo>
                      <a:pt x="757220" y="432427"/>
                      <a:pt x="724462" y="451775"/>
                      <a:pt x="712179" y="456330"/>
                    </a:cubicBezTo>
                    <a:cubicBezTo>
                      <a:pt x="686433" y="465902"/>
                      <a:pt x="680444" y="435601"/>
                      <a:pt x="657872" y="437443"/>
                    </a:cubicBezTo>
                    <a:cubicBezTo>
                      <a:pt x="655160" y="467847"/>
                      <a:pt x="678551" y="476190"/>
                      <a:pt x="690630" y="499478"/>
                    </a:cubicBezTo>
                    <a:cubicBezTo>
                      <a:pt x="698256" y="514117"/>
                      <a:pt x="688224" y="522818"/>
                      <a:pt x="680854" y="534539"/>
                    </a:cubicBezTo>
                    <a:cubicBezTo>
                      <a:pt x="674149" y="545083"/>
                      <a:pt x="681570" y="552658"/>
                      <a:pt x="684692" y="562844"/>
                    </a:cubicBezTo>
                    <a:cubicBezTo>
                      <a:pt x="687764" y="572722"/>
                      <a:pt x="682850" y="578557"/>
                      <a:pt x="682338" y="587873"/>
                    </a:cubicBezTo>
                    <a:cubicBezTo>
                      <a:pt x="681878" y="599594"/>
                      <a:pt x="692780" y="598980"/>
                      <a:pt x="698666" y="605736"/>
                    </a:cubicBezTo>
                    <a:cubicBezTo>
                      <a:pt x="716836" y="626875"/>
                      <a:pt x="620048" y="666235"/>
                      <a:pt x="616055" y="636753"/>
                    </a:cubicBezTo>
                    <a:cubicBezTo>
                      <a:pt x="614519" y="625084"/>
                      <a:pt x="637297" y="611366"/>
                      <a:pt x="621890" y="600822"/>
                    </a:cubicBezTo>
                    <a:cubicBezTo>
                      <a:pt x="605511" y="589715"/>
                      <a:pt x="592050" y="605275"/>
                      <a:pt x="577821" y="610035"/>
                    </a:cubicBezTo>
                    <a:cubicBezTo>
                      <a:pt x="558883" y="616331"/>
                      <a:pt x="531806" y="612083"/>
                      <a:pt x="512612" y="608909"/>
                    </a:cubicBezTo>
                    <a:cubicBezTo>
                      <a:pt x="491013" y="605275"/>
                      <a:pt x="470539" y="609063"/>
                      <a:pt x="449042" y="607220"/>
                    </a:cubicBezTo>
                    <a:cubicBezTo>
                      <a:pt x="428006" y="605429"/>
                      <a:pt x="412036" y="591251"/>
                      <a:pt x="392023" y="586286"/>
                    </a:cubicBezTo>
                    <a:cubicBezTo>
                      <a:pt x="374263" y="581884"/>
                      <a:pt x="349950" y="581014"/>
                      <a:pt x="335004" y="593401"/>
                    </a:cubicBezTo>
                    <a:cubicBezTo>
                      <a:pt x="302298" y="620477"/>
                      <a:pt x="319240" y="666287"/>
                      <a:pt x="307416" y="700989"/>
                    </a:cubicBezTo>
                    <a:cubicBezTo>
                      <a:pt x="301274" y="719160"/>
                      <a:pt x="287711" y="746850"/>
                      <a:pt x="301223" y="764867"/>
                    </a:cubicBezTo>
                    <a:cubicBezTo>
                      <a:pt x="312381" y="779864"/>
                      <a:pt x="333930" y="793427"/>
                      <a:pt x="351025" y="800030"/>
                    </a:cubicBezTo>
                    <a:cubicBezTo>
                      <a:pt x="380865" y="811598"/>
                      <a:pt x="350002" y="832481"/>
                      <a:pt x="359624" y="854183"/>
                    </a:cubicBezTo>
                    <a:cubicBezTo>
                      <a:pt x="364691" y="865648"/>
                      <a:pt x="377692" y="870817"/>
                      <a:pt x="383732" y="881720"/>
                    </a:cubicBezTo>
                    <a:cubicBezTo>
                      <a:pt x="389157" y="891496"/>
                      <a:pt x="388543" y="902654"/>
                      <a:pt x="388543" y="913402"/>
                    </a:cubicBezTo>
                    <a:cubicBezTo>
                      <a:pt x="388543" y="924304"/>
                      <a:pt x="389822" y="935155"/>
                      <a:pt x="385830" y="945546"/>
                    </a:cubicBezTo>
                    <a:cubicBezTo>
                      <a:pt x="381479" y="956653"/>
                      <a:pt x="372727" y="965200"/>
                      <a:pt x="366789" y="975335"/>
                    </a:cubicBezTo>
                    <a:cubicBezTo>
                      <a:pt x="353738" y="997805"/>
                      <a:pt x="363667" y="1027594"/>
                      <a:pt x="366892" y="1051701"/>
                    </a:cubicBezTo>
                    <a:cubicBezTo>
                      <a:pt x="369502" y="1070946"/>
                      <a:pt x="373239" y="1097050"/>
                      <a:pt x="359726" y="1112405"/>
                    </a:cubicBezTo>
                    <a:cubicBezTo>
                      <a:pt x="351793" y="1121516"/>
                      <a:pt x="343757" y="1129398"/>
                      <a:pt x="338075" y="1140198"/>
                    </a:cubicBezTo>
                    <a:cubicBezTo>
                      <a:pt x="331575" y="1152585"/>
                      <a:pt x="331422" y="1158061"/>
                      <a:pt x="336898" y="1170243"/>
                    </a:cubicBezTo>
                    <a:cubicBezTo>
                      <a:pt x="342733" y="1183346"/>
                      <a:pt x="329988" y="1190205"/>
                      <a:pt x="332343" y="1202233"/>
                    </a:cubicBezTo>
                    <a:cubicBezTo>
                      <a:pt x="333776" y="1209808"/>
                      <a:pt x="342221" y="1212674"/>
                      <a:pt x="347595" y="1216667"/>
                    </a:cubicBezTo>
                    <a:cubicBezTo>
                      <a:pt x="353379" y="1220864"/>
                      <a:pt x="357065" y="1225675"/>
                      <a:pt x="359931" y="1232278"/>
                    </a:cubicBezTo>
                    <a:cubicBezTo>
                      <a:pt x="369042" y="1253929"/>
                      <a:pt x="367711" y="1274965"/>
                      <a:pt x="338997" y="1273225"/>
                    </a:cubicBezTo>
                    <a:cubicBezTo>
                      <a:pt x="319138" y="1272048"/>
                      <a:pt x="304755" y="1251574"/>
                      <a:pt x="304397" y="1232636"/>
                    </a:cubicBezTo>
                    <a:cubicBezTo>
                      <a:pt x="304140" y="1218202"/>
                      <a:pt x="304550" y="1205202"/>
                      <a:pt x="301121" y="1190921"/>
                    </a:cubicBezTo>
                    <a:cubicBezTo>
                      <a:pt x="297640" y="1176692"/>
                      <a:pt x="292573" y="1162975"/>
                      <a:pt x="288376" y="1148950"/>
                    </a:cubicBezTo>
                    <a:cubicBezTo>
                      <a:pt x="281569" y="1126276"/>
                      <a:pt x="309054" y="1109027"/>
                      <a:pt x="319138" y="1091266"/>
                    </a:cubicBezTo>
                    <a:cubicBezTo>
                      <a:pt x="325842" y="1079392"/>
                      <a:pt x="329067" y="1065572"/>
                      <a:pt x="333008" y="1052571"/>
                    </a:cubicBezTo>
                    <a:cubicBezTo>
                      <a:pt x="334441" y="1047760"/>
                      <a:pt x="343757" y="1025546"/>
                      <a:pt x="337307" y="1026058"/>
                    </a:cubicBezTo>
                    <a:cubicBezTo>
                      <a:pt x="333059" y="1026365"/>
                      <a:pt x="324614" y="1037728"/>
                      <a:pt x="321645" y="1040441"/>
                    </a:cubicBezTo>
                    <a:cubicBezTo>
                      <a:pt x="314685" y="1046736"/>
                      <a:pt x="307262" y="1053390"/>
                      <a:pt x="298766" y="1057434"/>
                    </a:cubicBezTo>
                    <a:cubicBezTo>
                      <a:pt x="283769" y="1064600"/>
                      <a:pt x="279726" y="1055233"/>
                      <a:pt x="283411" y="1041516"/>
                    </a:cubicBezTo>
                    <a:cubicBezTo>
                      <a:pt x="287301" y="1026928"/>
                      <a:pt x="294928" y="1013569"/>
                      <a:pt x="298613" y="998828"/>
                    </a:cubicBezTo>
                    <a:cubicBezTo>
                      <a:pt x="301479" y="987465"/>
                      <a:pt x="302605" y="975130"/>
                      <a:pt x="312125" y="967094"/>
                    </a:cubicBezTo>
                    <a:cubicBezTo>
                      <a:pt x="322208" y="958649"/>
                      <a:pt x="335772" y="959007"/>
                      <a:pt x="347391" y="954196"/>
                    </a:cubicBezTo>
                    <a:cubicBezTo>
                      <a:pt x="359317" y="949231"/>
                      <a:pt x="365203" y="938636"/>
                      <a:pt x="367916" y="926352"/>
                    </a:cubicBezTo>
                    <a:cubicBezTo>
                      <a:pt x="375747" y="889909"/>
                      <a:pt x="337461" y="898508"/>
                      <a:pt x="313507" y="893185"/>
                    </a:cubicBezTo>
                    <a:cubicBezTo>
                      <a:pt x="280238" y="885763"/>
                      <a:pt x="279930" y="852647"/>
                      <a:pt x="271434" y="825161"/>
                    </a:cubicBezTo>
                    <a:cubicBezTo>
                      <a:pt x="260685" y="790356"/>
                      <a:pt x="238677" y="759390"/>
                      <a:pt x="205560" y="742499"/>
                    </a:cubicBezTo>
                    <a:cubicBezTo>
                      <a:pt x="193481" y="736306"/>
                      <a:pt x="180890" y="733901"/>
                      <a:pt x="167838" y="734412"/>
                    </a:cubicBezTo>
                    <a:cubicBezTo>
                      <a:pt x="165740" y="752634"/>
                      <a:pt x="182323" y="773056"/>
                      <a:pt x="199725" y="775257"/>
                    </a:cubicBezTo>
                    <a:cubicBezTo>
                      <a:pt x="205919" y="776076"/>
                      <a:pt x="213750" y="776281"/>
                      <a:pt x="217742" y="782013"/>
                    </a:cubicBezTo>
                    <a:cubicBezTo>
                      <a:pt x="221120" y="786876"/>
                      <a:pt x="220557" y="794912"/>
                      <a:pt x="220199" y="800542"/>
                    </a:cubicBezTo>
                    <a:cubicBezTo>
                      <a:pt x="219226" y="816102"/>
                      <a:pt x="212982" y="829410"/>
                      <a:pt x="203513" y="841540"/>
                    </a:cubicBezTo>
                    <a:cubicBezTo>
                      <a:pt x="195938" y="851316"/>
                      <a:pt x="185138" y="855872"/>
                      <a:pt x="173417" y="858738"/>
                    </a:cubicBezTo>
                    <a:cubicBezTo>
                      <a:pt x="162259" y="861502"/>
                      <a:pt x="145829" y="865034"/>
                      <a:pt x="153711" y="880030"/>
                    </a:cubicBezTo>
                    <a:cubicBezTo>
                      <a:pt x="160263" y="892417"/>
                      <a:pt x="171113" y="902039"/>
                      <a:pt x="175874" y="915399"/>
                    </a:cubicBezTo>
                    <a:cubicBezTo>
                      <a:pt x="181095" y="930395"/>
                      <a:pt x="190615" y="941758"/>
                      <a:pt x="197883" y="955578"/>
                    </a:cubicBezTo>
                    <a:cubicBezTo>
                      <a:pt x="205253" y="969653"/>
                      <a:pt x="202950" y="987926"/>
                      <a:pt x="202182" y="1003128"/>
                    </a:cubicBezTo>
                    <a:cubicBezTo>
                      <a:pt x="201261" y="1019865"/>
                      <a:pt x="199981" y="1037677"/>
                      <a:pt x="195068" y="1053749"/>
                    </a:cubicBezTo>
                    <a:cubicBezTo>
                      <a:pt x="190615" y="1068234"/>
                      <a:pt x="175106" y="1068592"/>
                      <a:pt x="162515" y="1069309"/>
                    </a:cubicBezTo>
                    <a:cubicBezTo>
                      <a:pt x="147160" y="1070230"/>
                      <a:pt x="142143" y="1076986"/>
                      <a:pt x="135950" y="1090243"/>
                    </a:cubicBezTo>
                    <a:cubicBezTo>
                      <a:pt x="129143" y="1104984"/>
                      <a:pt x="119572" y="1114862"/>
                      <a:pt x="103141" y="1118189"/>
                    </a:cubicBezTo>
                    <a:cubicBezTo>
                      <a:pt x="89833" y="1120851"/>
                      <a:pt x="74632" y="1119162"/>
                      <a:pt x="63986" y="1129194"/>
                    </a:cubicBezTo>
                    <a:cubicBezTo>
                      <a:pt x="54619" y="1138099"/>
                      <a:pt x="50729" y="1152943"/>
                      <a:pt x="53902" y="1165329"/>
                    </a:cubicBezTo>
                    <a:cubicBezTo>
                      <a:pt x="57178" y="1178330"/>
                      <a:pt x="67108" y="1188772"/>
                      <a:pt x="72227" y="1200953"/>
                    </a:cubicBezTo>
                    <a:cubicBezTo>
                      <a:pt x="77447" y="1213340"/>
                      <a:pt x="78010" y="1227108"/>
                      <a:pt x="83077" y="1239495"/>
                    </a:cubicBezTo>
                    <a:cubicBezTo>
                      <a:pt x="87837" y="1251062"/>
                      <a:pt x="97921" y="1259866"/>
                      <a:pt x="108669" y="1265803"/>
                    </a:cubicBezTo>
                    <a:cubicBezTo>
                      <a:pt x="124076" y="1274453"/>
                      <a:pt x="141529" y="1272048"/>
                      <a:pt x="157703" y="1267390"/>
                    </a:cubicBezTo>
                    <a:cubicBezTo>
                      <a:pt x="165995" y="1264985"/>
                      <a:pt x="174083" y="1262016"/>
                      <a:pt x="182426" y="1259610"/>
                    </a:cubicBezTo>
                    <a:cubicBezTo>
                      <a:pt x="184831" y="1258945"/>
                      <a:pt x="191485" y="1255874"/>
                      <a:pt x="193839" y="1256846"/>
                    </a:cubicBezTo>
                    <a:cubicBezTo>
                      <a:pt x="196603" y="1257921"/>
                      <a:pt x="196859" y="1263449"/>
                      <a:pt x="196962" y="1266213"/>
                    </a:cubicBezTo>
                    <a:cubicBezTo>
                      <a:pt x="197422" y="1278548"/>
                      <a:pt x="195886" y="1288990"/>
                      <a:pt x="206942" y="1296974"/>
                    </a:cubicBezTo>
                    <a:cubicBezTo>
                      <a:pt x="214415" y="1302400"/>
                      <a:pt x="221223" y="1304703"/>
                      <a:pt x="221223" y="1315093"/>
                    </a:cubicBezTo>
                    <a:cubicBezTo>
                      <a:pt x="221120" y="1331165"/>
                      <a:pt x="215490" y="1348210"/>
                      <a:pt x="221478" y="1363872"/>
                    </a:cubicBezTo>
                    <a:cubicBezTo>
                      <a:pt x="224396" y="1371549"/>
                      <a:pt x="230026" y="1378101"/>
                      <a:pt x="230334" y="1386700"/>
                    </a:cubicBezTo>
                    <a:cubicBezTo>
                      <a:pt x="230640" y="1394991"/>
                      <a:pt x="227058" y="1403488"/>
                      <a:pt x="223884" y="1410910"/>
                    </a:cubicBezTo>
                    <a:cubicBezTo>
                      <a:pt x="219841" y="1420123"/>
                      <a:pt x="210064" y="1433328"/>
                      <a:pt x="210525" y="1444794"/>
                    </a:cubicBezTo>
                    <a:cubicBezTo>
                      <a:pt x="165535" y="1444179"/>
                      <a:pt x="173980" y="1469873"/>
                      <a:pt x="179610" y="1484921"/>
                    </a:cubicBezTo>
                    <a:cubicBezTo>
                      <a:pt x="185240" y="1499970"/>
                      <a:pt x="150128" y="1481748"/>
                      <a:pt x="129450" y="1478626"/>
                    </a:cubicBezTo>
                    <a:cubicBezTo>
                      <a:pt x="108721" y="1475504"/>
                      <a:pt x="138203" y="1532522"/>
                      <a:pt x="143833" y="1547571"/>
                    </a:cubicBezTo>
                    <a:cubicBezTo>
                      <a:pt x="149514" y="1562619"/>
                      <a:pt x="133186" y="1575159"/>
                      <a:pt x="123154" y="1597116"/>
                    </a:cubicBezTo>
                    <a:cubicBezTo>
                      <a:pt x="113122" y="1619023"/>
                      <a:pt x="155144" y="1654187"/>
                      <a:pt x="163896" y="1669235"/>
                    </a:cubicBezTo>
                    <a:cubicBezTo>
                      <a:pt x="172700" y="1684283"/>
                      <a:pt x="153916" y="1705012"/>
                      <a:pt x="141990" y="1718781"/>
                    </a:cubicBezTo>
                    <a:cubicBezTo>
                      <a:pt x="130064" y="1732600"/>
                      <a:pt x="140762" y="1745140"/>
                      <a:pt x="148849" y="1764590"/>
                    </a:cubicBezTo>
                    <a:cubicBezTo>
                      <a:pt x="157038" y="1783989"/>
                      <a:pt x="136974" y="1799702"/>
                      <a:pt x="134415" y="1821660"/>
                    </a:cubicBezTo>
                    <a:cubicBezTo>
                      <a:pt x="131906" y="1843567"/>
                      <a:pt x="152585" y="1861788"/>
                      <a:pt x="173315" y="1872435"/>
                    </a:cubicBezTo>
                    <a:cubicBezTo>
                      <a:pt x="193993" y="1883081"/>
                      <a:pt x="188977" y="1911283"/>
                      <a:pt x="193430" y="1931347"/>
                    </a:cubicBezTo>
                    <a:cubicBezTo>
                      <a:pt x="197781" y="1951411"/>
                      <a:pt x="162668" y="1987752"/>
                      <a:pt x="172086" y="2024144"/>
                    </a:cubicBezTo>
                    <a:cubicBezTo>
                      <a:pt x="181504" y="2060484"/>
                      <a:pt x="233507" y="2049838"/>
                      <a:pt x="261146" y="2054240"/>
                    </a:cubicBezTo>
                    <a:cubicBezTo>
                      <a:pt x="288683" y="2058642"/>
                      <a:pt x="260481" y="2114432"/>
                      <a:pt x="251728" y="2124464"/>
                    </a:cubicBezTo>
                    <a:cubicBezTo>
                      <a:pt x="242925" y="2134496"/>
                      <a:pt x="248555" y="2156403"/>
                      <a:pt x="254236" y="2172731"/>
                    </a:cubicBezTo>
                    <a:cubicBezTo>
                      <a:pt x="259866" y="2189007"/>
                      <a:pt x="210986" y="2197197"/>
                      <a:pt x="194658" y="2202161"/>
                    </a:cubicBezTo>
                    <a:cubicBezTo>
                      <a:pt x="178382" y="2207228"/>
                      <a:pt x="177716" y="2221611"/>
                      <a:pt x="171472" y="2236659"/>
                    </a:cubicBezTo>
                    <a:cubicBezTo>
                      <a:pt x="165227" y="2251707"/>
                      <a:pt x="183347" y="2269877"/>
                      <a:pt x="196552" y="2284363"/>
                    </a:cubicBezTo>
                    <a:cubicBezTo>
                      <a:pt x="209758" y="2298745"/>
                      <a:pt x="185292" y="2334471"/>
                      <a:pt x="167685" y="2343889"/>
                    </a:cubicBezTo>
                    <a:cubicBezTo>
                      <a:pt x="150179" y="2353307"/>
                      <a:pt x="161440" y="2359603"/>
                      <a:pt x="161440" y="2367690"/>
                    </a:cubicBezTo>
                    <a:cubicBezTo>
                      <a:pt x="161440" y="2375777"/>
                      <a:pt x="141325" y="2391542"/>
                      <a:pt x="138868" y="2404696"/>
                    </a:cubicBezTo>
                    <a:cubicBezTo>
                      <a:pt x="136309" y="2417850"/>
                      <a:pt x="108772" y="2430390"/>
                      <a:pt x="92444" y="2439808"/>
                    </a:cubicBezTo>
                    <a:cubicBezTo>
                      <a:pt x="85892" y="2443545"/>
                      <a:pt x="80570" y="2453628"/>
                      <a:pt x="76475" y="2465451"/>
                    </a:cubicBezTo>
                    <a:cubicBezTo>
                      <a:pt x="76475" y="2465502"/>
                      <a:pt x="76475" y="2465605"/>
                      <a:pt x="76423" y="2465656"/>
                    </a:cubicBezTo>
                    <a:cubicBezTo>
                      <a:pt x="70230" y="2483263"/>
                      <a:pt x="66698" y="2504607"/>
                      <a:pt x="65572" y="2514383"/>
                    </a:cubicBezTo>
                    <a:cubicBezTo>
                      <a:pt x="63679" y="2530711"/>
                      <a:pt x="93161" y="2551389"/>
                      <a:pt x="121312" y="2559527"/>
                    </a:cubicBezTo>
                    <a:cubicBezTo>
                      <a:pt x="149565" y="2567665"/>
                      <a:pt x="144549" y="2599655"/>
                      <a:pt x="138254" y="2623456"/>
                    </a:cubicBezTo>
                    <a:cubicBezTo>
                      <a:pt x="131958" y="2647308"/>
                      <a:pt x="115682" y="2641677"/>
                      <a:pt x="88708" y="2637275"/>
                    </a:cubicBezTo>
                    <a:cubicBezTo>
                      <a:pt x="61785" y="2632874"/>
                      <a:pt x="27287" y="2654831"/>
                      <a:pt x="11574" y="2656111"/>
                    </a:cubicBezTo>
                    <a:cubicBezTo>
                      <a:pt x="8758" y="2656316"/>
                      <a:pt x="7581" y="2658619"/>
                      <a:pt x="7684" y="2662407"/>
                    </a:cubicBezTo>
                    <a:cubicBezTo>
                      <a:pt x="8093" y="2679348"/>
                      <a:pt x="33224" y="2726182"/>
                      <a:pt x="37882" y="2748293"/>
                    </a:cubicBezTo>
                    <a:cubicBezTo>
                      <a:pt x="43512" y="2775267"/>
                      <a:pt x="35988" y="2773373"/>
                      <a:pt x="15310" y="2816009"/>
                    </a:cubicBezTo>
                    <a:cubicBezTo>
                      <a:pt x="-5368" y="2858646"/>
                      <a:pt x="92444" y="2867449"/>
                      <a:pt x="168964" y="2876867"/>
                    </a:cubicBezTo>
                    <a:cubicBezTo>
                      <a:pt x="245484" y="2886234"/>
                      <a:pt x="223526" y="2933886"/>
                      <a:pt x="227876" y="2972172"/>
                    </a:cubicBezTo>
                    <a:cubicBezTo>
                      <a:pt x="232227" y="3010406"/>
                      <a:pt x="287454" y="2996638"/>
                      <a:pt x="299995" y="2990956"/>
                    </a:cubicBezTo>
                    <a:cubicBezTo>
                      <a:pt x="312535" y="2985326"/>
                      <a:pt x="313200" y="3033592"/>
                      <a:pt x="311920" y="3049152"/>
                    </a:cubicBezTo>
                    <a:cubicBezTo>
                      <a:pt x="310641" y="3064712"/>
                      <a:pt x="296873" y="3051814"/>
                      <a:pt x="277423" y="3049254"/>
                    </a:cubicBezTo>
                    <a:cubicBezTo>
                      <a:pt x="257972" y="3046746"/>
                      <a:pt x="236680" y="3083138"/>
                      <a:pt x="220352" y="3137649"/>
                    </a:cubicBezTo>
                    <a:cubicBezTo>
                      <a:pt x="204025" y="3192211"/>
                      <a:pt x="287454" y="3231725"/>
                      <a:pt x="312483" y="3242320"/>
                    </a:cubicBezTo>
                    <a:cubicBezTo>
                      <a:pt x="337564" y="3253017"/>
                      <a:pt x="321287" y="3271802"/>
                      <a:pt x="308696" y="3283114"/>
                    </a:cubicBezTo>
                    <a:cubicBezTo>
                      <a:pt x="296207" y="3294425"/>
                      <a:pt x="298664" y="3289358"/>
                      <a:pt x="295542" y="3308194"/>
                    </a:cubicBezTo>
                    <a:cubicBezTo>
                      <a:pt x="292420" y="3327029"/>
                      <a:pt x="266725" y="3329537"/>
                      <a:pt x="243488" y="3338290"/>
                    </a:cubicBezTo>
                    <a:cubicBezTo>
                      <a:pt x="220301" y="3347093"/>
                      <a:pt x="227211" y="3367106"/>
                      <a:pt x="244153" y="3379646"/>
                    </a:cubicBezTo>
                    <a:cubicBezTo>
                      <a:pt x="256846" y="3389064"/>
                      <a:pt x="239956" y="3396332"/>
                      <a:pt x="226802" y="3401041"/>
                    </a:cubicBezTo>
                    <a:cubicBezTo>
                      <a:pt x="227518" y="3401553"/>
                      <a:pt x="235401" y="3407695"/>
                      <a:pt x="228030" y="3425661"/>
                    </a:cubicBezTo>
                    <a:cubicBezTo>
                      <a:pt x="220250" y="3444496"/>
                      <a:pt x="205663" y="3470344"/>
                      <a:pt x="219073" y="3471061"/>
                    </a:cubicBezTo>
                    <a:cubicBezTo>
                      <a:pt x="232483" y="3471777"/>
                      <a:pt x="249834" y="3483140"/>
                      <a:pt x="258894" y="3496295"/>
                    </a:cubicBezTo>
                    <a:cubicBezTo>
                      <a:pt x="268005" y="3509449"/>
                      <a:pt x="276450" y="3524189"/>
                      <a:pt x="283360" y="3530127"/>
                    </a:cubicBezTo>
                    <a:cubicBezTo>
                      <a:pt x="290270" y="3536115"/>
                      <a:pt x="306904" y="3550549"/>
                      <a:pt x="298152" y="3563704"/>
                    </a:cubicBezTo>
                    <a:cubicBezTo>
                      <a:pt x="289348" y="3576858"/>
                      <a:pt x="281210" y="3590319"/>
                      <a:pt x="263961" y="3595386"/>
                    </a:cubicBezTo>
                    <a:cubicBezTo>
                      <a:pt x="246661" y="3600402"/>
                      <a:pt x="246405" y="3603883"/>
                      <a:pt x="229156" y="3620825"/>
                    </a:cubicBezTo>
                    <a:cubicBezTo>
                      <a:pt x="223168" y="3626608"/>
                      <a:pt x="213750" y="3633621"/>
                      <a:pt x="204793" y="3641554"/>
                    </a:cubicBezTo>
                    <a:cubicBezTo>
                      <a:pt x="208938" y="3673595"/>
                      <a:pt x="241338" y="3709220"/>
                      <a:pt x="269847" y="3720172"/>
                    </a:cubicBezTo>
                    <a:cubicBezTo>
                      <a:pt x="298357" y="3731177"/>
                      <a:pt x="317141" y="3679123"/>
                      <a:pt x="326303" y="3678509"/>
                    </a:cubicBezTo>
                    <a:cubicBezTo>
                      <a:pt x="335414" y="3677844"/>
                      <a:pt x="370219" y="3716744"/>
                      <a:pt x="393712" y="3725496"/>
                    </a:cubicBezTo>
                    <a:cubicBezTo>
                      <a:pt x="417257" y="3734248"/>
                      <a:pt x="428517" y="3770333"/>
                      <a:pt x="427596" y="3783487"/>
                    </a:cubicBezTo>
                    <a:cubicBezTo>
                      <a:pt x="426675" y="3796693"/>
                      <a:pt x="436041" y="3821414"/>
                      <a:pt x="449196" y="3851204"/>
                    </a:cubicBezTo>
                    <a:cubicBezTo>
                      <a:pt x="462401" y="3880941"/>
                      <a:pt x="447660" y="3921377"/>
                      <a:pt x="439471" y="3937346"/>
                    </a:cubicBezTo>
                    <a:cubicBezTo>
                      <a:pt x="431383" y="3953366"/>
                      <a:pt x="444538" y="3976860"/>
                      <a:pt x="461428" y="4003834"/>
                    </a:cubicBezTo>
                    <a:cubicBezTo>
                      <a:pt x="478370" y="4030808"/>
                      <a:pt x="443207" y="4040533"/>
                      <a:pt x="420072" y="4048313"/>
                    </a:cubicBezTo>
                    <a:cubicBezTo>
                      <a:pt x="396886" y="4056195"/>
                      <a:pt x="403437" y="4066534"/>
                      <a:pt x="400622" y="4087519"/>
                    </a:cubicBezTo>
                    <a:cubicBezTo>
                      <a:pt x="397807" y="4108556"/>
                      <a:pt x="365510" y="4111985"/>
                      <a:pt x="346726" y="4124218"/>
                    </a:cubicBezTo>
                    <a:cubicBezTo>
                      <a:pt x="327941" y="4136451"/>
                      <a:pt x="293392" y="4186048"/>
                      <a:pt x="293392" y="4186048"/>
                    </a:cubicBezTo>
                    <a:cubicBezTo>
                      <a:pt x="294057" y="4186560"/>
                      <a:pt x="294620" y="4187021"/>
                      <a:pt x="295234" y="4187533"/>
                    </a:cubicBezTo>
                    <a:cubicBezTo>
                      <a:pt x="295388" y="4187686"/>
                      <a:pt x="295593" y="4187839"/>
                      <a:pt x="295797" y="4187993"/>
                    </a:cubicBezTo>
                    <a:cubicBezTo>
                      <a:pt x="296207" y="4188301"/>
                      <a:pt x="296565" y="4188659"/>
                      <a:pt x="296924" y="4189068"/>
                    </a:cubicBezTo>
                    <a:cubicBezTo>
                      <a:pt x="297487" y="4189580"/>
                      <a:pt x="298050" y="4190092"/>
                      <a:pt x="298510" y="4190655"/>
                    </a:cubicBezTo>
                    <a:cubicBezTo>
                      <a:pt x="299022" y="4191218"/>
                      <a:pt x="299483" y="4191730"/>
                      <a:pt x="299995" y="4192292"/>
                    </a:cubicBezTo>
                    <a:cubicBezTo>
                      <a:pt x="301889" y="4194545"/>
                      <a:pt x="303424" y="4196899"/>
                      <a:pt x="304448" y="4199356"/>
                    </a:cubicBezTo>
                    <a:cubicBezTo>
                      <a:pt x="311460" y="4215479"/>
                      <a:pt x="309720" y="4242812"/>
                      <a:pt x="332599" y="4245268"/>
                    </a:cubicBezTo>
                    <a:cubicBezTo>
                      <a:pt x="343347" y="4246394"/>
                      <a:pt x="350974" y="4235083"/>
                      <a:pt x="360904" y="4232063"/>
                    </a:cubicBezTo>
                    <a:cubicBezTo>
                      <a:pt x="369400" y="4229503"/>
                      <a:pt x="378716" y="4225050"/>
                      <a:pt x="387161" y="4230118"/>
                    </a:cubicBezTo>
                    <a:cubicBezTo>
                      <a:pt x="396323" y="4235646"/>
                      <a:pt x="398882" y="4246752"/>
                      <a:pt x="407481" y="4252485"/>
                    </a:cubicBezTo>
                    <a:cubicBezTo>
                      <a:pt x="412446" y="4255761"/>
                      <a:pt x="417973" y="4257808"/>
                      <a:pt x="423757" y="4259293"/>
                    </a:cubicBezTo>
                    <a:cubicBezTo>
                      <a:pt x="434659" y="4262006"/>
                      <a:pt x="444128" y="4268967"/>
                      <a:pt x="454877" y="4271577"/>
                    </a:cubicBezTo>
                    <a:cubicBezTo>
                      <a:pt x="465114" y="4274136"/>
                      <a:pt x="476169" y="4271935"/>
                      <a:pt x="486406" y="4270144"/>
                    </a:cubicBezTo>
                    <a:cubicBezTo>
                      <a:pt x="494647" y="4268659"/>
                      <a:pt x="499612" y="4265383"/>
                      <a:pt x="506317" y="4260675"/>
                    </a:cubicBezTo>
                    <a:cubicBezTo>
                      <a:pt x="513125" y="4255966"/>
                      <a:pt x="520802" y="4253099"/>
                      <a:pt x="528172" y="4249516"/>
                    </a:cubicBezTo>
                    <a:cubicBezTo>
                      <a:pt x="535338" y="4245985"/>
                      <a:pt x="542965" y="4243221"/>
                      <a:pt x="549977" y="4239587"/>
                    </a:cubicBezTo>
                    <a:cubicBezTo>
                      <a:pt x="556221" y="4236414"/>
                      <a:pt x="560776" y="4230988"/>
                      <a:pt x="566305" y="4226791"/>
                    </a:cubicBezTo>
                    <a:cubicBezTo>
                      <a:pt x="577462" y="4218397"/>
                      <a:pt x="589235" y="4210771"/>
                      <a:pt x="600495" y="4202376"/>
                    </a:cubicBezTo>
                    <a:cubicBezTo>
                      <a:pt x="609913" y="4195415"/>
                      <a:pt x="620662" y="4190911"/>
                      <a:pt x="630285" y="4184154"/>
                    </a:cubicBezTo>
                    <a:cubicBezTo>
                      <a:pt x="640111" y="4177245"/>
                      <a:pt x="650656" y="4171103"/>
                      <a:pt x="660125" y="4163630"/>
                    </a:cubicBezTo>
                    <a:cubicBezTo>
                      <a:pt x="666829" y="4158358"/>
                      <a:pt x="672613" y="4153137"/>
                      <a:pt x="678397" y="4146739"/>
                    </a:cubicBezTo>
                    <a:cubicBezTo>
                      <a:pt x="684897" y="4139625"/>
                      <a:pt x="694111" y="4139983"/>
                      <a:pt x="702658" y="4137117"/>
                    </a:cubicBezTo>
                    <a:cubicBezTo>
                      <a:pt x="707111" y="4135632"/>
                      <a:pt x="711769" y="4133585"/>
                      <a:pt x="715403" y="4130616"/>
                    </a:cubicBezTo>
                    <a:cubicBezTo>
                      <a:pt x="719088" y="4127545"/>
                      <a:pt x="721801" y="4124679"/>
                      <a:pt x="726561" y="4123297"/>
                    </a:cubicBezTo>
                    <a:cubicBezTo>
                      <a:pt x="730912" y="4122017"/>
                      <a:pt x="736235" y="4121608"/>
                      <a:pt x="739562" y="4118178"/>
                    </a:cubicBezTo>
                    <a:cubicBezTo>
                      <a:pt x="741865" y="4115824"/>
                      <a:pt x="742735" y="4112241"/>
                      <a:pt x="744629" y="4109529"/>
                    </a:cubicBezTo>
                    <a:cubicBezTo>
                      <a:pt x="750873" y="4100264"/>
                      <a:pt x="754098" y="4091870"/>
                      <a:pt x="750362" y="4080610"/>
                    </a:cubicBezTo>
                    <a:cubicBezTo>
                      <a:pt x="746983" y="4070731"/>
                      <a:pt x="744424" y="4062081"/>
                      <a:pt x="743708" y="4051486"/>
                    </a:cubicBezTo>
                    <a:cubicBezTo>
                      <a:pt x="742633" y="4036745"/>
                      <a:pt x="758142" y="4024615"/>
                      <a:pt x="769556" y="4017807"/>
                    </a:cubicBezTo>
                    <a:cubicBezTo>
                      <a:pt x="775697" y="4014224"/>
                      <a:pt x="779332" y="4015043"/>
                      <a:pt x="785116" y="4018472"/>
                    </a:cubicBezTo>
                    <a:cubicBezTo>
                      <a:pt x="792895" y="4023181"/>
                      <a:pt x="800675" y="4025382"/>
                      <a:pt x="809837" y="4025484"/>
                    </a:cubicBezTo>
                    <a:cubicBezTo>
                      <a:pt x="819306" y="4025484"/>
                      <a:pt x="828468" y="4023386"/>
                      <a:pt x="837835" y="4023079"/>
                    </a:cubicBezTo>
                    <a:cubicBezTo>
                      <a:pt x="844949" y="4022874"/>
                      <a:pt x="851399" y="4024615"/>
                      <a:pt x="858002" y="4026866"/>
                    </a:cubicBezTo>
                    <a:cubicBezTo>
                      <a:pt x="872077" y="4031678"/>
                      <a:pt x="886306" y="4039099"/>
                      <a:pt x="900791" y="4032497"/>
                    </a:cubicBezTo>
                    <a:cubicBezTo>
                      <a:pt x="914406" y="4026304"/>
                      <a:pt x="926741" y="4040840"/>
                      <a:pt x="940356" y="4034493"/>
                    </a:cubicBezTo>
                    <a:cubicBezTo>
                      <a:pt x="940868" y="4034237"/>
                      <a:pt x="941431" y="4033930"/>
                      <a:pt x="941841" y="4033725"/>
                    </a:cubicBezTo>
                    <a:cubicBezTo>
                      <a:pt x="942352" y="4033418"/>
                      <a:pt x="942813" y="4033162"/>
                      <a:pt x="943222" y="4032855"/>
                    </a:cubicBezTo>
                    <a:cubicBezTo>
                      <a:pt x="943632" y="4032548"/>
                      <a:pt x="944041" y="4032292"/>
                      <a:pt x="944400" y="4031985"/>
                    </a:cubicBezTo>
                    <a:cubicBezTo>
                      <a:pt x="946345" y="4030449"/>
                      <a:pt x="947829" y="4028555"/>
                      <a:pt x="949057" y="4026457"/>
                    </a:cubicBezTo>
                    <a:cubicBezTo>
                      <a:pt x="949262" y="4026099"/>
                      <a:pt x="949518" y="4025741"/>
                      <a:pt x="949723" y="4025331"/>
                    </a:cubicBezTo>
                    <a:cubicBezTo>
                      <a:pt x="949979" y="4024921"/>
                      <a:pt x="950234" y="4024512"/>
                      <a:pt x="950439" y="4024051"/>
                    </a:cubicBezTo>
                    <a:cubicBezTo>
                      <a:pt x="950593" y="4023693"/>
                      <a:pt x="950798" y="4023335"/>
                      <a:pt x="950900" y="4022976"/>
                    </a:cubicBezTo>
                    <a:cubicBezTo>
                      <a:pt x="952179" y="4020264"/>
                      <a:pt x="953152" y="4017346"/>
                      <a:pt x="954176" y="4014428"/>
                    </a:cubicBezTo>
                    <a:cubicBezTo>
                      <a:pt x="954176" y="4014428"/>
                      <a:pt x="933702" y="4003782"/>
                      <a:pt x="926178" y="3986943"/>
                    </a:cubicBezTo>
                    <a:cubicBezTo>
                      <a:pt x="918654" y="3970104"/>
                      <a:pt x="906728" y="3949374"/>
                      <a:pt x="897618" y="3936578"/>
                    </a:cubicBezTo>
                    <a:cubicBezTo>
                      <a:pt x="888558" y="3923731"/>
                      <a:pt x="863427" y="3906124"/>
                      <a:pt x="867266" y="3878842"/>
                    </a:cubicBezTo>
                    <a:cubicBezTo>
                      <a:pt x="871002" y="3851562"/>
                      <a:pt x="905142" y="3848132"/>
                      <a:pt x="915890" y="3847825"/>
                    </a:cubicBezTo>
                    <a:cubicBezTo>
                      <a:pt x="926486" y="3847518"/>
                      <a:pt x="959141" y="3854735"/>
                      <a:pt x="965999" y="3822745"/>
                    </a:cubicBezTo>
                    <a:cubicBezTo>
                      <a:pt x="972909" y="3790755"/>
                      <a:pt x="966665" y="3741874"/>
                      <a:pt x="976645" y="3734658"/>
                    </a:cubicBezTo>
                    <a:cubicBezTo>
                      <a:pt x="986677" y="3727441"/>
                      <a:pt x="1001418" y="3724575"/>
                      <a:pt x="1000804" y="3707377"/>
                    </a:cubicBezTo>
                    <a:cubicBezTo>
                      <a:pt x="1000190" y="3690179"/>
                      <a:pt x="1001777" y="3672572"/>
                      <a:pt x="1011195" y="3653480"/>
                    </a:cubicBezTo>
                    <a:cubicBezTo>
                      <a:pt x="1020562" y="3634337"/>
                      <a:pt x="1043441" y="3603934"/>
                      <a:pt x="1053166" y="3595182"/>
                    </a:cubicBezTo>
                    <a:cubicBezTo>
                      <a:pt x="1062890" y="3586378"/>
                      <a:pt x="1072308" y="3569794"/>
                      <a:pt x="1081675" y="3565137"/>
                    </a:cubicBezTo>
                    <a:cubicBezTo>
                      <a:pt x="1091093" y="3560428"/>
                      <a:pt x="1092014" y="3546301"/>
                      <a:pt x="1092986" y="3535962"/>
                    </a:cubicBezTo>
                    <a:cubicBezTo>
                      <a:pt x="1093908" y="3525623"/>
                      <a:pt x="1097081" y="3497369"/>
                      <a:pt x="1082647" y="3494247"/>
                    </a:cubicBezTo>
                    <a:cubicBezTo>
                      <a:pt x="1068265" y="3491125"/>
                      <a:pt x="1059461" y="3475104"/>
                      <a:pt x="1064528" y="3470703"/>
                    </a:cubicBezTo>
                    <a:cubicBezTo>
                      <a:pt x="1069493" y="3466352"/>
                      <a:pt x="1069801" y="3453454"/>
                      <a:pt x="1059819" y="3450331"/>
                    </a:cubicBezTo>
                    <a:cubicBezTo>
                      <a:pt x="1049736" y="3447158"/>
                      <a:pt x="1039448" y="3446544"/>
                      <a:pt x="1049122" y="3434311"/>
                    </a:cubicBezTo>
                    <a:cubicBezTo>
                      <a:pt x="1058898" y="3422129"/>
                      <a:pt x="1089609" y="3382615"/>
                      <a:pt x="1093959" y="3365315"/>
                    </a:cubicBezTo>
                    <a:cubicBezTo>
                      <a:pt x="1098412" y="3348066"/>
                      <a:pt x="1103377" y="3324265"/>
                      <a:pt x="1116582" y="3322679"/>
                    </a:cubicBezTo>
                    <a:cubicBezTo>
                      <a:pt x="1129737" y="3321092"/>
                      <a:pt x="1169865" y="3318891"/>
                      <a:pt x="1175751" y="3327695"/>
                    </a:cubicBezTo>
                    <a:cubicBezTo>
                      <a:pt x="1181740" y="3336498"/>
                      <a:pt x="1193051" y="3349653"/>
                      <a:pt x="1210607" y="3346838"/>
                    </a:cubicBezTo>
                    <a:cubicBezTo>
                      <a:pt x="1228163" y="3344022"/>
                      <a:pt x="1242290" y="3330203"/>
                      <a:pt x="1247613" y="3317048"/>
                    </a:cubicBezTo>
                    <a:cubicBezTo>
                      <a:pt x="1252936" y="3303894"/>
                      <a:pt x="1251093" y="3278814"/>
                      <a:pt x="1266397" y="3278814"/>
                    </a:cubicBezTo>
                    <a:cubicBezTo>
                      <a:pt x="1281701" y="3278814"/>
                      <a:pt x="1307754" y="3281015"/>
                      <a:pt x="1315944" y="3301693"/>
                    </a:cubicBezTo>
                    <a:cubicBezTo>
                      <a:pt x="1324133" y="3322423"/>
                      <a:pt x="1350748" y="3377241"/>
                      <a:pt x="1364568" y="3380056"/>
                    </a:cubicBezTo>
                    <a:cubicBezTo>
                      <a:pt x="1378336" y="3382871"/>
                      <a:pt x="1385861" y="3383536"/>
                      <a:pt x="1384888" y="3369051"/>
                    </a:cubicBezTo>
                    <a:cubicBezTo>
                      <a:pt x="1383967" y="3354669"/>
                      <a:pt x="1363647" y="3290074"/>
                      <a:pt x="1372092" y="3278763"/>
                    </a:cubicBezTo>
                    <a:cubicBezTo>
                      <a:pt x="1380538" y="3267451"/>
                      <a:pt x="1383046" y="3248974"/>
                      <a:pt x="1396814" y="3253069"/>
                    </a:cubicBezTo>
                    <a:cubicBezTo>
                      <a:pt x="1410583" y="3257112"/>
                      <a:pt x="1434434" y="3267503"/>
                      <a:pt x="1428497" y="3249588"/>
                    </a:cubicBezTo>
                    <a:cubicBezTo>
                      <a:pt x="1422508" y="3231725"/>
                      <a:pt x="1419386" y="3211047"/>
                      <a:pt x="1433769" y="3203830"/>
                    </a:cubicBezTo>
                    <a:cubicBezTo>
                      <a:pt x="1448254" y="3196562"/>
                      <a:pt x="1465452" y="3196562"/>
                      <a:pt x="1480500" y="3185608"/>
                    </a:cubicBezTo>
                    <a:cubicBezTo>
                      <a:pt x="1495599" y="3174655"/>
                      <a:pt x="1510289" y="3173989"/>
                      <a:pt x="1507473" y="3154284"/>
                    </a:cubicBezTo>
                    <a:cubicBezTo>
                      <a:pt x="1504659" y="3134527"/>
                      <a:pt x="1500922" y="3109140"/>
                      <a:pt x="1509982" y="3101308"/>
                    </a:cubicBezTo>
                    <a:cubicBezTo>
                      <a:pt x="1512131" y="3099466"/>
                      <a:pt x="1514537" y="3098033"/>
                      <a:pt x="1516994" y="3096907"/>
                    </a:cubicBezTo>
                    <a:lnTo>
                      <a:pt x="1517096" y="3096907"/>
                    </a:lnTo>
                    <a:cubicBezTo>
                      <a:pt x="1525132" y="3093170"/>
                      <a:pt x="1533936" y="3092198"/>
                      <a:pt x="1537263" y="3088103"/>
                    </a:cubicBezTo>
                    <a:cubicBezTo>
                      <a:pt x="1541664" y="3082780"/>
                      <a:pt x="1560756" y="3063330"/>
                      <a:pt x="1569559" y="3084008"/>
                    </a:cubicBezTo>
                    <a:cubicBezTo>
                      <a:pt x="1578312" y="3104687"/>
                      <a:pt x="1578312" y="3141078"/>
                      <a:pt x="1597148" y="3139236"/>
                    </a:cubicBezTo>
                    <a:cubicBezTo>
                      <a:pt x="1615932" y="3137342"/>
                      <a:pt x="1628165" y="3131046"/>
                      <a:pt x="1628831" y="3142972"/>
                    </a:cubicBezTo>
                    <a:cubicBezTo>
                      <a:pt x="1629394" y="3154898"/>
                      <a:pt x="1634461" y="3165544"/>
                      <a:pt x="1648844" y="3166159"/>
                    </a:cubicBezTo>
                    <a:cubicBezTo>
                      <a:pt x="1663277" y="3166773"/>
                      <a:pt x="1702740" y="3187451"/>
                      <a:pt x="1701819" y="3165493"/>
                    </a:cubicBezTo>
                    <a:cubicBezTo>
                      <a:pt x="1700846" y="3143586"/>
                      <a:pt x="1689279" y="3124392"/>
                      <a:pt x="1709650" y="3112825"/>
                    </a:cubicBezTo>
                    <a:cubicBezTo>
                      <a:pt x="1730021" y="3101206"/>
                      <a:pt x="1744148" y="3099005"/>
                      <a:pt x="1744148" y="3077098"/>
                    </a:cubicBezTo>
                    <a:cubicBezTo>
                      <a:pt x="1744148" y="3055192"/>
                      <a:pt x="1727513" y="3026324"/>
                      <a:pt x="1712824" y="3021615"/>
                    </a:cubicBezTo>
                    <a:cubicBezTo>
                      <a:pt x="1698083" y="3016906"/>
                      <a:pt x="1685491" y="3017213"/>
                      <a:pt x="1685850" y="3005953"/>
                    </a:cubicBezTo>
                    <a:cubicBezTo>
                      <a:pt x="1686208" y="2994641"/>
                      <a:pt x="1700591" y="2979593"/>
                      <a:pt x="1709701" y="2974270"/>
                    </a:cubicBezTo>
                    <a:cubicBezTo>
                      <a:pt x="1718812" y="2968947"/>
                      <a:pt x="1742305" y="2948269"/>
                      <a:pt x="1744199" y="2931020"/>
                    </a:cubicBezTo>
                    <a:cubicBezTo>
                      <a:pt x="1746093" y="2913771"/>
                      <a:pt x="1750444" y="2897187"/>
                      <a:pt x="1735754" y="2897750"/>
                    </a:cubicBezTo>
                    <a:cubicBezTo>
                      <a:pt x="1721064" y="2898416"/>
                      <a:pt x="1680884" y="2884289"/>
                      <a:pt x="1669573" y="2859209"/>
                    </a:cubicBezTo>
                    <a:cubicBezTo>
                      <a:pt x="1658313" y="2834129"/>
                      <a:pt x="1661127" y="2822203"/>
                      <a:pt x="1663021" y="2800910"/>
                    </a:cubicBezTo>
                    <a:cubicBezTo>
                      <a:pt x="1664915" y="2779618"/>
                      <a:pt x="1672746" y="2777775"/>
                      <a:pt x="1665580" y="2764263"/>
                    </a:cubicBezTo>
                    <a:cubicBezTo>
                      <a:pt x="1658313" y="2750801"/>
                      <a:pt x="1654883" y="2734832"/>
                      <a:pt x="1666502" y="2726643"/>
                    </a:cubicBezTo>
                    <a:cubicBezTo>
                      <a:pt x="1678121" y="2718504"/>
                      <a:pt x="1751160" y="2690916"/>
                      <a:pt x="1752695" y="2677455"/>
                    </a:cubicBezTo>
                    <a:cubicBezTo>
                      <a:pt x="1754282" y="2663993"/>
                      <a:pt x="1743943" y="2661178"/>
                      <a:pt x="1743278" y="2652375"/>
                    </a:cubicBezTo>
                    <a:cubicBezTo>
                      <a:pt x="1742715" y="2643571"/>
                      <a:pt x="1747065" y="2628267"/>
                      <a:pt x="1758377" y="2621664"/>
                    </a:cubicBezTo>
                    <a:cubicBezTo>
                      <a:pt x="1769689" y="2615113"/>
                      <a:pt x="1792568" y="2602522"/>
                      <a:pt x="1784993" y="2586552"/>
                    </a:cubicBezTo>
                    <a:cubicBezTo>
                      <a:pt x="1777468" y="2570583"/>
                      <a:pt x="1772811" y="2549546"/>
                      <a:pt x="1779055" y="2533884"/>
                    </a:cubicBezTo>
                    <a:cubicBezTo>
                      <a:pt x="1785300" y="2518222"/>
                      <a:pt x="1798812" y="2508804"/>
                      <a:pt x="1793182" y="2498158"/>
                    </a:cubicBezTo>
                    <a:cubicBezTo>
                      <a:pt x="1787501" y="2487511"/>
                      <a:pt x="1766515" y="2456187"/>
                      <a:pt x="1765287" y="2445182"/>
                    </a:cubicBezTo>
                    <a:cubicBezTo>
                      <a:pt x="1764007" y="2434229"/>
                      <a:pt x="1749881" y="2411657"/>
                      <a:pt x="1764007" y="2406948"/>
                    </a:cubicBezTo>
                    <a:cubicBezTo>
                      <a:pt x="1778134" y="2402239"/>
                      <a:pt x="1791288" y="2402853"/>
                      <a:pt x="1788166" y="2387498"/>
                    </a:cubicBezTo>
                    <a:cubicBezTo>
                      <a:pt x="1785044" y="2372092"/>
                      <a:pt x="1781256" y="2363032"/>
                      <a:pt x="1772504" y="2362418"/>
                    </a:cubicBezTo>
                    <a:cubicBezTo>
                      <a:pt x="1763751" y="2361753"/>
                      <a:pt x="1751518" y="2359910"/>
                      <a:pt x="1759350" y="2348957"/>
                    </a:cubicBezTo>
                    <a:cubicBezTo>
                      <a:pt x="1767231" y="2338003"/>
                      <a:pt x="1779721" y="2321061"/>
                      <a:pt x="1777519" y="2311644"/>
                    </a:cubicBezTo>
                    <a:cubicBezTo>
                      <a:pt x="1775319" y="2302226"/>
                      <a:pt x="1764672" y="2254573"/>
                      <a:pt x="1780949" y="2260869"/>
                    </a:cubicBezTo>
                    <a:cubicBezTo>
                      <a:pt x="1797277" y="2267165"/>
                      <a:pt x="1842421" y="2279040"/>
                      <a:pt x="1857162" y="2269059"/>
                    </a:cubicBezTo>
                    <a:cubicBezTo>
                      <a:pt x="1871903" y="2259026"/>
                      <a:pt x="1895396" y="2247408"/>
                      <a:pt x="1879734" y="2232360"/>
                    </a:cubicBezTo>
                    <a:cubicBezTo>
                      <a:pt x="1875434" y="2228265"/>
                      <a:pt x="1869549" y="2224529"/>
                      <a:pt x="1862894" y="2221406"/>
                    </a:cubicBezTo>
                    <a:cubicBezTo>
                      <a:pt x="1845185" y="2212961"/>
                      <a:pt x="1822510" y="2208252"/>
                      <a:pt x="1812990" y="2209173"/>
                    </a:cubicBezTo>
                    <a:cubicBezTo>
                      <a:pt x="1799836" y="2210402"/>
                      <a:pt x="1788269" y="2217005"/>
                      <a:pt x="1779158" y="2205130"/>
                    </a:cubicBezTo>
                    <a:cubicBezTo>
                      <a:pt x="1770047" y="2193204"/>
                      <a:pt x="1766925" y="2182865"/>
                      <a:pt x="1756534" y="2191976"/>
                    </a:cubicBezTo>
                    <a:cubicBezTo>
                      <a:pt x="1746195" y="2201035"/>
                      <a:pt x="1747117" y="2209225"/>
                      <a:pt x="1734935" y="2203850"/>
                    </a:cubicBezTo>
                    <a:cubicBezTo>
                      <a:pt x="1722702" y="2198527"/>
                      <a:pt x="1707347" y="2199142"/>
                      <a:pt x="1705760" y="2181585"/>
                    </a:cubicBezTo>
                    <a:cubicBezTo>
                      <a:pt x="1704224" y="2163978"/>
                      <a:pt x="1709189" y="2151131"/>
                      <a:pt x="1717942" y="2146422"/>
                    </a:cubicBezTo>
                    <a:cubicBezTo>
                      <a:pt x="1726745" y="2141713"/>
                      <a:pt x="1742766" y="2136697"/>
                      <a:pt x="1733604" y="2129531"/>
                    </a:cubicBezTo>
                    <a:cubicBezTo>
                      <a:pt x="1724493" y="2122315"/>
                      <a:pt x="1708831" y="2105066"/>
                      <a:pt x="1721115" y="2099128"/>
                    </a:cubicBezTo>
                    <a:cubicBezTo>
                      <a:pt x="1733297" y="2093191"/>
                      <a:pt x="1733604" y="2089454"/>
                      <a:pt x="1739285" y="2078757"/>
                    </a:cubicBezTo>
                    <a:cubicBezTo>
                      <a:pt x="1744967" y="2068111"/>
                      <a:pt x="1745837" y="2058437"/>
                      <a:pt x="1758070" y="2047432"/>
                    </a:cubicBezTo>
                    <a:cubicBezTo>
                      <a:pt x="1770303" y="2036479"/>
                      <a:pt x="1778799" y="2024246"/>
                      <a:pt x="1771941" y="2017029"/>
                    </a:cubicBezTo>
                    <a:cubicBezTo>
                      <a:pt x="1764980" y="2009812"/>
                      <a:pt x="1749625" y="1998552"/>
                      <a:pt x="1747782" y="1986575"/>
                    </a:cubicBezTo>
                    <a:cubicBezTo>
                      <a:pt x="1745837" y="1974700"/>
                      <a:pt x="1741486" y="1959294"/>
                      <a:pt x="1731096" y="1950234"/>
                    </a:cubicBezTo>
                    <a:cubicBezTo>
                      <a:pt x="1720808" y="1941123"/>
                      <a:pt x="1704787" y="1929863"/>
                      <a:pt x="1696291" y="1915071"/>
                    </a:cubicBezTo>
                    <a:cubicBezTo>
                      <a:pt x="1687846" y="1900330"/>
                      <a:pt x="1683137" y="1870285"/>
                      <a:pt x="1691940" y="1864603"/>
                    </a:cubicBezTo>
                    <a:cubicBezTo>
                      <a:pt x="1700692" y="1858973"/>
                      <a:pt x="1710111" y="1840445"/>
                      <a:pt x="1701000" y="1826676"/>
                    </a:cubicBezTo>
                    <a:cubicBezTo>
                      <a:pt x="1691940" y="1812908"/>
                      <a:pt x="1670904" y="1793151"/>
                      <a:pt x="1665274" y="1790336"/>
                    </a:cubicBezTo>
                    <a:cubicBezTo>
                      <a:pt x="1659643" y="1787521"/>
                      <a:pt x="1650174" y="1777489"/>
                      <a:pt x="1660564" y="1770579"/>
                    </a:cubicBezTo>
                    <a:cubicBezTo>
                      <a:pt x="1670904" y="1763669"/>
                      <a:pt x="1681601" y="1760547"/>
                      <a:pt x="1692862" y="1761775"/>
                    </a:cubicBezTo>
                    <a:cubicBezTo>
                      <a:pt x="1704173" y="1763055"/>
                      <a:pt x="1729202" y="1759932"/>
                      <a:pt x="1730482" y="1740790"/>
                    </a:cubicBezTo>
                    <a:cubicBezTo>
                      <a:pt x="1731710" y="1721647"/>
                      <a:pt x="1710366" y="1570808"/>
                      <a:pt x="1711953" y="1552689"/>
                    </a:cubicBezTo>
                    <a:cubicBezTo>
                      <a:pt x="1713540" y="1534519"/>
                      <a:pt x="1714154" y="1454569"/>
                      <a:pt x="1683443" y="1421300"/>
                    </a:cubicBezTo>
                    <a:cubicBezTo>
                      <a:pt x="1652683" y="1388082"/>
                      <a:pt x="1631134" y="1374364"/>
                      <a:pt x="1646796" y="1351741"/>
                    </a:cubicBezTo>
                    <a:cubicBezTo>
                      <a:pt x="1654064" y="1350973"/>
                      <a:pt x="1661690" y="1350973"/>
                      <a:pt x="1668549" y="1350615"/>
                    </a:cubicBezTo>
                    <a:cubicBezTo>
                      <a:pt x="1686873" y="1349643"/>
                      <a:pt x="1705913" y="1346315"/>
                      <a:pt x="1720808" y="1334646"/>
                    </a:cubicBezTo>
                    <a:cubicBezTo>
                      <a:pt x="1737085" y="1321850"/>
                      <a:pt x="1746912" y="1297998"/>
                      <a:pt x="1769586" y="1294927"/>
                    </a:cubicBezTo>
                    <a:cubicBezTo>
                      <a:pt x="1787449" y="1292572"/>
                      <a:pt x="1806746" y="1314684"/>
                      <a:pt x="1823227" y="1302144"/>
                    </a:cubicBezTo>
                    <a:cubicBezTo>
                      <a:pt x="1841704" y="1288069"/>
                      <a:pt x="1826758" y="1256386"/>
                      <a:pt x="1828806" y="1237243"/>
                    </a:cubicBezTo>
                    <a:cubicBezTo>
                      <a:pt x="1831314" y="1213801"/>
                      <a:pt x="1842779" y="1201823"/>
                      <a:pt x="1863201" y="1191331"/>
                    </a:cubicBezTo>
                    <a:cubicBezTo>
                      <a:pt x="1870265" y="1187697"/>
                      <a:pt x="1878761" y="1185137"/>
                      <a:pt x="1884750" y="1179712"/>
                    </a:cubicBezTo>
                    <a:cubicBezTo>
                      <a:pt x="1892786" y="1172546"/>
                      <a:pt x="1892837" y="1162156"/>
                      <a:pt x="1893196" y="1152175"/>
                    </a:cubicBezTo>
                    <a:cubicBezTo>
                      <a:pt x="1893605" y="1140198"/>
                      <a:pt x="1896624" y="1132162"/>
                      <a:pt x="1906657" y="1125048"/>
                    </a:cubicBezTo>
                    <a:cubicBezTo>
                      <a:pt x="1919708" y="1115681"/>
                      <a:pt x="1932402" y="1106724"/>
                      <a:pt x="1943509" y="1095054"/>
                    </a:cubicBezTo>
                    <a:cubicBezTo>
                      <a:pt x="1954923" y="1082975"/>
                      <a:pt x="1974424" y="1069616"/>
                      <a:pt x="1979747" y="1053134"/>
                    </a:cubicBezTo>
                    <a:cubicBezTo>
                      <a:pt x="1985224" y="1035988"/>
                      <a:pt x="1971865" y="1020633"/>
                      <a:pt x="1960809" y="1009218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4" name="Google Shape;984;p79"/>
              <p:cNvSpPr/>
              <p:nvPr/>
            </p:nvSpPr>
            <p:spPr>
              <a:xfrm>
                <a:off x="7015930" y="1855556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591" y="16635"/>
                    </a:moveTo>
                    <a:cubicBezTo>
                      <a:pt x="15355" y="16635"/>
                      <a:pt x="17556" y="14639"/>
                      <a:pt x="17556" y="12131"/>
                    </a:cubicBezTo>
                    <a:cubicBezTo>
                      <a:pt x="17556" y="9623"/>
                      <a:pt x="15355" y="7678"/>
                      <a:pt x="12591" y="7678"/>
                    </a:cubicBezTo>
                    <a:cubicBezTo>
                      <a:pt x="9828" y="7678"/>
                      <a:pt x="7678" y="9674"/>
                      <a:pt x="7678" y="12131"/>
                    </a:cubicBezTo>
                    <a:cubicBezTo>
                      <a:pt x="7678" y="14587"/>
                      <a:pt x="9878" y="16635"/>
                      <a:pt x="12591" y="1663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5" name="Google Shape;985;p79"/>
              <p:cNvSpPr/>
              <p:nvPr/>
            </p:nvSpPr>
            <p:spPr>
              <a:xfrm>
                <a:off x="6973140" y="1841429"/>
                <a:ext cx="35828" cy="25591"/>
              </a:xfrm>
              <a:custGeom>
                <a:rect b="b" l="l" r="r" t="t"/>
                <a:pathLst>
                  <a:path extrusionOk="0" h="25591" w="35828">
                    <a:moveTo>
                      <a:pt x="18938" y="21804"/>
                    </a:moveTo>
                    <a:cubicBezTo>
                      <a:pt x="25182" y="21804"/>
                      <a:pt x="30249" y="18631"/>
                      <a:pt x="30249" y="14741"/>
                    </a:cubicBezTo>
                    <a:cubicBezTo>
                      <a:pt x="30249" y="10851"/>
                      <a:pt x="25182" y="7678"/>
                      <a:pt x="18938" y="7678"/>
                    </a:cubicBezTo>
                    <a:cubicBezTo>
                      <a:pt x="12694" y="7678"/>
                      <a:pt x="7678" y="10800"/>
                      <a:pt x="7678" y="14741"/>
                    </a:cubicBezTo>
                    <a:cubicBezTo>
                      <a:pt x="7678" y="18682"/>
                      <a:pt x="12694" y="21804"/>
                      <a:pt x="18938" y="2180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6" name="Google Shape;986;p79"/>
              <p:cNvSpPr/>
              <p:nvPr/>
            </p:nvSpPr>
            <p:spPr>
              <a:xfrm>
                <a:off x="6963210" y="1820290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643" y="15202"/>
                    </a:moveTo>
                    <a:cubicBezTo>
                      <a:pt x="15355" y="15202"/>
                      <a:pt x="17608" y="13512"/>
                      <a:pt x="17608" y="11414"/>
                    </a:cubicBezTo>
                    <a:cubicBezTo>
                      <a:pt x="17608" y="9315"/>
                      <a:pt x="15355" y="7678"/>
                      <a:pt x="12643" y="7678"/>
                    </a:cubicBezTo>
                    <a:cubicBezTo>
                      <a:pt x="9930" y="7678"/>
                      <a:pt x="7678" y="9367"/>
                      <a:pt x="7678" y="11414"/>
                    </a:cubicBezTo>
                    <a:cubicBezTo>
                      <a:pt x="7678" y="13461"/>
                      <a:pt x="9879" y="15202"/>
                      <a:pt x="12643" y="1520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7" name="Google Shape;987;p79"/>
              <p:cNvSpPr/>
              <p:nvPr/>
            </p:nvSpPr>
            <p:spPr>
              <a:xfrm>
                <a:off x="6947753" y="1804833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0953" y="13308"/>
                    </a:moveTo>
                    <a:cubicBezTo>
                      <a:pt x="12796" y="13308"/>
                      <a:pt x="14229" y="12028"/>
                      <a:pt x="14229" y="10493"/>
                    </a:cubicBezTo>
                    <a:cubicBezTo>
                      <a:pt x="14229" y="8957"/>
                      <a:pt x="12796" y="7678"/>
                      <a:pt x="10953" y="7678"/>
                    </a:cubicBezTo>
                    <a:cubicBezTo>
                      <a:pt x="9111" y="7678"/>
                      <a:pt x="7678" y="8957"/>
                      <a:pt x="7678" y="10493"/>
                    </a:cubicBezTo>
                    <a:cubicBezTo>
                      <a:pt x="7678" y="12028"/>
                      <a:pt x="9162" y="13308"/>
                      <a:pt x="10953" y="1330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8" name="Google Shape;988;p79"/>
              <p:cNvSpPr/>
              <p:nvPr/>
            </p:nvSpPr>
            <p:spPr>
              <a:xfrm>
                <a:off x="6811348" y="1797309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7678" y="11414"/>
                    </a:moveTo>
                    <a:cubicBezTo>
                      <a:pt x="7678" y="13513"/>
                      <a:pt x="9929" y="15202"/>
                      <a:pt x="12642" y="15202"/>
                    </a:cubicBezTo>
                    <a:cubicBezTo>
                      <a:pt x="15355" y="15202"/>
                      <a:pt x="17607" y="13513"/>
                      <a:pt x="17607" y="11414"/>
                    </a:cubicBezTo>
                    <a:cubicBezTo>
                      <a:pt x="17607" y="9316"/>
                      <a:pt x="15355" y="7678"/>
                      <a:pt x="12642" y="7678"/>
                    </a:cubicBezTo>
                    <a:cubicBezTo>
                      <a:pt x="9929" y="7678"/>
                      <a:pt x="7678" y="9367"/>
                      <a:pt x="7678" y="1141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9" name="Google Shape;989;p79"/>
              <p:cNvSpPr/>
              <p:nvPr/>
            </p:nvSpPr>
            <p:spPr>
              <a:xfrm>
                <a:off x="6788776" y="1804782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741" y="21804"/>
                    </a:moveTo>
                    <a:cubicBezTo>
                      <a:pt x="18631" y="21804"/>
                      <a:pt x="21804" y="18631"/>
                      <a:pt x="21804" y="14741"/>
                    </a:cubicBezTo>
                    <a:cubicBezTo>
                      <a:pt x="21804" y="10851"/>
                      <a:pt x="18631" y="7678"/>
                      <a:pt x="14741" y="7678"/>
                    </a:cubicBezTo>
                    <a:cubicBezTo>
                      <a:pt x="10851" y="7678"/>
                      <a:pt x="7678" y="10800"/>
                      <a:pt x="7678" y="14741"/>
                    </a:cubicBezTo>
                    <a:cubicBezTo>
                      <a:pt x="7678" y="18682"/>
                      <a:pt x="10800" y="21804"/>
                      <a:pt x="14741" y="2180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990;p79"/>
              <p:cNvSpPr/>
              <p:nvPr/>
            </p:nvSpPr>
            <p:spPr>
              <a:xfrm>
                <a:off x="6795890" y="1782670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386" y="16635"/>
                    </a:moveTo>
                    <a:cubicBezTo>
                      <a:pt x="14945" y="16635"/>
                      <a:pt x="17044" y="14639"/>
                      <a:pt x="17044" y="12131"/>
                    </a:cubicBezTo>
                    <a:cubicBezTo>
                      <a:pt x="17044" y="9623"/>
                      <a:pt x="14945" y="7678"/>
                      <a:pt x="12386" y="7678"/>
                    </a:cubicBezTo>
                    <a:cubicBezTo>
                      <a:pt x="9827" y="7678"/>
                      <a:pt x="7678" y="9674"/>
                      <a:pt x="7678" y="12131"/>
                    </a:cubicBezTo>
                    <a:cubicBezTo>
                      <a:pt x="7678" y="14587"/>
                      <a:pt x="9725" y="16635"/>
                      <a:pt x="12386" y="1663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79"/>
              <p:cNvSpPr/>
              <p:nvPr/>
            </p:nvSpPr>
            <p:spPr>
              <a:xfrm>
                <a:off x="6802903" y="1765779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1926" y="14741"/>
                    </a:moveTo>
                    <a:cubicBezTo>
                      <a:pt x="14281" y="14741"/>
                      <a:pt x="16174" y="13154"/>
                      <a:pt x="16174" y="11209"/>
                    </a:cubicBezTo>
                    <a:cubicBezTo>
                      <a:pt x="16174" y="9264"/>
                      <a:pt x="14281" y="7678"/>
                      <a:pt x="11926" y="7678"/>
                    </a:cubicBezTo>
                    <a:cubicBezTo>
                      <a:pt x="9571" y="7678"/>
                      <a:pt x="7678" y="9264"/>
                      <a:pt x="7678" y="11209"/>
                    </a:cubicBezTo>
                    <a:cubicBezTo>
                      <a:pt x="7678" y="13154"/>
                      <a:pt x="9571" y="14741"/>
                      <a:pt x="11926" y="1474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79"/>
              <p:cNvSpPr/>
              <p:nvPr/>
            </p:nvSpPr>
            <p:spPr>
              <a:xfrm>
                <a:off x="6805257" y="1730514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3155" y="22214"/>
                    </a:moveTo>
                    <a:cubicBezTo>
                      <a:pt x="16226" y="22214"/>
                      <a:pt x="18733" y="18938"/>
                      <a:pt x="18733" y="14946"/>
                    </a:cubicBezTo>
                    <a:cubicBezTo>
                      <a:pt x="18733" y="10953"/>
                      <a:pt x="16277" y="7678"/>
                      <a:pt x="13155" y="7678"/>
                    </a:cubicBezTo>
                    <a:cubicBezTo>
                      <a:pt x="10032" y="7678"/>
                      <a:pt x="7678" y="10953"/>
                      <a:pt x="7678" y="14946"/>
                    </a:cubicBezTo>
                    <a:cubicBezTo>
                      <a:pt x="7678" y="18938"/>
                      <a:pt x="10134" y="22214"/>
                      <a:pt x="13155" y="2221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79"/>
              <p:cNvSpPr/>
              <p:nvPr/>
            </p:nvSpPr>
            <p:spPr>
              <a:xfrm>
                <a:off x="6755864" y="1748838"/>
                <a:ext cx="30710" cy="25591"/>
              </a:xfrm>
              <a:custGeom>
                <a:rect b="b" l="l" r="r" t="t"/>
                <a:pathLst>
                  <a:path extrusionOk="0" h="25591" w="30710">
                    <a:moveTo>
                      <a:pt x="7678" y="14280"/>
                    </a:moveTo>
                    <a:cubicBezTo>
                      <a:pt x="7678" y="17914"/>
                      <a:pt x="11568" y="20883"/>
                      <a:pt x="16379" y="20883"/>
                    </a:cubicBezTo>
                    <a:cubicBezTo>
                      <a:pt x="21190" y="20883"/>
                      <a:pt x="25080" y="17914"/>
                      <a:pt x="25080" y="14280"/>
                    </a:cubicBezTo>
                    <a:cubicBezTo>
                      <a:pt x="25080" y="10646"/>
                      <a:pt x="21190" y="7678"/>
                      <a:pt x="16379" y="7678"/>
                    </a:cubicBezTo>
                    <a:cubicBezTo>
                      <a:pt x="11568" y="7678"/>
                      <a:pt x="7678" y="10646"/>
                      <a:pt x="7678" y="1428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79"/>
              <p:cNvSpPr/>
              <p:nvPr/>
            </p:nvSpPr>
            <p:spPr>
              <a:xfrm>
                <a:off x="6733293" y="1724883"/>
                <a:ext cx="35828" cy="25591"/>
              </a:xfrm>
              <a:custGeom>
                <a:rect b="b" l="l" r="r" t="t"/>
                <a:pathLst>
                  <a:path extrusionOk="0" h="25591" w="35828">
                    <a:moveTo>
                      <a:pt x="7678" y="14127"/>
                    </a:moveTo>
                    <a:cubicBezTo>
                      <a:pt x="7678" y="17710"/>
                      <a:pt x="12284" y="20576"/>
                      <a:pt x="18067" y="20576"/>
                    </a:cubicBezTo>
                    <a:cubicBezTo>
                      <a:pt x="23851" y="20576"/>
                      <a:pt x="28355" y="17710"/>
                      <a:pt x="28355" y="14127"/>
                    </a:cubicBezTo>
                    <a:cubicBezTo>
                      <a:pt x="28355" y="10544"/>
                      <a:pt x="23749" y="7678"/>
                      <a:pt x="18067" y="7678"/>
                    </a:cubicBezTo>
                    <a:cubicBezTo>
                      <a:pt x="12386" y="7678"/>
                      <a:pt x="7678" y="10595"/>
                      <a:pt x="7678" y="1412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79"/>
              <p:cNvSpPr/>
              <p:nvPr/>
            </p:nvSpPr>
            <p:spPr>
              <a:xfrm>
                <a:off x="6719166" y="1752574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9450" y="12387"/>
                    </a:moveTo>
                    <a:cubicBezTo>
                      <a:pt x="19450" y="9776"/>
                      <a:pt x="16839" y="7678"/>
                      <a:pt x="13564" y="7678"/>
                    </a:cubicBezTo>
                    <a:cubicBezTo>
                      <a:pt x="10288" y="7678"/>
                      <a:pt x="7678" y="9776"/>
                      <a:pt x="7678" y="12387"/>
                    </a:cubicBezTo>
                    <a:cubicBezTo>
                      <a:pt x="7678" y="14997"/>
                      <a:pt x="10288" y="17095"/>
                      <a:pt x="13564" y="17095"/>
                    </a:cubicBezTo>
                    <a:cubicBezTo>
                      <a:pt x="16839" y="17095"/>
                      <a:pt x="19450" y="14997"/>
                      <a:pt x="19450" y="1238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79"/>
              <p:cNvSpPr/>
              <p:nvPr/>
            </p:nvSpPr>
            <p:spPr>
              <a:xfrm>
                <a:off x="6708366" y="1769311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280" y="7678"/>
                    </a:moveTo>
                    <a:cubicBezTo>
                      <a:pt x="10646" y="7678"/>
                      <a:pt x="7678" y="10032"/>
                      <a:pt x="7678" y="13001"/>
                    </a:cubicBezTo>
                    <a:cubicBezTo>
                      <a:pt x="7678" y="15969"/>
                      <a:pt x="10595" y="18273"/>
                      <a:pt x="14280" y="18273"/>
                    </a:cubicBezTo>
                    <a:cubicBezTo>
                      <a:pt x="17966" y="18273"/>
                      <a:pt x="20832" y="15918"/>
                      <a:pt x="20832" y="13001"/>
                    </a:cubicBezTo>
                    <a:cubicBezTo>
                      <a:pt x="20832" y="10083"/>
                      <a:pt x="17914" y="7678"/>
                      <a:pt x="14280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79"/>
              <p:cNvSpPr/>
              <p:nvPr/>
            </p:nvSpPr>
            <p:spPr>
              <a:xfrm>
                <a:off x="6753971" y="1615759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3001" y="18017"/>
                    </a:moveTo>
                    <a:cubicBezTo>
                      <a:pt x="15918" y="18017"/>
                      <a:pt x="18273" y="15713"/>
                      <a:pt x="18273" y="12847"/>
                    </a:cubicBezTo>
                    <a:cubicBezTo>
                      <a:pt x="18273" y="9981"/>
                      <a:pt x="15868" y="7678"/>
                      <a:pt x="13001" y="7678"/>
                    </a:cubicBezTo>
                    <a:cubicBezTo>
                      <a:pt x="10134" y="7678"/>
                      <a:pt x="7678" y="9981"/>
                      <a:pt x="7678" y="12847"/>
                    </a:cubicBezTo>
                    <a:cubicBezTo>
                      <a:pt x="7678" y="15713"/>
                      <a:pt x="10084" y="18017"/>
                      <a:pt x="13001" y="1801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79"/>
              <p:cNvSpPr/>
              <p:nvPr/>
            </p:nvSpPr>
            <p:spPr>
              <a:xfrm>
                <a:off x="6714968" y="1611511"/>
                <a:ext cx="35828" cy="20473"/>
              </a:xfrm>
              <a:custGeom>
                <a:rect b="b" l="l" r="r" t="t"/>
                <a:pathLst>
                  <a:path extrusionOk="0" h="20473" w="35828">
                    <a:moveTo>
                      <a:pt x="18733" y="17095"/>
                    </a:moveTo>
                    <a:cubicBezTo>
                      <a:pt x="24824" y="17095"/>
                      <a:pt x="29738" y="14997"/>
                      <a:pt x="29738" y="12386"/>
                    </a:cubicBezTo>
                    <a:cubicBezTo>
                      <a:pt x="29738" y="9776"/>
                      <a:pt x="24824" y="7678"/>
                      <a:pt x="18733" y="7678"/>
                    </a:cubicBezTo>
                    <a:cubicBezTo>
                      <a:pt x="12643" y="7678"/>
                      <a:pt x="7678" y="9776"/>
                      <a:pt x="7678" y="12386"/>
                    </a:cubicBezTo>
                    <a:cubicBezTo>
                      <a:pt x="7678" y="14997"/>
                      <a:pt x="12643" y="17095"/>
                      <a:pt x="18733" y="1709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79"/>
              <p:cNvSpPr/>
              <p:nvPr/>
            </p:nvSpPr>
            <p:spPr>
              <a:xfrm>
                <a:off x="6725103" y="1589860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1773" y="14741"/>
                    </a:moveTo>
                    <a:cubicBezTo>
                      <a:pt x="14076" y="14741"/>
                      <a:pt x="15868" y="13154"/>
                      <a:pt x="15868" y="11209"/>
                    </a:cubicBezTo>
                    <a:cubicBezTo>
                      <a:pt x="15868" y="9264"/>
                      <a:pt x="14076" y="7678"/>
                      <a:pt x="11773" y="7678"/>
                    </a:cubicBezTo>
                    <a:cubicBezTo>
                      <a:pt x="9470" y="7678"/>
                      <a:pt x="7678" y="9264"/>
                      <a:pt x="7678" y="11209"/>
                    </a:cubicBezTo>
                    <a:cubicBezTo>
                      <a:pt x="7678" y="13154"/>
                      <a:pt x="9521" y="14741"/>
                      <a:pt x="11773" y="1474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79"/>
              <p:cNvSpPr/>
              <p:nvPr/>
            </p:nvSpPr>
            <p:spPr>
              <a:xfrm>
                <a:off x="6712614" y="1577628"/>
                <a:ext cx="15355" cy="20473"/>
              </a:xfrm>
              <a:custGeom>
                <a:rect b="b" l="l" r="r" t="t"/>
                <a:pathLst>
                  <a:path extrusionOk="0" h="20473" w="15355">
                    <a:moveTo>
                      <a:pt x="10032" y="11209"/>
                    </a:moveTo>
                    <a:cubicBezTo>
                      <a:pt x="10032" y="9264"/>
                      <a:pt x="9469" y="7678"/>
                      <a:pt x="8855" y="7678"/>
                    </a:cubicBezTo>
                    <a:cubicBezTo>
                      <a:pt x="8241" y="7678"/>
                      <a:pt x="7678" y="9264"/>
                      <a:pt x="7678" y="11209"/>
                    </a:cubicBezTo>
                    <a:cubicBezTo>
                      <a:pt x="7678" y="13154"/>
                      <a:pt x="8241" y="14741"/>
                      <a:pt x="8855" y="14741"/>
                    </a:cubicBezTo>
                    <a:cubicBezTo>
                      <a:pt x="9469" y="14741"/>
                      <a:pt x="10032" y="13154"/>
                      <a:pt x="10032" y="1120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79"/>
              <p:cNvSpPr/>
              <p:nvPr/>
            </p:nvSpPr>
            <p:spPr>
              <a:xfrm>
                <a:off x="6699460" y="1596975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131" y="16584"/>
                    </a:moveTo>
                    <a:cubicBezTo>
                      <a:pt x="14639" y="16584"/>
                      <a:pt x="16635" y="14587"/>
                      <a:pt x="16635" y="12131"/>
                    </a:cubicBezTo>
                    <a:cubicBezTo>
                      <a:pt x="16635" y="9674"/>
                      <a:pt x="14639" y="7678"/>
                      <a:pt x="12131" y="7678"/>
                    </a:cubicBezTo>
                    <a:cubicBezTo>
                      <a:pt x="9622" y="7678"/>
                      <a:pt x="7678" y="9674"/>
                      <a:pt x="7678" y="12131"/>
                    </a:cubicBezTo>
                    <a:cubicBezTo>
                      <a:pt x="7678" y="14587"/>
                      <a:pt x="9673" y="16584"/>
                      <a:pt x="12131" y="1658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1002;p79"/>
              <p:cNvSpPr/>
              <p:nvPr/>
            </p:nvSpPr>
            <p:spPr>
              <a:xfrm>
                <a:off x="6527840" y="1710757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7678" y="12131"/>
                    </a:moveTo>
                    <a:cubicBezTo>
                      <a:pt x="7678" y="14639"/>
                      <a:pt x="9571" y="16635"/>
                      <a:pt x="11874" y="16635"/>
                    </a:cubicBezTo>
                    <a:cubicBezTo>
                      <a:pt x="14178" y="16635"/>
                      <a:pt x="16123" y="14639"/>
                      <a:pt x="16123" y="12131"/>
                    </a:cubicBezTo>
                    <a:cubicBezTo>
                      <a:pt x="16123" y="9623"/>
                      <a:pt x="14229" y="7678"/>
                      <a:pt x="11874" y="7678"/>
                    </a:cubicBezTo>
                    <a:cubicBezTo>
                      <a:pt x="9520" y="7678"/>
                      <a:pt x="7678" y="9674"/>
                      <a:pt x="7678" y="1213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3" name="Google Shape;1003;p79"/>
              <p:cNvSpPr/>
              <p:nvPr/>
            </p:nvSpPr>
            <p:spPr>
              <a:xfrm>
                <a:off x="6493957" y="1769311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1721" y="7678"/>
                    </a:moveTo>
                    <a:cubicBezTo>
                      <a:pt x="9469" y="7678"/>
                      <a:pt x="7678" y="9418"/>
                      <a:pt x="7678" y="11568"/>
                    </a:cubicBezTo>
                    <a:cubicBezTo>
                      <a:pt x="7678" y="13717"/>
                      <a:pt x="9469" y="15406"/>
                      <a:pt x="11721" y="15406"/>
                    </a:cubicBezTo>
                    <a:cubicBezTo>
                      <a:pt x="13973" y="15406"/>
                      <a:pt x="15662" y="13666"/>
                      <a:pt x="15662" y="11568"/>
                    </a:cubicBezTo>
                    <a:cubicBezTo>
                      <a:pt x="15662" y="9469"/>
                      <a:pt x="13922" y="7678"/>
                      <a:pt x="11721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4" name="Google Shape;1004;p79"/>
              <p:cNvSpPr/>
              <p:nvPr/>
            </p:nvSpPr>
            <p:spPr>
              <a:xfrm>
                <a:off x="6480802" y="1791627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7678" y="10493"/>
                    </a:moveTo>
                    <a:cubicBezTo>
                      <a:pt x="7678" y="12028"/>
                      <a:pt x="10186" y="13308"/>
                      <a:pt x="13308" y="13308"/>
                    </a:cubicBezTo>
                    <a:cubicBezTo>
                      <a:pt x="16430" y="13308"/>
                      <a:pt x="18938" y="12028"/>
                      <a:pt x="18938" y="10493"/>
                    </a:cubicBezTo>
                    <a:cubicBezTo>
                      <a:pt x="18938" y="8957"/>
                      <a:pt x="16430" y="7678"/>
                      <a:pt x="13308" y="7678"/>
                    </a:cubicBezTo>
                    <a:cubicBezTo>
                      <a:pt x="10186" y="7678"/>
                      <a:pt x="7678" y="8906"/>
                      <a:pt x="7678" y="1049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5" name="Google Shape;1005;p79"/>
              <p:cNvSpPr/>
              <p:nvPr/>
            </p:nvSpPr>
            <p:spPr>
              <a:xfrm>
                <a:off x="6498000" y="1829247"/>
                <a:ext cx="15355" cy="20473"/>
              </a:xfrm>
              <a:custGeom>
                <a:rect b="b" l="l" r="r" t="t"/>
                <a:pathLst>
                  <a:path extrusionOk="0" h="20473" w="15355">
                    <a:moveTo>
                      <a:pt x="7678" y="12591"/>
                    </a:moveTo>
                    <a:cubicBezTo>
                      <a:pt x="7678" y="15304"/>
                      <a:pt x="8548" y="17556"/>
                      <a:pt x="9674" y="17556"/>
                    </a:cubicBezTo>
                    <a:cubicBezTo>
                      <a:pt x="10800" y="17556"/>
                      <a:pt x="11619" y="15304"/>
                      <a:pt x="11619" y="12591"/>
                    </a:cubicBezTo>
                    <a:cubicBezTo>
                      <a:pt x="11619" y="9878"/>
                      <a:pt x="10749" y="7678"/>
                      <a:pt x="9674" y="7678"/>
                    </a:cubicBezTo>
                    <a:cubicBezTo>
                      <a:pt x="8599" y="7678"/>
                      <a:pt x="7678" y="9878"/>
                      <a:pt x="7678" y="1259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1006;p79"/>
              <p:cNvSpPr/>
              <p:nvPr/>
            </p:nvSpPr>
            <p:spPr>
              <a:xfrm>
                <a:off x="6367379" y="1835389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792" y="7678"/>
                    </a:moveTo>
                    <a:cubicBezTo>
                      <a:pt x="10902" y="7678"/>
                      <a:pt x="7678" y="10390"/>
                      <a:pt x="7678" y="13820"/>
                    </a:cubicBezTo>
                    <a:cubicBezTo>
                      <a:pt x="7678" y="17249"/>
                      <a:pt x="10851" y="19911"/>
                      <a:pt x="14792" y="19911"/>
                    </a:cubicBezTo>
                    <a:cubicBezTo>
                      <a:pt x="18733" y="19911"/>
                      <a:pt x="21804" y="17147"/>
                      <a:pt x="21804" y="13820"/>
                    </a:cubicBezTo>
                    <a:cubicBezTo>
                      <a:pt x="21804" y="10493"/>
                      <a:pt x="18733" y="7678"/>
                      <a:pt x="14792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7" name="Google Shape;1007;p79"/>
              <p:cNvSpPr/>
              <p:nvPr/>
            </p:nvSpPr>
            <p:spPr>
              <a:xfrm>
                <a:off x="6365127" y="1881455"/>
                <a:ext cx="30710" cy="25591"/>
              </a:xfrm>
              <a:custGeom>
                <a:rect b="b" l="l" r="r" t="t"/>
                <a:pathLst>
                  <a:path extrusionOk="0" h="25591" w="30710">
                    <a:moveTo>
                      <a:pt x="15918" y="7678"/>
                    </a:moveTo>
                    <a:cubicBezTo>
                      <a:pt x="11363" y="7678"/>
                      <a:pt x="7678" y="10237"/>
                      <a:pt x="7678" y="13308"/>
                    </a:cubicBezTo>
                    <a:cubicBezTo>
                      <a:pt x="7678" y="16379"/>
                      <a:pt x="11363" y="18938"/>
                      <a:pt x="15918" y="18938"/>
                    </a:cubicBezTo>
                    <a:cubicBezTo>
                      <a:pt x="20474" y="18938"/>
                      <a:pt x="24107" y="16430"/>
                      <a:pt x="24107" y="13308"/>
                    </a:cubicBezTo>
                    <a:cubicBezTo>
                      <a:pt x="24107" y="10186"/>
                      <a:pt x="20474" y="7678"/>
                      <a:pt x="15918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79"/>
              <p:cNvSpPr/>
              <p:nvPr/>
            </p:nvSpPr>
            <p:spPr>
              <a:xfrm>
                <a:off x="6345779" y="1881455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5253" y="13308"/>
                    </a:moveTo>
                    <a:cubicBezTo>
                      <a:pt x="15253" y="10186"/>
                      <a:pt x="13513" y="7678"/>
                      <a:pt x="11465" y="7678"/>
                    </a:cubicBezTo>
                    <a:cubicBezTo>
                      <a:pt x="9418" y="7678"/>
                      <a:pt x="7678" y="10237"/>
                      <a:pt x="7678" y="13308"/>
                    </a:cubicBezTo>
                    <a:cubicBezTo>
                      <a:pt x="7678" y="16379"/>
                      <a:pt x="9367" y="18938"/>
                      <a:pt x="11465" y="18938"/>
                    </a:cubicBezTo>
                    <a:cubicBezTo>
                      <a:pt x="13564" y="18938"/>
                      <a:pt x="15253" y="16430"/>
                      <a:pt x="15253" y="1330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1009;p79"/>
              <p:cNvSpPr/>
              <p:nvPr/>
            </p:nvSpPr>
            <p:spPr>
              <a:xfrm>
                <a:off x="6350744" y="1935249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591" y="17556"/>
                    </a:moveTo>
                    <a:cubicBezTo>
                      <a:pt x="15355" y="17556"/>
                      <a:pt x="17504" y="15355"/>
                      <a:pt x="17504" y="12642"/>
                    </a:cubicBezTo>
                    <a:cubicBezTo>
                      <a:pt x="17504" y="9930"/>
                      <a:pt x="15304" y="7678"/>
                      <a:pt x="12591" y="7678"/>
                    </a:cubicBezTo>
                    <a:cubicBezTo>
                      <a:pt x="9878" y="7678"/>
                      <a:pt x="7678" y="9930"/>
                      <a:pt x="7678" y="12642"/>
                    </a:cubicBezTo>
                    <a:cubicBezTo>
                      <a:pt x="7678" y="15355"/>
                      <a:pt x="9878" y="17556"/>
                      <a:pt x="12591" y="1755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0" name="Google Shape;1010;p79"/>
              <p:cNvSpPr/>
              <p:nvPr/>
            </p:nvSpPr>
            <p:spPr>
              <a:xfrm>
                <a:off x="6334979" y="1911551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383" y="21037"/>
                    </a:moveTo>
                    <a:cubicBezTo>
                      <a:pt x="18068" y="21037"/>
                      <a:pt x="21088" y="18068"/>
                      <a:pt x="21088" y="14383"/>
                    </a:cubicBezTo>
                    <a:cubicBezTo>
                      <a:pt x="21088" y="10697"/>
                      <a:pt x="18068" y="7678"/>
                      <a:pt x="14383" y="7678"/>
                    </a:cubicBezTo>
                    <a:cubicBezTo>
                      <a:pt x="10697" y="7678"/>
                      <a:pt x="7678" y="10646"/>
                      <a:pt x="7678" y="14383"/>
                    </a:cubicBezTo>
                    <a:cubicBezTo>
                      <a:pt x="7678" y="18119"/>
                      <a:pt x="10697" y="21037"/>
                      <a:pt x="14383" y="2103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79"/>
              <p:cNvSpPr/>
              <p:nvPr/>
            </p:nvSpPr>
            <p:spPr>
              <a:xfrm>
                <a:off x="6325357" y="1897220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489" y="15662"/>
                    </a:moveTo>
                    <a:cubicBezTo>
                      <a:pt x="15151" y="15662"/>
                      <a:pt x="17300" y="13871"/>
                      <a:pt x="17300" y="11670"/>
                    </a:cubicBezTo>
                    <a:cubicBezTo>
                      <a:pt x="17300" y="9469"/>
                      <a:pt x="15151" y="7678"/>
                      <a:pt x="12489" y="7678"/>
                    </a:cubicBezTo>
                    <a:cubicBezTo>
                      <a:pt x="9828" y="7678"/>
                      <a:pt x="7678" y="9469"/>
                      <a:pt x="7678" y="11670"/>
                    </a:cubicBezTo>
                    <a:cubicBezTo>
                      <a:pt x="7678" y="13871"/>
                      <a:pt x="9828" y="15662"/>
                      <a:pt x="12489" y="1566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2" name="Google Shape;1012;p79"/>
              <p:cNvSpPr/>
              <p:nvPr/>
            </p:nvSpPr>
            <p:spPr>
              <a:xfrm>
                <a:off x="6296899" y="1895582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7678" y="12489"/>
                    </a:moveTo>
                    <a:cubicBezTo>
                      <a:pt x="7678" y="15099"/>
                      <a:pt x="10441" y="17300"/>
                      <a:pt x="13819" y="17300"/>
                    </a:cubicBezTo>
                    <a:cubicBezTo>
                      <a:pt x="17198" y="17300"/>
                      <a:pt x="19911" y="15099"/>
                      <a:pt x="19911" y="12489"/>
                    </a:cubicBezTo>
                    <a:cubicBezTo>
                      <a:pt x="19911" y="9878"/>
                      <a:pt x="17198" y="7678"/>
                      <a:pt x="13819" y="7678"/>
                    </a:cubicBezTo>
                    <a:cubicBezTo>
                      <a:pt x="10441" y="7678"/>
                      <a:pt x="7678" y="9827"/>
                      <a:pt x="7678" y="1248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3" name="Google Shape;1013;p79"/>
              <p:cNvSpPr/>
              <p:nvPr/>
            </p:nvSpPr>
            <p:spPr>
              <a:xfrm>
                <a:off x="6321364" y="1928698"/>
                <a:ext cx="25591" cy="35828"/>
              </a:xfrm>
              <a:custGeom>
                <a:rect b="b" l="l" r="r" t="t"/>
                <a:pathLst>
                  <a:path extrusionOk="0" h="35828" w="25591">
                    <a:moveTo>
                      <a:pt x="15100" y="29789"/>
                    </a:moveTo>
                    <a:cubicBezTo>
                      <a:pt x="19194" y="29789"/>
                      <a:pt x="22521" y="24824"/>
                      <a:pt x="22521" y="18733"/>
                    </a:cubicBezTo>
                    <a:cubicBezTo>
                      <a:pt x="22521" y="12642"/>
                      <a:pt x="19194" y="7678"/>
                      <a:pt x="15100" y="7678"/>
                    </a:cubicBezTo>
                    <a:cubicBezTo>
                      <a:pt x="11005" y="7678"/>
                      <a:pt x="7678" y="12642"/>
                      <a:pt x="7678" y="18733"/>
                    </a:cubicBezTo>
                    <a:cubicBezTo>
                      <a:pt x="7678" y="24824"/>
                      <a:pt x="11005" y="29789"/>
                      <a:pt x="15100" y="2978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4" name="Google Shape;1014;p79"/>
              <p:cNvSpPr/>
              <p:nvPr/>
            </p:nvSpPr>
            <p:spPr>
              <a:xfrm>
                <a:off x="6319061" y="1968877"/>
                <a:ext cx="46065" cy="20473"/>
              </a:xfrm>
              <a:custGeom>
                <a:rect b="b" l="l" r="r" t="t"/>
                <a:pathLst>
                  <a:path extrusionOk="0" h="20473" w="46065">
                    <a:moveTo>
                      <a:pt x="23493" y="17812"/>
                    </a:moveTo>
                    <a:cubicBezTo>
                      <a:pt x="32297" y="17812"/>
                      <a:pt x="39361" y="15560"/>
                      <a:pt x="39361" y="12745"/>
                    </a:cubicBezTo>
                    <a:cubicBezTo>
                      <a:pt x="39361" y="9930"/>
                      <a:pt x="32246" y="7678"/>
                      <a:pt x="23493" y="7678"/>
                    </a:cubicBezTo>
                    <a:cubicBezTo>
                      <a:pt x="14741" y="7678"/>
                      <a:pt x="7678" y="9930"/>
                      <a:pt x="7678" y="12745"/>
                    </a:cubicBezTo>
                    <a:cubicBezTo>
                      <a:pt x="7678" y="15560"/>
                      <a:pt x="14792" y="17812"/>
                      <a:pt x="23493" y="1781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5" name="Google Shape;1015;p79"/>
              <p:cNvSpPr/>
              <p:nvPr/>
            </p:nvSpPr>
            <p:spPr>
              <a:xfrm>
                <a:off x="6288453" y="1930387"/>
                <a:ext cx="35828" cy="25591"/>
              </a:xfrm>
              <a:custGeom>
                <a:rect b="b" l="l" r="r" t="t"/>
                <a:pathLst>
                  <a:path extrusionOk="0" h="25591" w="35828">
                    <a:moveTo>
                      <a:pt x="18989" y="21293"/>
                    </a:moveTo>
                    <a:cubicBezTo>
                      <a:pt x="25233" y="21293"/>
                      <a:pt x="30301" y="18221"/>
                      <a:pt x="30301" y="14485"/>
                    </a:cubicBezTo>
                    <a:cubicBezTo>
                      <a:pt x="30301" y="10749"/>
                      <a:pt x="25233" y="7678"/>
                      <a:pt x="18989" y="7678"/>
                    </a:cubicBezTo>
                    <a:cubicBezTo>
                      <a:pt x="12745" y="7678"/>
                      <a:pt x="7678" y="10697"/>
                      <a:pt x="7678" y="14485"/>
                    </a:cubicBezTo>
                    <a:cubicBezTo>
                      <a:pt x="7678" y="18273"/>
                      <a:pt x="12694" y="21293"/>
                      <a:pt x="18989" y="2129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6" name="Google Shape;1016;p79"/>
              <p:cNvSpPr/>
              <p:nvPr/>
            </p:nvSpPr>
            <p:spPr>
              <a:xfrm>
                <a:off x="6245408" y="1930387"/>
                <a:ext cx="40947" cy="25591"/>
              </a:xfrm>
              <a:custGeom>
                <a:rect b="b" l="l" r="r" t="t"/>
                <a:pathLst>
                  <a:path extrusionOk="0" h="25591" w="40947">
                    <a:moveTo>
                      <a:pt x="20883" y="21293"/>
                    </a:moveTo>
                    <a:cubicBezTo>
                      <a:pt x="28151" y="21293"/>
                      <a:pt x="34037" y="18221"/>
                      <a:pt x="34037" y="14485"/>
                    </a:cubicBezTo>
                    <a:cubicBezTo>
                      <a:pt x="34037" y="10749"/>
                      <a:pt x="28151" y="7678"/>
                      <a:pt x="20883" y="7678"/>
                    </a:cubicBezTo>
                    <a:cubicBezTo>
                      <a:pt x="13615" y="7678"/>
                      <a:pt x="7678" y="10697"/>
                      <a:pt x="7678" y="14485"/>
                    </a:cubicBezTo>
                    <a:cubicBezTo>
                      <a:pt x="7678" y="18273"/>
                      <a:pt x="13615" y="21293"/>
                      <a:pt x="20883" y="2129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7" name="Google Shape;1017;p79"/>
              <p:cNvSpPr/>
              <p:nvPr/>
            </p:nvSpPr>
            <p:spPr>
              <a:xfrm>
                <a:off x="6266598" y="1860981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9911" y="15202"/>
                    </a:moveTo>
                    <a:cubicBezTo>
                      <a:pt x="19911" y="11056"/>
                      <a:pt x="17146" y="7678"/>
                      <a:pt x="13819" y="7678"/>
                    </a:cubicBezTo>
                    <a:cubicBezTo>
                      <a:pt x="10493" y="7678"/>
                      <a:pt x="7678" y="11056"/>
                      <a:pt x="7678" y="15202"/>
                    </a:cubicBezTo>
                    <a:cubicBezTo>
                      <a:pt x="7678" y="19348"/>
                      <a:pt x="10390" y="22726"/>
                      <a:pt x="13819" y="22726"/>
                    </a:cubicBezTo>
                    <a:cubicBezTo>
                      <a:pt x="17249" y="22726"/>
                      <a:pt x="19911" y="19348"/>
                      <a:pt x="19911" y="1520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79"/>
              <p:cNvSpPr/>
              <p:nvPr/>
            </p:nvSpPr>
            <p:spPr>
              <a:xfrm>
                <a:off x="6303041" y="1860981"/>
                <a:ext cx="46065" cy="35828"/>
              </a:xfrm>
              <a:custGeom>
                <a:rect b="b" l="l" r="r" t="t"/>
                <a:pathLst>
                  <a:path extrusionOk="0" h="35828" w="46065">
                    <a:moveTo>
                      <a:pt x="39514" y="20013"/>
                    </a:moveTo>
                    <a:cubicBezTo>
                      <a:pt x="39514" y="13206"/>
                      <a:pt x="32399" y="7678"/>
                      <a:pt x="23596" y="7678"/>
                    </a:cubicBezTo>
                    <a:cubicBezTo>
                      <a:pt x="14792" y="7678"/>
                      <a:pt x="7678" y="13206"/>
                      <a:pt x="7678" y="20013"/>
                    </a:cubicBezTo>
                    <a:cubicBezTo>
                      <a:pt x="7678" y="26820"/>
                      <a:pt x="14843" y="32348"/>
                      <a:pt x="23596" y="32348"/>
                    </a:cubicBezTo>
                    <a:cubicBezTo>
                      <a:pt x="32349" y="32348"/>
                      <a:pt x="39514" y="26820"/>
                      <a:pt x="39514" y="2001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9" name="Google Shape;1019;p79"/>
              <p:cNvSpPr/>
              <p:nvPr/>
            </p:nvSpPr>
            <p:spPr>
              <a:xfrm>
                <a:off x="6301147" y="1827610"/>
                <a:ext cx="61420" cy="30710"/>
              </a:xfrm>
              <a:custGeom>
                <a:rect b="b" l="l" r="r" t="t"/>
                <a:pathLst>
                  <a:path extrusionOk="0" h="30710" w="61420">
                    <a:moveTo>
                      <a:pt x="54971" y="16021"/>
                    </a:moveTo>
                    <a:cubicBezTo>
                      <a:pt x="54971" y="11414"/>
                      <a:pt x="44377" y="7678"/>
                      <a:pt x="31325" y="7678"/>
                    </a:cubicBezTo>
                    <a:cubicBezTo>
                      <a:pt x="18273" y="7678"/>
                      <a:pt x="7678" y="11414"/>
                      <a:pt x="7678" y="16021"/>
                    </a:cubicBezTo>
                    <a:cubicBezTo>
                      <a:pt x="7678" y="20627"/>
                      <a:pt x="18273" y="24364"/>
                      <a:pt x="31325" y="24364"/>
                    </a:cubicBezTo>
                    <a:cubicBezTo>
                      <a:pt x="44377" y="24364"/>
                      <a:pt x="54971" y="20627"/>
                      <a:pt x="54971" y="1602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0" name="Google Shape;1020;p79"/>
              <p:cNvSpPr/>
              <p:nvPr/>
            </p:nvSpPr>
            <p:spPr>
              <a:xfrm>
                <a:off x="6262810" y="1839382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7556" y="11772"/>
                    </a:moveTo>
                    <a:cubicBezTo>
                      <a:pt x="17556" y="9520"/>
                      <a:pt x="15355" y="7678"/>
                      <a:pt x="12591" y="7678"/>
                    </a:cubicBezTo>
                    <a:cubicBezTo>
                      <a:pt x="9828" y="7678"/>
                      <a:pt x="7678" y="9520"/>
                      <a:pt x="7678" y="11772"/>
                    </a:cubicBezTo>
                    <a:cubicBezTo>
                      <a:pt x="7678" y="14024"/>
                      <a:pt x="9879" y="15918"/>
                      <a:pt x="12591" y="15918"/>
                    </a:cubicBezTo>
                    <a:cubicBezTo>
                      <a:pt x="15304" y="15918"/>
                      <a:pt x="17556" y="14076"/>
                      <a:pt x="17556" y="1177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79"/>
              <p:cNvSpPr/>
              <p:nvPr/>
            </p:nvSpPr>
            <p:spPr>
              <a:xfrm>
                <a:off x="6239829" y="1844296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2437" y="20371"/>
                    </a:moveTo>
                    <a:cubicBezTo>
                      <a:pt x="15150" y="20371"/>
                      <a:pt x="17249" y="17556"/>
                      <a:pt x="17249" y="14024"/>
                    </a:cubicBezTo>
                    <a:cubicBezTo>
                      <a:pt x="17249" y="10493"/>
                      <a:pt x="15099" y="7678"/>
                      <a:pt x="12437" y="7678"/>
                    </a:cubicBezTo>
                    <a:cubicBezTo>
                      <a:pt x="9776" y="7678"/>
                      <a:pt x="7678" y="10493"/>
                      <a:pt x="7678" y="14024"/>
                    </a:cubicBezTo>
                    <a:cubicBezTo>
                      <a:pt x="7678" y="17556"/>
                      <a:pt x="9828" y="20371"/>
                      <a:pt x="12437" y="2037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2" name="Google Shape;1022;p79"/>
              <p:cNvSpPr/>
              <p:nvPr/>
            </p:nvSpPr>
            <p:spPr>
              <a:xfrm>
                <a:off x="6226828" y="1873317"/>
                <a:ext cx="35828" cy="25591"/>
              </a:xfrm>
              <a:custGeom>
                <a:rect b="b" l="l" r="r" t="t"/>
                <a:pathLst>
                  <a:path extrusionOk="0" h="25591" w="35828">
                    <a:moveTo>
                      <a:pt x="19808" y="22623"/>
                    </a:moveTo>
                    <a:cubicBezTo>
                      <a:pt x="26514" y="22623"/>
                      <a:pt x="31939" y="19245"/>
                      <a:pt x="31939" y="15150"/>
                    </a:cubicBezTo>
                    <a:cubicBezTo>
                      <a:pt x="31939" y="11056"/>
                      <a:pt x="26514" y="7678"/>
                      <a:pt x="19808" y="7678"/>
                    </a:cubicBezTo>
                    <a:cubicBezTo>
                      <a:pt x="13103" y="7678"/>
                      <a:pt x="7678" y="11005"/>
                      <a:pt x="7678" y="15150"/>
                    </a:cubicBezTo>
                    <a:cubicBezTo>
                      <a:pt x="7678" y="19296"/>
                      <a:pt x="13155" y="22623"/>
                      <a:pt x="19808" y="2262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3" name="Google Shape;1023;p79"/>
              <p:cNvSpPr/>
              <p:nvPr/>
            </p:nvSpPr>
            <p:spPr>
              <a:xfrm>
                <a:off x="6134594" y="1947124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233" y="17710"/>
                    </a:moveTo>
                    <a:cubicBezTo>
                      <a:pt x="14792" y="17710"/>
                      <a:pt x="16840" y="15457"/>
                      <a:pt x="16840" y="12694"/>
                    </a:cubicBezTo>
                    <a:cubicBezTo>
                      <a:pt x="16840" y="9930"/>
                      <a:pt x="14792" y="7678"/>
                      <a:pt x="12233" y="7678"/>
                    </a:cubicBezTo>
                    <a:cubicBezTo>
                      <a:pt x="9674" y="7678"/>
                      <a:pt x="7678" y="9930"/>
                      <a:pt x="7678" y="12694"/>
                    </a:cubicBezTo>
                    <a:cubicBezTo>
                      <a:pt x="7678" y="15457"/>
                      <a:pt x="9674" y="17710"/>
                      <a:pt x="12233" y="1771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4" name="Google Shape;1024;p79"/>
              <p:cNvSpPr/>
              <p:nvPr/>
            </p:nvSpPr>
            <p:spPr>
              <a:xfrm>
                <a:off x="6109105" y="1954494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2950" y="16635"/>
                    </a:moveTo>
                    <a:cubicBezTo>
                      <a:pt x="15867" y="16635"/>
                      <a:pt x="18222" y="14639"/>
                      <a:pt x="18222" y="12131"/>
                    </a:cubicBezTo>
                    <a:cubicBezTo>
                      <a:pt x="18222" y="9622"/>
                      <a:pt x="15867" y="7678"/>
                      <a:pt x="12950" y="7678"/>
                    </a:cubicBezTo>
                    <a:cubicBezTo>
                      <a:pt x="10032" y="7678"/>
                      <a:pt x="7678" y="9674"/>
                      <a:pt x="7678" y="12131"/>
                    </a:cubicBezTo>
                    <a:cubicBezTo>
                      <a:pt x="7678" y="14587"/>
                      <a:pt x="10032" y="16635"/>
                      <a:pt x="12950" y="1663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5" name="Google Shape;1025;p79"/>
              <p:cNvSpPr/>
              <p:nvPr/>
            </p:nvSpPr>
            <p:spPr>
              <a:xfrm>
                <a:off x="6089348" y="1961711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7678" y="13154"/>
                    </a:moveTo>
                    <a:cubicBezTo>
                      <a:pt x="7678" y="16174"/>
                      <a:pt x="10237" y="18631"/>
                      <a:pt x="13359" y="18631"/>
                    </a:cubicBezTo>
                    <a:cubicBezTo>
                      <a:pt x="16481" y="18631"/>
                      <a:pt x="18989" y="16174"/>
                      <a:pt x="18989" y="13154"/>
                    </a:cubicBezTo>
                    <a:cubicBezTo>
                      <a:pt x="18989" y="10134"/>
                      <a:pt x="16430" y="7678"/>
                      <a:pt x="13359" y="7678"/>
                    </a:cubicBezTo>
                    <a:cubicBezTo>
                      <a:pt x="10288" y="7678"/>
                      <a:pt x="7678" y="10134"/>
                      <a:pt x="7678" y="1315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6" name="Google Shape;1026;p79"/>
              <p:cNvSpPr/>
              <p:nvPr/>
            </p:nvSpPr>
            <p:spPr>
              <a:xfrm>
                <a:off x="6029821" y="1992678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387" y="17095"/>
                    </a:moveTo>
                    <a:cubicBezTo>
                      <a:pt x="14946" y="17095"/>
                      <a:pt x="17045" y="14946"/>
                      <a:pt x="17045" y="12386"/>
                    </a:cubicBezTo>
                    <a:cubicBezTo>
                      <a:pt x="17045" y="9827"/>
                      <a:pt x="14946" y="7678"/>
                      <a:pt x="12387" y="7678"/>
                    </a:cubicBezTo>
                    <a:cubicBezTo>
                      <a:pt x="9828" y="7678"/>
                      <a:pt x="7678" y="9776"/>
                      <a:pt x="7678" y="12386"/>
                    </a:cubicBezTo>
                    <a:cubicBezTo>
                      <a:pt x="7678" y="14997"/>
                      <a:pt x="9776" y="17095"/>
                      <a:pt x="12387" y="1709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7" name="Google Shape;1027;p79"/>
              <p:cNvSpPr/>
              <p:nvPr/>
            </p:nvSpPr>
            <p:spPr>
              <a:xfrm>
                <a:off x="6017793" y="2007214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536" y="21344"/>
                    </a:moveTo>
                    <a:cubicBezTo>
                      <a:pt x="18324" y="21344"/>
                      <a:pt x="21344" y="18273"/>
                      <a:pt x="21344" y="14485"/>
                    </a:cubicBezTo>
                    <a:cubicBezTo>
                      <a:pt x="21344" y="10697"/>
                      <a:pt x="18324" y="7678"/>
                      <a:pt x="14536" y="7678"/>
                    </a:cubicBezTo>
                    <a:cubicBezTo>
                      <a:pt x="10748" y="7678"/>
                      <a:pt x="7678" y="10697"/>
                      <a:pt x="7678" y="14485"/>
                    </a:cubicBezTo>
                    <a:cubicBezTo>
                      <a:pt x="7678" y="18273"/>
                      <a:pt x="10748" y="21344"/>
                      <a:pt x="14536" y="2134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8" name="Google Shape;1028;p79"/>
              <p:cNvSpPr/>
              <p:nvPr/>
            </p:nvSpPr>
            <p:spPr>
              <a:xfrm>
                <a:off x="6009092" y="1990579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1311" y="14946"/>
                    </a:moveTo>
                    <a:cubicBezTo>
                      <a:pt x="13359" y="14946"/>
                      <a:pt x="14997" y="13308"/>
                      <a:pt x="14997" y="11312"/>
                    </a:cubicBezTo>
                    <a:cubicBezTo>
                      <a:pt x="14997" y="9316"/>
                      <a:pt x="13359" y="7678"/>
                      <a:pt x="11311" y="7678"/>
                    </a:cubicBezTo>
                    <a:cubicBezTo>
                      <a:pt x="9264" y="7678"/>
                      <a:pt x="7678" y="9316"/>
                      <a:pt x="7678" y="11312"/>
                    </a:cubicBezTo>
                    <a:cubicBezTo>
                      <a:pt x="7678" y="13308"/>
                      <a:pt x="9264" y="14946"/>
                      <a:pt x="11311" y="1494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9" name="Google Shape;1029;p79"/>
              <p:cNvSpPr/>
              <p:nvPr/>
            </p:nvSpPr>
            <p:spPr>
              <a:xfrm>
                <a:off x="5993123" y="2004603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284" y="16891"/>
                    </a:moveTo>
                    <a:cubicBezTo>
                      <a:pt x="14843" y="16891"/>
                      <a:pt x="16839" y="14843"/>
                      <a:pt x="16839" y="12284"/>
                    </a:cubicBezTo>
                    <a:cubicBezTo>
                      <a:pt x="16839" y="9725"/>
                      <a:pt x="14792" y="7678"/>
                      <a:pt x="12284" y="7678"/>
                    </a:cubicBezTo>
                    <a:cubicBezTo>
                      <a:pt x="9776" y="7678"/>
                      <a:pt x="7678" y="9725"/>
                      <a:pt x="7678" y="12284"/>
                    </a:cubicBezTo>
                    <a:cubicBezTo>
                      <a:pt x="7678" y="14843"/>
                      <a:pt x="9724" y="16891"/>
                      <a:pt x="12284" y="1689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1030;p79"/>
              <p:cNvSpPr/>
              <p:nvPr/>
            </p:nvSpPr>
            <p:spPr>
              <a:xfrm>
                <a:off x="5979508" y="1987764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1568" y="15406"/>
                    </a:moveTo>
                    <a:cubicBezTo>
                      <a:pt x="13666" y="15406"/>
                      <a:pt x="15458" y="13666"/>
                      <a:pt x="15458" y="11516"/>
                    </a:cubicBezTo>
                    <a:cubicBezTo>
                      <a:pt x="15458" y="9367"/>
                      <a:pt x="13717" y="7678"/>
                      <a:pt x="11568" y="7678"/>
                    </a:cubicBezTo>
                    <a:cubicBezTo>
                      <a:pt x="9418" y="7678"/>
                      <a:pt x="7678" y="9418"/>
                      <a:pt x="7678" y="11516"/>
                    </a:cubicBezTo>
                    <a:cubicBezTo>
                      <a:pt x="7678" y="13615"/>
                      <a:pt x="9418" y="15406"/>
                      <a:pt x="11568" y="1540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1" name="Google Shape;1031;p79"/>
              <p:cNvSpPr/>
              <p:nvPr/>
            </p:nvSpPr>
            <p:spPr>
              <a:xfrm>
                <a:off x="5967275" y="1974763"/>
                <a:ext cx="20473" cy="30710"/>
              </a:xfrm>
              <a:custGeom>
                <a:rect b="b" l="l" r="r" t="t"/>
                <a:pathLst>
                  <a:path extrusionOk="0" h="30710" w="20473">
                    <a:moveTo>
                      <a:pt x="11874" y="25592"/>
                    </a:moveTo>
                    <a:cubicBezTo>
                      <a:pt x="14229" y="25592"/>
                      <a:pt x="16123" y="21600"/>
                      <a:pt x="16123" y="16635"/>
                    </a:cubicBezTo>
                    <a:cubicBezTo>
                      <a:pt x="16123" y="11670"/>
                      <a:pt x="14229" y="7678"/>
                      <a:pt x="11874" y="7678"/>
                    </a:cubicBezTo>
                    <a:cubicBezTo>
                      <a:pt x="9520" y="7678"/>
                      <a:pt x="7678" y="11670"/>
                      <a:pt x="7678" y="16635"/>
                    </a:cubicBezTo>
                    <a:cubicBezTo>
                      <a:pt x="7678" y="21600"/>
                      <a:pt x="9571" y="25592"/>
                      <a:pt x="11874" y="2559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2" name="Google Shape;1032;p79"/>
              <p:cNvSpPr/>
              <p:nvPr/>
            </p:nvSpPr>
            <p:spPr>
              <a:xfrm>
                <a:off x="5943269" y="1995493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1312" y="14946"/>
                    </a:moveTo>
                    <a:cubicBezTo>
                      <a:pt x="13360" y="14946"/>
                      <a:pt x="14946" y="13308"/>
                      <a:pt x="14946" y="11312"/>
                    </a:cubicBezTo>
                    <a:cubicBezTo>
                      <a:pt x="14946" y="9316"/>
                      <a:pt x="13308" y="7678"/>
                      <a:pt x="11312" y="7678"/>
                    </a:cubicBezTo>
                    <a:cubicBezTo>
                      <a:pt x="9316" y="7678"/>
                      <a:pt x="7678" y="9316"/>
                      <a:pt x="7678" y="11312"/>
                    </a:cubicBezTo>
                    <a:cubicBezTo>
                      <a:pt x="7678" y="13308"/>
                      <a:pt x="9316" y="14946"/>
                      <a:pt x="11312" y="1494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3" name="Google Shape;1033;p79"/>
              <p:cNvSpPr/>
              <p:nvPr/>
            </p:nvSpPr>
            <p:spPr>
              <a:xfrm>
                <a:off x="5866852" y="2036645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5355" y="21548"/>
                    </a:moveTo>
                    <a:cubicBezTo>
                      <a:pt x="19552" y="21548"/>
                      <a:pt x="22982" y="18426"/>
                      <a:pt x="22982" y="14587"/>
                    </a:cubicBezTo>
                    <a:cubicBezTo>
                      <a:pt x="22982" y="10749"/>
                      <a:pt x="19552" y="7678"/>
                      <a:pt x="15355" y="7678"/>
                    </a:cubicBezTo>
                    <a:cubicBezTo>
                      <a:pt x="11158" y="7678"/>
                      <a:pt x="7678" y="10800"/>
                      <a:pt x="7678" y="14587"/>
                    </a:cubicBezTo>
                    <a:cubicBezTo>
                      <a:pt x="7678" y="18375"/>
                      <a:pt x="11107" y="21548"/>
                      <a:pt x="15355" y="2154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4" name="Google Shape;1034;p79"/>
              <p:cNvSpPr/>
              <p:nvPr/>
            </p:nvSpPr>
            <p:spPr>
              <a:xfrm>
                <a:off x="5869923" y="2098475"/>
                <a:ext cx="35828" cy="25591"/>
              </a:xfrm>
              <a:custGeom>
                <a:rect b="b" l="l" r="r" t="t"/>
                <a:pathLst>
                  <a:path extrusionOk="0" h="25591" w="35828">
                    <a:moveTo>
                      <a:pt x="7678" y="14741"/>
                    </a:moveTo>
                    <a:cubicBezTo>
                      <a:pt x="7678" y="18631"/>
                      <a:pt x="12642" y="21804"/>
                      <a:pt x="18733" y="21804"/>
                    </a:cubicBezTo>
                    <a:cubicBezTo>
                      <a:pt x="24824" y="21804"/>
                      <a:pt x="29789" y="18631"/>
                      <a:pt x="29789" y="14741"/>
                    </a:cubicBezTo>
                    <a:cubicBezTo>
                      <a:pt x="29789" y="10851"/>
                      <a:pt x="24824" y="7678"/>
                      <a:pt x="18733" y="7678"/>
                    </a:cubicBezTo>
                    <a:cubicBezTo>
                      <a:pt x="12642" y="7678"/>
                      <a:pt x="7678" y="10800"/>
                      <a:pt x="7678" y="1474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5" name="Google Shape;1035;p79"/>
              <p:cNvSpPr/>
              <p:nvPr/>
            </p:nvSpPr>
            <p:spPr>
              <a:xfrm>
                <a:off x="5842437" y="2289391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7678" y="11772"/>
                    </a:moveTo>
                    <a:cubicBezTo>
                      <a:pt x="7678" y="14024"/>
                      <a:pt x="9520" y="15867"/>
                      <a:pt x="11773" y="15867"/>
                    </a:cubicBezTo>
                    <a:cubicBezTo>
                      <a:pt x="14024" y="15867"/>
                      <a:pt x="15918" y="14024"/>
                      <a:pt x="15918" y="11772"/>
                    </a:cubicBezTo>
                    <a:cubicBezTo>
                      <a:pt x="15918" y="9520"/>
                      <a:pt x="14076" y="7678"/>
                      <a:pt x="11773" y="7678"/>
                    </a:cubicBezTo>
                    <a:cubicBezTo>
                      <a:pt x="9469" y="7678"/>
                      <a:pt x="7678" y="9520"/>
                      <a:pt x="7678" y="1177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6" name="Google Shape;1036;p79"/>
              <p:cNvSpPr/>
              <p:nvPr/>
            </p:nvSpPr>
            <p:spPr>
              <a:xfrm>
                <a:off x="5838393" y="2257452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3410" y="15662"/>
                    </a:moveTo>
                    <a:cubicBezTo>
                      <a:pt x="16584" y="15662"/>
                      <a:pt x="19143" y="13871"/>
                      <a:pt x="19143" y="11670"/>
                    </a:cubicBezTo>
                    <a:cubicBezTo>
                      <a:pt x="19143" y="9469"/>
                      <a:pt x="16584" y="7678"/>
                      <a:pt x="13410" y="7678"/>
                    </a:cubicBezTo>
                    <a:cubicBezTo>
                      <a:pt x="10237" y="7678"/>
                      <a:pt x="7678" y="9469"/>
                      <a:pt x="7678" y="11670"/>
                    </a:cubicBezTo>
                    <a:cubicBezTo>
                      <a:pt x="7678" y="13871"/>
                      <a:pt x="10237" y="15662"/>
                      <a:pt x="13410" y="1566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7" name="Google Shape;1037;p79"/>
              <p:cNvSpPr/>
              <p:nvPr/>
            </p:nvSpPr>
            <p:spPr>
              <a:xfrm>
                <a:off x="5786442" y="2254330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489" y="7678"/>
                    </a:moveTo>
                    <a:cubicBezTo>
                      <a:pt x="9827" y="7678"/>
                      <a:pt x="7678" y="9827"/>
                      <a:pt x="7678" y="12489"/>
                    </a:cubicBezTo>
                    <a:cubicBezTo>
                      <a:pt x="7678" y="15150"/>
                      <a:pt x="9827" y="17300"/>
                      <a:pt x="12489" y="17300"/>
                    </a:cubicBezTo>
                    <a:cubicBezTo>
                      <a:pt x="15150" y="17300"/>
                      <a:pt x="17351" y="15150"/>
                      <a:pt x="17351" y="12489"/>
                    </a:cubicBezTo>
                    <a:cubicBezTo>
                      <a:pt x="17351" y="9827"/>
                      <a:pt x="15150" y="7678"/>
                      <a:pt x="12489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8" name="Google Shape;1038;p79"/>
              <p:cNvSpPr/>
              <p:nvPr/>
            </p:nvSpPr>
            <p:spPr>
              <a:xfrm>
                <a:off x="5763870" y="2207803"/>
                <a:ext cx="30710" cy="30710"/>
              </a:xfrm>
              <a:custGeom>
                <a:rect b="b" l="l" r="r" t="t"/>
                <a:pathLst>
                  <a:path extrusionOk="0" h="30710" w="30710">
                    <a:moveTo>
                      <a:pt x="7678" y="17454"/>
                    </a:moveTo>
                    <a:cubicBezTo>
                      <a:pt x="7678" y="22828"/>
                      <a:pt x="11414" y="27230"/>
                      <a:pt x="16072" y="27230"/>
                    </a:cubicBezTo>
                    <a:cubicBezTo>
                      <a:pt x="20729" y="27230"/>
                      <a:pt x="24364" y="22879"/>
                      <a:pt x="24364" y="17454"/>
                    </a:cubicBezTo>
                    <a:cubicBezTo>
                      <a:pt x="24364" y="12028"/>
                      <a:pt x="20627" y="7678"/>
                      <a:pt x="16072" y="7678"/>
                    </a:cubicBezTo>
                    <a:cubicBezTo>
                      <a:pt x="11516" y="7678"/>
                      <a:pt x="7678" y="12079"/>
                      <a:pt x="7678" y="1745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9" name="Google Shape;1039;p79"/>
              <p:cNvSpPr/>
              <p:nvPr/>
            </p:nvSpPr>
            <p:spPr>
              <a:xfrm>
                <a:off x="5788796" y="2160049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7678" y="13922"/>
                    </a:moveTo>
                    <a:cubicBezTo>
                      <a:pt x="7678" y="17351"/>
                      <a:pt x="10442" y="20166"/>
                      <a:pt x="13871" y="20166"/>
                    </a:cubicBezTo>
                    <a:cubicBezTo>
                      <a:pt x="17300" y="20166"/>
                      <a:pt x="20115" y="17351"/>
                      <a:pt x="20115" y="13922"/>
                    </a:cubicBezTo>
                    <a:cubicBezTo>
                      <a:pt x="20115" y="10493"/>
                      <a:pt x="17351" y="7678"/>
                      <a:pt x="13871" y="7678"/>
                    </a:cubicBezTo>
                    <a:cubicBezTo>
                      <a:pt x="10390" y="7678"/>
                      <a:pt x="7678" y="10493"/>
                      <a:pt x="7678" y="1392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0" name="Google Shape;1040;p79"/>
              <p:cNvSpPr/>
              <p:nvPr/>
            </p:nvSpPr>
            <p:spPr>
              <a:xfrm>
                <a:off x="5780556" y="2117771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382" y="21088"/>
                    </a:moveTo>
                    <a:cubicBezTo>
                      <a:pt x="18119" y="21088"/>
                      <a:pt x="21088" y="18068"/>
                      <a:pt x="21088" y="14383"/>
                    </a:cubicBezTo>
                    <a:cubicBezTo>
                      <a:pt x="21088" y="10697"/>
                      <a:pt x="18119" y="7678"/>
                      <a:pt x="14382" y="7678"/>
                    </a:cubicBezTo>
                    <a:cubicBezTo>
                      <a:pt x="10646" y="7678"/>
                      <a:pt x="7678" y="10697"/>
                      <a:pt x="7678" y="14383"/>
                    </a:cubicBezTo>
                    <a:cubicBezTo>
                      <a:pt x="7678" y="18068"/>
                      <a:pt x="10697" y="21088"/>
                      <a:pt x="14382" y="2108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79"/>
              <p:cNvSpPr/>
              <p:nvPr/>
            </p:nvSpPr>
            <p:spPr>
              <a:xfrm>
                <a:off x="5760594" y="2151348"/>
                <a:ext cx="30710" cy="30710"/>
              </a:xfrm>
              <a:custGeom>
                <a:rect b="b" l="l" r="r" t="t"/>
                <a:pathLst>
                  <a:path extrusionOk="0" h="30710" w="30710">
                    <a:moveTo>
                      <a:pt x="16123" y="24619"/>
                    </a:moveTo>
                    <a:cubicBezTo>
                      <a:pt x="20780" y="24619"/>
                      <a:pt x="24569" y="20781"/>
                      <a:pt x="24569" y="16123"/>
                    </a:cubicBezTo>
                    <a:cubicBezTo>
                      <a:pt x="24569" y="11465"/>
                      <a:pt x="20730" y="7678"/>
                      <a:pt x="16123" y="7678"/>
                    </a:cubicBezTo>
                    <a:cubicBezTo>
                      <a:pt x="11516" y="7678"/>
                      <a:pt x="7678" y="11465"/>
                      <a:pt x="7678" y="16123"/>
                    </a:cubicBezTo>
                    <a:cubicBezTo>
                      <a:pt x="7678" y="20781"/>
                      <a:pt x="11465" y="24619"/>
                      <a:pt x="16123" y="2461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2" name="Google Shape;1042;p79"/>
              <p:cNvSpPr/>
              <p:nvPr/>
            </p:nvSpPr>
            <p:spPr>
              <a:xfrm>
                <a:off x="5744113" y="2227304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7678" y="11107"/>
                    </a:moveTo>
                    <a:cubicBezTo>
                      <a:pt x="7678" y="12950"/>
                      <a:pt x="9213" y="14485"/>
                      <a:pt x="11107" y="14485"/>
                    </a:cubicBezTo>
                    <a:cubicBezTo>
                      <a:pt x="13000" y="14485"/>
                      <a:pt x="14536" y="12950"/>
                      <a:pt x="14536" y="11107"/>
                    </a:cubicBezTo>
                    <a:cubicBezTo>
                      <a:pt x="14536" y="9264"/>
                      <a:pt x="13000" y="7678"/>
                      <a:pt x="11107" y="7678"/>
                    </a:cubicBezTo>
                    <a:cubicBezTo>
                      <a:pt x="9213" y="7678"/>
                      <a:pt x="7678" y="9213"/>
                      <a:pt x="7678" y="1110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3" name="Google Shape;1043;p79"/>
              <p:cNvSpPr/>
              <p:nvPr/>
            </p:nvSpPr>
            <p:spPr>
              <a:xfrm>
                <a:off x="5725584" y="2211335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2233" y="21088"/>
                    </a:moveTo>
                    <a:cubicBezTo>
                      <a:pt x="14792" y="21088"/>
                      <a:pt x="16839" y="18068"/>
                      <a:pt x="16839" y="14383"/>
                    </a:cubicBezTo>
                    <a:cubicBezTo>
                      <a:pt x="16839" y="10697"/>
                      <a:pt x="14792" y="7678"/>
                      <a:pt x="12233" y="7678"/>
                    </a:cubicBezTo>
                    <a:cubicBezTo>
                      <a:pt x="9674" y="7678"/>
                      <a:pt x="7678" y="10697"/>
                      <a:pt x="7678" y="14383"/>
                    </a:cubicBezTo>
                    <a:cubicBezTo>
                      <a:pt x="7678" y="18068"/>
                      <a:pt x="9776" y="21088"/>
                      <a:pt x="12233" y="2108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4" name="Google Shape;1044;p79"/>
              <p:cNvSpPr/>
              <p:nvPr/>
            </p:nvSpPr>
            <p:spPr>
              <a:xfrm>
                <a:off x="5693338" y="2224694"/>
                <a:ext cx="30710" cy="25591"/>
              </a:xfrm>
              <a:custGeom>
                <a:rect b="b" l="l" r="r" t="t"/>
                <a:pathLst>
                  <a:path extrusionOk="0" h="25591" w="30710">
                    <a:moveTo>
                      <a:pt x="7678" y="14997"/>
                    </a:moveTo>
                    <a:cubicBezTo>
                      <a:pt x="7678" y="19040"/>
                      <a:pt x="12028" y="22265"/>
                      <a:pt x="17454" y="22265"/>
                    </a:cubicBezTo>
                    <a:cubicBezTo>
                      <a:pt x="22879" y="22265"/>
                      <a:pt x="27230" y="19040"/>
                      <a:pt x="27230" y="14997"/>
                    </a:cubicBezTo>
                    <a:cubicBezTo>
                      <a:pt x="27230" y="10953"/>
                      <a:pt x="22828" y="7678"/>
                      <a:pt x="17454" y="7678"/>
                    </a:cubicBezTo>
                    <a:cubicBezTo>
                      <a:pt x="12079" y="7678"/>
                      <a:pt x="7678" y="10953"/>
                      <a:pt x="7678" y="14997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79"/>
              <p:cNvSpPr/>
              <p:nvPr/>
            </p:nvSpPr>
            <p:spPr>
              <a:xfrm>
                <a:off x="5733518" y="2158667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690" y="7678"/>
                    </a:moveTo>
                    <a:cubicBezTo>
                      <a:pt x="10851" y="7678"/>
                      <a:pt x="7678" y="10800"/>
                      <a:pt x="7678" y="14690"/>
                    </a:cubicBezTo>
                    <a:cubicBezTo>
                      <a:pt x="7678" y="18580"/>
                      <a:pt x="10800" y="21702"/>
                      <a:pt x="14690" y="21702"/>
                    </a:cubicBezTo>
                    <a:cubicBezTo>
                      <a:pt x="18580" y="21702"/>
                      <a:pt x="21702" y="18580"/>
                      <a:pt x="21702" y="14690"/>
                    </a:cubicBezTo>
                    <a:cubicBezTo>
                      <a:pt x="21702" y="10800"/>
                      <a:pt x="18580" y="7678"/>
                      <a:pt x="14690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79"/>
              <p:cNvSpPr/>
              <p:nvPr/>
            </p:nvSpPr>
            <p:spPr>
              <a:xfrm>
                <a:off x="5725533" y="2121507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280" y="20883"/>
                    </a:moveTo>
                    <a:cubicBezTo>
                      <a:pt x="17914" y="20883"/>
                      <a:pt x="20883" y="17914"/>
                      <a:pt x="20883" y="14280"/>
                    </a:cubicBezTo>
                    <a:cubicBezTo>
                      <a:pt x="20883" y="10646"/>
                      <a:pt x="17914" y="7678"/>
                      <a:pt x="14280" y="7678"/>
                    </a:cubicBezTo>
                    <a:cubicBezTo>
                      <a:pt x="10646" y="7678"/>
                      <a:pt x="7678" y="10646"/>
                      <a:pt x="7678" y="14280"/>
                    </a:cubicBezTo>
                    <a:cubicBezTo>
                      <a:pt x="7678" y="17914"/>
                      <a:pt x="10646" y="20883"/>
                      <a:pt x="14280" y="2088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79"/>
              <p:cNvSpPr/>
              <p:nvPr/>
            </p:nvSpPr>
            <p:spPr>
              <a:xfrm>
                <a:off x="5664624" y="2194649"/>
                <a:ext cx="30710" cy="25591"/>
              </a:xfrm>
              <a:custGeom>
                <a:rect b="b" l="l" r="r" t="t"/>
                <a:pathLst>
                  <a:path extrusionOk="0" h="25591" w="30710">
                    <a:moveTo>
                      <a:pt x="17556" y="7678"/>
                    </a:moveTo>
                    <a:cubicBezTo>
                      <a:pt x="12131" y="7678"/>
                      <a:pt x="7678" y="10953"/>
                      <a:pt x="7678" y="15048"/>
                    </a:cubicBezTo>
                    <a:cubicBezTo>
                      <a:pt x="7678" y="19143"/>
                      <a:pt x="12131" y="22470"/>
                      <a:pt x="17556" y="22470"/>
                    </a:cubicBezTo>
                    <a:cubicBezTo>
                      <a:pt x="22982" y="22470"/>
                      <a:pt x="27434" y="19143"/>
                      <a:pt x="27434" y="15048"/>
                    </a:cubicBezTo>
                    <a:cubicBezTo>
                      <a:pt x="27434" y="10953"/>
                      <a:pt x="23033" y="7678"/>
                      <a:pt x="17556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8" name="Google Shape;1048;p79"/>
              <p:cNvSpPr/>
              <p:nvPr/>
            </p:nvSpPr>
            <p:spPr>
              <a:xfrm>
                <a:off x="5625622" y="2191783"/>
                <a:ext cx="35828" cy="25591"/>
              </a:xfrm>
              <a:custGeom>
                <a:rect b="b" l="l" r="r" t="t"/>
                <a:pathLst>
                  <a:path extrusionOk="0" h="25591" w="35828">
                    <a:moveTo>
                      <a:pt x="18631" y="19911"/>
                    </a:moveTo>
                    <a:cubicBezTo>
                      <a:pt x="24670" y="19911"/>
                      <a:pt x="29533" y="17147"/>
                      <a:pt x="29533" y="13820"/>
                    </a:cubicBezTo>
                    <a:cubicBezTo>
                      <a:pt x="29533" y="10493"/>
                      <a:pt x="24670" y="7678"/>
                      <a:pt x="18631" y="7678"/>
                    </a:cubicBezTo>
                    <a:cubicBezTo>
                      <a:pt x="12591" y="7678"/>
                      <a:pt x="7678" y="10390"/>
                      <a:pt x="7678" y="13820"/>
                    </a:cubicBezTo>
                    <a:cubicBezTo>
                      <a:pt x="7678" y="17249"/>
                      <a:pt x="12591" y="19911"/>
                      <a:pt x="18631" y="1991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9" name="Google Shape;1049;p79"/>
              <p:cNvSpPr/>
              <p:nvPr/>
            </p:nvSpPr>
            <p:spPr>
              <a:xfrm>
                <a:off x="5690267" y="1807443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4895" y="20576"/>
                    </a:moveTo>
                    <a:cubicBezTo>
                      <a:pt x="18887" y="20576"/>
                      <a:pt x="22111" y="17710"/>
                      <a:pt x="22111" y="14127"/>
                    </a:cubicBezTo>
                    <a:cubicBezTo>
                      <a:pt x="22111" y="10544"/>
                      <a:pt x="18887" y="7678"/>
                      <a:pt x="14895" y="7678"/>
                    </a:cubicBezTo>
                    <a:cubicBezTo>
                      <a:pt x="10902" y="7678"/>
                      <a:pt x="7678" y="10544"/>
                      <a:pt x="7678" y="14127"/>
                    </a:cubicBezTo>
                    <a:cubicBezTo>
                      <a:pt x="7678" y="17710"/>
                      <a:pt x="10953" y="20576"/>
                      <a:pt x="14895" y="2057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79"/>
              <p:cNvSpPr/>
              <p:nvPr/>
            </p:nvSpPr>
            <p:spPr>
              <a:xfrm>
                <a:off x="5678505" y="1883952"/>
                <a:ext cx="25591" cy="40947"/>
              </a:xfrm>
              <a:custGeom>
                <a:rect b="b" l="l" r="r" t="t"/>
                <a:pathLst>
                  <a:path extrusionOk="0" h="40947" w="25591">
                    <a:moveTo>
                      <a:pt x="13605" y="33741"/>
                    </a:moveTo>
                    <a:cubicBezTo>
                      <a:pt x="16266" y="35839"/>
                      <a:pt x="19695" y="35891"/>
                      <a:pt x="21538" y="32768"/>
                    </a:cubicBezTo>
                    <a:cubicBezTo>
                      <a:pt x="22971" y="30516"/>
                      <a:pt x="22511" y="27445"/>
                      <a:pt x="22204" y="24937"/>
                    </a:cubicBezTo>
                    <a:cubicBezTo>
                      <a:pt x="21845" y="22071"/>
                      <a:pt x="22050" y="19051"/>
                      <a:pt x="21436" y="16185"/>
                    </a:cubicBezTo>
                    <a:cubicBezTo>
                      <a:pt x="20361" y="11169"/>
                      <a:pt x="16983" y="5385"/>
                      <a:pt x="11199" y="8610"/>
                    </a:cubicBezTo>
                    <a:cubicBezTo>
                      <a:pt x="4545" y="12244"/>
                      <a:pt x="9101" y="21098"/>
                      <a:pt x="10534" y="26319"/>
                    </a:cubicBezTo>
                    <a:cubicBezTo>
                      <a:pt x="11302" y="29134"/>
                      <a:pt x="11097" y="31745"/>
                      <a:pt x="13605" y="3374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79"/>
              <p:cNvSpPr/>
              <p:nvPr/>
            </p:nvSpPr>
            <p:spPr>
              <a:xfrm>
                <a:off x="5712502" y="1879546"/>
                <a:ext cx="46065" cy="46065"/>
              </a:xfrm>
              <a:custGeom>
                <a:rect b="b" l="l" r="r" t="t"/>
                <a:pathLst>
                  <a:path extrusionOk="0" h="46065" w="46065">
                    <a:moveTo>
                      <a:pt x="21272" y="38966"/>
                    </a:moveTo>
                    <a:cubicBezTo>
                      <a:pt x="27004" y="43061"/>
                      <a:pt x="34682" y="44289"/>
                      <a:pt x="40261" y="39274"/>
                    </a:cubicBezTo>
                    <a:cubicBezTo>
                      <a:pt x="43588" y="36305"/>
                      <a:pt x="42666" y="33234"/>
                      <a:pt x="42001" y="29344"/>
                    </a:cubicBezTo>
                    <a:cubicBezTo>
                      <a:pt x="40926" y="22946"/>
                      <a:pt x="38162" y="15985"/>
                      <a:pt x="32020" y="12607"/>
                    </a:cubicBezTo>
                    <a:cubicBezTo>
                      <a:pt x="29052" y="10969"/>
                      <a:pt x="24957" y="11071"/>
                      <a:pt x="21732" y="10047"/>
                    </a:cubicBezTo>
                    <a:cubicBezTo>
                      <a:pt x="18252" y="8921"/>
                      <a:pt x="14311" y="6823"/>
                      <a:pt x="10574" y="8051"/>
                    </a:cubicBezTo>
                    <a:cubicBezTo>
                      <a:pt x="4125" y="10201"/>
                      <a:pt x="10267" y="17571"/>
                      <a:pt x="11598" y="21308"/>
                    </a:cubicBezTo>
                    <a:cubicBezTo>
                      <a:pt x="14003" y="27808"/>
                      <a:pt x="15129" y="34565"/>
                      <a:pt x="21323" y="3901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79"/>
              <p:cNvSpPr/>
              <p:nvPr/>
            </p:nvSpPr>
            <p:spPr>
              <a:xfrm>
                <a:off x="5636682" y="1961027"/>
                <a:ext cx="56302" cy="51183"/>
              </a:xfrm>
              <a:custGeom>
                <a:rect b="b" l="l" r="r" t="t"/>
                <a:pathLst>
                  <a:path extrusionOk="0" h="51183" w="56302">
                    <a:moveTo>
                      <a:pt x="10182" y="39431"/>
                    </a:moveTo>
                    <a:cubicBezTo>
                      <a:pt x="13713" y="41427"/>
                      <a:pt x="19548" y="40147"/>
                      <a:pt x="23438" y="40659"/>
                    </a:cubicBezTo>
                    <a:cubicBezTo>
                      <a:pt x="29273" y="41529"/>
                      <a:pt x="40073" y="48030"/>
                      <a:pt x="43400" y="39687"/>
                    </a:cubicBezTo>
                    <a:cubicBezTo>
                      <a:pt x="44782" y="36257"/>
                      <a:pt x="45089" y="32470"/>
                      <a:pt x="46574" y="28938"/>
                    </a:cubicBezTo>
                    <a:cubicBezTo>
                      <a:pt x="48519" y="24434"/>
                      <a:pt x="53586" y="20032"/>
                      <a:pt x="53483" y="15016"/>
                    </a:cubicBezTo>
                    <a:cubicBezTo>
                      <a:pt x="53381" y="10665"/>
                      <a:pt x="50668" y="8260"/>
                      <a:pt x="46420" y="7748"/>
                    </a:cubicBezTo>
                    <a:cubicBezTo>
                      <a:pt x="38077" y="6775"/>
                      <a:pt x="29273" y="16142"/>
                      <a:pt x="23233" y="20544"/>
                    </a:cubicBezTo>
                    <a:cubicBezTo>
                      <a:pt x="20111" y="22796"/>
                      <a:pt x="917" y="34159"/>
                      <a:pt x="10182" y="3938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79"/>
              <p:cNvSpPr/>
              <p:nvPr/>
            </p:nvSpPr>
            <p:spPr>
              <a:xfrm>
                <a:off x="5395531" y="2312953"/>
                <a:ext cx="46065" cy="76775"/>
              </a:xfrm>
              <a:custGeom>
                <a:rect b="b" l="l" r="r" t="t"/>
                <a:pathLst>
                  <a:path extrusionOk="0" h="76775" w="46065">
                    <a:moveTo>
                      <a:pt x="34876" y="66060"/>
                    </a:moveTo>
                    <a:cubicBezTo>
                      <a:pt x="37486" y="61198"/>
                      <a:pt x="39636" y="56079"/>
                      <a:pt x="40865" y="50705"/>
                    </a:cubicBezTo>
                    <a:cubicBezTo>
                      <a:pt x="41888" y="46150"/>
                      <a:pt x="42297" y="42311"/>
                      <a:pt x="41785" y="37653"/>
                    </a:cubicBezTo>
                    <a:cubicBezTo>
                      <a:pt x="40916" y="30180"/>
                      <a:pt x="49054" y="8990"/>
                      <a:pt x="35695" y="7710"/>
                    </a:cubicBezTo>
                    <a:cubicBezTo>
                      <a:pt x="31139" y="7301"/>
                      <a:pt x="26687" y="10782"/>
                      <a:pt x="24179" y="14313"/>
                    </a:cubicBezTo>
                    <a:cubicBezTo>
                      <a:pt x="22080" y="17128"/>
                      <a:pt x="20647" y="20302"/>
                      <a:pt x="18292" y="22963"/>
                    </a:cubicBezTo>
                    <a:cubicBezTo>
                      <a:pt x="15477" y="26188"/>
                      <a:pt x="11843" y="28901"/>
                      <a:pt x="9744" y="32791"/>
                    </a:cubicBezTo>
                    <a:cubicBezTo>
                      <a:pt x="5343" y="40980"/>
                      <a:pt x="8567" y="50961"/>
                      <a:pt x="13839" y="57871"/>
                    </a:cubicBezTo>
                    <a:cubicBezTo>
                      <a:pt x="17832" y="63091"/>
                      <a:pt x="29348" y="76195"/>
                      <a:pt x="34876" y="6606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79"/>
              <p:cNvSpPr/>
              <p:nvPr/>
            </p:nvSpPr>
            <p:spPr>
              <a:xfrm>
                <a:off x="5411145" y="2284324"/>
                <a:ext cx="30710" cy="25591"/>
              </a:xfrm>
              <a:custGeom>
                <a:rect b="b" l="l" r="r" t="t"/>
                <a:pathLst>
                  <a:path extrusionOk="0" h="25591" w="30710">
                    <a:moveTo>
                      <a:pt x="15934" y="21702"/>
                    </a:moveTo>
                    <a:cubicBezTo>
                      <a:pt x="18698" y="21394"/>
                      <a:pt x="25454" y="20575"/>
                      <a:pt x="27144" y="18170"/>
                    </a:cubicBezTo>
                    <a:cubicBezTo>
                      <a:pt x="28782" y="15866"/>
                      <a:pt x="26171" y="9366"/>
                      <a:pt x="23766" y="8291"/>
                    </a:cubicBezTo>
                    <a:cubicBezTo>
                      <a:pt x="19415" y="6244"/>
                      <a:pt x="8615" y="9571"/>
                      <a:pt x="7796" y="14536"/>
                    </a:cubicBezTo>
                    <a:cubicBezTo>
                      <a:pt x="6875" y="19654"/>
                      <a:pt x="11481" y="22213"/>
                      <a:pt x="15986" y="2170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79"/>
              <p:cNvSpPr/>
              <p:nvPr/>
            </p:nvSpPr>
            <p:spPr>
              <a:xfrm>
                <a:off x="6287149" y="1778573"/>
                <a:ext cx="56302" cy="51183"/>
              </a:xfrm>
              <a:custGeom>
                <a:rect b="b" l="l" r="r" t="t"/>
                <a:pathLst>
                  <a:path extrusionOk="0" h="51183" w="56302">
                    <a:moveTo>
                      <a:pt x="39692" y="8652"/>
                    </a:moveTo>
                    <a:cubicBezTo>
                      <a:pt x="32936" y="11570"/>
                      <a:pt x="30582" y="16995"/>
                      <a:pt x="27050" y="22932"/>
                    </a:cubicBezTo>
                    <a:cubicBezTo>
                      <a:pt x="24951" y="26413"/>
                      <a:pt x="22290" y="28972"/>
                      <a:pt x="18860" y="31071"/>
                    </a:cubicBezTo>
                    <a:cubicBezTo>
                      <a:pt x="15380" y="33271"/>
                      <a:pt x="10773" y="35319"/>
                      <a:pt x="8624" y="39055"/>
                    </a:cubicBezTo>
                    <a:cubicBezTo>
                      <a:pt x="3966" y="47091"/>
                      <a:pt x="17786" y="46989"/>
                      <a:pt x="22290" y="46835"/>
                    </a:cubicBezTo>
                    <a:cubicBezTo>
                      <a:pt x="28381" y="46579"/>
                      <a:pt x="33346" y="43867"/>
                      <a:pt x="37594" y="39567"/>
                    </a:cubicBezTo>
                    <a:cubicBezTo>
                      <a:pt x="41791" y="35268"/>
                      <a:pt x="46500" y="31582"/>
                      <a:pt x="49418" y="26157"/>
                    </a:cubicBezTo>
                    <a:cubicBezTo>
                      <a:pt x="51823" y="21704"/>
                      <a:pt x="53308" y="16330"/>
                      <a:pt x="50543" y="11621"/>
                    </a:cubicBezTo>
                    <a:cubicBezTo>
                      <a:pt x="48138" y="7526"/>
                      <a:pt x="43889" y="6809"/>
                      <a:pt x="39744" y="860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79"/>
              <p:cNvSpPr/>
              <p:nvPr/>
            </p:nvSpPr>
            <p:spPr>
              <a:xfrm>
                <a:off x="6110026" y="1731589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2847" y="20218"/>
                    </a:moveTo>
                    <a:cubicBezTo>
                      <a:pt x="15713" y="20218"/>
                      <a:pt x="18017" y="17402"/>
                      <a:pt x="18017" y="13922"/>
                    </a:cubicBezTo>
                    <a:cubicBezTo>
                      <a:pt x="18017" y="10442"/>
                      <a:pt x="15713" y="7678"/>
                      <a:pt x="12847" y="7678"/>
                    </a:cubicBezTo>
                    <a:cubicBezTo>
                      <a:pt x="9981" y="7678"/>
                      <a:pt x="7678" y="10493"/>
                      <a:pt x="7678" y="13922"/>
                    </a:cubicBezTo>
                    <a:cubicBezTo>
                      <a:pt x="7678" y="17351"/>
                      <a:pt x="10032" y="20218"/>
                      <a:pt x="12847" y="2021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7" name="Google Shape;1057;p79"/>
              <p:cNvSpPr/>
              <p:nvPr/>
            </p:nvSpPr>
            <p:spPr>
              <a:xfrm>
                <a:off x="6081875" y="1683936"/>
                <a:ext cx="35828" cy="25591"/>
              </a:xfrm>
              <a:custGeom>
                <a:rect b="b" l="l" r="r" t="t"/>
                <a:pathLst>
                  <a:path extrusionOk="0" h="25591" w="35828">
                    <a:moveTo>
                      <a:pt x="18324" y="18324"/>
                    </a:moveTo>
                    <a:cubicBezTo>
                      <a:pt x="24210" y="18324"/>
                      <a:pt x="28970" y="15969"/>
                      <a:pt x="28970" y="13001"/>
                    </a:cubicBezTo>
                    <a:cubicBezTo>
                      <a:pt x="28970" y="10032"/>
                      <a:pt x="24159" y="7678"/>
                      <a:pt x="18324" y="7678"/>
                    </a:cubicBezTo>
                    <a:cubicBezTo>
                      <a:pt x="12489" y="7678"/>
                      <a:pt x="7678" y="10083"/>
                      <a:pt x="7678" y="13001"/>
                    </a:cubicBezTo>
                    <a:cubicBezTo>
                      <a:pt x="7678" y="15918"/>
                      <a:pt x="12437" y="18324"/>
                      <a:pt x="18324" y="1832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8" name="Google Shape;1058;p79"/>
              <p:cNvSpPr/>
              <p:nvPr/>
            </p:nvSpPr>
            <p:spPr>
              <a:xfrm>
                <a:off x="6152407" y="1682043"/>
                <a:ext cx="25591" cy="25591"/>
              </a:xfrm>
              <a:custGeom>
                <a:rect b="b" l="l" r="r" t="t"/>
                <a:pathLst>
                  <a:path extrusionOk="0" h="25591" w="25591">
                    <a:moveTo>
                      <a:pt x="15048" y="18682"/>
                    </a:moveTo>
                    <a:cubicBezTo>
                      <a:pt x="19091" y="18682"/>
                      <a:pt x="22419" y="16174"/>
                      <a:pt x="22419" y="13154"/>
                    </a:cubicBezTo>
                    <a:cubicBezTo>
                      <a:pt x="22419" y="10134"/>
                      <a:pt x="19143" y="7678"/>
                      <a:pt x="15048" y="7678"/>
                    </a:cubicBezTo>
                    <a:cubicBezTo>
                      <a:pt x="10953" y="7678"/>
                      <a:pt x="7678" y="10134"/>
                      <a:pt x="7678" y="13154"/>
                    </a:cubicBezTo>
                    <a:cubicBezTo>
                      <a:pt x="7678" y="16174"/>
                      <a:pt x="10953" y="18682"/>
                      <a:pt x="15048" y="1868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9" name="Google Shape;1059;p79"/>
              <p:cNvSpPr/>
              <p:nvPr/>
            </p:nvSpPr>
            <p:spPr>
              <a:xfrm>
                <a:off x="6230155" y="1682043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2438" y="7678"/>
                    </a:moveTo>
                    <a:cubicBezTo>
                      <a:pt x="9828" y="7678"/>
                      <a:pt x="7678" y="10493"/>
                      <a:pt x="7678" y="13973"/>
                    </a:cubicBezTo>
                    <a:cubicBezTo>
                      <a:pt x="7678" y="17454"/>
                      <a:pt x="9828" y="20218"/>
                      <a:pt x="12438" y="20218"/>
                    </a:cubicBezTo>
                    <a:cubicBezTo>
                      <a:pt x="15048" y="20218"/>
                      <a:pt x="17300" y="17454"/>
                      <a:pt x="17300" y="13973"/>
                    </a:cubicBezTo>
                    <a:cubicBezTo>
                      <a:pt x="17300" y="10493"/>
                      <a:pt x="15099" y="7678"/>
                      <a:pt x="12438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0" name="Google Shape;1060;p79"/>
              <p:cNvSpPr/>
              <p:nvPr/>
            </p:nvSpPr>
            <p:spPr>
              <a:xfrm>
                <a:off x="6043948" y="1737884"/>
                <a:ext cx="40947" cy="30710"/>
              </a:xfrm>
              <a:custGeom>
                <a:rect b="b" l="l" r="r" t="t"/>
                <a:pathLst>
                  <a:path extrusionOk="0" h="30710" w="40947">
                    <a:moveTo>
                      <a:pt x="21446" y="25541"/>
                    </a:moveTo>
                    <a:cubicBezTo>
                      <a:pt x="29073" y="25541"/>
                      <a:pt x="35266" y="21548"/>
                      <a:pt x="35266" y="16635"/>
                    </a:cubicBezTo>
                    <a:cubicBezTo>
                      <a:pt x="35266" y="11721"/>
                      <a:pt x="29073" y="7678"/>
                      <a:pt x="21446" y="7678"/>
                    </a:cubicBezTo>
                    <a:cubicBezTo>
                      <a:pt x="13819" y="7678"/>
                      <a:pt x="7678" y="11670"/>
                      <a:pt x="7678" y="16635"/>
                    </a:cubicBezTo>
                    <a:cubicBezTo>
                      <a:pt x="7678" y="21600"/>
                      <a:pt x="13871" y="25541"/>
                      <a:pt x="21446" y="2554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1" name="Google Shape;1061;p79"/>
              <p:cNvSpPr/>
              <p:nvPr/>
            </p:nvSpPr>
            <p:spPr>
              <a:xfrm>
                <a:off x="6237679" y="1596821"/>
                <a:ext cx="30710" cy="30710"/>
              </a:xfrm>
              <a:custGeom>
                <a:rect b="b" l="l" r="r" t="t"/>
                <a:pathLst>
                  <a:path extrusionOk="0" h="30710" w="30710">
                    <a:moveTo>
                      <a:pt x="24927" y="16584"/>
                    </a:moveTo>
                    <a:cubicBezTo>
                      <a:pt x="24927" y="11670"/>
                      <a:pt x="21037" y="7678"/>
                      <a:pt x="16277" y="7678"/>
                    </a:cubicBezTo>
                    <a:cubicBezTo>
                      <a:pt x="11516" y="7678"/>
                      <a:pt x="7678" y="11670"/>
                      <a:pt x="7678" y="16584"/>
                    </a:cubicBezTo>
                    <a:cubicBezTo>
                      <a:pt x="7678" y="21497"/>
                      <a:pt x="11516" y="25489"/>
                      <a:pt x="16277" y="25489"/>
                    </a:cubicBezTo>
                    <a:cubicBezTo>
                      <a:pt x="21037" y="25489"/>
                      <a:pt x="24927" y="21497"/>
                      <a:pt x="24927" y="1658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2" name="Google Shape;1062;p79"/>
              <p:cNvSpPr/>
              <p:nvPr/>
            </p:nvSpPr>
            <p:spPr>
              <a:xfrm>
                <a:off x="6287020" y="1124804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387" y="14741"/>
                    </a:moveTo>
                    <a:cubicBezTo>
                      <a:pt x="15048" y="14741"/>
                      <a:pt x="17095" y="13154"/>
                      <a:pt x="17095" y="11209"/>
                    </a:cubicBezTo>
                    <a:cubicBezTo>
                      <a:pt x="17095" y="9264"/>
                      <a:pt x="14997" y="7678"/>
                      <a:pt x="12387" y="7678"/>
                    </a:cubicBezTo>
                    <a:cubicBezTo>
                      <a:pt x="9776" y="7678"/>
                      <a:pt x="7678" y="9264"/>
                      <a:pt x="7678" y="11209"/>
                    </a:cubicBezTo>
                    <a:cubicBezTo>
                      <a:pt x="7678" y="13154"/>
                      <a:pt x="9776" y="14741"/>
                      <a:pt x="12387" y="1474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3" name="Google Shape;1063;p79"/>
              <p:cNvSpPr/>
              <p:nvPr/>
            </p:nvSpPr>
            <p:spPr>
              <a:xfrm>
                <a:off x="6408377" y="1216935"/>
                <a:ext cx="25591" cy="20473"/>
              </a:xfrm>
              <a:custGeom>
                <a:rect b="b" l="l" r="r" t="t"/>
                <a:pathLst>
                  <a:path extrusionOk="0" h="20473" w="25591">
                    <a:moveTo>
                      <a:pt x="12847" y="16174"/>
                    </a:moveTo>
                    <a:cubicBezTo>
                      <a:pt x="15714" y="16174"/>
                      <a:pt x="18017" y="14280"/>
                      <a:pt x="18017" y="11926"/>
                    </a:cubicBezTo>
                    <a:cubicBezTo>
                      <a:pt x="18017" y="9571"/>
                      <a:pt x="15714" y="7678"/>
                      <a:pt x="12847" y="7678"/>
                    </a:cubicBezTo>
                    <a:cubicBezTo>
                      <a:pt x="9981" y="7678"/>
                      <a:pt x="7678" y="9571"/>
                      <a:pt x="7678" y="11926"/>
                    </a:cubicBezTo>
                    <a:cubicBezTo>
                      <a:pt x="7678" y="14280"/>
                      <a:pt x="10032" y="16174"/>
                      <a:pt x="12847" y="1617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4" name="Google Shape;1064;p79"/>
              <p:cNvSpPr/>
              <p:nvPr/>
            </p:nvSpPr>
            <p:spPr>
              <a:xfrm>
                <a:off x="6421992" y="1191087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1670" y="16174"/>
                    </a:moveTo>
                    <a:cubicBezTo>
                      <a:pt x="13871" y="16174"/>
                      <a:pt x="15663" y="14280"/>
                      <a:pt x="15663" y="11926"/>
                    </a:cubicBezTo>
                    <a:cubicBezTo>
                      <a:pt x="15663" y="9571"/>
                      <a:pt x="13871" y="7678"/>
                      <a:pt x="11670" y="7678"/>
                    </a:cubicBezTo>
                    <a:cubicBezTo>
                      <a:pt x="9469" y="7678"/>
                      <a:pt x="7678" y="9571"/>
                      <a:pt x="7678" y="11926"/>
                    </a:cubicBezTo>
                    <a:cubicBezTo>
                      <a:pt x="7678" y="14280"/>
                      <a:pt x="9469" y="16174"/>
                      <a:pt x="11670" y="1617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5" name="Google Shape;1065;p79"/>
              <p:cNvSpPr/>
              <p:nvPr/>
            </p:nvSpPr>
            <p:spPr>
              <a:xfrm>
                <a:off x="6267724" y="1107862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2643" y="16174"/>
                    </a:moveTo>
                    <a:cubicBezTo>
                      <a:pt x="15355" y="16174"/>
                      <a:pt x="17556" y="14280"/>
                      <a:pt x="17556" y="11926"/>
                    </a:cubicBezTo>
                    <a:cubicBezTo>
                      <a:pt x="17556" y="9571"/>
                      <a:pt x="15304" y="7678"/>
                      <a:pt x="12643" y="7678"/>
                    </a:cubicBezTo>
                    <a:cubicBezTo>
                      <a:pt x="9981" y="7678"/>
                      <a:pt x="7678" y="9571"/>
                      <a:pt x="7678" y="11926"/>
                    </a:cubicBezTo>
                    <a:cubicBezTo>
                      <a:pt x="7678" y="14280"/>
                      <a:pt x="9879" y="16174"/>
                      <a:pt x="12643" y="1617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6" name="Google Shape;1066;p79"/>
              <p:cNvSpPr/>
              <p:nvPr/>
            </p:nvSpPr>
            <p:spPr>
              <a:xfrm>
                <a:off x="6262145" y="1131918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10442" y="15150"/>
                    </a:moveTo>
                    <a:cubicBezTo>
                      <a:pt x="12028" y="15150"/>
                      <a:pt x="13256" y="13461"/>
                      <a:pt x="13256" y="11414"/>
                    </a:cubicBezTo>
                    <a:cubicBezTo>
                      <a:pt x="13256" y="9367"/>
                      <a:pt x="11977" y="7678"/>
                      <a:pt x="10442" y="7678"/>
                    </a:cubicBezTo>
                    <a:cubicBezTo>
                      <a:pt x="8906" y="7678"/>
                      <a:pt x="7678" y="9367"/>
                      <a:pt x="7678" y="11414"/>
                    </a:cubicBezTo>
                    <a:cubicBezTo>
                      <a:pt x="7678" y="13461"/>
                      <a:pt x="8906" y="15150"/>
                      <a:pt x="10442" y="1515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7" name="Google Shape;1067;p79"/>
              <p:cNvSpPr/>
              <p:nvPr/>
            </p:nvSpPr>
            <p:spPr>
              <a:xfrm>
                <a:off x="6173750" y="1095680"/>
                <a:ext cx="51183" cy="35828"/>
              </a:xfrm>
              <a:custGeom>
                <a:rect b="b" l="l" r="r" t="t"/>
                <a:pathLst>
                  <a:path extrusionOk="0" h="35828" w="51183">
                    <a:moveTo>
                      <a:pt x="26462" y="28356"/>
                    </a:moveTo>
                    <a:cubicBezTo>
                      <a:pt x="36802" y="28356"/>
                      <a:pt x="45246" y="23749"/>
                      <a:pt x="45246" y="18017"/>
                    </a:cubicBezTo>
                    <a:cubicBezTo>
                      <a:pt x="45246" y="12284"/>
                      <a:pt x="36802" y="7678"/>
                      <a:pt x="26462" y="7678"/>
                    </a:cubicBezTo>
                    <a:cubicBezTo>
                      <a:pt x="16123" y="7678"/>
                      <a:pt x="7678" y="12284"/>
                      <a:pt x="7678" y="18017"/>
                    </a:cubicBezTo>
                    <a:cubicBezTo>
                      <a:pt x="7678" y="23749"/>
                      <a:pt x="16072" y="28356"/>
                      <a:pt x="26462" y="2835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8" name="Google Shape;1068;p79"/>
              <p:cNvSpPr/>
              <p:nvPr/>
            </p:nvSpPr>
            <p:spPr>
              <a:xfrm>
                <a:off x="6226367" y="1397563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2642" y="20371"/>
                    </a:moveTo>
                    <a:cubicBezTo>
                      <a:pt x="15355" y="20371"/>
                      <a:pt x="17556" y="17556"/>
                      <a:pt x="17556" y="14024"/>
                    </a:cubicBezTo>
                    <a:cubicBezTo>
                      <a:pt x="17556" y="10493"/>
                      <a:pt x="15355" y="7678"/>
                      <a:pt x="12642" y="7678"/>
                    </a:cubicBezTo>
                    <a:cubicBezTo>
                      <a:pt x="9929" y="7678"/>
                      <a:pt x="7678" y="10544"/>
                      <a:pt x="7678" y="14024"/>
                    </a:cubicBezTo>
                    <a:cubicBezTo>
                      <a:pt x="7678" y="17505"/>
                      <a:pt x="9929" y="20371"/>
                      <a:pt x="12642" y="2037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9" name="Google Shape;1069;p79"/>
              <p:cNvSpPr/>
              <p:nvPr/>
            </p:nvSpPr>
            <p:spPr>
              <a:xfrm>
                <a:off x="6201032" y="1389578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7678" y="11670"/>
                    </a:moveTo>
                    <a:cubicBezTo>
                      <a:pt x="7678" y="13871"/>
                      <a:pt x="9571" y="15662"/>
                      <a:pt x="11874" y="15662"/>
                    </a:cubicBezTo>
                    <a:cubicBezTo>
                      <a:pt x="14177" y="15662"/>
                      <a:pt x="16122" y="13871"/>
                      <a:pt x="16122" y="11670"/>
                    </a:cubicBezTo>
                    <a:cubicBezTo>
                      <a:pt x="16122" y="9469"/>
                      <a:pt x="14229" y="7678"/>
                      <a:pt x="11874" y="7678"/>
                    </a:cubicBezTo>
                    <a:cubicBezTo>
                      <a:pt x="9520" y="7678"/>
                      <a:pt x="7678" y="9469"/>
                      <a:pt x="7678" y="1167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0" name="Google Shape;1070;p79"/>
              <p:cNvSpPr/>
              <p:nvPr/>
            </p:nvSpPr>
            <p:spPr>
              <a:xfrm>
                <a:off x="6176514" y="1381081"/>
                <a:ext cx="20473" cy="25591"/>
              </a:xfrm>
              <a:custGeom>
                <a:rect b="b" l="l" r="r" t="t"/>
                <a:pathLst>
                  <a:path extrusionOk="0" h="25591" w="20473">
                    <a:moveTo>
                      <a:pt x="11670" y="7678"/>
                    </a:moveTo>
                    <a:cubicBezTo>
                      <a:pt x="9418" y="7678"/>
                      <a:pt x="7678" y="10493"/>
                      <a:pt x="7678" y="13922"/>
                    </a:cubicBezTo>
                    <a:cubicBezTo>
                      <a:pt x="7678" y="17351"/>
                      <a:pt x="9418" y="20166"/>
                      <a:pt x="11670" y="20166"/>
                    </a:cubicBezTo>
                    <a:cubicBezTo>
                      <a:pt x="13922" y="20166"/>
                      <a:pt x="15662" y="17351"/>
                      <a:pt x="15662" y="13922"/>
                    </a:cubicBezTo>
                    <a:cubicBezTo>
                      <a:pt x="15662" y="10493"/>
                      <a:pt x="13871" y="7678"/>
                      <a:pt x="11670" y="767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Google Shape;1071;p79"/>
              <p:cNvSpPr/>
              <p:nvPr/>
            </p:nvSpPr>
            <p:spPr>
              <a:xfrm>
                <a:off x="6167608" y="1364600"/>
                <a:ext cx="20473" cy="30710"/>
              </a:xfrm>
              <a:custGeom>
                <a:rect b="b" l="l" r="r" t="t"/>
                <a:pathLst>
                  <a:path extrusionOk="0" h="30710" w="20473">
                    <a:moveTo>
                      <a:pt x="12131" y="24159"/>
                    </a:moveTo>
                    <a:cubicBezTo>
                      <a:pt x="14639" y="24159"/>
                      <a:pt x="16635" y="20474"/>
                      <a:pt x="16635" y="15918"/>
                    </a:cubicBezTo>
                    <a:cubicBezTo>
                      <a:pt x="16635" y="11363"/>
                      <a:pt x="14639" y="7678"/>
                      <a:pt x="12131" y="7678"/>
                    </a:cubicBezTo>
                    <a:cubicBezTo>
                      <a:pt x="9623" y="7678"/>
                      <a:pt x="7678" y="11414"/>
                      <a:pt x="7678" y="15918"/>
                    </a:cubicBezTo>
                    <a:cubicBezTo>
                      <a:pt x="7678" y="20422"/>
                      <a:pt x="9674" y="24159"/>
                      <a:pt x="12131" y="24159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79"/>
              <p:cNvSpPr/>
              <p:nvPr/>
            </p:nvSpPr>
            <p:spPr>
              <a:xfrm>
                <a:off x="6187826" y="1352418"/>
                <a:ext cx="20473" cy="20473"/>
              </a:xfrm>
              <a:custGeom>
                <a:rect b="b" l="l" r="r" t="t"/>
                <a:pathLst>
                  <a:path extrusionOk="0" h="20473" w="20473">
                    <a:moveTo>
                      <a:pt x="7678" y="11926"/>
                    </a:moveTo>
                    <a:cubicBezTo>
                      <a:pt x="7678" y="14229"/>
                      <a:pt x="9930" y="16174"/>
                      <a:pt x="12642" y="16174"/>
                    </a:cubicBezTo>
                    <a:cubicBezTo>
                      <a:pt x="15355" y="16174"/>
                      <a:pt x="17608" y="14280"/>
                      <a:pt x="17608" y="11926"/>
                    </a:cubicBezTo>
                    <a:cubicBezTo>
                      <a:pt x="17608" y="9571"/>
                      <a:pt x="15355" y="7678"/>
                      <a:pt x="12642" y="7678"/>
                    </a:cubicBezTo>
                    <a:cubicBezTo>
                      <a:pt x="9930" y="7678"/>
                      <a:pt x="7678" y="9571"/>
                      <a:pt x="7678" y="11926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p79"/>
              <p:cNvSpPr/>
              <p:nvPr/>
            </p:nvSpPr>
            <p:spPr>
              <a:xfrm>
                <a:off x="6176828" y="1279021"/>
                <a:ext cx="97249" cy="97249"/>
              </a:xfrm>
              <a:custGeom>
                <a:rect b="b" l="l" r="r" t="t"/>
                <a:pathLst>
                  <a:path extrusionOk="0" h="97249" w="97249">
                    <a:moveTo>
                      <a:pt x="61311" y="90647"/>
                    </a:moveTo>
                    <a:cubicBezTo>
                      <a:pt x="65508" y="92489"/>
                      <a:pt x="69705" y="89265"/>
                      <a:pt x="73749" y="87934"/>
                    </a:cubicBezTo>
                    <a:cubicBezTo>
                      <a:pt x="79481" y="86091"/>
                      <a:pt x="83883" y="83737"/>
                      <a:pt x="87313" y="78618"/>
                    </a:cubicBezTo>
                    <a:cubicBezTo>
                      <a:pt x="91919" y="71862"/>
                      <a:pt x="94734" y="61933"/>
                      <a:pt x="87978" y="55739"/>
                    </a:cubicBezTo>
                    <a:cubicBezTo>
                      <a:pt x="82194" y="50416"/>
                      <a:pt x="74158" y="47601"/>
                      <a:pt x="68119" y="42534"/>
                    </a:cubicBezTo>
                    <a:cubicBezTo>
                      <a:pt x="62130" y="37518"/>
                      <a:pt x="57319" y="31273"/>
                      <a:pt x="51740" y="25899"/>
                    </a:cubicBezTo>
                    <a:cubicBezTo>
                      <a:pt x="44113" y="18631"/>
                      <a:pt x="24049" y="614"/>
                      <a:pt x="13250" y="10646"/>
                    </a:cubicBezTo>
                    <a:cubicBezTo>
                      <a:pt x="3268" y="19911"/>
                      <a:pt x="8592" y="35419"/>
                      <a:pt x="14529" y="44991"/>
                    </a:cubicBezTo>
                    <a:cubicBezTo>
                      <a:pt x="20364" y="54460"/>
                      <a:pt x="28451" y="64901"/>
                      <a:pt x="37562" y="71453"/>
                    </a:cubicBezTo>
                    <a:cubicBezTo>
                      <a:pt x="41145" y="74012"/>
                      <a:pt x="44625" y="75496"/>
                      <a:pt x="47696" y="78772"/>
                    </a:cubicBezTo>
                    <a:cubicBezTo>
                      <a:pt x="51791" y="83123"/>
                      <a:pt x="55629" y="88139"/>
                      <a:pt x="61311" y="90647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1074;p79"/>
              <p:cNvSpPr/>
              <p:nvPr/>
            </p:nvSpPr>
            <p:spPr>
              <a:xfrm>
                <a:off x="6218589" y="1096291"/>
                <a:ext cx="199617" cy="225209"/>
              </a:xfrm>
              <a:custGeom>
                <a:rect b="b" l="l" r="r" t="t"/>
                <a:pathLst>
                  <a:path extrusionOk="0" h="225209" w="199617">
                    <a:moveTo>
                      <a:pt x="23491" y="164099"/>
                    </a:moveTo>
                    <a:cubicBezTo>
                      <a:pt x="26665" y="164918"/>
                      <a:pt x="31733" y="164918"/>
                      <a:pt x="34496" y="166965"/>
                    </a:cubicBezTo>
                    <a:cubicBezTo>
                      <a:pt x="39871" y="170958"/>
                      <a:pt x="32756" y="181297"/>
                      <a:pt x="31272" y="186057"/>
                    </a:cubicBezTo>
                    <a:cubicBezTo>
                      <a:pt x="28354" y="195321"/>
                      <a:pt x="28559" y="204739"/>
                      <a:pt x="37772" y="210011"/>
                    </a:cubicBezTo>
                    <a:cubicBezTo>
                      <a:pt x="45706" y="214566"/>
                      <a:pt x="58194" y="217944"/>
                      <a:pt x="67356" y="217740"/>
                    </a:cubicBezTo>
                    <a:cubicBezTo>
                      <a:pt x="77183" y="217484"/>
                      <a:pt x="85987" y="212365"/>
                      <a:pt x="93665" y="206684"/>
                    </a:cubicBezTo>
                    <a:cubicBezTo>
                      <a:pt x="100114" y="201924"/>
                      <a:pt x="107331" y="195270"/>
                      <a:pt x="115521" y="194042"/>
                    </a:cubicBezTo>
                    <a:cubicBezTo>
                      <a:pt x="124682" y="192660"/>
                      <a:pt x="133998" y="190715"/>
                      <a:pt x="143313" y="189998"/>
                    </a:cubicBezTo>
                    <a:cubicBezTo>
                      <a:pt x="152065" y="189333"/>
                      <a:pt x="163735" y="189537"/>
                      <a:pt x="169827" y="181911"/>
                    </a:cubicBezTo>
                    <a:cubicBezTo>
                      <a:pt x="176531" y="173466"/>
                      <a:pt x="173768" y="160056"/>
                      <a:pt x="174945" y="150177"/>
                    </a:cubicBezTo>
                    <a:cubicBezTo>
                      <a:pt x="176378" y="137227"/>
                      <a:pt x="183032" y="128475"/>
                      <a:pt x="190966" y="118648"/>
                    </a:cubicBezTo>
                    <a:cubicBezTo>
                      <a:pt x="198285" y="109588"/>
                      <a:pt x="198694" y="102422"/>
                      <a:pt x="189225" y="94796"/>
                    </a:cubicBezTo>
                    <a:cubicBezTo>
                      <a:pt x="179091" y="86607"/>
                      <a:pt x="164555" y="81488"/>
                      <a:pt x="158208" y="69358"/>
                    </a:cubicBezTo>
                    <a:cubicBezTo>
                      <a:pt x="152270" y="57790"/>
                      <a:pt x="156928" y="43663"/>
                      <a:pt x="155392" y="31277"/>
                    </a:cubicBezTo>
                    <a:cubicBezTo>
                      <a:pt x="154113" y="21194"/>
                      <a:pt x="147766" y="7425"/>
                      <a:pt x="135738" y="7681"/>
                    </a:cubicBezTo>
                    <a:cubicBezTo>
                      <a:pt x="125706" y="7937"/>
                      <a:pt x="123864" y="18737"/>
                      <a:pt x="122430" y="26517"/>
                    </a:cubicBezTo>
                    <a:cubicBezTo>
                      <a:pt x="120792" y="35474"/>
                      <a:pt x="117875" y="41207"/>
                      <a:pt x="108866" y="44329"/>
                    </a:cubicBezTo>
                    <a:cubicBezTo>
                      <a:pt x="100165" y="47349"/>
                      <a:pt x="91361" y="48628"/>
                      <a:pt x="83377" y="53542"/>
                    </a:cubicBezTo>
                    <a:cubicBezTo>
                      <a:pt x="74829" y="58814"/>
                      <a:pt x="67151" y="64802"/>
                      <a:pt x="57939" y="68948"/>
                    </a:cubicBezTo>
                    <a:cubicBezTo>
                      <a:pt x="50722" y="72224"/>
                      <a:pt x="38591" y="75141"/>
                      <a:pt x="36339" y="83996"/>
                    </a:cubicBezTo>
                    <a:cubicBezTo>
                      <a:pt x="34087" y="92595"/>
                      <a:pt x="40485" y="101399"/>
                      <a:pt x="39512" y="110151"/>
                    </a:cubicBezTo>
                    <a:cubicBezTo>
                      <a:pt x="38284" y="121463"/>
                      <a:pt x="26614" y="127707"/>
                      <a:pt x="18834" y="134310"/>
                    </a:cubicBezTo>
                    <a:cubicBezTo>
                      <a:pt x="12283" y="139889"/>
                      <a:pt x="2609" y="149819"/>
                      <a:pt x="10849" y="158162"/>
                    </a:cubicBezTo>
                    <a:cubicBezTo>
                      <a:pt x="14074" y="161489"/>
                      <a:pt x="18987" y="163024"/>
                      <a:pt x="23390" y="16415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p79"/>
              <p:cNvSpPr/>
              <p:nvPr/>
            </p:nvSpPr>
            <p:spPr>
              <a:xfrm>
                <a:off x="6247789" y="1292328"/>
                <a:ext cx="245682" cy="255919"/>
              </a:xfrm>
              <a:custGeom>
                <a:rect b="b" l="l" r="r" t="t"/>
                <a:pathLst>
                  <a:path extrusionOk="0" h="255919" w="245682">
                    <a:moveTo>
                      <a:pt x="146052" y="79591"/>
                    </a:moveTo>
                    <a:cubicBezTo>
                      <a:pt x="143698" y="75190"/>
                      <a:pt x="146462" y="66898"/>
                      <a:pt x="147383" y="62496"/>
                    </a:cubicBezTo>
                    <a:cubicBezTo>
                      <a:pt x="149225" y="53846"/>
                      <a:pt x="151580" y="45247"/>
                      <a:pt x="152706" y="36443"/>
                    </a:cubicBezTo>
                    <a:cubicBezTo>
                      <a:pt x="154292" y="23545"/>
                      <a:pt x="152552" y="7576"/>
                      <a:pt x="136276" y="7678"/>
                    </a:cubicBezTo>
                    <a:cubicBezTo>
                      <a:pt x="123429" y="7729"/>
                      <a:pt x="110274" y="13923"/>
                      <a:pt x="97683" y="16482"/>
                    </a:cubicBezTo>
                    <a:cubicBezTo>
                      <a:pt x="84939" y="19092"/>
                      <a:pt x="74190" y="22675"/>
                      <a:pt x="67434" y="34601"/>
                    </a:cubicBezTo>
                    <a:cubicBezTo>
                      <a:pt x="61855" y="44428"/>
                      <a:pt x="60831" y="57429"/>
                      <a:pt x="50338" y="63571"/>
                    </a:cubicBezTo>
                    <a:cubicBezTo>
                      <a:pt x="37286" y="71095"/>
                      <a:pt x="21419" y="73245"/>
                      <a:pt x="11439" y="85682"/>
                    </a:cubicBezTo>
                    <a:cubicBezTo>
                      <a:pt x="1457" y="98222"/>
                      <a:pt x="13332" y="103443"/>
                      <a:pt x="23927" y="107487"/>
                    </a:cubicBezTo>
                    <a:cubicBezTo>
                      <a:pt x="36160" y="112093"/>
                      <a:pt x="37542" y="120897"/>
                      <a:pt x="38361" y="132362"/>
                    </a:cubicBezTo>
                    <a:cubicBezTo>
                      <a:pt x="39385" y="146028"/>
                      <a:pt x="42456" y="160667"/>
                      <a:pt x="49622" y="172439"/>
                    </a:cubicBezTo>
                    <a:cubicBezTo>
                      <a:pt x="52641" y="177455"/>
                      <a:pt x="55712" y="180782"/>
                      <a:pt x="61343" y="182778"/>
                    </a:cubicBezTo>
                    <a:cubicBezTo>
                      <a:pt x="66614" y="184621"/>
                      <a:pt x="71989" y="185900"/>
                      <a:pt x="75674" y="190353"/>
                    </a:cubicBezTo>
                    <a:cubicBezTo>
                      <a:pt x="78899" y="194295"/>
                      <a:pt x="79513" y="201921"/>
                      <a:pt x="84529" y="204173"/>
                    </a:cubicBezTo>
                    <a:cubicBezTo>
                      <a:pt x="89135" y="206220"/>
                      <a:pt x="96301" y="203661"/>
                      <a:pt x="101471" y="204685"/>
                    </a:cubicBezTo>
                    <a:cubicBezTo>
                      <a:pt x="107204" y="205862"/>
                      <a:pt x="114625" y="207705"/>
                      <a:pt x="119334" y="211492"/>
                    </a:cubicBezTo>
                    <a:cubicBezTo>
                      <a:pt x="124810" y="215945"/>
                      <a:pt x="128189" y="223111"/>
                      <a:pt x="131362" y="229253"/>
                    </a:cubicBezTo>
                    <a:cubicBezTo>
                      <a:pt x="134382" y="235037"/>
                      <a:pt x="137760" y="245785"/>
                      <a:pt x="144824" y="247935"/>
                    </a:cubicBezTo>
                    <a:cubicBezTo>
                      <a:pt x="152143" y="250187"/>
                      <a:pt x="162072" y="242970"/>
                      <a:pt x="169545" y="241793"/>
                    </a:cubicBezTo>
                    <a:cubicBezTo>
                      <a:pt x="179321" y="240258"/>
                      <a:pt x="188790" y="241844"/>
                      <a:pt x="198004" y="237340"/>
                    </a:cubicBezTo>
                    <a:cubicBezTo>
                      <a:pt x="206807" y="233041"/>
                      <a:pt x="210492" y="222650"/>
                      <a:pt x="216481" y="215485"/>
                    </a:cubicBezTo>
                    <a:cubicBezTo>
                      <a:pt x="222572" y="208114"/>
                      <a:pt x="237517" y="198338"/>
                      <a:pt x="235624" y="187282"/>
                    </a:cubicBezTo>
                    <a:cubicBezTo>
                      <a:pt x="233423" y="174691"/>
                      <a:pt x="215918" y="168754"/>
                      <a:pt x="207933" y="160564"/>
                    </a:cubicBezTo>
                    <a:cubicBezTo>
                      <a:pt x="199232" y="151607"/>
                      <a:pt x="212796" y="147205"/>
                      <a:pt x="219449" y="143111"/>
                    </a:cubicBezTo>
                    <a:cubicBezTo>
                      <a:pt x="229994" y="136610"/>
                      <a:pt x="234395" y="128267"/>
                      <a:pt x="235726" y="116188"/>
                    </a:cubicBezTo>
                    <a:cubicBezTo>
                      <a:pt x="237006" y="104569"/>
                      <a:pt x="239053" y="92080"/>
                      <a:pt x="238080" y="80359"/>
                    </a:cubicBezTo>
                    <a:cubicBezTo>
                      <a:pt x="237057" y="68126"/>
                      <a:pt x="229994" y="59015"/>
                      <a:pt x="220729" y="51491"/>
                    </a:cubicBezTo>
                    <a:cubicBezTo>
                      <a:pt x="213103" y="45298"/>
                      <a:pt x="201689" y="36341"/>
                      <a:pt x="191145" y="37774"/>
                    </a:cubicBezTo>
                    <a:cubicBezTo>
                      <a:pt x="178758" y="39463"/>
                      <a:pt x="171593" y="55330"/>
                      <a:pt x="165502" y="64492"/>
                    </a:cubicBezTo>
                    <a:cubicBezTo>
                      <a:pt x="163403" y="67768"/>
                      <a:pt x="150812" y="88446"/>
                      <a:pt x="145949" y="79540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6" name="Google Shape;1076;p79"/>
              <p:cNvSpPr/>
              <p:nvPr/>
            </p:nvSpPr>
            <p:spPr>
              <a:xfrm>
                <a:off x="6454083" y="1415760"/>
                <a:ext cx="240564" cy="245682"/>
              </a:xfrm>
              <a:custGeom>
                <a:rect b="b" l="l" r="r" t="t"/>
                <a:pathLst>
                  <a:path extrusionOk="0" h="245682" w="240564">
                    <a:moveTo>
                      <a:pt x="16739" y="211925"/>
                    </a:moveTo>
                    <a:cubicBezTo>
                      <a:pt x="9778" y="220166"/>
                      <a:pt x="1230" y="228714"/>
                      <a:pt x="15101" y="235009"/>
                    </a:cubicBezTo>
                    <a:cubicBezTo>
                      <a:pt x="26413" y="240179"/>
                      <a:pt x="38133" y="240384"/>
                      <a:pt x="50060" y="237927"/>
                    </a:cubicBezTo>
                    <a:cubicBezTo>
                      <a:pt x="61883" y="235470"/>
                      <a:pt x="72017" y="233525"/>
                      <a:pt x="81538" y="225336"/>
                    </a:cubicBezTo>
                    <a:cubicBezTo>
                      <a:pt x="86195" y="221241"/>
                      <a:pt x="89471" y="216225"/>
                      <a:pt x="95306" y="213563"/>
                    </a:cubicBezTo>
                    <a:cubicBezTo>
                      <a:pt x="104468" y="209315"/>
                      <a:pt x="115626" y="207882"/>
                      <a:pt x="125351" y="205067"/>
                    </a:cubicBezTo>
                    <a:cubicBezTo>
                      <a:pt x="146234" y="198976"/>
                      <a:pt x="167220" y="192322"/>
                      <a:pt x="188819" y="188944"/>
                    </a:cubicBezTo>
                    <a:cubicBezTo>
                      <a:pt x="200182" y="187204"/>
                      <a:pt x="212569" y="186180"/>
                      <a:pt x="219734" y="175994"/>
                    </a:cubicBezTo>
                    <a:cubicBezTo>
                      <a:pt x="227463" y="164990"/>
                      <a:pt x="230790" y="149020"/>
                      <a:pt x="233912" y="136173"/>
                    </a:cubicBezTo>
                    <a:cubicBezTo>
                      <a:pt x="236932" y="123582"/>
                      <a:pt x="236471" y="113243"/>
                      <a:pt x="223624" y="107152"/>
                    </a:cubicBezTo>
                    <a:cubicBezTo>
                      <a:pt x="216049" y="103569"/>
                      <a:pt x="198339" y="103057"/>
                      <a:pt x="195422" y="93742"/>
                    </a:cubicBezTo>
                    <a:cubicBezTo>
                      <a:pt x="191736" y="82174"/>
                      <a:pt x="201461" y="70300"/>
                      <a:pt x="191685" y="59244"/>
                    </a:cubicBezTo>
                    <a:cubicBezTo>
                      <a:pt x="180271" y="46397"/>
                      <a:pt x="162511" y="56736"/>
                      <a:pt x="150482" y="62520"/>
                    </a:cubicBezTo>
                    <a:cubicBezTo>
                      <a:pt x="145825" y="64772"/>
                      <a:pt x="143982" y="65540"/>
                      <a:pt x="142497" y="60216"/>
                    </a:cubicBezTo>
                    <a:cubicBezTo>
                      <a:pt x="140297" y="52283"/>
                      <a:pt x="142139" y="42097"/>
                      <a:pt x="141372" y="33908"/>
                    </a:cubicBezTo>
                    <a:cubicBezTo>
                      <a:pt x="140297" y="22289"/>
                      <a:pt x="135946" y="-1665"/>
                      <a:pt x="120489" y="11541"/>
                    </a:cubicBezTo>
                    <a:cubicBezTo>
                      <a:pt x="111173" y="19474"/>
                      <a:pt x="106003" y="29045"/>
                      <a:pt x="92952" y="23006"/>
                    </a:cubicBezTo>
                    <a:cubicBezTo>
                      <a:pt x="89573" y="21419"/>
                      <a:pt x="84763" y="17580"/>
                      <a:pt x="80770" y="19269"/>
                    </a:cubicBezTo>
                    <a:cubicBezTo>
                      <a:pt x="76010" y="21266"/>
                      <a:pt x="75958" y="29097"/>
                      <a:pt x="75703" y="33294"/>
                    </a:cubicBezTo>
                    <a:cubicBezTo>
                      <a:pt x="75140" y="46192"/>
                      <a:pt x="78620" y="59346"/>
                      <a:pt x="76061" y="72142"/>
                    </a:cubicBezTo>
                    <a:cubicBezTo>
                      <a:pt x="73707" y="84119"/>
                      <a:pt x="72222" y="95533"/>
                      <a:pt x="71045" y="107715"/>
                    </a:cubicBezTo>
                    <a:cubicBezTo>
                      <a:pt x="69458" y="123428"/>
                      <a:pt x="64135" y="130953"/>
                      <a:pt x="49548" y="136685"/>
                    </a:cubicBezTo>
                    <a:cubicBezTo>
                      <a:pt x="34142" y="142674"/>
                      <a:pt x="28869" y="151580"/>
                      <a:pt x="28460" y="168061"/>
                    </a:cubicBezTo>
                    <a:cubicBezTo>
                      <a:pt x="28050" y="184747"/>
                      <a:pt x="27948" y="198566"/>
                      <a:pt x="16688" y="211925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p79"/>
              <p:cNvSpPr/>
              <p:nvPr/>
            </p:nvSpPr>
            <p:spPr>
              <a:xfrm>
                <a:off x="5506754" y="2736009"/>
                <a:ext cx="46065" cy="51183"/>
              </a:xfrm>
              <a:custGeom>
                <a:rect b="b" l="l" r="r" t="t"/>
                <a:pathLst>
                  <a:path extrusionOk="0" h="51183" w="46065">
                    <a:moveTo>
                      <a:pt x="36359" y="8355"/>
                    </a:moveTo>
                    <a:cubicBezTo>
                      <a:pt x="31753" y="6410"/>
                      <a:pt x="27863" y="9020"/>
                      <a:pt x="24075" y="11579"/>
                    </a:cubicBezTo>
                    <a:cubicBezTo>
                      <a:pt x="17523" y="16083"/>
                      <a:pt x="13736" y="23812"/>
                      <a:pt x="10614" y="30876"/>
                    </a:cubicBezTo>
                    <a:cubicBezTo>
                      <a:pt x="9079" y="34356"/>
                      <a:pt x="5393" y="41112"/>
                      <a:pt x="9693" y="43979"/>
                    </a:cubicBezTo>
                    <a:cubicBezTo>
                      <a:pt x="13327" y="46384"/>
                      <a:pt x="18803" y="44849"/>
                      <a:pt x="22284" y="43262"/>
                    </a:cubicBezTo>
                    <a:cubicBezTo>
                      <a:pt x="29705" y="39935"/>
                      <a:pt x="31855" y="35789"/>
                      <a:pt x="34875" y="28828"/>
                    </a:cubicBezTo>
                    <a:cubicBezTo>
                      <a:pt x="36820" y="24324"/>
                      <a:pt x="43525" y="11426"/>
                      <a:pt x="36308" y="835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Google Shape;1078;p79"/>
              <p:cNvSpPr/>
              <p:nvPr/>
            </p:nvSpPr>
            <p:spPr>
              <a:xfrm>
                <a:off x="5474257" y="2700086"/>
                <a:ext cx="30710" cy="30710"/>
              </a:xfrm>
              <a:custGeom>
                <a:rect b="b" l="l" r="r" t="t"/>
                <a:pathLst>
                  <a:path extrusionOk="0" h="30710" w="30710">
                    <a:moveTo>
                      <a:pt x="13271" y="9115"/>
                    </a:moveTo>
                    <a:cubicBezTo>
                      <a:pt x="9586" y="10548"/>
                      <a:pt x="8101" y="13056"/>
                      <a:pt x="7742" y="16895"/>
                    </a:cubicBezTo>
                    <a:cubicBezTo>
                      <a:pt x="7077" y="24367"/>
                      <a:pt x="11581" y="29230"/>
                      <a:pt x="19106" y="25698"/>
                    </a:cubicBezTo>
                    <a:cubicBezTo>
                      <a:pt x="24122" y="23344"/>
                      <a:pt x="28165" y="13414"/>
                      <a:pt x="23507" y="9012"/>
                    </a:cubicBezTo>
                    <a:cubicBezTo>
                      <a:pt x="20897" y="6607"/>
                      <a:pt x="16137" y="7988"/>
                      <a:pt x="13271" y="901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79"/>
              <p:cNvSpPr/>
              <p:nvPr/>
            </p:nvSpPr>
            <p:spPr>
              <a:xfrm>
                <a:off x="7166111" y="5714898"/>
                <a:ext cx="66539" cy="56302"/>
              </a:xfrm>
              <a:custGeom>
                <a:rect b="b" l="l" r="r" t="t"/>
                <a:pathLst>
                  <a:path extrusionOk="0" h="56302" w="66539">
                    <a:moveTo>
                      <a:pt x="10024" y="49775"/>
                    </a:moveTo>
                    <a:cubicBezTo>
                      <a:pt x="-2260" y="39846"/>
                      <a:pt x="37356" y="15636"/>
                      <a:pt x="44215" y="11285"/>
                    </a:cubicBezTo>
                    <a:cubicBezTo>
                      <a:pt x="47593" y="9135"/>
                      <a:pt x="53377" y="5859"/>
                      <a:pt x="57216" y="8930"/>
                    </a:cubicBezTo>
                    <a:cubicBezTo>
                      <a:pt x="63460" y="13946"/>
                      <a:pt x="54145" y="23671"/>
                      <a:pt x="51022" y="27715"/>
                    </a:cubicBezTo>
                    <a:cubicBezTo>
                      <a:pt x="44471" y="36109"/>
                      <a:pt x="22308" y="59705"/>
                      <a:pt x="10024" y="4977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080;p79"/>
              <p:cNvSpPr/>
              <p:nvPr/>
            </p:nvSpPr>
            <p:spPr>
              <a:xfrm>
                <a:off x="6049131" y="3884041"/>
                <a:ext cx="2047355" cy="2216261"/>
              </a:xfrm>
              <a:custGeom>
                <a:rect b="b" l="l" r="r" t="t"/>
                <a:pathLst>
                  <a:path extrusionOk="0" h="2216261" w="2047355">
                    <a:moveTo>
                      <a:pt x="2040841" y="828548"/>
                    </a:moveTo>
                    <a:cubicBezTo>
                      <a:pt x="2030042" y="831619"/>
                      <a:pt x="2020521" y="845234"/>
                      <a:pt x="2008545" y="843289"/>
                    </a:cubicBezTo>
                    <a:cubicBezTo>
                      <a:pt x="1991296" y="840423"/>
                      <a:pt x="1985921" y="817492"/>
                      <a:pt x="1965857" y="819591"/>
                    </a:cubicBezTo>
                    <a:cubicBezTo>
                      <a:pt x="1950604" y="821178"/>
                      <a:pt x="1922607" y="833974"/>
                      <a:pt x="1918154" y="850199"/>
                    </a:cubicBezTo>
                    <a:cubicBezTo>
                      <a:pt x="1913138" y="868113"/>
                      <a:pt x="1932587" y="883776"/>
                      <a:pt x="1926548" y="902355"/>
                    </a:cubicBezTo>
                    <a:cubicBezTo>
                      <a:pt x="1921583" y="917659"/>
                      <a:pt x="1904129" y="925951"/>
                      <a:pt x="1912524" y="943507"/>
                    </a:cubicBezTo>
                    <a:cubicBezTo>
                      <a:pt x="1916720" y="952311"/>
                      <a:pt x="1921941" y="960193"/>
                      <a:pt x="1924398" y="969713"/>
                    </a:cubicBezTo>
                    <a:cubicBezTo>
                      <a:pt x="1926803" y="978926"/>
                      <a:pt x="1925882" y="988651"/>
                      <a:pt x="1928185" y="997813"/>
                    </a:cubicBezTo>
                    <a:cubicBezTo>
                      <a:pt x="1930079" y="1005644"/>
                      <a:pt x="1935403" y="1008255"/>
                      <a:pt x="1942466" y="1011172"/>
                    </a:cubicBezTo>
                    <a:cubicBezTo>
                      <a:pt x="1951577" y="1015011"/>
                      <a:pt x="1960278" y="1019310"/>
                      <a:pt x="1965140" y="1028472"/>
                    </a:cubicBezTo>
                    <a:cubicBezTo>
                      <a:pt x="1987303" y="1070597"/>
                      <a:pt x="1913752" y="1093067"/>
                      <a:pt x="1888006" y="1103917"/>
                    </a:cubicBezTo>
                    <a:cubicBezTo>
                      <a:pt x="1873009" y="1110213"/>
                      <a:pt x="1857450" y="1112772"/>
                      <a:pt x="1841838" y="1117021"/>
                    </a:cubicBezTo>
                    <a:cubicBezTo>
                      <a:pt x="1831909" y="1119733"/>
                      <a:pt x="1822798" y="1124186"/>
                      <a:pt x="1821058" y="1134218"/>
                    </a:cubicBezTo>
                    <a:cubicBezTo>
                      <a:pt x="1822081" y="1105760"/>
                      <a:pt x="1852689" y="1080936"/>
                      <a:pt x="1869631" y="1067782"/>
                    </a:cubicBezTo>
                    <a:cubicBezTo>
                      <a:pt x="1886573" y="1054627"/>
                      <a:pt x="1836720" y="1036150"/>
                      <a:pt x="1818857" y="1036150"/>
                    </a:cubicBezTo>
                    <a:cubicBezTo>
                      <a:pt x="1800994" y="1036150"/>
                      <a:pt x="1797820" y="1069368"/>
                      <a:pt x="1796899" y="1082266"/>
                    </a:cubicBezTo>
                    <a:cubicBezTo>
                      <a:pt x="1795978" y="1095114"/>
                      <a:pt x="1759586" y="1092913"/>
                      <a:pt x="1745817" y="1093527"/>
                    </a:cubicBezTo>
                    <a:cubicBezTo>
                      <a:pt x="1731998" y="1094141"/>
                      <a:pt x="1746125" y="1123316"/>
                      <a:pt x="1751755" y="1133041"/>
                    </a:cubicBezTo>
                    <a:cubicBezTo>
                      <a:pt x="1757385" y="1142766"/>
                      <a:pt x="1742644" y="1159401"/>
                      <a:pt x="1736707" y="1168767"/>
                    </a:cubicBezTo>
                    <a:cubicBezTo>
                      <a:pt x="1730770" y="1178134"/>
                      <a:pt x="1725702" y="1178748"/>
                      <a:pt x="1715363" y="1177827"/>
                    </a:cubicBezTo>
                    <a:cubicBezTo>
                      <a:pt x="1705024" y="1176906"/>
                      <a:pt x="1692484" y="1200399"/>
                      <a:pt x="1678101" y="1212018"/>
                    </a:cubicBezTo>
                    <a:cubicBezTo>
                      <a:pt x="1663616" y="1223636"/>
                      <a:pt x="1654198" y="1213553"/>
                      <a:pt x="1642631" y="1209203"/>
                    </a:cubicBezTo>
                    <a:cubicBezTo>
                      <a:pt x="1631012" y="1204801"/>
                      <a:pt x="1617909" y="1199785"/>
                      <a:pt x="1606597" y="1198198"/>
                    </a:cubicBezTo>
                    <a:cubicBezTo>
                      <a:pt x="1595337" y="1196611"/>
                      <a:pt x="1589655" y="1212325"/>
                      <a:pt x="1578395" y="1211352"/>
                    </a:cubicBezTo>
                    <a:cubicBezTo>
                      <a:pt x="1567084" y="1210431"/>
                      <a:pt x="1552086" y="1182178"/>
                      <a:pt x="1542924" y="1168409"/>
                    </a:cubicBezTo>
                    <a:cubicBezTo>
                      <a:pt x="1533814" y="1154641"/>
                      <a:pt x="1527211" y="1174039"/>
                      <a:pt x="1519380" y="1188166"/>
                    </a:cubicBezTo>
                    <a:cubicBezTo>
                      <a:pt x="1511549" y="1202293"/>
                      <a:pt x="1491792" y="1172555"/>
                      <a:pt x="1476130" y="1164059"/>
                    </a:cubicBezTo>
                    <a:cubicBezTo>
                      <a:pt x="1460467" y="1155613"/>
                      <a:pt x="1444447" y="1176599"/>
                      <a:pt x="1440096" y="1191954"/>
                    </a:cubicBezTo>
                    <a:cubicBezTo>
                      <a:pt x="1435746" y="1207309"/>
                      <a:pt x="1421619" y="1217034"/>
                      <a:pt x="1409079" y="1222971"/>
                    </a:cubicBezTo>
                    <a:cubicBezTo>
                      <a:pt x="1396487" y="1228960"/>
                      <a:pt x="1364856" y="1213246"/>
                      <a:pt x="1348221" y="1214219"/>
                    </a:cubicBezTo>
                    <a:cubicBezTo>
                      <a:pt x="1331587" y="1215140"/>
                      <a:pt x="1313416" y="1233976"/>
                      <a:pt x="1298061" y="1247437"/>
                    </a:cubicBezTo>
                    <a:cubicBezTo>
                      <a:pt x="1282706" y="1260950"/>
                      <a:pt x="1275540" y="1255575"/>
                      <a:pt x="1258905" y="1255882"/>
                    </a:cubicBezTo>
                    <a:cubicBezTo>
                      <a:pt x="1242270" y="1256241"/>
                      <a:pt x="1218470" y="1272517"/>
                      <a:pt x="1210946" y="1299798"/>
                    </a:cubicBezTo>
                    <a:cubicBezTo>
                      <a:pt x="1203422" y="1327079"/>
                      <a:pt x="1242884" y="1344635"/>
                      <a:pt x="1264536" y="1359069"/>
                    </a:cubicBezTo>
                    <a:cubicBezTo>
                      <a:pt x="1286186" y="1373452"/>
                      <a:pt x="1269193" y="1372223"/>
                      <a:pt x="1245700" y="1397611"/>
                    </a:cubicBezTo>
                    <a:cubicBezTo>
                      <a:pt x="1222360" y="1422844"/>
                      <a:pt x="1270115" y="1580337"/>
                      <a:pt x="1270729" y="1582282"/>
                    </a:cubicBezTo>
                    <a:cubicBezTo>
                      <a:pt x="1254759" y="1665251"/>
                      <a:pt x="1221029" y="1742897"/>
                      <a:pt x="1163089" y="1805495"/>
                    </a:cubicBezTo>
                    <a:cubicBezTo>
                      <a:pt x="1144509" y="1825610"/>
                      <a:pt x="1122705" y="1848080"/>
                      <a:pt x="1110165" y="1872648"/>
                    </a:cubicBezTo>
                    <a:cubicBezTo>
                      <a:pt x="1104432" y="1883806"/>
                      <a:pt x="1104125" y="1898854"/>
                      <a:pt x="1100082" y="1910934"/>
                    </a:cubicBezTo>
                    <a:cubicBezTo>
                      <a:pt x="1095629" y="1924292"/>
                      <a:pt x="1089282" y="1937191"/>
                      <a:pt x="1079966" y="1947939"/>
                    </a:cubicBezTo>
                    <a:cubicBezTo>
                      <a:pt x="1061643" y="1969078"/>
                      <a:pt x="1033492" y="1976142"/>
                      <a:pt x="1013785" y="1995284"/>
                    </a:cubicBezTo>
                    <a:cubicBezTo>
                      <a:pt x="991930" y="2016526"/>
                      <a:pt x="986607" y="2053327"/>
                      <a:pt x="961783" y="2070883"/>
                    </a:cubicBezTo>
                    <a:cubicBezTo>
                      <a:pt x="950830" y="2078612"/>
                      <a:pt x="938136" y="2077690"/>
                      <a:pt x="926057" y="2073647"/>
                    </a:cubicBezTo>
                    <a:cubicBezTo>
                      <a:pt x="917201" y="2070781"/>
                      <a:pt x="904559" y="2060800"/>
                      <a:pt x="895193" y="2061107"/>
                    </a:cubicBezTo>
                    <a:cubicBezTo>
                      <a:pt x="881271" y="2061517"/>
                      <a:pt x="895499" y="2088132"/>
                      <a:pt x="890995" y="2097601"/>
                    </a:cubicBezTo>
                    <a:cubicBezTo>
                      <a:pt x="882960" y="2114799"/>
                      <a:pt x="843446" y="2108964"/>
                      <a:pt x="827988" y="2115106"/>
                    </a:cubicBezTo>
                    <a:cubicBezTo>
                      <a:pt x="800656" y="2125957"/>
                      <a:pt x="820516" y="2143257"/>
                      <a:pt x="838890" y="2149297"/>
                    </a:cubicBezTo>
                    <a:cubicBezTo>
                      <a:pt x="856549" y="2155132"/>
                      <a:pt x="876408" y="2158510"/>
                      <a:pt x="895858" y="2158664"/>
                    </a:cubicBezTo>
                    <a:cubicBezTo>
                      <a:pt x="897138" y="2180775"/>
                      <a:pt x="875128" y="2187327"/>
                      <a:pt x="866683" y="2185740"/>
                    </a:cubicBezTo>
                    <a:cubicBezTo>
                      <a:pt x="858238" y="2184153"/>
                      <a:pt x="846977" y="2198587"/>
                      <a:pt x="830957" y="2210513"/>
                    </a:cubicBezTo>
                    <a:cubicBezTo>
                      <a:pt x="814987" y="2222439"/>
                      <a:pt x="809971" y="2187634"/>
                      <a:pt x="806491" y="2170436"/>
                    </a:cubicBezTo>
                    <a:cubicBezTo>
                      <a:pt x="803062" y="2153187"/>
                      <a:pt x="777367" y="2161018"/>
                      <a:pt x="761654" y="2162605"/>
                    </a:cubicBezTo>
                    <a:cubicBezTo>
                      <a:pt x="745992" y="2164191"/>
                      <a:pt x="748858" y="2156974"/>
                      <a:pt x="750087" y="2128414"/>
                    </a:cubicBezTo>
                    <a:cubicBezTo>
                      <a:pt x="751264" y="2099905"/>
                      <a:pt x="720605" y="2097089"/>
                      <a:pt x="707399" y="2093609"/>
                    </a:cubicBezTo>
                    <a:cubicBezTo>
                      <a:pt x="694245" y="2090180"/>
                      <a:pt x="692965" y="2079226"/>
                      <a:pt x="687335" y="2056296"/>
                    </a:cubicBezTo>
                    <a:cubicBezTo>
                      <a:pt x="681704" y="2033417"/>
                      <a:pt x="640297" y="2034696"/>
                      <a:pt x="622485" y="2036232"/>
                    </a:cubicBezTo>
                    <a:cubicBezTo>
                      <a:pt x="604622" y="2037819"/>
                      <a:pt x="582971" y="2009616"/>
                      <a:pt x="574218" y="1989859"/>
                    </a:cubicBezTo>
                    <a:cubicBezTo>
                      <a:pt x="565466" y="1970102"/>
                      <a:pt x="549139" y="1958842"/>
                      <a:pt x="524058" y="1941900"/>
                    </a:cubicBezTo>
                    <a:cubicBezTo>
                      <a:pt x="499029" y="1924958"/>
                      <a:pt x="477993" y="1899571"/>
                      <a:pt x="472618" y="1880121"/>
                    </a:cubicBezTo>
                    <a:cubicBezTo>
                      <a:pt x="467296" y="1860671"/>
                      <a:pt x="460693" y="1857293"/>
                      <a:pt x="445389" y="1853505"/>
                    </a:cubicBezTo>
                    <a:cubicBezTo>
                      <a:pt x="429982" y="1849769"/>
                      <a:pt x="412170" y="1880121"/>
                      <a:pt x="399937" y="1895220"/>
                    </a:cubicBezTo>
                    <a:cubicBezTo>
                      <a:pt x="387704" y="1910268"/>
                      <a:pt x="349879" y="1930742"/>
                      <a:pt x="349879" y="1930742"/>
                    </a:cubicBezTo>
                    <a:cubicBezTo>
                      <a:pt x="349879" y="1928080"/>
                      <a:pt x="347576" y="1926084"/>
                      <a:pt x="344710" y="1924139"/>
                    </a:cubicBezTo>
                    <a:cubicBezTo>
                      <a:pt x="344096" y="1923678"/>
                      <a:pt x="343430" y="1923269"/>
                      <a:pt x="342662" y="1922808"/>
                    </a:cubicBezTo>
                    <a:cubicBezTo>
                      <a:pt x="340411" y="1921375"/>
                      <a:pt x="337954" y="1919942"/>
                      <a:pt x="336213" y="1918151"/>
                    </a:cubicBezTo>
                    <a:cubicBezTo>
                      <a:pt x="335548" y="1917536"/>
                      <a:pt x="334934" y="1916871"/>
                      <a:pt x="334575" y="1916103"/>
                    </a:cubicBezTo>
                    <a:cubicBezTo>
                      <a:pt x="328792" y="1906378"/>
                      <a:pt x="341383" y="1891074"/>
                      <a:pt x="330532" y="1883397"/>
                    </a:cubicBezTo>
                    <a:cubicBezTo>
                      <a:pt x="323110" y="1878176"/>
                      <a:pt x="310161" y="1879712"/>
                      <a:pt x="302279" y="1882885"/>
                    </a:cubicBezTo>
                    <a:cubicBezTo>
                      <a:pt x="291018" y="1887389"/>
                      <a:pt x="283085" y="1899059"/>
                      <a:pt x="271364" y="1902079"/>
                    </a:cubicBezTo>
                    <a:cubicBezTo>
                      <a:pt x="263737" y="1904075"/>
                      <a:pt x="255957" y="1901925"/>
                      <a:pt x="250788" y="1895886"/>
                    </a:cubicBezTo>
                    <a:cubicBezTo>
                      <a:pt x="248382" y="1893019"/>
                      <a:pt x="247102" y="1889538"/>
                      <a:pt x="245004" y="1886468"/>
                    </a:cubicBezTo>
                    <a:cubicBezTo>
                      <a:pt x="242445" y="1882731"/>
                      <a:pt x="239885" y="1879200"/>
                      <a:pt x="237838" y="1875105"/>
                    </a:cubicBezTo>
                    <a:cubicBezTo>
                      <a:pt x="235740" y="1871010"/>
                      <a:pt x="234358" y="1866455"/>
                      <a:pt x="231798" y="1862616"/>
                    </a:cubicBezTo>
                    <a:cubicBezTo>
                      <a:pt x="228932" y="1858470"/>
                      <a:pt x="224991" y="1855143"/>
                      <a:pt x="221101" y="1851918"/>
                    </a:cubicBezTo>
                    <a:cubicBezTo>
                      <a:pt x="216699" y="1848131"/>
                      <a:pt x="212911" y="1842092"/>
                      <a:pt x="206923" y="1840556"/>
                    </a:cubicBezTo>
                    <a:cubicBezTo>
                      <a:pt x="201600" y="1839174"/>
                      <a:pt x="196737" y="1836819"/>
                      <a:pt x="191670" y="1834363"/>
                    </a:cubicBezTo>
                    <a:cubicBezTo>
                      <a:pt x="183686" y="1830575"/>
                      <a:pt x="175138" y="1829500"/>
                      <a:pt x="167460" y="1825508"/>
                    </a:cubicBezTo>
                    <a:cubicBezTo>
                      <a:pt x="154715" y="1818854"/>
                      <a:pt x="145451" y="1807952"/>
                      <a:pt x="135521" y="1797869"/>
                    </a:cubicBezTo>
                    <a:cubicBezTo>
                      <a:pt x="125387" y="1787529"/>
                      <a:pt x="114127" y="1788143"/>
                      <a:pt x="103429" y="1797715"/>
                    </a:cubicBezTo>
                    <a:cubicBezTo>
                      <a:pt x="102917" y="1798175"/>
                      <a:pt x="102405" y="1798585"/>
                      <a:pt x="101996" y="1799148"/>
                    </a:cubicBezTo>
                    <a:cubicBezTo>
                      <a:pt x="100512" y="1800786"/>
                      <a:pt x="99283" y="1802680"/>
                      <a:pt x="98311" y="1804625"/>
                    </a:cubicBezTo>
                    <a:cubicBezTo>
                      <a:pt x="97953" y="1805188"/>
                      <a:pt x="97696" y="1805750"/>
                      <a:pt x="97441" y="1806365"/>
                    </a:cubicBezTo>
                    <a:cubicBezTo>
                      <a:pt x="96519" y="1808463"/>
                      <a:pt x="95700" y="1810613"/>
                      <a:pt x="94984" y="1812814"/>
                    </a:cubicBezTo>
                    <a:cubicBezTo>
                      <a:pt x="94984" y="1812814"/>
                      <a:pt x="74511" y="1802168"/>
                      <a:pt x="66986" y="1785328"/>
                    </a:cubicBezTo>
                    <a:cubicBezTo>
                      <a:pt x="59462" y="1768489"/>
                      <a:pt x="47537" y="1747759"/>
                      <a:pt x="38426" y="1734963"/>
                    </a:cubicBezTo>
                    <a:cubicBezTo>
                      <a:pt x="29366" y="1722116"/>
                      <a:pt x="4235" y="1704509"/>
                      <a:pt x="8073" y="1677228"/>
                    </a:cubicBezTo>
                    <a:cubicBezTo>
                      <a:pt x="11810" y="1649947"/>
                      <a:pt x="45950" y="1646517"/>
                      <a:pt x="56698" y="1646211"/>
                    </a:cubicBezTo>
                    <a:cubicBezTo>
                      <a:pt x="67293" y="1645903"/>
                      <a:pt x="99949" y="1653120"/>
                      <a:pt x="106807" y="1621130"/>
                    </a:cubicBezTo>
                    <a:cubicBezTo>
                      <a:pt x="113717" y="1589141"/>
                      <a:pt x="107473" y="1540208"/>
                      <a:pt x="117453" y="1533043"/>
                    </a:cubicBezTo>
                    <a:cubicBezTo>
                      <a:pt x="127537" y="1525826"/>
                      <a:pt x="142227" y="1522960"/>
                      <a:pt x="141613" y="1505762"/>
                    </a:cubicBezTo>
                    <a:cubicBezTo>
                      <a:pt x="140998" y="1488513"/>
                      <a:pt x="142585" y="1470957"/>
                      <a:pt x="152002" y="1451865"/>
                    </a:cubicBezTo>
                    <a:cubicBezTo>
                      <a:pt x="161369" y="1432723"/>
                      <a:pt x="184248" y="1402319"/>
                      <a:pt x="193974" y="1393567"/>
                    </a:cubicBezTo>
                    <a:cubicBezTo>
                      <a:pt x="203699" y="1384763"/>
                      <a:pt x="213116" y="1368180"/>
                      <a:pt x="222483" y="1363522"/>
                    </a:cubicBezTo>
                    <a:cubicBezTo>
                      <a:pt x="231901" y="1358813"/>
                      <a:pt x="232822" y="1344686"/>
                      <a:pt x="233795" y="1334347"/>
                    </a:cubicBezTo>
                    <a:cubicBezTo>
                      <a:pt x="234716" y="1324008"/>
                      <a:pt x="237889" y="1295755"/>
                      <a:pt x="223455" y="1292632"/>
                    </a:cubicBezTo>
                    <a:cubicBezTo>
                      <a:pt x="209073" y="1289510"/>
                      <a:pt x="200269" y="1273490"/>
                      <a:pt x="205336" y="1269088"/>
                    </a:cubicBezTo>
                    <a:cubicBezTo>
                      <a:pt x="210301" y="1264737"/>
                      <a:pt x="210608" y="1251839"/>
                      <a:pt x="200627" y="1248717"/>
                    </a:cubicBezTo>
                    <a:cubicBezTo>
                      <a:pt x="190544" y="1245543"/>
                      <a:pt x="180256" y="1244929"/>
                      <a:pt x="189930" y="1232696"/>
                    </a:cubicBezTo>
                    <a:cubicBezTo>
                      <a:pt x="199706" y="1220514"/>
                      <a:pt x="230416" y="1181000"/>
                      <a:pt x="234767" y="1163700"/>
                    </a:cubicBezTo>
                    <a:cubicBezTo>
                      <a:pt x="239220" y="1146451"/>
                      <a:pt x="244185" y="1122651"/>
                      <a:pt x="257390" y="1121064"/>
                    </a:cubicBezTo>
                    <a:cubicBezTo>
                      <a:pt x="270544" y="1119477"/>
                      <a:pt x="310672" y="1117276"/>
                      <a:pt x="316559" y="1126080"/>
                    </a:cubicBezTo>
                    <a:cubicBezTo>
                      <a:pt x="322547" y="1134884"/>
                      <a:pt x="333859" y="1148038"/>
                      <a:pt x="351415" y="1145223"/>
                    </a:cubicBezTo>
                    <a:cubicBezTo>
                      <a:pt x="368971" y="1142408"/>
                      <a:pt x="383098" y="1128588"/>
                      <a:pt x="388421" y="1115434"/>
                    </a:cubicBezTo>
                    <a:cubicBezTo>
                      <a:pt x="393744" y="1102280"/>
                      <a:pt x="391901" y="1077199"/>
                      <a:pt x="407206" y="1077199"/>
                    </a:cubicBezTo>
                    <a:cubicBezTo>
                      <a:pt x="422510" y="1077199"/>
                      <a:pt x="448562" y="1079400"/>
                      <a:pt x="456751" y="1100079"/>
                    </a:cubicBezTo>
                    <a:cubicBezTo>
                      <a:pt x="464941" y="1120808"/>
                      <a:pt x="491557" y="1175626"/>
                      <a:pt x="505376" y="1178441"/>
                    </a:cubicBezTo>
                    <a:cubicBezTo>
                      <a:pt x="519145" y="1181256"/>
                      <a:pt x="526669" y="1181922"/>
                      <a:pt x="525696" y="1167437"/>
                    </a:cubicBezTo>
                    <a:cubicBezTo>
                      <a:pt x="524775" y="1153054"/>
                      <a:pt x="504455" y="1088460"/>
                      <a:pt x="512900" y="1077148"/>
                    </a:cubicBezTo>
                    <a:cubicBezTo>
                      <a:pt x="521345" y="1065837"/>
                      <a:pt x="523853" y="1047359"/>
                      <a:pt x="537622" y="1051454"/>
                    </a:cubicBezTo>
                    <a:cubicBezTo>
                      <a:pt x="551390" y="1055497"/>
                      <a:pt x="575242" y="1065888"/>
                      <a:pt x="569305" y="1047973"/>
                    </a:cubicBezTo>
                    <a:cubicBezTo>
                      <a:pt x="563317" y="1030110"/>
                      <a:pt x="560194" y="1009432"/>
                      <a:pt x="574577" y="1002215"/>
                    </a:cubicBezTo>
                    <a:cubicBezTo>
                      <a:pt x="589062" y="994947"/>
                      <a:pt x="606259" y="994947"/>
                      <a:pt x="621308" y="983994"/>
                    </a:cubicBezTo>
                    <a:cubicBezTo>
                      <a:pt x="636407" y="973040"/>
                      <a:pt x="651096" y="972375"/>
                      <a:pt x="648282" y="952669"/>
                    </a:cubicBezTo>
                    <a:cubicBezTo>
                      <a:pt x="645466" y="932912"/>
                      <a:pt x="641730" y="907525"/>
                      <a:pt x="650790" y="899694"/>
                    </a:cubicBezTo>
                    <a:cubicBezTo>
                      <a:pt x="652939" y="897851"/>
                      <a:pt x="655345" y="896418"/>
                      <a:pt x="657802" y="895292"/>
                    </a:cubicBezTo>
                    <a:lnTo>
                      <a:pt x="657904" y="895292"/>
                    </a:lnTo>
                    <a:cubicBezTo>
                      <a:pt x="665940" y="891556"/>
                      <a:pt x="674743" y="890583"/>
                      <a:pt x="678070" y="886488"/>
                    </a:cubicBezTo>
                    <a:cubicBezTo>
                      <a:pt x="682472" y="881165"/>
                      <a:pt x="701564" y="861715"/>
                      <a:pt x="710368" y="882393"/>
                    </a:cubicBezTo>
                    <a:cubicBezTo>
                      <a:pt x="719120" y="903072"/>
                      <a:pt x="719120" y="939464"/>
                      <a:pt x="737956" y="937621"/>
                    </a:cubicBezTo>
                    <a:cubicBezTo>
                      <a:pt x="756740" y="935727"/>
                      <a:pt x="768973" y="929431"/>
                      <a:pt x="769638" y="941357"/>
                    </a:cubicBezTo>
                    <a:cubicBezTo>
                      <a:pt x="770201" y="953283"/>
                      <a:pt x="775269" y="963929"/>
                      <a:pt x="789652" y="964544"/>
                    </a:cubicBezTo>
                    <a:cubicBezTo>
                      <a:pt x="804085" y="965158"/>
                      <a:pt x="843548" y="985836"/>
                      <a:pt x="842627" y="963878"/>
                    </a:cubicBezTo>
                    <a:cubicBezTo>
                      <a:pt x="841654" y="941972"/>
                      <a:pt x="830087" y="922829"/>
                      <a:pt x="850458" y="911210"/>
                    </a:cubicBezTo>
                    <a:cubicBezTo>
                      <a:pt x="870829" y="899591"/>
                      <a:pt x="884956" y="897390"/>
                      <a:pt x="884956" y="875484"/>
                    </a:cubicBezTo>
                    <a:cubicBezTo>
                      <a:pt x="884956" y="853577"/>
                      <a:pt x="868321" y="824709"/>
                      <a:pt x="853631" y="820000"/>
                    </a:cubicBezTo>
                    <a:cubicBezTo>
                      <a:pt x="838890" y="815291"/>
                      <a:pt x="826299" y="815599"/>
                      <a:pt x="826657" y="804338"/>
                    </a:cubicBezTo>
                    <a:cubicBezTo>
                      <a:pt x="827015" y="793027"/>
                      <a:pt x="841398" y="777979"/>
                      <a:pt x="850509" y="772655"/>
                    </a:cubicBezTo>
                    <a:cubicBezTo>
                      <a:pt x="859620" y="767332"/>
                      <a:pt x="883113" y="746654"/>
                      <a:pt x="885007" y="729405"/>
                    </a:cubicBezTo>
                    <a:cubicBezTo>
                      <a:pt x="886901" y="712156"/>
                      <a:pt x="891251" y="695572"/>
                      <a:pt x="876562" y="696135"/>
                    </a:cubicBezTo>
                    <a:cubicBezTo>
                      <a:pt x="861872" y="696801"/>
                      <a:pt x="821693" y="682674"/>
                      <a:pt x="810381" y="657594"/>
                    </a:cubicBezTo>
                    <a:cubicBezTo>
                      <a:pt x="799120" y="632514"/>
                      <a:pt x="801936" y="620588"/>
                      <a:pt x="803830" y="599295"/>
                    </a:cubicBezTo>
                    <a:cubicBezTo>
                      <a:pt x="805723" y="578003"/>
                      <a:pt x="813554" y="576160"/>
                      <a:pt x="806389" y="562648"/>
                    </a:cubicBezTo>
                    <a:cubicBezTo>
                      <a:pt x="799120" y="549187"/>
                      <a:pt x="795691" y="533217"/>
                      <a:pt x="807310" y="525028"/>
                    </a:cubicBezTo>
                    <a:cubicBezTo>
                      <a:pt x="818929" y="516890"/>
                      <a:pt x="891968" y="489301"/>
                      <a:pt x="893503" y="475840"/>
                    </a:cubicBezTo>
                    <a:cubicBezTo>
                      <a:pt x="895090" y="462379"/>
                      <a:pt x="884751" y="459564"/>
                      <a:pt x="884086" y="450760"/>
                    </a:cubicBezTo>
                    <a:cubicBezTo>
                      <a:pt x="883523" y="441956"/>
                      <a:pt x="887873" y="426652"/>
                      <a:pt x="899185" y="420049"/>
                    </a:cubicBezTo>
                    <a:cubicBezTo>
                      <a:pt x="910497" y="413498"/>
                      <a:pt x="933376" y="400907"/>
                      <a:pt x="925801" y="384937"/>
                    </a:cubicBezTo>
                    <a:cubicBezTo>
                      <a:pt x="918277" y="368968"/>
                      <a:pt x="913619" y="347932"/>
                      <a:pt x="919863" y="332269"/>
                    </a:cubicBezTo>
                    <a:cubicBezTo>
                      <a:pt x="926107" y="316607"/>
                      <a:pt x="939620" y="307189"/>
                      <a:pt x="933990" y="296543"/>
                    </a:cubicBezTo>
                    <a:cubicBezTo>
                      <a:pt x="928309" y="285897"/>
                      <a:pt x="907323" y="254572"/>
                      <a:pt x="906095" y="243567"/>
                    </a:cubicBezTo>
                    <a:cubicBezTo>
                      <a:pt x="904815" y="232614"/>
                      <a:pt x="890688" y="210042"/>
                      <a:pt x="904815" y="205333"/>
                    </a:cubicBezTo>
                    <a:cubicBezTo>
                      <a:pt x="918942" y="200624"/>
                      <a:pt x="932096" y="201238"/>
                      <a:pt x="928974" y="185883"/>
                    </a:cubicBezTo>
                    <a:cubicBezTo>
                      <a:pt x="925852" y="170477"/>
                      <a:pt x="922064" y="161417"/>
                      <a:pt x="913311" y="160803"/>
                    </a:cubicBezTo>
                    <a:cubicBezTo>
                      <a:pt x="904559" y="160138"/>
                      <a:pt x="892326" y="158295"/>
                      <a:pt x="900157" y="147342"/>
                    </a:cubicBezTo>
                    <a:cubicBezTo>
                      <a:pt x="908040" y="136388"/>
                      <a:pt x="920528" y="119447"/>
                      <a:pt x="918328" y="110029"/>
                    </a:cubicBezTo>
                    <a:cubicBezTo>
                      <a:pt x="916127" y="100611"/>
                      <a:pt x="905481" y="52959"/>
                      <a:pt x="921757" y="59254"/>
                    </a:cubicBezTo>
                    <a:cubicBezTo>
                      <a:pt x="938085" y="65550"/>
                      <a:pt x="983229" y="77425"/>
                      <a:pt x="997970" y="67444"/>
                    </a:cubicBezTo>
                    <a:cubicBezTo>
                      <a:pt x="1012711" y="57412"/>
                      <a:pt x="1036204" y="45793"/>
                      <a:pt x="1020542" y="30745"/>
                    </a:cubicBezTo>
                    <a:cubicBezTo>
                      <a:pt x="1016243" y="26650"/>
                      <a:pt x="1010356" y="22914"/>
                      <a:pt x="1003702" y="19792"/>
                    </a:cubicBezTo>
                    <a:cubicBezTo>
                      <a:pt x="1003702" y="19792"/>
                      <a:pt x="1039991" y="-1603"/>
                      <a:pt x="1043780" y="12472"/>
                    </a:cubicBezTo>
                    <a:cubicBezTo>
                      <a:pt x="1047567" y="26599"/>
                      <a:pt x="1048028" y="33407"/>
                      <a:pt x="1055347" y="42108"/>
                    </a:cubicBezTo>
                    <a:cubicBezTo>
                      <a:pt x="1062615" y="50809"/>
                      <a:pt x="1088258" y="76452"/>
                      <a:pt x="1075104" y="80700"/>
                    </a:cubicBezTo>
                    <a:cubicBezTo>
                      <a:pt x="1061950" y="84897"/>
                      <a:pt x="1031802" y="69645"/>
                      <a:pt x="1031086" y="80700"/>
                    </a:cubicBezTo>
                    <a:cubicBezTo>
                      <a:pt x="1030420" y="91705"/>
                      <a:pt x="1020491" y="134085"/>
                      <a:pt x="1034618" y="131935"/>
                    </a:cubicBezTo>
                    <a:cubicBezTo>
                      <a:pt x="1048744" y="129837"/>
                      <a:pt x="1088258" y="111001"/>
                      <a:pt x="1096959" y="128148"/>
                    </a:cubicBezTo>
                    <a:cubicBezTo>
                      <a:pt x="1105661" y="145346"/>
                      <a:pt x="1126390" y="180100"/>
                      <a:pt x="1133198" y="189057"/>
                    </a:cubicBezTo>
                    <a:cubicBezTo>
                      <a:pt x="1139954" y="198014"/>
                      <a:pt x="1147683" y="214444"/>
                      <a:pt x="1146813" y="232102"/>
                    </a:cubicBezTo>
                    <a:cubicBezTo>
                      <a:pt x="1145891" y="249710"/>
                      <a:pt x="1133863" y="276530"/>
                      <a:pt x="1142309" y="289735"/>
                    </a:cubicBezTo>
                    <a:cubicBezTo>
                      <a:pt x="1150805" y="302890"/>
                      <a:pt x="1184688" y="333446"/>
                      <a:pt x="1184688" y="348034"/>
                    </a:cubicBezTo>
                    <a:cubicBezTo>
                      <a:pt x="1184688" y="362621"/>
                      <a:pt x="1184688" y="383044"/>
                      <a:pt x="1176908" y="397682"/>
                    </a:cubicBezTo>
                    <a:cubicBezTo>
                      <a:pt x="1169129" y="412218"/>
                      <a:pt x="1164676" y="422148"/>
                      <a:pt x="1175476" y="435507"/>
                    </a:cubicBezTo>
                    <a:cubicBezTo>
                      <a:pt x="1186327" y="448917"/>
                      <a:pt x="1223639" y="486077"/>
                      <a:pt x="1232801" y="494573"/>
                    </a:cubicBezTo>
                    <a:cubicBezTo>
                      <a:pt x="1242015" y="503019"/>
                      <a:pt x="1278253" y="515456"/>
                      <a:pt x="1272828" y="536135"/>
                    </a:cubicBezTo>
                    <a:cubicBezTo>
                      <a:pt x="1267402" y="556864"/>
                      <a:pt x="1265713" y="593512"/>
                      <a:pt x="1258701" y="598425"/>
                    </a:cubicBezTo>
                    <a:cubicBezTo>
                      <a:pt x="1251637" y="603339"/>
                      <a:pt x="1238994" y="615367"/>
                      <a:pt x="1237971" y="624017"/>
                    </a:cubicBezTo>
                    <a:cubicBezTo>
                      <a:pt x="1237049" y="632719"/>
                      <a:pt x="1228860" y="640038"/>
                      <a:pt x="1228348" y="656007"/>
                    </a:cubicBezTo>
                    <a:cubicBezTo>
                      <a:pt x="1227888" y="672028"/>
                      <a:pt x="1215399" y="702789"/>
                      <a:pt x="1217241" y="714818"/>
                    </a:cubicBezTo>
                    <a:cubicBezTo>
                      <a:pt x="1219186" y="726795"/>
                      <a:pt x="1229782" y="738772"/>
                      <a:pt x="1226915" y="759757"/>
                    </a:cubicBezTo>
                    <a:cubicBezTo>
                      <a:pt x="1224100" y="780640"/>
                      <a:pt x="1221797" y="808638"/>
                      <a:pt x="1227888" y="819540"/>
                    </a:cubicBezTo>
                    <a:cubicBezTo>
                      <a:pt x="1233979" y="830493"/>
                      <a:pt x="1249999" y="865964"/>
                      <a:pt x="1272111" y="865759"/>
                    </a:cubicBezTo>
                    <a:cubicBezTo>
                      <a:pt x="1294222" y="865503"/>
                      <a:pt x="1318176" y="813756"/>
                      <a:pt x="1331125" y="815445"/>
                    </a:cubicBezTo>
                    <a:cubicBezTo>
                      <a:pt x="1344075" y="817134"/>
                      <a:pt x="1356308" y="820359"/>
                      <a:pt x="1374888" y="809815"/>
                    </a:cubicBezTo>
                    <a:cubicBezTo>
                      <a:pt x="1393468" y="799220"/>
                      <a:pt x="1391318" y="799220"/>
                      <a:pt x="1402169" y="798759"/>
                    </a:cubicBezTo>
                    <a:cubicBezTo>
                      <a:pt x="1412969" y="798298"/>
                      <a:pt x="1421926" y="796200"/>
                      <a:pt x="1429399" y="787038"/>
                    </a:cubicBezTo>
                    <a:cubicBezTo>
                      <a:pt x="1436974" y="777876"/>
                      <a:pt x="1449412" y="751312"/>
                      <a:pt x="1455759" y="769584"/>
                    </a:cubicBezTo>
                    <a:cubicBezTo>
                      <a:pt x="1462157" y="787959"/>
                      <a:pt x="1465432" y="807000"/>
                      <a:pt x="1469885" y="802751"/>
                    </a:cubicBezTo>
                    <a:cubicBezTo>
                      <a:pt x="1474390" y="798554"/>
                      <a:pt x="1480173" y="794767"/>
                      <a:pt x="1482323" y="812630"/>
                    </a:cubicBezTo>
                    <a:cubicBezTo>
                      <a:pt x="1484422" y="830493"/>
                      <a:pt x="1479764" y="858235"/>
                      <a:pt x="1490512" y="853526"/>
                    </a:cubicBezTo>
                    <a:cubicBezTo>
                      <a:pt x="1501312" y="848868"/>
                      <a:pt x="1503206" y="823174"/>
                      <a:pt x="1511447" y="821280"/>
                    </a:cubicBezTo>
                    <a:cubicBezTo>
                      <a:pt x="1519636" y="819386"/>
                      <a:pt x="1535657" y="808126"/>
                      <a:pt x="1538932" y="778951"/>
                    </a:cubicBezTo>
                    <a:cubicBezTo>
                      <a:pt x="1542208" y="749776"/>
                      <a:pt x="1548811" y="720192"/>
                      <a:pt x="1563654" y="711030"/>
                    </a:cubicBezTo>
                    <a:cubicBezTo>
                      <a:pt x="1578446" y="701868"/>
                      <a:pt x="1616015" y="686103"/>
                      <a:pt x="1616527" y="664709"/>
                    </a:cubicBezTo>
                    <a:cubicBezTo>
                      <a:pt x="1617039" y="643314"/>
                      <a:pt x="1603373" y="621458"/>
                      <a:pt x="1614633" y="604772"/>
                    </a:cubicBezTo>
                    <a:cubicBezTo>
                      <a:pt x="1625945" y="588035"/>
                      <a:pt x="1630398" y="584043"/>
                      <a:pt x="1631370" y="569711"/>
                    </a:cubicBezTo>
                    <a:cubicBezTo>
                      <a:pt x="1632292" y="555380"/>
                      <a:pt x="1637922" y="527178"/>
                      <a:pt x="1668018" y="529071"/>
                    </a:cubicBezTo>
                    <a:cubicBezTo>
                      <a:pt x="1698165" y="530914"/>
                      <a:pt x="1803655" y="537312"/>
                      <a:pt x="1815632" y="599091"/>
                    </a:cubicBezTo>
                    <a:cubicBezTo>
                      <a:pt x="1827507" y="660870"/>
                      <a:pt x="1818448" y="664299"/>
                      <a:pt x="1837590" y="665579"/>
                    </a:cubicBezTo>
                    <a:cubicBezTo>
                      <a:pt x="1856733" y="666858"/>
                      <a:pt x="1870501" y="666858"/>
                      <a:pt x="1878947" y="656161"/>
                    </a:cubicBezTo>
                    <a:cubicBezTo>
                      <a:pt x="1887443" y="645463"/>
                      <a:pt x="1889593" y="641113"/>
                      <a:pt x="1895889" y="646794"/>
                    </a:cubicBezTo>
                    <a:cubicBezTo>
                      <a:pt x="1902184" y="652424"/>
                      <a:pt x="1910016" y="664964"/>
                      <a:pt x="1915032" y="653039"/>
                    </a:cubicBezTo>
                    <a:cubicBezTo>
                      <a:pt x="1920047" y="641164"/>
                      <a:pt x="1923835" y="616033"/>
                      <a:pt x="1935761" y="623301"/>
                    </a:cubicBezTo>
                    <a:cubicBezTo>
                      <a:pt x="1947687" y="630518"/>
                      <a:pt x="1974661" y="649916"/>
                      <a:pt x="1970873" y="666244"/>
                    </a:cubicBezTo>
                    <a:cubicBezTo>
                      <a:pt x="1967136" y="682572"/>
                      <a:pt x="1963042" y="696033"/>
                      <a:pt x="1969644" y="700435"/>
                    </a:cubicBezTo>
                    <a:cubicBezTo>
                      <a:pt x="1976247" y="704785"/>
                      <a:pt x="2003170" y="706679"/>
                      <a:pt x="2004450" y="730531"/>
                    </a:cubicBezTo>
                    <a:cubicBezTo>
                      <a:pt x="2005729" y="754383"/>
                      <a:pt x="2008237" y="762163"/>
                      <a:pt x="2016683" y="769687"/>
                    </a:cubicBezTo>
                    <a:cubicBezTo>
                      <a:pt x="2025128" y="777211"/>
                      <a:pt x="2049952" y="786475"/>
                      <a:pt x="2041200" y="828702"/>
                    </a:cubicBezTo>
                    <a:close/>
                  </a:path>
                </a:pathLst>
              </a:custGeom>
              <a:solidFill>
                <a:srgbClr val="F3F3F3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1" name="Google Shape;1081;p79"/>
              <p:cNvSpPr/>
              <p:nvPr/>
            </p:nvSpPr>
            <p:spPr>
              <a:xfrm>
                <a:off x="9519869" y="1929517"/>
                <a:ext cx="1197702" cy="1515042"/>
              </a:xfrm>
              <a:custGeom>
                <a:rect b="b" l="l" r="r" t="t"/>
                <a:pathLst>
                  <a:path extrusionOk="0" h="1515042" w="1197702">
                    <a:moveTo>
                      <a:pt x="1181710" y="571366"/>
                    </a:moveTo>
                    <a:cubicBezTo>
                      <a:pt x="1178025" y="581346"/>
                      <a:pt x="1172753" y="611750"/>
                      <a:pt x="1156988" y="591788"/>
                    </a:cubicBezTo>
                    <a:cubicBezTo>
                      <a:pt x="1150590" y="583752"/>
                      <a:pt x="1155708" y="572236"/>
                      <a:pt x="1149055" y="564251"/>
                    </a:cubicBezTo>
                    <a:cubicBezTo>
                      <a:pt x="1130372" y="541832"/>
                      <a:pt x="1127251" y="596753"/>
                      <a:pt x="1108006" y="571366"/>
                    </a:cubicBezTo>
                    <a:cubicBezTo>
                      <a:pt x="1100685" y="561692"/>
                      <a:pt x="1100788" y="557597"/>
                      <a:pt x="1089068" y="553298"/>
                    </a:cubicBezTo>
                    <a:cubicBezTo>
                      <a:pt x="1076988" y="548845"/>
                      <a:pt x="1072585" y="543982"/>
                      <a:pt x="1071818" y="530726"/>
                    </a:cubicBezTo>
                    <a:cubicBezTo>
                      <a:pt x="1071203" y="519823"/>
                      <a:pt x="1072995" y="507949"/>
                      <a:pt x="1063220" y="500322"/>
                    </a:cubicBezTo>
                    <a:cubicBezTo>
                      <a:pt x="1054927" y="493924"/>
                      <a:pt x="1043052" y="496125"/>
                      <a:pt x="1035528" y="488396"/>
                    </a:cubicBezTo>
                    <a:cubicBezTo>
                      <a:pt x="1029950" y="482715"/>
                      <a:pt x="1028619" y="462856"/>
                      <a:pt x="1020429" y="460962"/>
                    </a:cubicBezTo>
                    <a:cubicBezTo>
                      <a:pt x="1009733" y="458454"/>
                      <a:pt x="1011318" y="477392"/>
                      <a:pt x="1012138" y="483227"/>
                    </a:cubicBezTo>
                    <a:cubicBezTo>
                      <a:pt x="1015004" y="503496"/>
                      <a:pt x="1025394" y="540860"/>
                      <a:pt x="990539" y="526017"/>
                    </a:cubicBezTo>
                    <a:cubicBezTo>
                      <a:pt x="979738" y="521410"/>
                      <a:pt x="971191" y="514398"/>
                      <a:pt x="959521" y="521359"/>
                    </a:cubicBezTo>
                    <a:cubicBezTo>
                      <a:pt x="948926" y="527655"/>
                      <a:pt x="949540" y="535793"/>
                      <a:pt x="948413" y="546439"/>
                    </a:cubicBezTo>
                    <a:cubicBezTo>
                      <a:pt x="947339" y="557392"/>
                      <a:pt x="942630" y="567220"/>
                      <a:pt x="941760" y="578224"/>
                    </a:cubicBezTo>
                    <a:cubicBezTo>
                      <a:pt x="940020" y="600182"/>
                      <a:pt x="915297" y="600950"/>
                      <a:pt x="905214" y="617022"/>
                    </a:cubicBezTo>
                    <a:cubicBezTo>
                      <a:pt x="892828" y="636881"/>
                      <a:pt x="903116" y="661705"/>
                      <a:pt x="890525" y="680541"/>
                    </a:cubicBezTo>
                    <a:cubicBezTo>
                      <a:pt x="885253" y="688321"/>
                      <a:pt x="874044" y="695231"/>
                      <a:pt x="874044" y="705519"/>
                    </a:cubicBezTo>
                    <a:cubicBezTo>
                      <a:pt x="874044" y="715192"/>
                      <a:pt x="883974" y="722665"/>
                      <a:pt x="890269" y="728654"/>
                    </a:cubicBezTo>
                    <a:cubicBezTo>
                      <a:pt x="897742" y="735819"/>
                      <a:pt x="905266" y="742729"/>
                      <a:pt x="908695" y="752812"/>
                    </a:cubicBezTo>
                    <a:cubicBezTo>
                      <a:pt x="912892" y="765301"/>
                      <a:pt x="908951" y="777841"/>
                      <a:pt x="909258" y="790535"/>
                    </a:cubicBezTo>
                    <a:cubicBezTo>
                      <a:pt x="909617" y="803587"/>
                      <a:pt x="915656" y="810292"/>
                      <a:pt x="922566" y="820529"/>
                    </a:cubicBezTo>
                    <a:cubicBezTo>
                      <a:pt x="930398" y="832096"/>
                      <a:pt x="931267" y="844073"/>
                      <a:pt x="930960" y="857688"/>
                    </a:cubicBezTo>
                    <a:cubicBezTo>
                      <a:pt x="930550" y="884662"/>
                      <a:pt x="930858" y="909998"/>
                      <a:pt x="934696" y="936767"/>
                    </a:cubicBezTo>
                    <a:cubicBezTo>
                      <a:pt x="937870" y="959595"/>
                      <a:pt x="935414" y="989538"/>
                      <a:pt x="947800" y="1009653"/>
                    </a:cubicBezTo>
                    <a:cubicBezTo>
                      <a:pt x="952816" y="1017740"/>
                      <a:pt x="960288" y="1023114"/>
                      <a:pt x="963565" y="1032430"/>
                    </a:cubicBezTo>
                    <a:cubicBezTo>
                      <a:pt x="967455" y="1043435"/>
                      <a:pt x="965970" y="1055719"/>
                      <a:pt x="967607" y="1067133"/>
                    </a:cubicBezTo>
                    <a:cubicBezTo>
                      <a:pt x="970781" y="1088835"/>
                      <a:pt x="977743" y="1106391"/>
                      <a:pt x="1002413" y="1096871"/>
                    </a:cubicBezTo>
                    <a:cubicBezTo>
                      <a:pt x="1016488" y="1091445"/>
                      <a:pt x="1014901" y="1083409"/>
                      <a:pt x="1019713" y="1071381"/>
                    </a:cubicBezTo>
                    <a:cubicBezTo>
                      <a:pt x="1028004" y="1050805"/>
                      <a:pt x="1062145" y="1062987"/>
                      <a:pt x="1074326" y="1071739"/>
                    </a:cubicBezTo>
                    <a:cubicBezTo>
                      <a:pt x="1086406" y="1080338"/>
                      <a:pt x="1102529" y="1083204"/>
                      <a:pt x="1086509" y="1098815"/>
                    </a:cubicBezTo>
                    <a:cubicBezTo>
                      <a:pt x="1075862" y="1109103"/>
                      <a:pt x="1064805" y="1113147"/>
                      <a:pt x="1052573" y="1120159"/>
                    </a:cubicBezTo>
                    <a:cubicBezTo>
                      <a:pt x="1046380" y="1123691"/>
                      <a:pt x="1041518" y="1127274"/>
                      <a:pt x="1042541" y="1134132"/>
                    </a:cubicBezTo>
                    <a:cubicBezTo>
                      <a:pt x="1043769" y="1142322"/>
                      <a:pt x="1052573" y="1143499"/>
                      <a:pt x="1042490" y="1150050"/>
                    </a:cubicBezTo>
                    <a:cubicBezTo>
                      <a:pt x="1038395" y="1152712"/>
                      <a:pt x="1029182" y="1152507"/>
                      <a:pt x="1024166" y="1154452"/>
                    </a:cubicBezTo>
                    <a:cubicBezTo>
                      <a:pt x="998011" y="1164536"/>
                      <a:pt x="983782" y="1184753"/>
                      <a:pt x="988952" y="1212137"/>
                    </a:cubicBezTo>
                    <a:cubicBezTo>
                      <a:pt x="991101" y="1223397"/>
                      <a:pt x="991101" y="1248784"/>
                      <a:pt x="978254" y="1254773"/>
                    </a:cubicBezTo>
                    <a:cubicBezTo>
                      <a:pt x="968273" y="1259482"/>
                      <a:pt x="963717" y="1247965"/>
                      <a:pt x="957627" y="1243256"/>
                    </a:cubicBezTo>
                    <a:cubicBezTo>
                      <a:pt x="946008" y="1234350"/>
                      <a:pt x="942271" y="1244587"/>
                      <a:pt x="944320" y="1255848"/>
                    </a:cubicBezTo>
                    <a:cubicBezTo>
                      <a:pt x="948158" y="1276475"/>
                      <a:pt x="954659" y="1307236"/>
                      <a:pt x="929732" y="1317678"/>
                    </a:cubicBezTo>
                    <a:cubicBezTo>
                      <a:pt x="917038" y="1323001"/>
                      <a:pt x="846865" y="1333238"/>
                      <a:pt x="863295" y="1302271"/>
                    </a:cubicBezTo>
                    <a:cubicBezTo>
                      <a:pt x="870154" y="1289322"/>
                      <a:pt x="888477" y="1286507"/>
                      <a:pt x="899175" y="1277703"/>
                    </a:cubicBezTo>
                    <a:cubicBezTo>
                      <a:pt x="906853" y="1271254"/>
                      <a:pt x="918318" y="1254466"/>
                      <a:pt x="916987" y="1243563"/>
                    </a:cubicBezTo>
                    <a:cubicBezTo>
                      <a:pt x="915400" y="1230358"/>
                      <a:pt x="896974" y="1232610"/>
                      <a:pt x="888528" y="1238189"/>
                    </a:cubicBezTo>
                    <a:cubicBezTo>
                      <a:pt x="876245" y="1246225"/>
                      <a:pt x="870358" y="1266085"/>
                      <a:pt x="852802" y="1264907"/>
                    </a:cubicBezTo>
                    <a:cubicBezTo>
                      <a:pt x="838470" y="1263883"/>
                      <a:pt x="831715" y="1245867"/>
                      <a:pt x="816206" y="1249808"/>
                    </a:cubicBezTo>
                    <a:cubicBezTo>
                      <a:pt x="798854" y="1254261"/>
                      <a:pt x="800749" y="1271459"/>
                      <a:pt x="800595" y="1285278"/>
                    </a:cubicBezTo>
                    <a:cubicBezTo>
                      <a:pt x="800339" y="1304575"/>
                      <a:pt x="793020" y="1304063"/>
                      <a:pt x="779558" y="1294287"/>
                    </a:cubicBezTo>
                    <a:cubicBezTo>
                      <a:pt x="763077" y="1282207"/>
                      <a:pt x="760364" y="1297255"/>
                      <a:pt x="747670" y="1306673"/>
                    </a:cubicBezTo>
                    <a:cubicBezTo>
                      <a:pt x="734107" y="1316705"/>
                      <a:pt x="717421" y="1305854"/>
                      <a:pt x="703602" y="1314504"/>
                    </a:cubicBezTo>
                    <a:cubicBezTo>
                      <a:pt x="691266" y="1322182"/>
                      <a:pt x="687683" y="1341274"/>
                      <a:pt x="681900" y="1353711"/>
                    </a:cubicBezTo>
                    <a:cubicBezTo>
                      <a:pt x="679494" y="1358881"/>
                      <a:pt x="676064" y="1364153"/>
                      <a:pt x="677395" y="1370141"/>
                    </a:cubicBezTo>
                    <a:cubicBezTo>
                      <a:pt x="678674" y="1375618"/>
                      <a:pt x="684254" y="1377767"/>
                      <a:pt x="686250" y="1382528"/>
                    </a:cubicBezTo>
                    <a:cubicBezTo>
                      <a:pt x="691011" y="1393430"/>
                      <a:pt x="674222" y="1402745"/>
                      <a:pt x="678982" y="1411447"/>
                    </a:cubicBezTo>
                    <a:cubicBezTo>
                      <a:pt x="682923" y="1418612"/>
                      <a:pt x="705700" y="1417230"/>
                      <a:pt x="713326" y="1421990"/>
                    </a:cubicBezTo>
                    <a:cubicBezTo>
                      <a:pt x="708310" y="1430129"/>
                      <a:pt x="701912" y="1437243"/>
                      <a:pt x="696231" y="1444921"/>
                    </a:cubicBezTo>
                    <a:cubicBezTo>
                      <a:pt x="688042" y="1456079"/>
                      <a:pt x="676628" y="1456488"/>
                      <a:pt x="664242" y="1452701"/>
                    </a:cubicBezTo>
                    <a:cubicBezTo>
                      <a:pt x="647504" y="1447531"/>
                      <a:pt x="645610" y="1457102"/>
                      <a:pt x="634861" y="1469438"/>
                    </a:cubicBezTo>
                    <a:cubicBezTo>
                      <a:pt x="630562" y="1474352"/>
                      <a:pt x="623448" y="1475836"/>
                      <a:pt x="620325" y="1481057"/>
                    </a:cubicBezTo>
                    <a:cubicBezTo>
                      <a:pt x="616179" y="1488120"/>
                      <a:pt x="621195" y="1498306"/>
                      <a:pt x="613466" y="1504243"/>
                    </a:cubicBezTo>
                    <a:cubicBezTo>
                      <a:pt x="609013" y="1507621"/>
                      <a:pt x="602462" y="1505881"/>
                      <a:pt x="597446" y="1505932"/>
                    </a:cubicBezTo>
                    <a:cubicBezTo>
                      <a:pt x="586953" y="1505932"/>
                      <a:pt x="577638" y="1508338"/>
                      <a:pt x="567452" y="1510436"/>
                    </a:cubicBezTo>
                    <a:cubicBezTo>
                      <a:pt x="565763" y="1510795"/>
                      <a:pt x="563921" y="1511306"/>
                      <a:pt x="562129" y="1512125"/>
                    </a:cubicBezTo>
                    <a:cubicBezTo>
                      <a:pt x="560747" y="1510180"/>
                      <a:pt x="559416" y="1508030"/>
                      <a:pt x="558291" y="1505625"/>
                    </a:cubicBezTo>
                    <a:cubicBezTo>
                      <a:pt x="552046" y="1492624"/>
                      <a:pt x="549128" y="1479061"/>
                      <a:pt x="541553" y="1466520"/>
                    </a:cubicBezTo>
                    <a:cubicBezTo>
                      <a:pt x="527426" y="1443027"/>
                      <a:pt x="501476" y="1441287"/>
                      <a:pt x="476191" y="1441543"/>
                    </a:cubicBezTo>
                    <a:cubicBezTo>
                      <a:pt x="462167" y="1441696"/>
                      <a:pt x="448398" y="1443334"/>
                      <a:pt x="434476" y="1444307"/>
                    </a:cubicBezTo>
                    <a:cubicBezTo>
                      <a:pt x="423677" y="1445126"/>
                      <a:pt x="416613" y="1446559"/>
                      <a:pt x="407759" y="1452906"/>
                    </a:cubicBezTo>
                    <a:cubicBezTo>
                      <a:pt x="400439" y="1458280"/>
                      <a:pt x="394041" y="1465241"/>
                      <a:pt x="384112" y="1461351"/>
                    </a:cubicBezTo>
                    <a:cubicBezTo>
                      <a:pt x="368296" y="1455158"/>
                      <a:pt x="367118" y="1428593"/>
                      <a:pt x="365788" y="1414415"/>
                    </a:cubicBezTo>
                    <a:cubicBezTo>
                      <a:pt x="364150" y="1396757"/>
                      <a:pt x="371981" y="1380685"/>
                      <a:pt x="373824" y="1363539"/>
                    </a:cubicBezTo>
                    <a:cubicBezTo>
                      <a:pt x="375564" y="1348081"/>
                      <a:pt x="371111" y="1334005"/>
                      <a:pt x="368500" y="1318906"/>
                    </a:cubicBezTo>
                    <a:cubicBezTo>
                      <a:pt x="366248" y="1306059"/>
                      <a:pt x="363945" y="1288503"/>
                      <a:pt x="356012" y="1277703"/>
                    </a:cubicBezTo>
                    <a:cubicBezTo>
                      <a:pt x="338353" y="1253493"/>
                      <a:pt x="304879" y="1229385"/>
                      <a:pt x="275038" y="1224728"/>
                    </a:cubicBezTo>
                    <a:cubicBezTo>
                      <a:pt x="257022" y="1221964"/>
                      <a:pt x="238135" y="1217357"/>
                      <a:pt x="219811" y="1216794"/>
                    </a:cubicBezTo>
                    <a:cubicBezTo>
                      <a:pt x="200618" y="1216180"/>
                      <a:pt x="187259" y="1215668"/>
                      <a:pt x="183112" y="1236398"/>
                    </a:cubicBezTo>
                    <a:cubicBezTo>
                      <a:pt x="180911" y="1247556"/>
                      <a:pt x="175384" y="1251855"/>
                      <a:pt x="167297" y="1259533"/>
                    </a:cubicBezTo>
                    <a:cubicBezTo>
                      <a:pt x="160848" y="1265675"/>
                      <a:pt x="137354" y="1280006"/>
                      <a:pt x="128448" y="1274735"/>
                    </a:cubicBezTo>
                    <a:lnTo>
                      <a:pt x="128448" y="1274735"/>
                    </a:lnTo>
                    <a:cubicBezTo>
                      <a:pt x="125479" y="1272994"/>
                      <a:pt x="124148" y="1269002"/>
                      <a:pt x="125633" y="1261887"/>
                    </a:cubicBezTo>
                    <a:cubicBezTo>
                      <a:pt x="128755" y="1246379"/>
                      <a:pt x="143445" y="1236193"/>
                      <a:pt x="141756" y="1219917"/>
                    </a:cubicBezTo>
                    <a:cubicBezTo>
                      <a:pt x="140630" y="1208451"/>
                      <a:pt x="132082" y="1198522"/>
                      <a:pt x="126964" y="1189053"/>
                    </a:cubicBezTo>
                    <a:cubicBezTo>
                      <a:pt x="123534" y="1182706"/>
                      <a:pt x="119696" y="1177485"/>
                      <a:pt x="114782" y="1172009"/>
                    </a:cubicBezTo>
                    <a:cubicBezTo>
                      <a:pt x="110073" y="1166788"/>
                      <a:pt x="101065" y="1161311"/>
                      <a:pt x="97687" y="1155323"/>
                    </a:cubicBezTo>
                    <a:cubicBezTo>
                      <a:pt x="94615" y="1149795"/>
                      <a:pt x="95383" y="1141093"/>
                      <a:pt x="92875" y="1134798"/>
                    </a:cubicBezTo>
                    <a:cubicBezTo>
                      <a:pt x="87296" y="1120620"/>
                      <a:pt x="76548" y="1109155"/>
                      <a:pt x="69484" y="1095796"/>
                    </a:cubicBezTo>
                    <a:cubicBezTo>
                      <a:pt x="64980" y="1087350"/>
                      <a:pt x="57866" y="1077933"/>
                      <a:pt x="56023" y="1068412"/>
                    </a:cubicBezTo>
                    <a:cubicBezTo>
                      <a:pt x="53719" y="1056435"/>
                      <a:pt x="62472" y="1050907"/>
                      <a:pt x="64315" y="1040312"/>
                    </a:cubicBezTo>
                    <a:cubicBezTo>
                      <a:pt x="68102" y="1018661"/>
                      <a:pt x="31403" y="1024036"/>
                      <a:pt x="28998" y="1002231"/>
                    </a:cubicBezTo>
                    <a:cubicBezTo>
                      <a:pt x="27718" y="991073"/>
                      <a:pt x="29970" y="980632"/>
                      <a:pt x="26234" y="969576"/>
                    </a:cubicBezTo>
                    <a:cubicBezTo>
                      <a:pt x="23419" y="961028"/>
                      <a:pt x="18198" y="953505"/>
                      <a:pt x="14564" y="945264"/>
                    </a:cubicBezTo>
                    <a:cubicBezTo>
                      <a:pt x="6272" y="926326"/>
                      <a:pt x="642" y="906620"/>
                      <a:pt x="27207" y="905647"/>
                    </a:cubicBezTo>
                    <a:cubicBezTo>
                      <a:pt x="36880" y="905289"/>
                      <a:pt x="50392" y="909486"/>
                      <a:pt x="59350" y="904931"/>
                    </a:cubicBezTo>
                    <a:cubicBezTo>
                      <a:pt x="68972" y="900120"/>
                      <a:pt x="68256" y="888859"/>
                      <a:pt x="70047" y="879646"/>
                    </a:cubicBezTo>
                    <a:cubicBezTo>
                      <a:pt x="75678" y="850113"/>
                      <a:pt x="93643" y="890497"/>
                      <a:pt x="110636" y="889064"/>
                    </a:cubicBezTo>
                    <a:cubicBezTo>
                      <a:pt x="132850" y="887170"/>
                      <a:pt x="124046" y="848475"/>
                      <a:pt x="114833" y="837624"/>
                    </a:cubicBezTo>
                    <a:cubicBezTo>
                      <a:pt x="102037" y="822678"/>
                      <a:pt x="78339" y="816332"/>
                      <a:pt x="90521" y="790791"/>
                    </a:cubicBezTo>
                    <a:cubicBezTo>
                      <a:pt x="100348" y="770113"/>
                      <a:pt x="134437" y="783472"/>
                      <a:pt x="152863" y="775692"/>
                    </a:cubicBezTo>
                    <a:cubicBezTo>
                      <a:pt x="154296" y="753683"/>
                      <a:pt x="149126" y="720004"/>
                      <a:pt x="182652" y="723638"/>
                    </a:cubicBezTo>
                    <a:cubicBezTo>
                      <a:pt x="194885" y="725020"/>
                      <a:pt x="206657" y="734437"/>
                      <a:pt x="218787" y="734591"/>
                    </a:cubicBezTo>
                    <a:cubicBezTo>
                      <a:pt x="236241" y="734745"/>
                      <a:pt x="230304" y="720925"/>
                      <a:pt x="232300" y="709153"/>
                    </a:cubicBezTo>
                    <a:cubicBezTo>
                      <a:pt x="234552" y="695896"/>
                      <a:pt x="251494" y="687758"/>
                      <a:pt x="260810" y="679517"/>
                    </a:cubicBezTo>
                    <a:cubicBezTo>
                      <a:pt x="273247" y="668410"/>
                      <a:pt x="278929" y="652697"/>
                      <a:pt x="285736" y="637905"/>
                    </a:cubicBezTo>
                    <a:cubicBezTo>
                      <a:pt x="296382" y="614821"/>
                      <a:pt x="305596" y="598032"/>
                      <a:pt x="287323" y="576177"/>
                    </a:cubicBezTo>
                    <a:cubicBezTo>
                      <a:pt x="260554" y="544085"/>
                      <a:pt x="206503" y="502421"/>
                      <a:pt x="228615" y="456202"/>
                    </a:cubicBezTo>
                    <a:cubicBezTo>
                      <a:pt x="233580" y="445812"/>
                      <a:pt x="246120" y="432043"/>
                      <a:pt x="246376" y="420168"/>
                    </a:cubicBezTo>
                    <a:cubicBezTo>
                      <a:pt x="246683" y="408550"/>
                      <a:pt x="236446" y="407782"/>
                      <a:pt x="226824" y="406042"/>
                    </a:cubicBezTo>
                    <a:cubicBezTo>
                      <a:pt x="211315" y="403278"/>
                      <a:pt x="161973" y="390738"/>
                      <a:pt x="196318" y="371953"/>
                    </a:cubicBezTo>
                    <a:cubicBezTo>
                      <a:pt x="203381" y="368063"/>
                      <a:pt x="221398" y="367449"/>
                      <a:pt x="226107" y="360693"/>
                    </a:cubicBezTo>
                    <a:cubicBezTo>
                      <a:pt x="231328" y="353322"/>
                      <a:pt x="221910" y="342420"/>
                      <a:pt x="218583" y="335817"/>
                    </a:cubicBezTo>
                    <a:cubicBezTo>
                      <a:pt x="206196" y="311147"/>
                      <a:pt x="207425" y="291646"/>
                      <a:pt x="220784" y="267896"/>
                    </a:cubicBezTo>
                    <a:cubicBezTo>
                      <a:pt x="234654" y="243021"/>
                      <a:pt x="250880" y="243942"/>
                      <a:pt x="276728" y="240615"/>
                    </a:cubicBezTo>
                    <a:cubicBezTo>
                      <a:pt x="304572" y="236981"/>
                      <a:pt x="288705" y="212567"/>
                      <a:pt x="303599" y="197058"/>
                    </a:cubicBezTo>
                    <a:cubicBezTo>
                      <a:pt x="320132" y="179860"/>
                      <a:pt x="346901" y="193117"/>
                      <a:pt x="351917" y="162611"/>
                    </a:cubicBezTo>
                    <a:cubicBezTo>
                      <a:pt x="356012" y="137685"/>
                      <a:pt x="348795" y="111530"/>
                      <a:pt x="360670" y="87832"/>
                    </a:cubicBezTo>
                    <a:cubicBezTo>
                      <a:pt x="361591" y="86091"/>
                      <a:pt x="362563" y="84351"/>
                      <a:pt x="363689" y="82713"/>
                    </a:cubicBezTo>
                    <a:cubicBezTo>
                      <a:pt x="375359" y="65464"/>
                      <a:pt x="398341" y="57479"/>
                      <a:pt x="415282" y="73858"/>
                    </a:cubicBezTo>
                    <a:cubicBezTo>
                      <a:pt x="432531" y="90493"/>
                      <a:pt x="428232" y="118900"/>
                      <a:pt x="455923" y="124991"/>
                    </a:cubicBezTo>
                    <a:cubicBezTo>
                      <a:pt x="485711" y="131542"/>
                      <a:pt x="504803" y="110301"/>
                      <a:pt x="530446" y="101446"/>
                    </a:cubicBezTo>
                    <a:cubicBezTo>
                      <a:pt x="553991" y="93257"/>
                      <a:pt x="582654" y="106258"/>
                      <a:pt x="603691" y="90084"/>
                    </a:cubicBezTo>
                    <a:cubicBezTo>
                      <a:pt x="612801" y="83071"/>
                      <a:pt x="618175" y="72169"/>
                      <a:pt x="626928" y="64696"/>
                    </a:cubicBezTo>
                    <a:cubicBezTo>
                      <a:pt x="636704" y="56302"/>
                      <a:pt x="648476" y="52822"/>
                      <a:pt x="661068" y="51030"/>
                    </a:cubicBezTo>
                    <a:cubicBezTo>
                      <a:pt x="686250" y="47447"/>
                      <a:pt x="706979" y="45605"/>
                      <a:pt x="729602" y="32655"/>
                    </a:cubicBezTo>
                    <a:cubicBezTo>
                      <a:pt x="745572" y="23391"/>
                      <a:pt x="762514" y="7933"/>
                      <a:pt x="781862" y="7678"/>
                    </a:cubicBezTo>
                    <a:cubicBezTo>
                      <a:pt x="783499" y="7678"/>
                      <a:pt x="785291" y="7780"/>
                      <a:pt x="787032" y="7985"/>
                    </a:cubicBezTo>
                    <a:cubicBezTo>
                      <a:pt x="805918" y="10390"/>
                      <a:pt x="839546" y="27434"/>
                      <a:pt x="832277" y="50877"/>
                    </a:cubicBezTo>
                    <a:cubicBezTo>
                      <a:pt x="829156" y="61011"/>
                      <a:pt x="821376" y="68023"/>
                      <a:pt x="828951" y="78925"/>
                    </a:cubicBezTo>
                    <a:cubicBezTo>
                      <a:pt x="835554" y="88395"/>
                      <a:pt x="850653" y="91312"/>
                      <a:pt x="860941" y="94281"/>
                    </a:cubicBezTo>
                    <a:cubicBezTo>
                      <a:pt x="881261" y="100013"/>
                      <a:pt x="902297" y="100986"/>
                      <a:pt x="916015" y="119003"/>
                    </a:cubicBezTo>
                    <a:cubicBezTo>
                      <a:pt x="922873" y="127960"/>
                      <a:pt x="927121" y="137787"/>
                      <a:pt x="936897" y="144185"/>
                    </a:cubicBezTo>
                    <a:cubicBezTo>
                      <a:pt x="946674" y="150583"/>
                      <a:pt x="960698" y="151658"/>
                      <a:pt x="968786" y="160359"/>
                    </a:cubicBezTo>
                    <a:cubicBezTo>
                      <a:pt x="988952" y="182010"/>
                      <a:pt x="944012" y="205298"/>
                      <a:pt x="957524" y="224390"/>
                    </a:cubicBezTo>
                    <a:cubicBezTo>
                      <a:pt x="973135" y="246399"/>
                      <a:pt x="1020788" y="216815"/>
                      <a:pt x="1041466" y="222138"/>
                    </a:cubicBezTo>
                    <a:cubicBezTo>
                      <a:pt x="1065113" y="228280"/>
                      <a:pt x="1058612" y="264109"/>
                      <a:pt x="1069874" y="280539"/>
                    </a:cubicBezTo>
                    <a:cubicBezTo>
                      <a:pt x="1081901" y="298044"/>
                      <a:pt x="1106828" y="291646"/>
                      <a:pt x="1114761" y="313041"/>
                    </a:cubicBezTo>
                    <a:cubicBezTo>
                      <a:pt x="1119010" y="324352"/>
                      <a:pt x="1120340" y="334589"/>
                      <a:pt x="1131090" y="341908"/>
                    </a:cubicBezTo>
                    <a:cubicBezTo>
                      <a:pt x="1136617" y="345747"/>
                      <a:pt x="1143066" y="347692"/>
                      <a:pt x="1149566" y="349586"/>
                    </a:cubicBezTo>
                    <a:cubicBezTo>
                      <a:pt x="1149669" y="353425"/>
                      <a:pt x="1149925" y="356905"/>
                      <a:pt x="1150181" y="359516"/>
                    </a:cubicBezTo>
                    <a:cubicBezTo>
                      <a:pt x="1153507" y="392478"/>
                      <a:pt x="1155607" y="425389"/>
                      <a:pt x="1155607" y="458505"/>
                    </a:cubicBezTo>
                    <a:cubicBezTo>
                      <a:pt x="1155607" y="484302"/>
                      <a:pt x="1172496" y="501960"/>
                      <a:pt x="1186266" y="522178"/>
                    </a:cubicBezTo>
                    <a:cubicBezTo>
                      <a:pt x="1196503" y="537175"/>
                      <a:pt x="1187341" y="555959"/>
                      <a:pt x="1181761" y="57126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082;p79"/>
              <p:cNvSpPr/>
              <p:nvPr/>
            </p:nvSpPr>
            <p:spPr>
              <a:xfrm>
                <a:off x="10334488" y="3265825"/>
                <a:ext cx="35828" cy="35828"/>
              </a:xfrm>
              <a:custGeom>
                <a:rect b="b" l="l" r="r" t="t"/>
                <a:pathLst>
                  <a:path extrusionOk="0" h="35828" w="35828">
                    <a:moveTo>
                      <a:pt x="32092" y="20371"/>
                    </a:moveTo>
                    <a:cubicBezTo>
                      <a:pt x="32092" y="27383"/>
                      <a:pt x="26615" y="33116"/>
                      <a:pt x="19859" y="33116"/>
                    </a:cubicBezTo>
                    <a:cubicBezTo>
                      <a:pt x="13103" y="33116"/>
                      <a:pt x="7678" y="27434"/>
                      <a:pt x="7678" y="20371"/>
                    </a:cubicBezTo>
                    <a:cubicBezTo>
                      <a:pt x="7678" y="13308"/>
                      <a:pt x="13155" y="7678"/>
                      <a:pt x="19859" y="7678"/>
                    </a:cubicBezTo>
                    <a:cubicBezTo>
                      <a:pt x="26564" y="7678"/>
                      <a:pt x="32092" y="13359"/>
                      <a:pt x="32092" y="2037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3" name="Google Shape;1083;p79"/>
              <p:cNvSpPr/>
              <p:nvPr/>
            </p:nvSpPr>
            <p:spPr>
              <a:xfrm>
                <a:off x="-175841" y="3222268"/>
                <a:ext cx="317340" cy="373642"/>
              </a:xfrm>
              <a:custGeom>
                <a:rect b="b" l="l" r="r" t="t"/>
                <a:pathLst>
                  <a:path extrusionOk="0" h="373642" w="317340">
                    <a:moveTo>
                      <a:pt x="238031" y="291288"/>
                    </a:moveTo>
                    <a:cubicBezTo>
                      <a:pt x="239311" y="273168"/>
                      <a:pt x="231275" y="250852"/>
                      <a:pt x="245351" y="239336"/>
                    </a:cubicBezTo>
                    <a:cubicBezTo>
                      <a:pt x="250264" y="235292"/>
                      <a:pt x="256867" y="233910"/>
                      <a:pt x="262037" y="230225"/>
                    </a:cubicBezTo>
                    <a:cubicBezTo>
                      <a:pt x="268946" y="225260"/>
                      <a:pt x="272427" y="216917"/>
                      <a:pt x="275549" y="208984"/>
                    </a:cubicBezTo>
                    <a:cubicBezTo>
                      <a:pt x="283175" y="189687"/>
                      <a:pt x="290853" y="170391"/>
                      <a:pt x="298479" y="151146"/>
                    </a:cubicBezTo>
                    <a:cubicBezTo>
                      <a:pt x="303956" y="137378"/>
                      <a:pt x="308409" y="124019"/>
                      <a:pt x="311327" y="110352"/>
                    </a:cubicBezTo>
                    <a:cubicBezTo>
                      <a:pt x="305850" y="110250"/>
                      <a:pt x="300322" y="113065"/>
                      <a:pt x="299350" y="118337"/>
                    </a:cubicBezTo>
                    <a:cubicBezTo>
                      <a:pt x="300424" y="97454"/>
                      <a:pt x="295101" y="69098"/>
                      <a:pt x="274218" y="68279"/>
                    </a:cubicBezTo>
                    <a:cubicBezTo>
                      <a:pt x="285786" y="45707"/>
                      <a:pt x="261934" y="21856"/>
                      <a:pt x="240898" y="7678"/>
                    </a:cubicBezTo>
                    <a:cubicBezTo>
                      <a:pt x="228613" y="33372"/>
                      <a:pt x="192580" y="34293"/>
                      <a:pt x="169035" y="50314"/>
                    </a:cubicBezTo>
                    <a:cubicBezTo>
                      <a:pt x="161000" y="44940"/>
                      <a:pt x="150404" y="46117"/>
                      <a:pt x="140987" y="44069"/>
                    </a:cubicBezTo>
                    <a:cubicBezTo>
                      <a:pt x="126553" y="40896"/>
                      <a:pt x="115241" y="30250"/>
                      <a:pt x="103008" y="22009"/>
                    </a:cubicBezTo>
                    <a:cubicBezTo>
                      <a:pt x="90775" y="13768"/>
                      <a:pt x="74601" y="7729"/>
                      <a:pt x="61600" y="14690"/>
                    </a:cubicBezTo>
                    <a:cubicBezTo>
                      <a:pt x="61703" y="21753"/>
                      <a:pt x="60014" y="28817"/>
                      <a:pt x="56738" y="35061"/>
                    </a:cubicBezTo>
                    <a:cubicBezTo>
                      <a:pt x="48907" y="26974"/>
                      <a:pt x="41025" y="18887"/>
                      <a:pt x="33193" y="10800"/>
                    </a:cubicBezTo>
                    <a:cubicBezTo>
                      <a:pt x="11236" y="14639"/>
                      <a:pt x="6219" y="43762"/>
                      <a:pt x="8011" y="65925"/>
                    </a:cubicBezTo>
                    <a:cubicBezTo>
                      <a:pt x="9444" y="84095"/>
                      <a:pt x="12362" y="103187"/>
                      <a:pt x="23673" y="117518"/>
                    </a:cubicBezTo>
                    <a:cubicBezTo>
                      <a:pt x="30890" y="126629"/>
                      <a:pt x="40871" y="132976"/>
                      <a:pt x="49828" y="140397"/>
                    </a:cubicBezTo>
                    <a:cubicBezTo>
                      <a:pt x="67794" y="155241"/>
                      <a:pt x="83302" y="176329"/>
                      <a:pt x="92208" y="199157"/>
                    </a:cubicBezTo>
                    <a:cubicBezTo>
                      <a:pt x="101114" y="200231"/>
                      <a:pt x="112119" y="201153"/>
                      <a:pt x="118005" y="207039"/>
                    </a:cubicBezTo>
                    <a:cubicBezTo>
                      <a:pt x="123482" y="212464"/>
                      <a:pt x="121690" y="222241"/>
                      <a:pt x="121537" y="229202"/>
                    </a:cubicBezTo>
                    <a:cubicBezTo>
                      <a:pt x="121332" y="241690"/>
                      <a:pt x="121076" y="254128"/>
                      <a:pt x="120411" y="266514"/>
                    </a:cubicBezTo>
                    <a:cubicBezTo>
                      <a:pt x="119694" y="279208"/>
                      <a:pt x="119899" y="291646"/>
                      <a:pt x="120769" y="304288"/>
                    </a:cubicBezTo>
                    <a:cubicBezTo>
                      <a:pt x="121537" y="315344"/>
                      <a:pt x="123175" y="327014"/>
                      <a:pt x="119387" y="337711"/>
                    </a:cubicBezTo>
                    <a:cubicBezTo>
                      <a:pt x="115599" y="348357"/>
                      <a:pt x="111146" y="358390"/>
                      <a:pt x="107922" y="369189"/>
                    </a:cubicBezTo>
                    <a:cubicBezTo>
                      <a:pt x="118466" y="357724"/>
                      <a:pt x="138018" y="355830"/>
                      <a:pt x="150404" y="365351"/>
                    </a:cubicBezTo>
                    <a:cubicBezTo>
                      <a:pt x="161153" y="345696"/>
                      <a:pt x="175689" y="328140"/>
                      <a:pt x="192938" y="313860"/>
                    </a:cubicBezTo>
                    <a:cubicBezTo>
                      <a:pt x="204096" y="320565"/>
                      <a:pt x="217967" y="321895"/>
                      <a:pt x="230507" y="318466"/>
                    </a:cubicBezTo>
                    <a:cubicBezTo>
                      <a:pt x="233937" y="309560"/>
                      <a:pt x="237315" y="300552"/>
                      <a:pt x="237980" y="291288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4" name="Google Shape;1084;p79"/>
              <p:cNvSpPr/>
              <p:nvPr/>
            </p:nvSpPr>
            <p:spPr>
              <a:xfrm>
                <a:off x="47091" y="3314292"/>
                <a:ext cx="286629" cy="337813"/>
              </a:xfrm>
              <a:custGeom>
                <a:rect b="b" l="l" r="r" t="t"/>
                <a:pathLst>
                  <a:path extrusionOk="0" h="337813" w="286629">
                    <a:moveTo>
                      <a:pt x="281614" y="181298"/>
                    </a:moveTo>
                    <a:cubicBezTo>
                      <a:pt x="281255" y="181400"/>
                      <a:pt x="280999" y="181605"/>
                      <a:pt x="280641" y="181656"/>
                    </a:cubicBezTo>
                    <a:cubicBezTo>
                      <a:pt x="264211" y="184727"/>
                      <a:pt x="254179" y="162718"/>
                      <a:pt x="256892" y="146186"/>
                    </a:cubicBezTo>
                    <a:cubicBezTo>
                      <a:pt x="259605" y="129704"/>
                      <a:pt x="268562" y="113428"/>
                      <a:pt x="264672" y="97151"/>
                    </a:cubicBezTo>
                    <a:cubicBezTo>
                      <a:pt x="259502" y="75501"/>
                      <a:pt x="233910" y="64189"/>
                      <a:pt x="226745" y="43152"/>
                    </a:cubicBezTo>
                    <a:cubicBezTo>
                      <a:pt x="221933" y="29077"/>
                      <a:pt x="220961" y="7324"/>
                      <a:pt x="206066" y="7682"/>
                    </a:cubicBezTo>
                    <a:cubicBezTo>
                      <a:pt x="199924" y="16844"/>
                      <a:pt x="189124" y="22730"/>
                      <a:pt x="178069" y="22986"/>
                    </a:cubicBezTo>
                    <a:cubicBezTo>
                      <a:pt x="169112" y="43511"/>
                      <a:pt x="153296" y="60964"/>
                      <a:pt x="133795" y="71969"/>
                    </a:cubicBezTo>
                    <a:cubicBezTo>
                      <a:pt x="125145" y="59173"/>
                      <a:pt x="116495" y="46377"/>
                      <a:pt x="107793" y="33581"/>
                    </a:cubicBezTo>
                    <a:cubicBezTo>
                      <a:pt x="103903" y="27848"/>
                      <a:pt x="99655" y="21758"/>
                      <a:pt x="93206" y="19198"/>
                    </a:cubicBezTo>
                    <a:cubicBezTo>
                      <a:pt x="91107" y="18328"/>
                      <a:pt x="87780" y="18328"/>
                      <a:pt x="88446" y="18328"/>
                    </a:cubicBezTo>
                    <a:cubicBezTo>
                      <a:pt x="85528" y="31994"/>
                      <a:pt x="81024" y="45404"/>
                      <a:pt x="75599" y="59122"/>
                    </a:cubicBezTo>
                    <a:cubicBezTo>
                      <a:pt x="67972" y="78418"/>
                      <a:pt x="60295" y="97714"/>
                      <a:pt x="52668" y="116959"/>
                    </a:cubicBezTo>
                    <a:cubicBezTo>
                      <a:pt x="49546" y="124893"/>
                      <a:pt x="46065" y="133236"/>
                      <a:pt x="39156" y="138201"/>
                    </a:cubicBezTo>
                    <a:cubicBezTo>
                      <a:pt x="33986" y="141886"/>
                      <a:pt x="27383" y="143319"/>
                      <a:pt x="22470" y="147311"/>
                    </a:cubicBezTo>
                    <a:cubicBezTo>
                      <a:pt x="8394" y="158828"/>
                      <a:pt x="16379" y="181144"/>
                      <a:pt x="15150" y="199263"/>
                    </a:cubicBezTo>
                    <a:cubicBezTo>
                      <a:pt x="14485" y="208527"/>
                      <a:pt x="11107" y="217536"/>
                      <a:pt x="7678" y="226442"/>
                    </a:cubicBezTo>
                    <a:cubicBezTo>
                      <a:pt x="15560" y="224292"/>
                      <a:pt x="22879" y="220300"/>
                      <a:pt x="28663" y="214516"/>
                    </a:cubicBezTo>
                    <a:cubicBezTo>
                      <a:pt x="36494" y="206634"/>
                      <a:pt x="48727" y="195373"/>
                      <a:pt x="55944" y="203818"/>
                    </a:cubicBezTo>
                    <a:cubicBezTo>
                      <a:pt x="45451" y="214977"/>
                      <a:pt x="35778" y="235041"/>
                      <a:pt x="48881" y="243025"/>
                    </a:cubicBezTo>
                    <a:cubicBezTo>
                      <a:pt x="52822" y="245431"/>
                      <a:pt x="57735" y="245585"/>
                      <a:pt x="62291" y="246506"/>
                    </a:cubicBezTo>
                    <a:cubicBezTo>
                      <a:pt x="80256" y="250242"/>
                      <a:pt x="92285" y="266519"/>
                      <a:pt x="104517" y="280185"/>
                    </a:cubicBezTo>
                    <a:cubicBezTo>
                      <a:pt x="116750" y="293851"/>
                      <a:pt x="134665" y="306801"/>
                      <a:pt x="152067" y="300966"/>
                    </a:cubicBezTo>
                    <a:cubicBezTo>
                      <a:pt x="152835" y="308438"/>
                      <a:pt x="153603" y="315911"/>
                      <a:pt x="154371" y="323384"/>
                    </a:cubicBezTo>
                    <a:cubicBezTo>
                      <a:pt x="158670" y="325995"/>
                      <a:pt x="163277" y="328093"/>
                      <a:pt x="167730" y="330550"/>
                    </a:cubicBezTo>
                    <a:cubicBezTo>
                      <a:pt x="171108" y="328656"/>
                      <a:pt x="174639" y="327172"/>
                      <a:pt x="178529" y="326711"/>
                    </a:cubicBezTo>
                    <a:cubicBezTo>
                      <a:pt x="183955" y="326097"/>
                      <a:pt x="189687" y="327018"/>
                      <a:pt x="194652" y="324868"/>
                    </a:cubicBezTo>
                    <a:cubicBezTo>
                      <a:pt x="210366" y="318061"/>
                      <a:pt x="204480" y="288886"/>
                      <a:pt x="220500" y="282744"/>
                    </a:cubicBezTo>
                    <a:cubicBezTo>
                      <a:pt x="235036" y="277165"/>
                      <a:pt x="251057" y="297792"/>
                      <a:pt x="264774" y="290524"/>
                    </a:cubicBezTo>
                    <a:cubicBezTo>
                      <a:pt x="257967" y="252648"/>
                      <a:pt x="271684" y="217126"/>
                      <a:pt x="281665" y="18119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5" name="Google Shape;1085;p79"/>
              <p:cNvSpPr/>
              <p:nvPr/>
            </p:nvSpPr>
            <p:spPr>
              <a:xfrm>
                <a:off x="207194" y="3397061"/>
                <a:ext cx="399234" cy="368523"/>
              </a:xfrm>
              <a:custGeom>
                <a:rect b="b" l="l" r="r" t="t"/>
                <a:pathLst>
                  <a:path extrusionOk="0" h="368523" w="399234">
                    <a:moveTo>
                      <a:pt x="308741" y="329726"/>
                    </a:moveTo>
                    <a:cubicBezTo>
                      <a:pt x="304749" y="306182"/>
                      <a:pt x="304186" y="282177"/>
                      <a:pt x="303572" y="258325"/>
                    </a:cubicBezTo>
                    <a:cubicBezTo>
                      <a:pt x="303111" y="238773"/>
                      <a:pt x="303162" y="217531"/>
                      <a:pt x="315242" y="202125"/>
                    </a:cubicBezTo>
                    <a:cubicBezTo>
                      <a:pt x="324659" y="190097"/>
                      <a:pt x="339605" y="184159"/>
                      <a:pt x="352248" y="175561"/>
                    </a:cubicBezTo>
                    <a:cubicBezTo>
                      <a:pt x="364890" y="167013"/>
                      <a:pt x="376355" y="152579"/>
                      <a:pt x="372619" y="137787"/>
                    </a:cubicBezTo>
                    <a:cubicBezTo>
                      <a:pt x="371544" y="133488"/>
                      <a:pt x="369138" y="129393"/>
                      <a:pt x="369087" y="124940"/>
                    </a:cubicBezTo>
                    <a:cubicBezTo>
                      <a:pt x="368985" y="118132"/>
                      <a:pt x="374103" y="112605"/>
                      <a:pt x="378351" y="107281"/>
                    </a:cubicBezTo>
                    <a:cubicBezTo>
                      <a:pt x="391608" y="90544"/>
                      <a:pt x="393502" y="73858"/>
                      <a:pt x="393246" y="57070"/>
                    </a:cubicBezTo>
                    <a:cubicBezTo>
                      <a:pt x="391710" y="57377"/>
                      <a:pt x="390175" y="57582"/>
                      <a:pt x="388588" y="57428"/>
                    </a:cubicBezTo>
                    <a:cubicBezTo>
                      <a:pt x="380757" y="56456"/>
                      <a:pt x="388793" y="45144"/>
                      <a:pt x="383060" y="40691"/>
                    </a:cubicBezTo>
                    <a:cubicBezTo>
                      <a:pt x="371800" y="33832"/>
                      <a:pt x="355267" y="37876"/>
                      <a:pt x="348460" y="49136"/>
                    </a:cubicBezTo>
                    <a:cubicBezTo>
                      <a:pt x="324506" y="45861"/>
                      <a:pt x="300501" y="42534"/>
                      <a:pt x="276547" y="39258"/>
                    </a:cubicBezTo>
                    <a:cubicBezTo>
                      <a:pt x="270097" y="28714"/>
                      <a:pt x="263597" y="18221"/>
                      <a:pt x="257148" y="7678"/>
                    </a:cubicBezTo>
                    <a:cubicBezTo>
                      <a:pt x="240052" y="18682"/>
                      <a:pt x="229406" y="39053"/>
                      <a:pt x="230174" y="59373"/>
                    </a:cubicBezTo>
                    <a:cubicBezTo>
                      <a:pt x="222547" y="50774"/>
                      <a:pt x="207807" y="57991"/>
                      <a:pt x="201716" y="67716"/>
                    </a:cubicBezTo>
                    <a:cubicBezTo>
                      <a:pt x="195625" y="77441"/>
                      <a:pt x="192554" y="89828"/>
                      <a:pt x="182982" y="96174"/>
                    </a:cubicBezTo>
                    <a:cubicBezTo>
                      <a:pt x="173411" y="102521"/>
                      <a:pt x="155804" y="93052"/>
                      <a:pt x="161792" y="83225"/>
                    </a:cubicBezTo>
                    <a:cubicBezTo>
                      <a:pt x="156162" y="77595"/>
                      <a:pt x="146386" y="80666"/>
                      <a:pt x="140193" y="85631"/>
                    </a:cubicBezTo>
                    <a:cubicBezTo>
                      <a:pt x="134255" y="90391"/>
                      <a:pt x="128881" y="96584"/>
                      <a:pt x="121613" y="98426"/>
                    </a:cubicBezTo>
                    <a:cubicBezTo>
                      <a:pt x="111632" y="134358"/>
                      <a:pt x="97915" y="169828"/>
                      <a:pt x="104722" y="207755"/>
                    </a:cubicBezTo>
                    <a:cubicBezTo>
                      <a:pt x="91005" y="215024"/>
                      <a:pt x="74933" y="194396"/>
                      <a:pt x="60448" y="199975"/>
                    </a:cubicBezTo>
                    <a:cubicBezTo>
                      <a:pt x="44428" y="206118"/>
                      <a:pt x="50314" y="235241"/>
                      <a:pt x="34600" y="242100"/>
                    </a:cubicBezTo>
                    <a:cubicBezTo>
                      <a:pt x="29584" y="244249"/>
                      <a:pt x="23852" y="243328"/>
                      <a:pt x="18477" y="243942"/>
                    </a:cubicBezTo>
                    <a:cubicBezTo>
                      <a:pt x="14587" y="244403"/>
                      <a:pt x="11056" y="245887"/>
                      <a:pt x="7678" y="247781"/>
                    </a:cubicBezTo>
                    <a:cubicBezTo>
                      <a:pt x="24210" y="256841"/>
                      <a:pt x="41254" y="264928"/>
                      <a:pt x="59066" y="271121"/>
                    </a:cubicBezTo>
                    <a:cubicBezTo>
                      <a:pt x="77851" y="277724"/>
                      <a:pt x="99553" y="284736"/>
                      <a:pt x="107179" y="303111"/>
                    </a:cubicBezTo>
                    <a:cubicBezTo>
                      <a:pt x="109124" y="307769"/>
                      <a:pt x="109943" y="312836"/>
                      <a:pt x="112042" y="317391"/>
                    </a:cubicBezTo>
                    <a:cubicBezTo>
                      <a:pt x="118081" y="330699"/>
                      <a:pt x="133334" y="337353"/>
                      <a:pt x="147819" y="339042"/>
                    </a:cubicBezTo>
                    <a:cubicBezTo>
                      <a:pt x="161383" y="340629"/>
                      <a:pt x="175100" y="338991"/>
                      <a:pt x="188664" y="339912"/>
                    </a:cubicBezTo>
                    <a:cubicBezTo>
                      <a:pt x="197007" y="331006"/>
                      <a:pt x="210315" y="326502"/>
                      <a:pt x="221729" y="331057"/>
                    </a:cubicBezTo>
                    <a:cubicBezTo>
                      <a:pt x="233450" y="335664"/>
                      <a:pt x="240974" y="346822"/>
                      <a:pt x="252285" y="351889"/>
                    </a:cubicBezTo>
                    <a:cubicBezTo>
                      <a:pt x="261652" y="356138"/>
                      <a:pt x="271428" y="354397"/>
                      <a:pt x="281358" y="353732"/>
                    </a:cubicBezTo>
                    <a:cubicBezTo>
                      <a:pt x="296611" y="352708"/>
                      <a:pt x="305158" y="355984"/>
                      <a:pt x="312734" y="362996"/>
                    </a:cubicBezTo>
                    <a:cubicBezTo>
                      <a:pt x="312631" y="358133"/>
                      <a:pt x="312478" y="353322"/>
                      <a:pt x="311915" y="348511"/>
                    </a:cubicBezTo>
                    <a:cubicBezTo>
                      <a:pt x="311198" y="342164"/>
                      <a:pt x="309867" y="335869"/>
                      <a:pt x="308792" y="329573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Google Shape;1086;p79"/>
              <p:cNvSpPr/>
              <p:nvPr/>
            </p:nvSpPr>
            <p:spPr>
              <a:xfrm>
                <a:off x="502954" y="3397003"/>
                <a:ext cx="291748" cy="409471"/>
              </a:xfrm>
              <a:custGeom>
                <a:rect b="b" l="l" r="r" t="t"/>
                <a:pathLst>
                  <a:path extrusionOk="0" h="409471" w="291748">
                    <a:moveTo>
                      <a:pt x="31562" y="380917"/>
                    </a:moveTo>
                    <a:cubicBezTo>
                      <a:pt x="36424" y="387570"/>
                      <a:pt x="42413" y="399394"/>
                      <a:pt x="50039" y="403284"/>
                    </a:cubicBezTo>
                    <a:cubicBezTo>
                      <a:pt x="60839" y="408761"/>
                      <a:pt x="66571" y="399855"/>
                      <a:pt x="73635" y="392791"/>
                    </a:cubicBezTo>
                    <a:cubicBezTo>
                      <a:pt x="82848" y="383629"/>
                      <a:pt x="85407" y="384141"/>
                      <a:pt x="95951" y="391256"/>
                    </a:cubicBezTo>
                    <a:cubicBezTo>
                      <a:pt x="104038" y="396733"/>
                      <a:pt x="111255" y="403131"/>
                      <a:pt x="116015" y="391512"/>
                    </a:cubicBezTo>
                    <a:cubicBezTo>
                      <a:pt x="120212" y="381326"/>
                      <a:pt x="114991" y="369656"/>
                      <a:pt x="120980" y="359112"/>
                    </a:cubicBezTo>
                    <a:cubicBezTo>
                      <a:pt x="125842" y="350616"/>
                      <a:pt x="134953" y="344986"/>
                      <a:pt x="140839" y="337206"/>
                    </a:cubicBezTo>
                    <a:cubicBezTo>
                      <a:pt x="146060" y="330296"/>
                      <a:pt x="150411" y="318933"/>
                      <a:pt x="160494" y="318370"/>
                    </a:cubicBezTo>
                    <a:cubicBezTo>
                      <a:pt x="171908" y="317653"/>
                      <a:pt x="176463" y="330705"/>
                      <a:pt x="185471" y="334698"/>
                    </a:cubicBezTo>
                    <a:cubicBezTo>
                      <a:pt x="202055" y="342068"/>
                      <a:pt x="206201" y="318319"/>
                      <a:pt x="215619" y="309566"/>
                    </a:cubicBezTo>
                    <a:cubicBezTo>
                      <a:pt x="230564" y="295696"/>
                      <a:pt x="248786" y="285408"/>
                      <a:pt x="265267" y="273584"/>
                    </a:cubicBezTo>
                    <a:cubicBezTo>
                      <a:pt x="269823" y="270308"/>
                      <a:pt x="273252" y="267084"/>
                      <a:pt x="275760" y="263757"/>
                    </a:cubicBezTo>
                    <a:cubicBezTo>
                      <a:pt x="284308" y="252752"/>
                      <a:pt x="283233" y="240929"/>
                      <a:pt x="284819" y="223629"/>
                    </a:cubicBezTo>
                    <a:cubicBezTo>
                      <a:pt x="286406" y="206124"/>
                      <a:pt x="289682" y="187237"/>
                      <a:pt x="281646" y="170653"/>
                    </a:cubicBezTo>
                    <a:cubicBezTo>
                      <a:pt x="281646" y="170551"/>
                      <a:pt x="281544" y="170448"/>
                      <a:pt x="281492" y="170295"/>
                    </a:cubicBezTo>
                    <a:cubicBezTo>
                      <a:pt x="273405" y="153916"/>
                      <a:pt x="261480" y="145061"/>
                      <a:pt x="259227" y="125714"/>
                    </a:cubicBezTo>
                    <a:cubicBezTo>
                      <a:pt x="256668" y="103602"/>
                      <a:pt x="257334" y="88554"/>
                      <a:pt x="238856" y="73916"/>
                    </a:cubicBezTo>
                    <a:cubicBezTo>
                      <a:pt x="221607" y="60250"/>
                      <a:pt x="217615" y="42079"/>
                      <a:pt x="218843" y="20224"/>
                    </a:cubicBezTo>
                    <a:cubicBezTo>
                      <a:pt x="219099" y="15413"/>
                      <a:pt x="220584" y="11471"/>
                      <a:pt x="222529" y="7940"/>
                    </a:cubicBezTo>
                    <a:cubicBezTo>
                      <a:pt x="203949" y="6660"/>
                      <a:pt x="185625" y="9987"/>
                      <a:pt x="169144" y="19661"/>
                    </a:cubicBezTo>
                    <a:cubicBezTo>
                      <a:pt x="167813" y="24011"/>
                      <a:pt x="166482" y="28413"/>
                      <a:pt x="165151" y="32764"/>
                    </a:cubicBezTo>
                    <a:cubicBezTo>
                      <a:pt x="156501" y="29795"/>
                      <a:pt x="147851" y="26827"/>
                      <a:pt x="139252" y="23807"/>
                    </a:cubicBezTo>
                    <a:lnTo>
                      <a:pt x="113456" y="47351"/>
                    </a:lnTo>
                    <a:cubicBezTo>
                      <a:pt x="108798" y="51600"/>
                      <a:pt x="103424" y="55899"/>
                      <a:pt x="97486" y="57076"/>
                    </a:cubicBezTo>
                    <a:cubicBezTo>
                      <a:pt x="97742" y="73865"/>
                      <a:pt x="95848" y="90602"/>
                      <a:pt x="82592" y="107288"/>
                    </a:cubicBezTo>
                    <a:cubicBezTo>
                      <a:pt x="78395" y="112611"/>
                      <a:pt x="73276" y="118139"/>
                      <a:pt x="73328" y="124946"/>
                    </a:cubicBezTo>
                    <a:cubicBezTo>
                      <a:pt x="73379" y="129399"/>
                      <a:pt x="75733" y="133443"/>
                      <a:pt x="76859" y="137793"/>
                    </a:cubicBezTo>
                    <a:cubicBezTo>
                      <a:pt x="80647" y="152585"/>
                      <a:pt x="69130" y="167019"/>
                      <a:pt x="56488" y="175567"/>
                    </a:cubicBezTo>
                    <a:cubicBezTo>
                      <a:pt x="43846" y="184114"/>
                      <a:pt x="28900" y="190103"/>
                      <a:pt x="19482" y="202131"/>
                    </a:cubicBezTo>
                    <a:cubicBezTo>
                      <a:pt x="7403" y="217486"/>
                      <a:pt x="7352" y="238779"/>
                      <a:pt x="7812" y="258331"/>
                    </a:cubicBezTo>
                    <a:cubicBezTo>
                      <a:pt x="8375" y="282234"/>
                      <a:pt x="8989" y="306188"/>
                      <a:pt x="12982" y="329733"/>
                    </a:cubicBezTo>
                    <a:cubicBezTo>
                      <a:pt x="14057" y="336029"/>
                      <a:pt x="15336" y="342324"/>
                      <a:pt x="16104" y="348671"/>
                    </a:cubicBezTo>
                    <a:cubicBezTo>
                      <a:pt x="16667" y="353482"/>
                      <a:pt x="16821" y="358293"/>
                      <a:pt x="16923" y="363156"/>
                    </a:cubicBezTo>
                    <a:cubicBezTo>
                      <a:pt x="21683" y="367609"/>
                      <a:pt x="26136" y="373495"/>
                      <a:pt x="31562" y="38086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87" name="Google Shape;1087;p79"/>
            <p:cNvSpPr/>
            <p:nvPr/>
          </p:nvSpPr>
          <p:spPr>
            <a:xfrm>
              <a:off x="1480618" y="1926579"/>
              <a:ext cx="112191" cy="63097"/>
            </a:xfrm>
            <a:custGeom>
              <a:rect b="b" l="l" r="r" t="t"/>
              <a:pathLst>
                <a:path extrusionOk="0" h="8020" w="14260">
                  <a:moveTo>
                    <a:pt x="526" y="6799"/>
                  </a:moveTo>
                  <a:cubicBezTo>
                    <a:pt x="1147" y="7256"/>
                    <a:pt x="3092" y="7889"/>
                    <a:pt x="5306" y="7994"/>
                  </a:cubicBezTo>
                  <a:cubicBezTo>
                    <a:pt x="7520" y="8099"/>
                    <a:pt x="12512" y="7783"/>
                    <a:pt x="13812" y="7431"/>
                  </a:cubicBezTo>
                  <a:cubicBezTo>
                    <a:pt x="15113" y="7080"/>
                    <a:pt x="13168" y="6483"/>
                    <a:pt x="13109" y="5885"/>
                  </a:cubicBezTo>
                  <a:cubicBezTo>
                    <a:pt x="13051" y="5288"/>
                    <a:pt x="13461" y="4479"/>
                    <a:pt x="13461" y="3846"/>
                  </a:cubicBezTo>
                  <a:cubicBezTo>
                    <a:pt x="13461" y="3213"/>
                    <a:pt x="13531" y="2358"/>
                    <a:pt x="13109" y="2089"/>
                  </a:cubicBezTo>
                  <a:cubicBezTo>
                    <a:pt x="12687" y="1820"/>
                    <a:pt x="11492" y="2382"/>
                    <a:pt x="10930" y="2230"/>
                  </a:cubicBezTo>
                  <a:cubicBezTo>
                    <a:pt x="10368" y="2078"/>
                    <a:pt x="10672" y="1538"/>
                    <a:pt x="9735" y="1175"/>
                  </a:cubicBezTo>
                  <a:cubicBezTo>
                    <a:pt x="8798" y="812"/>
                    <a:pt x="5904" y="-149"/>
                    <a:pt x="5306" y="50"/>
                  </a:cubicBezTo>
                  <a:cubicBezTo>
                    <a:pt x="4709" y="249"/>
                    <a:pt x="6337" y="1866"/>
                    <a:pt x="6150" y="2370"/>
                  </a:cubicBezTo>
                  <a:cubicBezTo>
                    <a:pt x="5963" y="2874"/>
                    <a:pt x="5061" y="2991"/>
                    <a:pt x="4182" y="3073"/>
                  </a:cubicBezTo>
                  <a:cubicBezTo>
                    <a:pt x="3303" y="3155"/>
                    <a:pt x="1569" y="2663"/>
                    <a:pt x="878" y="2862"/>
                  </a:cubicBezTo>
                  <a:cubicBezTo>
                    <a:pt x="187" y="3061"/>
                    <a:pt x="-83" y="3870"/>
                    <a:pt x="34" y="4268"/>
                  </a:cubicBezTo>
                  <a:cubicBezTo>
                    <a:pt x="151" y="4666"/>
                    <a:pt x="1499" y="4830"/>
                    <a:pt x="1581" y="5252"/>
                  </a:cubicBezTo>
                  <a:cubicBezTo>
                    <a:pt x="1663" y="5674"/>
                    <a:pt x="-95" y="6342"/>
                    <a:pt x="526" y="6799"/>
                  </a:cubicBez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EFEFEF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1088" name="Google Shape;1088;p79"/>
          <p:cNvSpPr txBox="1"/>
          <p:nvPr/>
        </p:nvSpPr>
        <p:spPr>
          <a:xfrm>
            <a:off x="358800" y="351475"/>
            <a:ext cx="7950000" cy="18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Font typeface="Arial"/>
              <a:buNone/>
            </a:pPr>
            <a:r>
              <a:rPr b="1" lang="en" sz="4000">
                <a:latin typeface="Montserrat"/>
                <a:ea typeface="Montserrat"/>
                <a:cs typeface="Montserrat"/>
                <a:sym typeface="Montserrat"/>
              </a:rPr>
              <a:t>ЕЦП.МИС — медицинская информационная система</a:t>
            </a:r>
            <a:endParaRPr b="1" sz="4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9" name="Google Shape;1089;p79"/>
          <p:cNvSpPr txBox="1"/>
          <p:nvPr/>
        </p:nvSpPr>
        <p:spPr>
          <a:xfrm>
            <a:off x="401825" y="1603350"/>
            <a:ext cx="71409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 Medium"/>
                <a:ea typeface="Montserrat Medium"/>
                <a:cs typeface="Montserrat Medium"/>
                <a:sym typeface="Montserrat Medium"/>
              </a:rPr>
              <a:t>ЕЦП.МИС внедрена в </a:t>
            </a:r>
            <a:r>
              <a:rPr b="1" lang="en" sz="2400">
                <a:solidFill>
                  <a:srgbClr val="0B6EEB"/>
                </a:solidFill>
                <a:latin typeface="Montserrat"/>
                <a:ea typeface="Montserrat"/>
                <a:cs typeface="Montserrat"/>
                <a:sym typeface="Montserrat"/>
              </a:rPr>
              <a:t>35</a:t>
            </a:r>
            <a:r>
              <a:rPr b="1" lang="en" sz="2400">
                <a:solidFill>
                  <a:srgbClr val="0B6EEB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r>
              <a:rPr lang="en" sz="2400">
                <a:latin typeface="Montserrat Medium"/>
                <a:ea typeface="Montserrat Medium"/>
                <a:cs typeface="Montserrat Medium"/>
                <a:sym typeface="Montserrat Medium"/>
              </a:rPr>
              <a:t> регионов РФ</a:t>
            </a:r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90" name="Google Shape;1090;p79"/>
          <p:cNvSpPr txBox="1"/>
          <p:nvPr/>
        </p:nvSpPr>
        <p:spPr>
          <a:xfrm>
            <a:off x="901275" y="2729975"/>
            <a:ext cx="33447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Обеспечивает первичный ввод данных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1" name="Google Shape;1091;p79"/>
          <p:cNvSpPr txBox="1"/>
          <p:nvPr/>
        </p:nvSpPr>
        <p:spPr>
          <a:xfrm>
            <a:off x="5330625" y="2709975"/>
            <a:ext cx="27825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Структурирует 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данные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2" name="Google Shape;1092;p79"/>
          <p:cNvSpPr txBox="1"/>
          <p:nvPr/>
        </p:nvSpPr>
        <p:spPr>
          <a:xfrm>
            <a:off x="901275" y="3466775"/>
            <a:ext cx="36273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Собирает данные на всех уровнях здравоохранения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3" name="Google Shape;1093;p79"/>
          <p:cNvSpPr txBox="1"/>
          <p:nvPr/>
        </p:nvSpPr>
        <p:spPr>
          <a:xfrm>
            <a:off x="5330625" y="3466775"/>
            <a:ext cx="29781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Хранит и накапливает 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данные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94" name="Google Shape;1094;p79"/>
          <p:cNvGrpSpPr/>
          <p:nvPr/>
        </p:nvGrpSpPr>
        <p:grpSpPr>
          <a:xfrm>
            <a:off x="4930568" y="2893582"/>
            <a:ext cx="329101" cy="329101"/>
            <a:chOff x="1280774" y="2651048"/>
            <a:chExt cx="329101" cy="329101"/>
          </a:xfrm>
        </p:grpSpPr>
        <p:sp>
          <p:nvSpPr>
            <p:cNvPr id="1095" name="Google Shape;1095;p79"/>
            <p:cNvSpPr/>
            <p:nvPr/>
          </p:nvSpPr>
          <p:spPr>
            <a:xfrm flipH="1">
              <a:off x="1280774" y="2651048"/>
              <a:ext cx="329101" cy="329101"/>
            </a:xfrm>
            <a:custGeom>
              <a:rect b="b" l="l" r="r" t="t"/>
              <a:pathLst>
                <a:path extrusionOk="0" h="438802" w="438802">
                  <a:moveTo>
                    <a:pt x="304392" y="56681"/>
                  </a:moveTo>
                  <a:cubicBezTo>
                    <a:pt x="292688" y="56681"/>
                    <a:pt x="283160" y="66209"/>
                    <a:pt x="283160" y="77914"/>
                  </a:cubicBezTo>
                  <a:lnTo>
                    <a:pt x="283160" y="134533"/>
                  </a:lnTo>
                  <a:cubicBezTo>
                    <a:pt x="283160" y="146237"/>
                    <a:pt x="292688" y="155765"/>
                    <a:pt x="304392" y="155765"/>
                  </a:cubicBezTo>
                  <a:lnTo>
                    <a:pt x="417631" y="155765"/>
                  </a:lnTo>
                  <a:cubicBezTo>
                    <a:pt x="429336" y="155765"/>
                    <a:pt x="438864" y="146237"/>
                    <a:pt x="438864" y="134533"/>
                  </a:cubicBezTo>
                  <a:lnTo>
                    <a:pt x="438864" y="77914"/>
                  </a:lnTo>
                  <a:cubicBezTo>
                    <a:pt x="438864" y="66209"/>
                    <a:pt x="429336" y="56681"/>
                    <a:pt x="417631" y="56681"/>
                  </a:cubicBezTo>
                  <a:lnTo>
                    <a:pt x="389136" y="56681"/>
                  </a:lnTo>
                  <a:cubicBezTo>
                    <a:pt x="393630" y="50754"/>
                    <a:pt x="396399" y="43446"/>
                    <a:pt x="396399" y="35449"/>
                  </a:cubicBezTo>
                  <a:cubicBezTo>
                    <a:pt x="396399" y="15933"/>
                    <a:pt x="380528" y="62"/>
                    <a:pt x="361012" y="62"/>
                  </a:cubicBezTo>
                  <a:cubicBezTo>
                    <a:pt x="343928" y="62"/>
                    <a:pt x="329632" y="12244"/>
                    <a:pt x="326341" y="28371"/>
                  </a:cubicBezTo>
                  <a:lnTo>
                    <a:pt x="247772" y="28371"/>
                  </a:lnTo>
                  <a:cubicBezTo>
                    <a:pt x="228256" y="28371"/>
                    <a:pt x="212385" y="44243"/>
                    <a:pt x="212385" y="63759"/>
                  </a:cubicBezTo>
                  <a:lnTo>
                    <a:pt x="212385" y="128172"/>
                  </a:lnTo>
                  <a:cubicBezTo>
                    <a:pt x="198540" y="130994"/>
                    <a:pt x="187614" y="141920"/>
                    <a:pt x="184792" y="155765"/>
                  </a:cubicBezTo>
                  <a:lnTo>
                    <a:pt x="106223" y="155765"/>
                  </a:lnTo>
                  <a:cubicBezTo>
                    <a:pt x="86707" y="155765"/>
                    <a:pt x="70836" y="171637"/>
                    <a:pt x="70836" y="191153"/>
                  </a:cubicBezTo>
                  <a:lnTo>
                    <a:pt x="70836" y="255566"/>
                  </a:lnTo>
                  <a:cubicBezTo>
                    <a:pt x="54708" y="258857"/>
                    <a:pt x="42526" y="273154"/>
                    <a:pt x="42526" y="290237"/>
                  </a:cubicBezTo>
                  <a:cubicBezTo>
                    <a:pt x="42526" y="298235"/>
                    <a:pt x="45295" y="305542"/>
                    <a:pt x="49789" y="311469"/>
                  </a:cubicBezTo>
                  <a:lnTo>
                    <a:pt x="21294" y="311469"/>
                  </a:lnTo>
                  <a:cubicBezTo>
                    <a:pt x="9590" y="311469"/>
                    <a:pt x="62" y="320997"/>
                    <a:pt x="62" y="332702"/>
                  </a:cubicBezTo>
                  <a:lnTo>
                    <a:pt x="62" y="389321"/>
                  </a:lnTo>
                  <a:cubicBezTo>
                    <a:pt x="62" y="401026"/>
                    <a:pt x="9590" y="410554"/>
                    <a:pt x="21294" y="410554"/>
                  </a:cubicBezTo>
                  <a:lnTo>
                    <a:pt x="134533" y="410554"/>
                  </a:lnTo>
                  <a:cubicBezTo>
                    <a:pt x="146237" y="410554"/>
                    <a:pt x="155765" y="401026"/>
                    <a:pt x="155765" y="389321"/>
                  </a:cubicBezTo>
                  <a:lnTo>
                    <a:pt x="155765" y="332702"/>
                  </a:lnTo>
                  <a:cubicBezTo>
                    <a:pt x="155765" y="320997"/>
                    <a:pt x="146237" y="311469"/>
                    <a:pt x="134533" y="311469"/>
                  </a:cubicBezTo>
                  <a:lnTo>
                    <a:pt x="106038" y="311469"/>
                  </a:lnTo>
                  <a:cubicBezTo>
                    <a:pt x="110532" y="305542"/>
                    <a:pt x="113301" y="298235"/>
                    <a:pt x="113301" y="290237"/>
                  </a:cubicBezTo>
                  <a:cubicBezTo>
                    <a:pt x="113301" y="273154"/>
                    <a:pt x="101119" y="258857"/>
                    <a:pt x="84991" y="255566"/>
                  </a:cubicBezTo>
                  <a:lnTo>
                    <a:pt x="84991" y="191153"/>
                  </a:lnTo>
                  <a:cubicBezTo>
                    <a:pt x="84991" y="179448"/>
                    <a:pt x="94519" y="169920"/>
                    <a:pt x="106223" y="169920"/>
                  </a:cubicBezTo>
                  <a:lnTo>
                    <a:pt x="184792" y="169920"/>
                  </a:lnTo>
                  <a:cubicBezTo>
                    <a:pt x="185871" y="175175"/>
                    <a:pt x="188207" y="179944"/>
                    <a:pt x="191330" y="184075"/>
                  </a:cubicBezTo>
                  <a:lnTo>
                    <a:pt x="162843" y="184075"/>
                  </a:lnTo>
                  <a:cubicBezTo>
                    <a:pt x="151139" y="184075"/>
                    <a:pt x="141611" y="193603"/>
                    <a:pt x="141611" y="205308"/>
                  </a:cubicBezTo>
                  <a:lnTo>
                    <a:pt x="141611" y="261927"/>
                  </a:lnTo>
                  <a:cubicBezTo>
                    <a:pt x="141611" y="273632"/>
                    <a:pt x="151139" y="283160"/>
                    <a:pt x="162843" y="283160"/>
                  </a:cubicBezTo>
                  <a:lnTo>
                    <a:pt x="218613" y="283160"/>
                  </a:lnTo>
                  <a:cubicBezTo>
                    <a:pt x="218171" y="284416"/>
                    <a:pt x="217693" y="285654"/>
                    <a:pt x="217295" y="286928"/>
                  </a:cubicBezTo>
                  <a:lnTo>
                    <a:pt x="198230" y="291829"/>
                  </a:lnTo>
                  <a:lnTo>
                    <a:pt x="198230" y="345273"/>
                  </a:lnTo>
                  <a:lnTo>
                    <a:pt x="217295" y="350174"/>
                  </a:lnTo>
                  <a:cubicBezTo>
                    <a:pt x="219197" y="356287"/>
                    <a:pt x="221639" y="362188"/>
                    <a:pt x="224585" y="367815"/>
                  </a:cubicBezTo>
                  <a:lnTo>
                    <a:pt x="214570" y="384739"/>
                  </a:lnTo>
                  <a:lnTo>
                    <a:pt x="252364" y="422532"/>
                  </a:lnTo>
                  <a:lnTo>
                    <a:pt x="269288" y="412527"/>
                  </a:lnTo>
                  <a:cubicBezTo>
                    <a:pt x="274914" y="415473"/>
                    <a:pt x="280824" y="417923"/>
                    <a:pt x="286928" y="419816"/>
                  </a:cubicBezTo>
                  <a:lnTo>
                    <a:pt x="291821" y="438872"/>
                  </a:lnTo>
                  <a:lnTo>
                    <a:pt x="345273" y="438872"/>
                  </a:lnTo>
                  <a:lnTo>
                    <a:pt x="350165" y="419816"/>
                  </a:lnTo>
                  <a:cubicBezTo>
                    <a:pt x="356270" y="417914"/>
                    <a:pt x="362179" y="415473"/>
                    <a:pt x="367806" y="412527"/>
                  </a:cubicBezTo>
                  <a:lnTo>
                    <a:pt x="384730" y="422532"/>
                  </a:lnTo>
                  <a:lnTo>
                    <a:pt x="422523" y="384739"/>
                  </a:lnTo>
                  <a:lnTo>
                    <a:pt x="412509" y="367815"/>
                  </a:lnTo>
                  <a:cubicBezTo>
                    <a:pt x="415455" y="362197"/>
                    <a:pt x="417897" y="356296"/>
                    <a:pt x="419799" y="350174"/>
                  </a:cubicBezTo>
                  <a:lnTo>
                    <a:pt x="438864" y="345264"/>
                  </a:lnTo>
                  <a:lnTo>
                    <a:pt x="438864" y="291821"/>
                  </a:lnTo>
                  <a:lnTo>
                    <a:pt x="419799" y="286920"/>
                  </a:lnTo>
                  <a:cubicBezTo>
                    <a:pt x="417897" y="280806"/>
                    <a:pt x="415455" y="274906"/>
                    <a:pt x="412509" y="269279"/>
                  </a:cubicBezTo>
                  <a:lnTo>
                    <a:pt x="422523" y="252355"/>
                  </a:lnTo>
                  <a:lnTo>
                    <a:pt x="384730" y="214561"/>
                  </a:lnTo>
                  <a:lnTo>
                    <a:pt x="367806" y="224576"/>
                  </a:lnTo>
                  <a:cubicBezTo>
                    <a:pt x="362188" y="221621"/>
                    <a:pt x="356279" y="219188"/>
                    <a:pt x="350165" y="217286"/>
                  </a:cubicBezTo>
                  <a:lnTo>
                    <a:pt x="345273" y="198230"/>
                  </a:lnTo>
                  <a:lnTo>
                    <a:pt x="296014" y="198230"/>
                  </a:lnTo>
                  <a:cubicBezTo>
                    <a:pt x="293086" y="190012"/>
                    <a:pt x="285301" y="184075"/>
                    <a:pt x="276082" y="184075"/>
                  </a:cubicBezTo>
                  <a:lnTo>
                    <a:pt x="247587" y="184075"/>
                  </a:lnTo>
                  <a:cubicBezTo>
                    <a:pt x="252081" y="178148"/>
                    <a:pt x="254850" y="170840"/>
                    <a:pt x="254850" y="162843"/>
                  </a:cubicBezTo>
                  <a:cubicBezTo>
                    <a:pt x="254850" y="145760"/>
                    <a:pt x="242668" y="131463"/>
                    <a:pt x="226540" y="128172"/>
                  </a:cubicBezTo>
                  <a:lnTo>
                    <a:pt x="226540" y="63759"/>
                  </a:lnTo>
                  <a:cubicBezTo>
                    <a:pt x="226540" y="52054"/>
                    <a:pt x="236068" y="42526"/>
                    <a:pt x="247772" y="42526"/>
                  </a:cubicBezTo>
                  <a:lnTo>
                    <a:pt x="326341" y="42526"/>
                  </a:lnTo>
                  <a:cubicBezTo>
                    <a:pt x="327420" y="47781"/>
                    <a:pt x="329756" y="52550"/>
                    <a:pt x="332879" y="56681"/>
                  </a:cubicBezTo>
                  <a:lnTo>
                    <a:pt x="304392" y="56681"/>
                  </a:lnTo>
                  <a:close/>
                  <a:moveTo>
                    <a:pt x="141611" y="332702"/>
                  </a:moveTo>
                  <a:lnTo>
                    <a:pt x="141611" y="389321"/>
                  </a:lnTo>
                  <a:cubicBezTo>
                    <a:pt x="141611" y="393232"/>
                    <a:pt x="138435" y="396399"/>
                    <a:pt x="134533" y="396399"/>
                  </a:cubicBezTo>
                  <a:lnTo>
                    <a:pt x="21294" y="396399"/>
                  </a:lnTo>
                  <a:cubicBezTo>
                    <a:pt x="17392" y="396399"/>
                    <a:pt x="14216" y="393232"/>
                    <a:pt x="14216" y="389321"/>
                  </a:cubicBezTo>
                  <a:lnTo>
                    <a:pt x="14216" y="332702"/>
                  </a:lnTo>
                  <a:cubicBezTo>
                    <a:pt x="14216" y="328791"/>
                    <a:pt x="17392" y="325624"/>
                    <a:pt x="21294" y="325624"/>
                  </a:cubicBezTo>
                  <a:lnTo>
                    <a:pt x="134533" y="325624"/>
                  </a:lnTo>
                  <a:cubicBezTo>
                    <a:pt x="138435" y="325624"/>
                    <a:pt x="141611" y="328791"/>
                    <a:pt x="141611" y="332702"/>
                  </a:cubicBezTo>
                  <a:close/>
                  <a:moveTo>
                    <a:pt x="99146" y="290237"/>
                  </a:moveTo>
                  <a:cubicBezTo>
                    <a:pt x="99146" y="301941"/>
                    <a:pt x="89618" y="311469"/>
                    <a:pt x="77914" y="311469"/>
                  </a:cubicBezTo>
                  <a:cubicBezTo>
                    <a:pt x="66209" y="311469"/>
                    <a:pt x="56681" y="301941"/>
                    <a:pt x="56681" y="290237"/>
                  </a:cubicBezTo>
                  <a:cubicBezTo>
                    <a:pt x="56681" y="278533"/>
                    <a:pt x="66209" y="269005"/>
                    <a:pt x="77914" y="269005"/>
                  </a:cubicBezTo>
                  <a:cubicBezTo>
                    <a:pt x="89618" y="269005"/>
                    <a:pt x="99146" y="278533"/>
                    <a:pt x="99146" y="290237"/>
                  </a:cubicBezTo>
                  <a:close/>
                  <a:moveTo>
                    <a:pt x="338488" y="228734"/>
                  </a:moveTo>
                  <a:lnTo>
                    <a:pt x="342469" y="229804"/>
                  </a:lnTo>
                  <a:cubicBezTo>
                    <a:pt x="350183" y="231875"/>
                    <a:pt x="357561" y="234927"/>
                    <a:pt x="364391" y="238864"/>
                  </a:cubicBezTo>
                  <a:lnTo>
                    <a:pt x="367974" y="240934"/>
                  </a:lnTo>
                  <a:lnTo>
                    <a:pt x="382474" y="232352"/>
                  </a:lnTo>
                  <a:lnTo>
                    <a:pt x="404741" y="254620"/>
                  </a:lnTo>
                  <a:lnTo>
                    <a:pt x="396160" y="269137"/>
                  </a:lnTo>
                  <a:lnTo>
                    <a:pt x="398230" y="272720"/>
                  </a:lnTo>
                  <a:cubicBezTo>
                    <a:pt x="402167" y="279532"/>
                    <a:pt x="405219" y="286911"/>
                    <a:pt x="407289" y="294643"/>
                  </a:cubicBezTo>
                  <a:lnTo>
                    <a:pt x="408369" y="298624"/>
                  </a:lnTo>
                  <a:lnTo>
                    <a:pt x="424709" y="302800"/>
                  </a:lnTo>
                  <a:lnTo>
                    <a:pt x="424709" y="334285"/>
                  </a:lnTo>
                  <a:lnTo>
                    <a:pt x="408369" y="338479"/>
                  </a:lnTo>
                  <a:lnTo>
                    <a:pt x="407289" y="342460"/>
                  </a:lnTo>
                  <a:cubicBezTo>
                    <a:pt x="405219" y="350192"/>
                    <a:pt x="402158" y="357561"/>
                    <a:pt x="398230" y="364382"/>
                  </a:cubicBezTo>
                  <a:lnTo>
                    <a:pt x="396160" y="367965"/>
                  </a:lnTo>
                  <a:lnTo>
                    <a:pt x="404741" y="382483"/>
                  </a:lnTo>
                  <a:lnTo>
                    <a:pt x="382474" y="404741"/>
                  </a:lnTo>
                  <a:lnTo>
                    <a:pt x="367974" y="396160"/>
                  </a:lnTo>
                  <a:lnTo>
                    <a:pt x="364391" y="398230"/>
                  </a:lnTo>
                  <a:cubicBezTo>
                    <a:pt x="357552" y="402176"/>
                    <a:pt x="350183" y="405219"/>
                    <a:pt x="342469" y="407289"/>
                  </a:cubicBezTo>
                  <a:lnTo>
                    <a:pt x="338479" y="408360"/>
                  </a:lnTo>
                  <a:lnTo>
                    <a:pt x="334285" y="424709"/>
                  </a:lnTo>
                  <a:lnTo>
                    <a:pt x="302808" y="424709"/>
                  </a:lnTo>
                  <a:lnTo>
                    <a:pt x="298615" y="408360"/>
                  </a:lnTo>
                  <a:lnTo>
                    <a:pt x="294625" y="407289"/>
                  </a:lnTo>
                  <a:cubicBezTo>
                    <a:pt x="286920" y="405219"/>
                    <a:pt x="279541" y="402167"/>
                    <a:pt x="272703" y="398230"/>
                  </a:cubicBezTo>
                  <a:lnTo>
                    <a:pt x="269120" y="396160"/>
                  </a:lnTo>
                  <a:lnTo>
                    <a:pt x="254620" y="404741"/>
                  </a:lnTo>
                  <a:lnTo>
                    <a:pt x="232352" y="382483"/>
                  </a:lnTo>
                  <a:lnTo>
                    <a:pt x="240934" y="367965"/>
                  </a:lnTo>
                  <a:lnTo>
                    <a:pt x="238864" y="364382"/>
                  </a:lnTo>
                  <a:cubicBezTo>
                    <a:pt x="234927" y="357570"/>
                    <a:pt x="231875" y="350192"/>
                    <a:pt x="229804" y="342460"/>
                  </a:cubicBezTo>
                  <a:lnTo>
                    <a:pt x="228725" y="338479"/>
                  </a:lnTo>
                  <a:lnTo>
                    <a:pt x="212385" y="334294"/>
                  </a:lnTo>
                  <a:lnTo>
                    <a:pt x="212385" y="302808"/>
                  </a:lnTo>
                  <a:lnTo>
                    <a:pt x="228725" y="298615"/>
                  </a:lnTo>
                  <a:lnTo>
                    <a:pt x="229804" y="294634"/>
                  </a:lnTo>
                  <a:cubicBezTo>
                    <a:pt x="230857" y="290706"/>
                    <a:pt x="232255" y="286902"/>
                    <a:pt x="233803" y="283177"/>
                  </a:cubicBezTo>
                  <a:lnTo>
                    <a:pt x="249206" y="283177"/>
                  </a:lnTo>
                  <a:cubicBezTo>
                    <a:pt x="243623" y="294041"/>
                    <a:pt x="240695" y="306064"/>
                    <a:pt x="240695" y="318547"/>
                  </a:cubicBezTo>
                  <a:cubicBezTo>
                    <a:pt x="240695" y="361472"/>
                    <a:pt x="275622" y="396399"/>
                    <a:pt x="318547" y="396399"/>
                  </a:cubicBezTo>
                  <a:cubicBezTo>
                    <a:pt x="361472" y="396399"/>
                    <a:pt x="396399" y="361472"/>
                    <a:pt x="396399" y="318547"/>
                  </a:cubicBezTo>
                  <a:cubicBezTo>
                    <a:pt x="396399" y="275622"/>
                    <a:pt x="361472" y="240695"/>
                    <a:pt x="318547" y="240695"/>
                  </a:cubicBezTo>
                  <a:cubicBezTo>
                    <a:pt x="311275" y="240695"/>
                    <a:pt x="304188" y="241765"/>
                    <a:pt x="297315" y="243712"/>
                  </a:cubicBezTo>
                  <a:lnTo>
                    <a:pt x="297315" y="212385"/>
                  </a:lnTo>
                  <a:lnTo>
                    <a:pt x="334285" y="212385"/>
                  </a:lnTo>
                  <a:lnTo>
                    <a:pt x="338488" y="228734"/>
                  </a:lnTo>
                  <a:close/>
                  <a:moveTo>
                    <a:pt x="297315" y="261927"/>
                  </a:moveTo>
                  <a:lnTo>
                    <a:pt x="297315" y="258548"/>
                  </a:lnTo>
                  <a:cubicBezTo>
                    <a:pt x="304109" y="256141"/>
                    <a:pt x="311222" y="254850"/>
                    <a:pt x="318547" y="254850"/>
                  </a:cubicBezTo>
                  <a:cubicBezTo>
                    <a:pt x="353669" y="254850"/>
                    <a:pt x="382244" y="283425"/>
                    <a:pt x="382244" y="318547"/>
                  </a:cubicBezTo>
                  <a:cubicBezTo>
                    <a:pt x="382244" y="353669"/>
                    <a:pt x="353669" y="382244"/>
                    <a:pt x="318547" y="382244"/>
                  </a:cubicBezTo>
                  <a:cubicBezTo>
                    <a:pt x="283425" y="382244"/>
                    <a:pt x="254850" y="353669"/>
                    <a:pt x="254850" y="318547"/>
                  </a:cubicBezTo>
                  <a:cubicBezTo>
                    <a:pt x="254850" y="305790"/>
                    <a:pt x="258592" y="293643"/>
                    <a:pt x="265625" y="283160"/>
                  </a:cubicBezTo>
                  <a:lnTo>
                    <a:pt x="276082" y="283160"/>
                  </a:lnTo>
                  <a:cubicBezTo>
                    <a:pt x="287787" y="283160"/>
                    <a:pt x="297315" y="273632"/>
                    <a:pt x="297315" y="261927"/>
                  </a:cubicBezTo>
                  <a:close/>
                  <a:moveTo>
                    <a:pt x="283160" y="205308"/>
                  </a:moveTo>
                  <a:lnTo>
                    <a:pt x="283160" y="261927"/>
                  </a:lnTo>
                  <a:cubicBezTo>
                    <a:pt x="283160" y="265838"/>
                    <a:pt x="279984" y="269005"/>
                    <a:pt x="276082" y="269005"/>
                  </a:cubicBezTo>
                  <a:lnTo>
                    <a:pt x="162843" y="269005"/>
                  </a:lnTo>
                  <a:cubicBezTo>
                    <a:pt x="158941" y="269005"/>
                    <a:pt x="155765" y="265838"/>
                    <a:pt x="155765" y="261927"/>
                  </a:cubicBezTo>
                  <a:lnTo>
                    <a:pt x="155765" y="205308"/>
                  </a:lnTo>
                  <a:cubicBezTo>
                    <a:pt x="155765" y="201406"/>
                    <a:pt x="158941" y="198230"/>
                    <a:pt x="162843" y="198230"/>
                  </a:cubicBezTo>
                  <a:lnTo>
                    <a:pt x="276082" y="198230"/>
                  </a:lnTo>
                  <a:cubicBezTo>
                    <a:pt x="279984" y="198230"/>
                    <a:pt x="283160" y="201406"/>
                    <a:pt x="283160" y="205308"/>
                  </a:cubicBezTo>
                  <a:close/>
                  <a:moveTo>
                    <a:pt x="240695" y="162843"/>
                  </a:moveTo>
                  <a:cubicBezTo>
                    <a:pt x="240695" y="174547"/>
                    <a:pt x="231167" y="184075"/>
                    <a:pt x="219463" y="184075"/>
                  </a:cubicBezTo>
                  <a:cubicBezTo>
                    <a:pt x="207758" y="184075"/>
                    <a:pt x="198230" y="174547"/>
                    <a:pt x="198230" y="162843"/>
                  </a:cubicBezTo>
                  <a:cubicBezTo>
                    <a:pt x="198230" y="151139"/>
                    <a:pt x="207758" y="141611"/>
                    <a:pt x="219463" y="141611"/>
                  </a:cubicBezTo>
                  <a:cubicBezTo>
                    <a:pt x="231167" y="141611"/>
                    <a:pt x="240695" y="151139"/>
                    <a:pt x="240695" y="162843"/>
                  </a:cubicBezTo>
                  <a:close/>
                  <a:moveTo>
                    <a:pt x="424709" y="77914"/>
                  </a:moveTo>
                  <a:lnTo>
                    <a:pt x="424709" y="134533"/>
                  </a:lnTo>
                  <a:cubicBezTo>
                    <a:pt x="424709" y="138435"/>
                    <a:pt x="421533" y="141611"/>
                    <a:pt x="417631" y="141611"/>
                  </a:cubicBezTo>
                  <a:lnTo>
                    <a:pt x="304392" y="141611"/>
                  </a:lnTo>
                  <a:cubicBezTo>
                    <a:pt x="300491" y="141611"/>
                    <a:pt x="297315" y="138435"/>
                    <a:pt x="297315" y="134533"/>
                  </a:cubicBezTo>
                  <a:lnTo>
                    <a:pt x="297315" y="77914"/>
                  </a:lnTo>
                  <a:cubicBezTo>
                    <a:pt x="297315" y="74012"/>
                    <a:pt x="300491" y="70836"/>
                    <a:pt x="304392" y="70836"/>
                  </a:cubicBezTo>
                  <a:lnTo>
                    <a:pt x="417631" y="70836"/>
                  </a:lnTo>
                  <a:cubicBezTo>
                    <a:pt x="421533" y="70836"/>
                    <a:pt x="424709" y="74012"/>
                    <a:pt x="424709" y="77914"/>
                  </a:cubicBezTo>
                  <a:close/>
                  <a:moveTo>
                    <a:pt x="339779" y="35449"/>
                  </a:moveTo>
                  <a:cubicBezTo>
                    <a:pt x="339779" y="23744"/>
                    <a:pt x="349307" y="14216"/>
                    <a:pt x="361012" y="14216"/>
                  </a:cubicBezTo>
                  <a:cubicBezTo>
                    <a:pt x="372716" y="14216"/>
                    <a:pt x="382244" y="23744"/>
                    <a:pt x="382244" y="35449"/>
                  </a:cubicBezTo>
                  <a:cubicBezTo>
                    <a:pt x="382244" y="47153"/>
                    <a:pt x="372716" y="56681"/>
                    <a:pt x="361012" y="56681"/>
                  </a:cubicBezTo>
                  <a:cubicBezTo>
                    <a:pt x="349307" y="56681"/>
                    <a:pt x="339779" y="47153"/>
                    <a:pt x="339779" y="35449"/>
                  </a:cubicBez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79"/>
            <p:cNvSpPr/>
            <p:nvPr/>
          </p:nvSpPr>
          <p:spPr>
            <a:xfrm flipH="1">
              <a:off x="1302006" y="2714746"/>
              <a:ext cx="74313" cy="10615"/>
            </a:xfrm>
            <a:custGeom>
              <a:rect b="b" l="l" r="r" t="t"/>
              <a:pathLst>
                <a:path extrusionOk="0" h="14154" w="99084">
                  <a:moveTo>
                    <a:pt x="62" y="62"/>
                  </a:moveTo>
                  <a:lnTo>
                    <a:pt x="99146" y="62"/>
                  </a:lnTo>
                  <a:lnTo>
                    <a:pt x="99146" y="14216"/>
                  </a:lnTo>
                  <a:lnTo>
                    <a:pt x="62" y="14216"/>
                  </a:lnTo>
                  <a:lnTo>
                    <a:pt x="62" y="62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79"/>
            <p:cNvSpPr/>
            <p:nvPr/>
          </p:nvSpPr>
          <p:spPr>
            <a:xfrm flipH="1">
              <a:off x="1302006" y="2735978"/>
              <a:ext cx="74313" cy="10615"/>
            </a:xfrm>
            <a:custGeom>
              <a:rect b="b" l="l" r="r" t="t"/>
              <a:pathLst>
                <a:path extrusionOk="0" h="14154" w="99084">
                  <a:moveTo>
                    <a:pt x="62" y="62"/>
                  </a:moveTo>
                  <a:lnTo>
                    <a:pt x="99146" y="62"/>
                  </a:lnTo>
                  <a:lnTo>
                    <a:pt x="99146" y="14216"/>
                  </a:lnTo>
                  <a:lnTo>
                    <a:pt x="62" y="14216"/>
                  </a:lnTo>
                  <a:lnTo>
                    <a:pt x="62" y="62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79"/>
            <p:cNvSpPr/>
            <p:nvPr/>
          </p:nvSpPr>
          <p:spPr>
            <a:xfrm flipH="1">
              <a:off x="1408168" y="2810291"/>
              <a:ext cx="74313" cy="10615"/>
            </a:xfrm>
            <a:custGeom>
              <a:rect b="b" l="l" r="r" t="t"/>
              <a:pathLst>
                <a:path extrusionOk="0" h="14154" w="99084">
                  <a:moveTo>
                    <a:pt x="62" y="62"/>
                  </a:moveTo>
                  <a:lnTo>
                    <a:pt x="99146" y="62"/>
                  </a:lnTo>
                  <a:lnTo>
                    <a:pt x="99146" y="14216"/>
                  </a:lnTo>
                  <a:lnTo>
                    <a:pt x="62" y="14216"/>
                  </a:lnTo>
                  <a:lnTo>
                    <a:pt x="62" y="62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79"/>
            <p:cNvSpPr/>
            <p:nvPr/>
          </p:nvSpPr>
          <p:spPr>
            <a:xfrm flipH="1">
              <a:off x="1408168" y="2831524"/>
              <a:ext cx="74313" cy="10615"/>
            </a:xfrm>
            <a:custGeom>
              <a:rect b="b" l="l" r="r" t="t"/>
              <a:pathLst>
                <a:path extrusionOk="0" h="14154" w="99084">
                  <a:moveTo>
                    <a:pt x="62" y="62"/>
                  </a:moveTo>
                  <a:lnTo>
                    <a:pt x="99146" y="62"/>
                  </a:lnTo>
                  <a:lnTo>
                    <a:pt x="99146" y="14216"/>
                  </a:lnTo>
                  <a:lnTo>
                    <a:pt x="62" y="14216"/>
                  </a:lnTo>
                  <a:lnTo>
                    <a:pt x="62" y="62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79"/>
            <p:cNvSpPr/>
            <p:nvPr/>
          </p:nvSpPr>
          <p:spPr>
            <a:xfrm flipH="1">
              <a:off x="1514330" y="2905837"/>
              <a:ext cx="74313" cy="10615"/>
            </a:xfrm>
            <a:custGeom>
              <a:rect b="b" l="l" r="r" t="t"/>
              <a:pathLst>
                <a:path extrusionOk="0" h="14154" w="99084">
                  <a:moveTo>
                    <a:pt x="62" y="62"/>
                  </a:moveTo>
                  <a:lnTo>
                    <a:pt x="99146" y="62"/>
                  </a:lnTo>
                  <a:lnTo>
                    <a:pt x="99146" y="14216"/>
                  </a:lnTo>
                  <a:lnTo>
                    <a:pt x="62" y="14216"/>
                  </a:lnTo>
                  <a:lnTo>
                    <a:pt x="62" y="62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79"/>
            <p:cNvSpPr/>
            <p:nvPr/>
          </p:nvSpPr>
          <p:spPr>
            <a:xfrm flipH="1">
              <a:off x="1514330" y="2927069"/>
              <a:ext cx="74313" cy="10615"/>
            </a:xfrm>
            <a:custGeom>
              <a:rect b="b" l="l" r="r" t="t"/>
              <a:pathLst>
                <a:path extrusionOk="0" h="14154" w="99084">
                  <a:moveTo>
                    <a:pt x="62" y="62"/>
                  </a:moveTo>
                  <a:lnTo>
                    <a:pt x="99146" y="62"/>
                  </a:lnTo>
                  <a:lnTo>
                    <a:pt x="99146" y="14216"/>
                  </a:lnTo>
                  <a:lnTo>
                    <a:pt x="62" y="14216"/>
                  </a:lnTo>
                  <a:lnTo>
                    <a:pt x="62" y="62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79"/>
            <p:cNvSpPr/>
            <p:nvPr/>
          </p:nvSpPr>
          <p:spPr>
            <a:xfrm flipH="1">
              <a:off x="1344470" y="2863373"/>
              <a:ext cx="53081" cy="53081"/>
            </a:xfrm>
            <a:custGeom>
              <a:rect b="b" l="l" r="r" t="t"/>
              <a:pathLst>
                <a:path extrusionOk="0" h="70774" w="70774">
                  <a:moveTo>
                    <a:pt x="35449" y="70836"/>
                  </a:moveTo>
                  <a:cubicBezTo>
                    <a:pt x="54965" y="70836"/>
                    <a:pt x="70836" y="54965"/>
                    <a:pt x="70836" y="35449"/>
                  </a:cubicBezTo>
                  <a:cubicBezTo>
                    <a:pt x="70836" y="15933"/>
                    <a:pt x="54965" y="62"/>
                    <a:pt x="35449" y="62"/>
                  </a:cubicBezTo>
                  <a:cubicBezTo>
                    <a:pt x="15933" y="62"/>
                    <a:pt x="62" y="15933"/>
                    <a:pt x="62" y="35449"/>
                  </a:cubicBezTo>
                  <a:cubicBezTo>
                    <a:pt x="62" y="54965"/>
                    <a:pt x="15933" y="70836"/>
                    <a:pt x="35449" y="70836"/>
                  </a:cubicBezTo>
                  <a:close/>
                  <a:moveTo>
                    <a:pt x="35449" y="14216"/>
                  </a:moveTo>
                  <a:cubicBezTo>
                    <a:pt x="47153" y="14216"/>
                    <a:pt x="56681" y="23744"/>
                    <a:pt x="56681" y="35449"/>
                  </a:cubicBezTo>
                  <a:cubicBezTo>
                    <a:pt x="56681" y="47153"/>
                    <a:pt x="47153" y="56681"/>
                    <a:pt x="35449" y="56681"/>
                  </a:cubicBezTo>
                  <a:cubicBezTo>
                    <a:pt x="23744" y="56681"/>
                    <a:pt x="14216" y="47153"/>
                    <a:pt x="14216" y="35449"/>
                  </a:cubicBezTo>
                  <a:cubicBezTo>
                    <a:pt x="14216" y="23744"/>
                    <a:pt x="23744" y="14216"/>
                    <a:pt x="35449" y="14216"/>
                  </a:cubicBez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3" name="Google Shape;1103;p79"/>
          <p:cNvGrpSpPr/>
          <p:nvPr/>
        </p:nvGrpSpPr>
        <p:grpSpPr>
          <a:xfrm>
            <a:off x="457195" y="3638116"/>
            <a:ext cx="329111" cy="354634"/>
            <a:chOff x="2977000" y="4018297"/>
            <a:chExt cx="350044" cy="377190"/>
          </a:xfrm>
        </p:grpSpPr>
        <p:sp>
          <p:nvSpPr>
            <p:cNvPr id="1104" name="Google Shape;1104;p79"/>
            <p:cNvSpPr/>
            <p:nvPr/>
          </p:nvSpPr>
          <p:spPr>
            <a:xfrm>
              <a:off x="2977000" y="4067803"/>
              <a:ext cx="350044" cy="278606"/>
            </a:xfrm>
            <a:custGeom>
              <a:rect b="b" l="l" r="r" t="t"/>
              <a:pathLst>
                <a:path extrusionOk="0" h="371475" w="466725">
                  <a:moveTo>
                    <a:pt x="443675" y="7144"/>
                  </a:moveTo>
                  <a:lnTo>
                    <a:pt x="435483" y="7144"/>
                  </a:lnTo>
                  <a:lnTo>
                    <a:pt x="435483" y="23622"/>
                  </a:lnTo>
                  <a:lnTo>
                    <a:pt x="443675" y="23622"/>
                  </a:lnTo>
                  <a:cubicBezTo>
                    <a:pt x="448247" y="23622"/>
                    <a:pt x="451866" y="27337"/>
                    <a:pt x="451866" y="31909"/>
                  </a:cubicBezTo>
                  <a:lnTo>
                    <a:pt x="451866" y="271367"/>
                  </a:lnTo>
                  <a:lnTo>
                    <a:pt x="23622" y="271367"/>
                  </a:lnTo>
                  <a:lnTo>
                    <a:pt x="23622" y="31909"/>
                  </a:lnTo>
                  <a:cubicBezTo>
                    <a:pt x="23622" y="27337"/>
                    <a:pt x="27337" y="23622"/>
                    <a:pt x="31814" y="23622"/>
                  </a:cubicBezTo>
                  <a:lnTo>
                    <a:pt x="40005" y="23622"/>
                  </a:lnTo>
                  <a:lnTo>
                    <a:pt x="40005" y="7144"/>
                  </a:lnTo>
                  <a:lnTo>
                    <a:pt x="31814" y="7144"/>
                  </a:lnTo>
                  <a:cubicBezTo>
                    <a:pt x="18193" y="7239"/>
                    <a:pt x="7144" y="18288"/>
                    <a:pt x="7144" y="31909"/>
                  </a:cubicBezTo>
                  <a:lnTo>
                    <a:pt x="7144" y="345948"/>
                  </a:lnTo>
                  <a:cubicBezTo>
                    <a:pt x="7144" y="359664"/>
                    <a:pt x="18193" y="370713"/>
                    <a:pt x="31814" y="370713"/>
                  </a:cubicBezTo>
                  <a:lnTo>
                    <a:pt x="443675" y="370713"/>
                  </a:lnTo>
                  <a:cubicBezTo>
                    <a:pt x="457295" y="370713"/>
                    <a:pt x="468344" y="359664"/>
                    <a:pt x="468344" y="345948"/>
                  </a:cubicBezTo>
                  <a:lnTo>
                    <a:pt x="468344" y="31909"/>
                  </a:lnTo>
                  <a:cubicBezTo>
                    <a:pt x="468344" y="18288"/>
                    <a:pt x="457391" y="7239"/>
                    <a:pt x="443675" y="7144"/>
                  </a:cubicBezTo>
                  <a:lnTo>
                    <a:pt x="443675" y="7144"/>
                  </a:lnTo>
                  <a:close/>
                  <a:moveTo>
                    <a:pt x="443675" y="354235"/>
                  </a:moveTo>
                  <a:lnTo>
                    <a:pt x="31814" y="354235"/>
                  </a:lnTo>
                  <a:cubicBezTo>
                    <a:pt x="27241" y="354235"/>
                    <a:pt x="23622" y="350520"/>
                    <a:pt x="23622" y="345948"/>
                  </a:cubicBezTo>
                  <a:lnTo>
                    <a:pt x="23622" y="287846"/>
                  </a:lnTo>
                  <a:lnTo>
                    <a:pt x="451961" y="287846"/>
                  </a:lnTo>
                  <a:lnTo>
                    <a:pt x="451961" y="345948"/>
                  </a:lnTo>
                  <a:cubicBezTo>
                    <a:pt x="451961" y="350520"/>
                    <a:pt x="448247" y="354235"/>
                    <a:pt x="443675" y="354235"/>
                  </a:cubicBezTo>
                  <a:lnTo>
                    <a:pt x="443675" y="354235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79"/>
            <p:cNvSpPr/>
            <p:nvPr/>
          </p:nvSpPr>
          <p:spPr>
            <a:xfrm>
              <a:off x="3088228" y="4352624"/>
              <a:ext cx="128588" cy="42863"/>
            </a:xfrm>
            <a:custGeom>
              <a:rect b="b" l="l" r="r" t="t"/>
              <a:pathLst>
                <a:path extrusionOk="0" h="57150" w="171450">
                  <a:moveTo>
                    <a:pt x="147161" y="7144"/>
                  </a:moveTo>
                  <a:lnTo>
                    <a:pt x="130683" y="7144"/>
                  </a:lnTo>
                  <a:lnTo>
                    <a:pt x="130683" y="40196"/>
                  </a:lnTo>
                  <a:lnTo>
                    <a:pt x="48292" y="40196"/>
                  </a:lnTo>
                  <a:lnTo>
                    <a:pt x="48292" y="7144"/>
                  </a:lnTo>
                  <a:lnTo>
                    <a:pt x="31814" y="7144"/>
                  </a:lnTo>
                  <a:lnTo>
                    <a:pt x="31814" y="40196"/>
                  </a:lnTo>
                  <a:lnTo>
                    <a:pt x="7144" y="40196"/>
                  </a:lnTo>
                  <a:lnTo>
                    <a:pt x="7144" y="56674"/>
                  </a:lnTo>
                  <a:lnTo>
                    <a:pt x="171831" y="56674"/>
                  </a:lnTo>
                  <a:lnTo>
                    <a:pt x="171831" y="40196"/>
                  </a:lnTo>
                  <a:lnTo>
                    <a:pt x="147161" y="40196"/>
                  </a:lnTo>
                  <a:lnTo>
                    <a:pt x="147161" y="7144"/>
                  </a:lnTo>
                  <a:lnTo>
                    <a:pt x="147161" y="714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79"/>
            <p:cNvSpPr/>
            <p:nvPr/>
          </p:nvSpPr>
          <p:spPr>
            <a:xfrm>
              <a:off x="3137591" y="4290760"/>
              <a:ext cx="28575" cy="28575"/>
            </a:xfrm>
            <a:custGeom>
              <a:rect b="b" l="l" r="r" t="t"/>
              <a:pathLst>
                <a:path extrusionOk="0" h="38100" w="38100">
                  <a:moveTo>
                    <a:pt x="40100" y="23622"/>
                  </a:moveTo>
                  <a:cubicBezTo>
                    <a:pt x="40100" y="32766"/>
                    <a:pt x="32766" y="40100"/>
                    <a:pt x="23622" y="40100"/>
                  </a:cubicBezTo>
                  <a:cubicBezTo>
                    <a:pt x="14478" y="40100"/>
                    <a:pt x="7144" y="32671"/>
                    <a:pt x="7144" y="23622"/>
                  </a:cubicBezTo>
                  <a:cubicBezTo>
                    <a:pt x="7144" y="14478"/>
                    <a:pt x="14478" y="7144"/>
                    <a:pt x="23622" y="7144"/>
                  </a:cubicBezTo>
                  <a:cubicBezTo>
                    <a:pt x="32766" y="7144"/>
                    <a:pt x="40100" y="14478"/>
                    <a:pt x="40100" y="23622"/>
                  </a:cubicBezTo>
                  <a:lnTo>
                    <a:pt x="40100" y="23622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79"/>
            <p:cNvSpPr/>
            <p:nvPr/>
          </p:nvSpPr>
          <p:spPr>
            <a:xfrm>
              <a:off x="3014076" y="4018297"/>
              <a:ext cx="192881" cy="242888"/>
            </a:xfrm>
            <a:custGeom>
              <a:rect b="b" l="l" r="r" t="t"/>
              <a:pathLst>
                <a:path extrusionOk="0" h="323850" w="257175">
                  <a:moveTo>
                    <a:pt x="31814" y="320897"/>
                  </a:moveTo>
                  <a:lnTo>
                    <a:pt x="229457" y="320897"/>
                  </a:lnTo>
                  <a:cubicBezTo>
                    <a:pt x="243078" y="320897"/>
                    <a:pt x="254127" y="309848"/>
                    <a:pt x="254127" y="296132"/>
                  </a:cubicBezTo>
                  <a:lnTo>
                    <a:pt x="254127" y="31909"/>
                  </a:lnTo>
                  <a:cubicBezTo>
                    <a:pt x="254127" y="18193"/>
                    <a:pt x="243078" y="7144"/>
                    <a:pt x="229457" y="7144"/>
                  </a:cubicBezTo>
                  <a:lnTo>
                    <a:pt x="31814" y="7144"/>
                  </a:lnTo>
                  <a:cubicBezTo>
                    <a:pt x="18193" y="7144"/>
                    <a:pt x="7144" y="18193"/>
                    <a:pt x="7144" y="31909"/>
                  </a:cubicBezTo>
                  <a:lnTo>
                    <a:pt x="7144" y="296132"/>
                  </a:lnTo>
                  <a:cubicBezTo>
                    <a:pt x="7144" y="309753"/>
                    <a:pt x="18193" y="320802"/>
                    <a:pt x="31814" y="320897"/>
                  </a:cubicBezTo>
                  <a:lnTo>
                    <a:pt x="31814" y="320897"/>
                  </a:lnTo>
                  <a:close/>
                  <a:moveTo>
                    <a:pt x="23622" y="31909"/>
                  </a:moveTo>
                  <a:cubicBezTo>
                    <a:pt x="23622" y="27337"/>
                    <a:pt x="27337" y="23622"/>
                    <a:pt x="31814" y="23622"/>
                  </a:cubicBezTo>
                  <a:lnTo>
                    <a:pt x="229457" y="23622"/>
                  </a:lnTo>
                  <a:cubicBezTo>
                    <a:pt x="234029" y="23622"/>
                    <a:pt x="237649" y="27337"/>
                    <a:pt x="237649" y="31909"/>
                  </a:cubicBezTo>
                  <a:lnTo>
                    <a:pt x="237649" y="296132"/>
                  </a:lnTo>
                  <a:cubicBezTo>
                    <a:pt x="237649" y="300704"/>
                    <a:pt x="233934" y="304419"/>
                    <a:pt x="229457" y="304419"/>
                  </a:cubicBezTo>
                  <a:lnTo>
                    <a:pt x="31814" y="304419"/>
                  </a:lnTo>
                  <a:cubicBezTo>
                    <a:pt x="27242" y="304419"/>
                    <a:pt x="23622" y="300704"/>
                    <a:pt x="23622" y="296132"/>
                  </a:cubicBezTo>
                  <a:lnTo>
                    <a:pt x="23622" y="31909"/>
                  </a:lnTo>
                  <a:lnTo>
                    <a:pt x="23622" y="31909"/>
                  </a:lnTo>
                  <a:lnTo>
                    <a:pt x="23622" y="31909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79"/>
            <p:cNvSpPr/>
            <p:nvPr/>
          </p:nvSpPr>
          <p:spPr>
            <a:xfrm>
              <a:off x="3211815" y="4036871"/>
              <a:ext cx="78581" cy="178594"/>
            </a:xfrm>
            <a:custGeom>
              <a:rect b="b" l="l" r="r" t="t"/>
              <a:pathLst>
                <a:path extrusionOk="0" h="238125" w="104775">
                  <a:moveTo>
                    <a:pt x="105918" y="213551"/>
                  </a:moveTo>
                  <a:lnTo>
                    <a:pt x="105918" y="31909"/>
                  </a:lnTo>
                  <a:cubicBezTo>
                    <a:pt x="105918" y="18193"/>
                    <a:pt x="94869" y="7144"/>
                    <a:pt x="81248" y="7144"/>
                  </a:cubicBezTo>
                  <a:lnTo>
                    <a:pt x="7144" y="7144"/>
                  </a:lnTo>
                  <a:lnTo>
                    <a:pt x="7144" y="23622"/>
                  </a:lnTo>
                  <a:lnTo>
                    <a:pt x="81248" y="23622"/>
                  </a:lnTo>
                  <a:cubicBezTo>
                    <a:pt x="85820" y="23622"/>
                    <a:pt x="89440" y="27337"/>
                    <a:pt x="89440" y="31909"/>
                  </a:cubicBezTo>
                  <a:lnTo>
                    <a:pt x="89440" y="213551"/>
                  </a:lnTo>
                  <a:cubicBezTo>
                    <a:pt x="89440" y="218123"/>
                    <a:pt x="85725" y="221837"/>
                    <a:pt x="81248" y="221837"/>
                  </a:cubicBezTo>
                  <a:lnTo>
                    <a:pt x="7144" y="221837"/>
                  </a:lnTo>
                  <a:lnTo>
                    <a:pt x="7144" y="238316"/>
                  </a:lnTo>
                  <a:lnTo>
                    <a:pt x="81248" y="238316"/>
                  </a:lnTo>
                  <a:cubicBezTo>
                    <a:pt x="94869" y="238316"/>
                    <a:pt x="105918" y="227171"/>
                    <a:pt x="105918" y="213551"/>
                  </a:cubicBezTo>
                  <a:lnTo>
                    <a:pt x="105918" y="213551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79"/>
            <p:cNvSpPr/>
            <p:nvPr/>
          </p:nvSpPr>
          <p:spPr>
            <a:xfrm>
              <a:off x="3137591" y="4160743"/>
              <a:ext cx="42863" cy="42863"/>
            </a:xfrm>
            <a:custGeom>
              <a:rect b="b" l="l" r="r" t="t"/>
              <a:pathLst>
                <a:path extrusionOk="0" h="57150" w="57150">
                  <a:moveTo>
                    <a:pt x="7144" y="23622"/>
                  </a:moveTo>
                  <a:lnTo>
                    <a:pt x="7144" y="40100"/>
                  </a:lnTo>
                  <a:cubicBezTo>
                    <a:pt x="7144" y="49244"/>
                    <a:pt x="14573" y="56578"/>
                    <a:pt x="23622" y="56578"/>
                  </a:cubicBezTo>
                  <a:lnTo>
                    <a:pt x="40100" y="56578"/>
                  </a:lnTo>
                  <a:cubicBezTo>
                    <a:pt x="49149" y="56578"/>
                    <a:pt x="56579" y="49149"/>
                    <a:pt x="56579" y="40100"/>
                  </a:cubicBezTo>
                  <a:lnTo>
                    <a:pt x="56579" y="23622"/>
                  </a:lnTo>
                  <a:cubicBezTo>
                    <a:pt x="56579" y="14478"/>
                    <a:pt x="49149" y="7144"/>
                    <a:pt x="40100" y="7144"/>
                  </a:cubicBezTo>
                  <a:lnTo>
                    <a:pt x="23622" y="7144"/>
                  </a:lnTo>
                  <a:cubicBezTo>
                    <a:pt x="14573" y="7144"/>
                    <a:pt x="7239" y="14478"/>
                    <a:pt x="7144" y="23622"/>
                  </a:cubicBezTo>
                  <a:lnTo>
                    <a:pt x="7144" y="23622"/>
                  </a:lnTo>
                  <a:close/>
                  <a:moveTo>
                    <a:pt x="40100" y="40100"/>
                  </a:moveTo>
                  <a:lnTo>
                    <a:pt x="23622" y="40100"/>
                  </a:lnTo>
                  <a:lnTo>
                    <a:pt x="23622" y="23622"/>
                  </a:lnTo>
                  <a:lnTo>
                    <a:pt x="40100" y="23622"/>
                  </a:lnTo>
                  <a:lnTo>
                    <a:pt x="40100" y="40100"/>
                  </a:lnTo>
                  <a:lnTo>
                    <a:pt x="40100" y="40100"/>
                  </a:lnTo>
                  <a:lnTo>
                    <a:pt x="40100" y="40100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79"/>
            <p:cNvSpPr/>
            <p:nvPr/>
          </p:nvSpPr>
          <p:spPr>
            <a:xfrm>
              <a:off x="3038793" y="4160743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622"/>
                  </a:lnTo>
                  <a:lnTo>
                    <a:pt x="7144" y="23622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p79"/>
            <p:cNvSpPr/>
            <p:nvPr/>
          </p:nvSpPr>
          <p:spPr>
            <a:xfrm>
              <a:off x="3063511" y="4160743"/>
              <a:ext cx="42863" cy="21431"/>
            </a:xfrm>
            <a:custGeom>
              <a:rect b="b" l="l" r="r" t="t"/>
              <a:pathLst>
                <a:path extrusionOk="0" h="28575" w="57150">
                  <a:moveTo>
                    <a:pt x="7144" y="7144"/>
                  </a:moveTo>
                  <a:lnTo>
                    <a:pt x="56578" y="7144"/>
                  </a:lnTo>
                  <a:lnTo>
                    <a:pt x="56578" y="23622"/>
                  </a:lnTo>
                  <a:lnTo>
                    <a:pt x="7144" y="23622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79"/>
            <p:cNvSpPr/>
            <p:nvPr/>
          </p:nvSpPr>
          <p:spPr>
            <a:xfrm>
              <a:off x="3112874" y="4160743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622"/>
                  </a:lnTo>
                  <a:lnTo>
                    <a:pt x="7144" y="23622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p79"/>
            <p:cNvSpPr/>
            <p:nvPr/>
          </p:nvSpPr>
          <p:spPr>
            <a:xfrm>
              <a:off x="3038793" y="4185461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717"/>
                  </a:lnTo>
                  <a:lnTo>
                    <a:pt x="7144" y="2371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79"/>
            <p:cNvSpPr/>
            <p:nvPr/>
          </p:nvSpPr>
          <p:spPr>
            <a:xfrm>
              <a:off x="3063511" y="4185461"/>
              <a:ext cx="42863" cy="21431"/>
            </a:xfrm>
            <a:custGeom>
              <a:rect b="b" l="l" r="r" t="t"/>
              <a:pathLst>
                <a:path extrusionOk="0" h="28575" w="57150">
                  <a:moveTo>
                    <a:pt x="7144" y="7144"/>
                  </a:moveTo>
                  <a:lnTo>
                    <a:pt x="56578" y="7144"/>
                  </a:lnTo>
                  <a:lnTo>
                    <a:pt x="56578" y="23717"/>
                  </a:lnTo>
                  <a:lnTo>
                    <a:pt x="7144" y="2371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79"/>
            <p:cNvSpPr/>
            <p:nvPr/>
          </p:nvSpPr>
          <p:spPr>
            <a:xfrm>
              <a:off x="3112874" y="4185461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717"/>
                  </a:lnTo>
                  <a:lnTo>
                    <a:pt x="7144" y="2371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79"/>
            <p:cNvSpPr/>
            <p:nvPr/>
          </p:nvSpPr>
          <p:spPr>
            <a:xfrm>
              <a:off x="3038793" y="4210250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622"/>
                  </a:lnTo>
                  <a:lnTo>
                    <a:pt x="7144" y="23622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79"/>
            <p:cNvSpPr/>
            <p:nvPr/>
          </p:nvSpPr>
          <p:spPr>
            <a:xfrm>
              <a:off x="3063511" y="4210250"/>
              <a:ext cx="92869" cy="21431"/>
            </a:xfrm>
            <a:custGeom>
              <a:rect b="b" l="l" r="r" t="t"/>
              <a:pathLst>
                <a:path extrusionOk="0" h="28575" w="123825">
                  <a:moveTo>
                    <a:pt x="7144" y="7144"/>
                  </a:moveTo>
                  <a:lnTo>
                    <a:pt x="122396" y="7144"/>
                  </a:lnTo>
                  <a:lnTo>
                    <a:pt x="122396" y="23622"/>
                  </a:lnTo>
                  <a:lnTo>
                    <a:pt x="7144" y="23622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p79"/>
            <p:cNvSpPr/>
            <p:nvPr/>
          </p:nvSpPr>
          <p:spPr>
            <a:xfrm>
              <a:off x="3162309" y="4210250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622"/>
                  </a:lnTo>
                  <a:lnTo>
                    <a:pt x="7144" y="23622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p79"/>
            <p:cNvSpPr/>
            <p:nvPr/>
          </p:nvSpPr>
          <p:spPr>
            <a:xfrm>
              <a:off x="3057296" y="4049229"/>
              <a:ext cx="107156" cy="107156"/>
            </a:xfrm>
            <a:custGeom>
              <a:rect b="b" l="l" r="r" t="t"/>
              <a:pathLst>
                <a:path extrusionOk="0" h="142875" w="142875">
                  <a:moveTo>
                    <a:pt x="40100" y="139256"/>
                  </a:moveTo>
                  <a:lnTo>
                    <a:pt x="106013" y="139256"/>
                  </a:lnTo>
                  <a:lnTo>
                    <a:pt x="106013" y="106204"/>
                  </a:lnTo>
                  <a:lnTo>
                    <a:pt x="138970" y="106204"/>
                  </a:lnTo>
                  <a:lnTo>
                    <a:pt x="138970" y="40196"/>
                  </a:lnTo>
                  <a:lnTo>
                    <a:pt x="106013" y="40196"/>
                  </a:lnTo>
                  <a:lnTo>
                    <a:pt x="106013" y="7144"/>
                  </a:lnTo>
                  <a:lnTo>
                    <a:pt x="40100" y="7144"/>
                  </a:lnTo>
                  <a:lnTo>
                    <a:pt x="40100" y="40196"/>
                  </a:lnTo>
                  <a:lnTo>
                    <a:pt x="7144" y="40196"/>
                  </a:lnTo>
                  <a:lnTo>
                    <a:pt x="7144" y="106204"/>
                  </a:lnTo>
                  <a:lnTo>
                    <a:pt x="40100" y="106204"/>
                  </a:lnTo>
                  <a:lnTo>
                    <a:pt x="40100" y="139256"/>
                  </a:lnTo>
                  <a:lnTo>
                    <a:pt x="40100" y="139256"/>
                  </a:lnTo>
                  <a:lnTo>
                    <a:pt x="40100" y="139256"/>
                  </a:lnTo>
                  <a:close/>
                  <a:moveTo>
                    <a:pt x="23622" y="89726"/>
                  </a:moveTo>
                  <a:lnTo>
                    <a:pt x="23622" y="56674"/>
                  </a:lnTo>
                  <a:lnTo>
                    <a:pt x="56579" y="56674"/>
                  </a:lnTo>
                  <a:lnTo>
                    <a:pt x="56579" y="23717"/>
                  </a:lnTo>
                  <a:lnTo>
                    <a:pt x="89535" y="23717"/>
                  </a:lnTo>
                  <a:lnTo>
                    <a:pt x="89535" y="56769"/>
                  </a:lnTo>
                  <a:lnTo>
                    <a:pt x="122492" y="56769"/>
                  </a:lnTo>
                  <a:lnTo>
                    <a:pt x="122492" y="89726"/>
                  </a:lnTo>
                  <a:lnTo>
                    <a:pt x="89535" y="89726"/>
                  </a:lnTo>
                  <a:lnTo>
                    <a:pt x="89535" y="122777"/>
                  </a:lnTo>
                  <a:lnTo>
                    <a:pt x="56579" y="122777"/>
                  </a:lnTo>
                  <a:lnTo>
                    <a:pt x="56579" y="89726"/>
                  </a:lnTo>
                  <a:lnTo>
                    <a:pt x="23622" y="89726"/>
                  </a:lnTo>
                  <a:lnTo>
                    <a:pt x="23622" y="89726"/>
                  </a:lnTo>
                  <a:lnTo>
                    <a:pt x="23622" y="89726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p79"/>
            <p:cNvSpPr/>
            <p:nvPr/>
          </p:nvSpPr>
          <p:spPr>
            <a:xfrm>
              <a:off x="3211814" y="4061660"/>
              <a:ext cx="57150" cy="57150"/>
            </a:xfrm>
            <a:custGeom>
              <a:rect b="b" l="l" r="r" t="t"/>
              <a:pathLst>
                <a:path extrusionOk="0" h="76200" w="76200">
                  <a:moveTo>
                    <a:pt x="31814" y="73152"/>
                  </a:moveTo>
                  <a:lnTo>
                    <a:pt x="48292" y="73152"/>
                  </a:lnTo>
                  <a:cubicBezTo>
                    <a:pt x="61913" y="73152"/>
                    <a:pt x="72962" y="62103"/>
                    <a:pt x="72962" y="48387"/>
                  </a:cubicBezTo>
                  <a:lnTo>
                    <a:pt x="72962" y="31909"/>
                  </a:lnTo>
                  <a:cubicBezTo>
                    <a:pt x="72962" y="18193"/>
                    <a:pt x="61913" y="7144"/>
                    <a:pt x="48292" y="7144"/>
                  </a:cubicBezTo>
                  <a:lnTo>
                    <a:pt x="31814" y="7144"/>
                  </a:lnTo>
                  <a:cubicBezTo>
                    <a:pt x="18193" y="7144"/>
                    <a:pt x="7144" y="18193"/>
                    <a:pt x="7144" y="31909"/>
                  </a:cubicBezTo>
                  <a:lnTo>
                    <a:pt x="7144" y="48387"/>
                  </a:lnTo>
                  <a:cubicBezTo>
                    <a:pt x="7049" y="62103"/>
                    <a:pt x="18098" y="73152"/>
                    <a:pt x="31814" y="73152"/>
                  </a:cubicBezTo>
                  <a:lnTo>
                    <a:pt x="31814" y="73152"/>
                  </a:lnTo>
                  <a:close/>
                  <a:moveTo>
                    <a:pt x="23527" y="31909"/>
                  </a:moveTo>
                  <a:cubicBezTo>
                    <a:pt x="23527" y="27337"/>
                    <a:pt x="27242" y="23622"/>
                    <a:pt x="31719" y="23622"/>
                  </a:cubicBezTo>
                  <a:lnTo>
                    <a:pt x="48197" y="23622"/>
                  </a:lnTo>
                  <a:cubicBezTo>
                    <a:pt x="52769" y="23622"/>
                    <a:pt x="56389" y="27337"/>
                    <a:pt x="56389" y="31909"/>
                  </a:cubicBezTo>
                  <a:lnTo>
                    <a:pt x="56389" y="48387"/>
                  </a:lnTo>
                  <a:cubicBezTo>
                    <a:pt x="56389" y="52959"/>
                    <a:pt x="52674" y="56674"/>
                    <a:pt x="48197" y="56674"/>
                  </a:cubicBezTo>
                  <a:lnTo>
                    <a:pt x="31719" y="56674"/>
                  </a:lnTo>
                  <a:cubicBezTo>
                    <a:pt x="27147" y="56674"/>
                    <a:pt x="23527" y="52959"/>
                    <a:pt x="23527" y="48387"/>
                  </a:cubicBezTo>
                  <a:lnTo>
                    <a:pt x="23527" y="31909"/>
                  </a:lnTo>
                  <a:lnTo>
                    <a:pt x="23527" y="31909"/>
                  </a:lnTo>
                  <a:lnTo>
                    <a:pt x="23527" y="31909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79"/>
            <p:cNvSpPr/>
            <p:nvPr/>
          </p:nvSpPr>
          <p:spPr>
            <a:xfrm>
              <a:off x="3211744" y="4123524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717"/>
                  </a:lnTo>
                  <a:lnTo>
                    <a:pt x="7144" y="2371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79"/>
            <p:cNvSpPr/>
            <p:nvPr/>
          </p:nvSpPr>
          <p:spPr>
            <a:xfrm>
              <a:off x="3236461" y="4123524"/>
              <a:ext cx="28575" cy="21431"/>
            </a:xfrm>
            <a:custGeom>
              <a:rect b="b" l="l" r="r" t="t"/>
              <a:pathLst>
                <a:path extrusionOk="0" h="28575" w="38100">
                  <a:moveTo>
                    <a:pt x="7144" y="7144"/>
                  </a:moveTo>
                  <a:lnTo>
                    <a:pt x="40100" y="7144"/>
                  </a:lnTo>
                  <a:lnTo>
                    <a:pt x="40100" y="23717"/>
                  </a:lnTo>
                  <a:lnTo>
                    <a:pt x="7144" y="2371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79"/>
            <p:cNvSpPr/>
            <p:nvPr/>
          </p:nvSpPr>
          <p:spPr>
            <a:xfrm>
              <a:off x="3211744" y="4148313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717"/>
                  </a:lnTo>
                  <a:lnTo>
                    <a:pt x="7144" y="2371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79"/>
            <p:cNvSpPr/>
            <p:nvPr/>
          </p:nvSpPr>
          <p:spPr>
            <a:xfrm>
              <a:off x="3236461" y="4148313"/>
              <a:ext cx="28575" cy="21431"/>
            </a:xfrm>
            <a:custGeom>
              <a:rect b="b" l="l" r="r" t="t"/>
              <a:pathLst>
                <a:path extrusionOk="0" h="28575" w="38100">
                  <a:moveTo>
                    <a:pt x="7144" y="7144"/>
                  </a:moveTo>
                  <a:lnTo>
                    <a:pt x="40100" y="7144"/>
                  </a:lnTo>
                  <a:lnTo>
                    <a:pt x="40100" y="23717"/>
                  </a:lnTo>
                  <a:lnTo>
                    <a:pt x="7144" y="23717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79"/>
            <p:cNvSpPr/>
            <p:nvPr/>
          </p:nvSpPr>
          <p:spPr>
            <a:xfrm>
              <a:off x="3211744" y="4173102"/>
              <a:ext cx="21431" cy="21431"/>
            </a:xfrm>
            <a:custGeom>
              <a:rect b="b" l="l" r="r" t="t"/>
              <a:pathLst>
                <a:path extrusionOk="0" h="28575" w="28575">
                  <a:moveTo>
                    <a:pt x="7144" y="7144"/>
                  </a:moveTo>
                  <a:lnTo>
                    <a:pt x="23622" y="7144"/>
                  </a:lnTo>
                  <a:lnTo>
                    <a:pt x="23622" y="23622"/>
                  </a:lnTo>
                  <a:lnTo>
                    <a:pt x="7144" y="23622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79"/>
            <p:cNvSpPr/>
            <p:nvPr/>
          </p:nvSpPr>
          <p:spPr>
            <a:xfrm>
              <a:off x="3236461" y="4173102"/>
              <a:ext cx="28575" cy="21431"/>
            </a:xfrm>
            <a:custGeom>
              <a:rect b="b" l="l" r="r" t="t"/>
              <a:pathLst>
                <a:path extrusionOk="0" h="28575" w="38100">
                  <a:moveTo>
                    <a:pt x="7144" y="7144"/>
                  </a:moveTo>
                  <a:lnTo>
                    <a:pt x="40100" y="7144"/>
                  </a:lnTo>
                  <a:lnTo>
                    <a:pt x="40100" y="23622"/>
                  </a:lnTo>
                  <a:lnTo>
                    <a:pt x="7144" y="23622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7" name="Google Shape;1127;p79"/>
          <p:cNvGrpSpPr/>
          <p:nvPr/>
        </p:nvGrpSpPr>
        <p:grpSpPr>
          <a:xfrm>
            <a:off x="4976412" y="3650859"/>
            <a:ext cx="329089" cy="329171"/>
            <a:chOff x="2350819" y="1592399"/>
            <a:chExt cx="397163" cy="397214"/>
          </a:xfrm>
        </p:grpSpPr>
        <p:sp>
          <p:nvSpPr>
            <p:cNvPr id="1128" name="Google Shape;1128;p79"/>
            <p:cNvSpPr/>
            <p:nvPr/>
          </p:nvSpPr>
          <p:spPr>
            <a:xfrm>
              <a:off x="2350819" y="1592399"/>
              <a:ext cx="397163" cy="397214"/>
            </a:xfrm>
            <a:custGeom>
              <a:rect b="b" l="l" r="r" t="t"/>
              <a:pathLst>
                <a:path extrusionOk="0" h="529619" w="529551">
                  <a:moveTo>
                    <a:pt x="519484" y="458410"/>
                  </a:moveTo>
                  <a:lnTo>
                    <a:pt x="502025" y="458410"/>
                  </a:lnTo>
                  <a:lnTo>
                    <a:pt x="502025" y="152489"/>
                  </a:lnTo>
                  <a:cubicBezTo>
                    <a:pt x="501972" y="128367"/>
                    <a:pt x="482468" y="108808"/>
                    <a:pt x="458350" y="108808"/>
                  </a:cubicBezTo>
                  <a:lnTo>
                    <a:pt x="423379" y="108808"/>
                  </a:lnTo>
                  <a:lnTo>
                    <a:pt x="423379" y="82589"/>
                  </a:lnTo>
                  <a:cubicBezTo>
                    <a:pt x="423379" y="82379"/>
                    <a:pt x="423274" y="82222"/>
                    <a:pt x="423274" y="82065"/>
                  </a:cubicBezTo>
                  <a:cubicBezTo>
                    <a:pt x="423221" y="81278"/>
                    <a:pt x="423064" y="80492"/>
                    <a:pt x="422802" y="79758"/>
                  </a:cubicBezTo>
                  <a:cubicBezTo>
                    <a:pt x="422697" y="79495"/>
                    <a:pt x="422645" y="79181"/>
                    <a:pt x="422540" y="78919"/>
                  </a:cubicBezTo>
                  <a:cubicBezTo>
                    <a:pt x="422120" y="78027"/>
                    <a:pt x="421544" y="77188"/>
                    <a:pt x="420862" y="76454"/>
                  </a:cubicBezTo>
                  <a:lnTo>
                    <a:pt x="420810" y="76402"/>
                  </a:lnTo>
                  <a:lnTo>
                    <a:pt x="350919" y="6502"/>
                  </a:lnTo>
                  <a:lnTo>
                    <a:pt x="350867" y="6450"/>
                  </a:lnTo>
                  <a:cubicBezTo>
                    <a:pt x="349346" y="5034"/>
                    <a:pt x="347354" y="4195"/>
                    <a:pt x="345257" y="4038"/>
                  </a:cubicBezTo>
                  <a:cubicBezTo>
                    <a:pt x="345100" y="4038"/>
                    <a:pt x="344942" y="3933"/>
                    <a:pt x="344733" y="3933"/>
                  </a:cubicBezTo>
                  <a:lnTo>
                    <a:pt x="135009" y="3933"/>
                  </a:lnTo>
                  <a:cubicBezTo>
                    <a:pt x="120538" y="3933"/>
                    <a:pt x="108794" y="15679"/>
                    <a:pt x="108794" y="30152"/>
                  </a:cubicBezTo>
                  <a:lnTo>
                    <a:pt x="108794" y="108808"/>
                  </a:lnTo>
                  <a:lnTo>
                    <a:pt x="73823" y="108808"/>
                  </a:lnTo>
                  <a:cubicBezTo>
                    <a:pt x="49704" y="108860"/>
                    <a:pt x="30148" y="128367"/>
                    <a:pt x="30148" y="152489"/>
                  </a:cubicBezTo>
                  <a:lnTo>
                    <a:pt x="30148" y="458357"/>
                  </a:lnTo>
                  <a:lnTo>
                    <a:pt x="12688" y="458357"/>
                  </a:lnTo>
                  <a:cubicBezTo>
                    <a:pt x="7865" y="458410"/>
                    <a:pt x="3932" y="462290"/>
                    <a:pt x="3932" y="467114"/>
                  </a:cubicBezTo>
                  <a:lnTo>
                    <a:pt x="3932" y="493333"/>
                  </a:lnTo>
                  <a:cubicBezTo>
                    <a:pt x="3932" y="512630"/>
                    <a:pt x="19609" y="528309"/>
                    <a:pt x="38904" y="528309"/>
                  </a:cubicBezTo>
                  <a:lnTo>
                    <a:pt x="493321" y="528309"/>
                  </a:lnTo>
                  <a:cubicBezTo>
                    <a:pt x="512616" y="528309"/>
                    <a:pt x="528240" y="512630"/>
                    <a:pt x="528293" y="493333"/>
                  </a:cubicBezTo>
                  <a:lnTo>
                    <a:pt x="528293" y="467114"/>
                  </a:lnTo>
                  <a:cubicBezTo>
                    <a:pt x="528240" y="462290"/>
                    <a:pt x="524308" y="458410"/>
                    <a:pt x="519484" y="458410"/>
                  </a:cubicBezTo>
                  <a:lnTo>
                    <a:pt x="519484" y="458410"/>
                  </a:lnTo>
                  <a:close/>
                  <a:moveTo>
                    <a:pt x="353488" y="33770"/>
                  </a:moveTo>
                  <a:lnTo>
                    <a:pt x="393546" y="73832"/>
                  </a:lnTo>
                  <a:lnTo>
                    <a:pt x="353488" y="73832"/>
                  </a:lnTo>
                  <a:lnTo>
                    <a:pt x="353488" y="33770"/>
                  </a:lnTo>
                  <a:close/>
                  <a:moveTo>
                    <a:pt x="47607" y="440895"/>
                  </a:moveTo>
                  <a:lnTo>
                    <a:pt x="318517" y="440895"/>
                  </a:lnTo>
                  <a:cubicBezTo>
                    <a:pt x="323341" y="440895"/>
                    <a:pt x="327273" y="436963"/>
                    <a:pt x="327273" y="432138"/>
                  </a:cubicBezTo>
                  <a:cubicBezTo>
                    <a:pt x="327273" y="427314"/>
                    <a:pt x="323341" y="423381"/>
                    <a:pt x="318517" y="423381"/>
                  </a:cubicBezTo>
                  <a:lnTo>
                    <a:pt x="47607" y="423381"/>
                  </a:lnTo>
                  <a:lnTo>
                    <a:pt x="47607" y="152489"/>
                  </a:lnTo>
                  <a:cubicBezTo>
                    <a:pt x="47607" y="138016"/>
                    <a:pt x="59352" y="126270"/>
                    <a:pt x="73823" y="126270"/>
                  </a:cubicBezTo>
                  <a:lnTo>
                    <a:pt x="108794" y="126270"/>
                  </a:lnTo>
                  <a:lnTo>
                    <a:pt x="108794" y="248607"/>
                  </a:lnTo>
                  <a:cubicBezTo>
                    <a:pt x="108794" y="253431"/>
                    <a:pt x="112726" y="257364"/>
                    <a:pt x="117550" y="257364"/>
                  </a:cubicBezTo>
                  <a:cubicBezTo>
                    <a:pt x="122373" y="257364"/>
                    <a:pt x="126306" y="253431"/>
                    <a:pt x="126306" y="248607"/>
                  </a:cubicBezTo>
                  <a:lnTo>
                    <a:pt x="126306" y="30152"/>
                  </a:lnTo>
                  <a:cubicBezTo>
                    <a:pt x="126306" y="25327"/>
                    <a:pt x="130238" y="21395"/>
                    <a:pt x="135062" y="21395"/>
                  </a:cubicBezTo>
                  <a:lnTo>
                    <a:pt x="336029" y="21395"/>
                  </a:lnTo>
                  <a:lnTo>
                    <a:pt x="336029" y="73832"/>
                  </a:lnTo>
                  <a:cubicBezTo>
                    <a:pt x="336029" y="83481"/>
                    <a:pt x="343841" y="91294"/>
                    <a:pt x="353488" y="91294"/>
                  </a:cubicBezTo>
                  <a:lnTo>
                    <a:pt x="405919" y="91294"/>
                  </a:lnTo>
                  <a:lnTo>
                    <a:pt x="405919" y="248607"/>
                  </a:lnTo>
                  <a:cubicBezTo>
                    <a:pt x="405919" y="253431"/>
                    <a:pt x="409852" y="257364"/>
                    <a:pt x="414675" y="257364"/>
                  </a:cubicBezTo>
                  <a:cubicBezTo>
                    <a:pt x="419499" y="257364"/>
                    <a:pt x="423431" y="253431"/>
                    <a:pt x="423431" y="248607"/>
                  </a:cubicBezTo>
                  <a:lnTo>
                    <a:pt x="423431" y="126270"/>
                  </a:lnTo>
                  <a:lnTo>
                    <a:pt x="458403" y="126270"/>
                  </a:lnTo>
                  <a:cubicBezTo>
                    <a:pt x="472873" y="126270"/>
                    <a:pt x="484618" y="138016"/>
                    <a:pt x="484618" y="152489"/>
                  </a:cubicBezTo>
                  <a:lnTo>
                    <a:pt x="484618" y="423434"/>
                  </a:lnTo>
                  <a:lnTo>
                    <a:pt x="353541" y="423434"/>
                  </a:lnTo>
                  <a:cubicBezTo>
                    <a:pt x="348665" y="423434"/>
                    <a:pt x="344733" y="427366"/>
                    <a:pt x="344733" y="432191"/>
                  </a:cubicBezTo>
                  <a:cubicBezTo>
                    <a:pt x="344733" y="437015"/>
                    <a:pt x="348665" y="440948"/>
                    <a:pt x="353488" y="440948"/>
                  </a:cubicBezTo>
                  <a:lnTo>
                    <a:pt x="484565" y="440948"/>
                  </a:lnTo>
                  <a:lnTo>
                    <a:pt x="484565" y="458410"/>
                  </a:lnTo>
                  <a:lnTo>
                    <a:pt x="335977" y="458410"/>
                  </a:lnTo>
                  <a:cubicBezTo>
                    <a:pt x="326329" y="458410"/>
                    <a:pt x="318517" y="466223"/>
                    <a:pt x="318517" y="475871"/>
                  </a:cubicBezTo>
                  <a:lnTo>
                    <a:pt x="213656" y="475871"/>
                  </a:lnTo>
                  <a:cubicBezTo>
                    <a:pt x="213656" y="466223"/>
                    <a:pt x="205843" y="458410"/>
                    <a:pt x="196196" y="458410"/>
                  </a:cubicBezTo>
                  <a:lnTo>
                    <a:pt x="47607" y="458410"/>
                  </a:lnTo>
                  <a:lnTo>
                    <a:pt x="47607" y="440895"/>
                  </a:lnTo>
                  <a:close/>
                  <a:moveTo>
                    <a:pt x="510781" y="493333"/>
                  </a:moveTo>
                  <a:cubicBezTo>
                    <a:pt x="510781" y="502981"/>
                    <a:pt x="502969" y="510795"/>
                    <a:pt x="493321" y="510795"/>
                  </a:cubicBezTo>
                  <a:lnTo>
                    <a:pt x="38904" y="510795"/>
                  </a:lnTo>
                  <a:cubicBezTo>
                    <a:pt x="29256" y="510795"/>
                    <a:pt x="21444" y="502981"/>
                    <a:pt x="21444" y="493333"/>
                  </a:cubicBezTo>
                  <a:lnTo>
                    <a:pt x="21444" y="475871"/>
                  </a:lnTo>
                  <a:lnTo>
                    <a:pt x="196196" y="475871"/>
                  </a:lnTo>
                  <a:cubicBezTo>
                    <a:pt x="196196" y="485520"/>
                    <a:pt x="204008" y="493333"/>
                    <a:pt x="213656" y="493333"/>
                  </a:cubicBezTo>
                  <a:lnTo>
                    <a:pt x="318517" y="493333"/>
                  </a:lnTo>
                  <a:cubicBezTo>
                    <a:pt x="328164" y="493333"/>
                    <a:pt x="335977" y="485520"/>
                    <a:pt x="335977" y="475871"/>
                  </a:cubicBezTo>
                  <a:lnTo>
                    <a:pt x="510728" y="475871"/>
                  </a:lnTo>
                  <a:lnTo>
                    <a:pt x="510728" y="493333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79"/>
            <p:cNvSpPr/>
            <p:nvPr/>
          </p:nvSpPr>
          <p:spPr>
            <a:xfrm>
              <a:off x="2455655" y="1625160"/>
              <a:ext cx="55052" cy="55059"/>
            </a:xfrm>
            <a:custGeom>
              <a:rect b="b" l="l" r="r" t="t"/>
              <a:pathLst>
                <a:path extrusionOk="0" h="73412" w="73403">
                  <a:moveTo>
                    <a:pt x="38904" y="73885"/>
                  </a:moveTo>
                  <a:cubicBezTo>
                    <a:pt x="58198" y="73885"/>
                    <a:pt x="73875" y="58258"/>
                    <a:pt x="73875" y="38909"/>
                  </a:cubicBezTo>
                  <a:cubicBezTo>
                    <a:pt x="73875" y="19612"/>
                    <a:pt x="58251" y="3933"/>
                    <a:pt x="38904" y="3933"/>
                  </a:cubicBezTo>
                  <a:cubicBezTo>
                    <a:pt x="19609" y="3933"/>
                    <a:pt x="3932" y="19559"/>
                    <a:pt x="3932" y="38909"/>
                  </a:cubicBezTo>
                  <a:cubicBezTo>
                    <a:pt x="3985" y="58206"/>
                    <a:pt x="19609" y="73832"/>
                    <a:pt x="38904" y="73885"/>
                  </a:cubicBezTo>
                  <a:lnTo>
                    <a:pt x="38904" y="73885"/>
                  </a:lnTo>
                  <a:close/>
                  <a:moveTo>
                    <a:pt x="38904" y="21447"/>
                  </a:moveTo>
                  <a:cubicBezTo>
                    <a:pt x="48551" y="21447"/>
                    <a:pt x="56363" y="29260"/>
                    <a:pt x="56363" y="38909"/>
                  </a:cubicBezTo>
                  <a:cubicBezTo>
                    <a:pt x="56363" y="48557"/>
                    <a:pt x="48551" y="56370"/>
                    <a:pt x="38904" y="56370"/>
                  </a:cubicBezTo>
                  <a:cubicBezTo>
                    <a:pt x="29256" y="56370"/>
                    <a:pt x="21444" y="48557"/>
                    <a:pt x="21444" y="38909"/>
                  </a:cubicBezTo>
                  <a:cubicBezTo>
                    <a:pt x="21444" y="29260"/>
                    <a:pt x="29256" y="21447"/>
                    <a:pt x="38904" y="21447"/>
                  </a:cubicBezTo>
                  <a:lnTo>
                    <a:pt x="38904" y="21447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79"/>
            <p:cNvSpPr/>
            <p:nvPr/>
          </p:nvSpPr>
          <p:spPr>
            <a:xfrm>
              <a:off x="2514639" y="1644824"/>
              <a:ext cx="31458" cy="15731"/>
            </a:xfrm>
            <a:custGeom>
              <a:rect b="b" l="l" r="r" t="t"/>
              <a:pathLst>
                <a:path extrusionOk="0" h="20975" w="41944">
                  <a:moveTo>
                    <a:pt x="12688" y="21447"/>
                  </a:moveTo>
                  <a:lnTo>
                    <a:pt x="30148" y="21447"/>
                  </a:lnTo>
                  <a:cubicBezTo>
                    <a:pt x="34971" y="21447"/>
                    <a:pt x="38904" y="17514"/>
                    <a:pt x="38904" y="12690"/>
                  </a:cubicBezTo>
                  <a:cubicBezTo>
                    <a:pt x="38904" y="7866"/>
                    <a:pt x="34971" y="3933"/>
                    <a:pt x="30148" y="3933"/>
                  </a:cubicBezTo>
                  <a:lnTo>
                    <a:pt x="12688" y="3933"/>
                  </a:lnTo>
                  <a:cubicBezTo>
                    <a:pt x="7865" y="3933"/>
                    <a:pt x="3932" y="7866"/>
                    <a:pt x="3932" y="12690"/>
                  </a:cubicBezTo>
                  <a:cubicBezTo>
                    <a:pt x="3985" y="17514"/>
                    <a:pt x="7865" y="21447"/>
                    <a:pt x="12688" y="21447"/>
                  </a:cubicBezTo>
                  <a:lnTo>
                    <a:pt x="12688" y="21447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79"/>
            <p:cNvSpPr/>
            <p:nvPr/>
          </p:nvSpPr>
          <p:spPr>
            <a:xfrm>
              <a:off x="2553962" y="1644824"/>
              <a:ext cx="35390" cy="15731"/>
            </a:xfrm>
            <a:custGeom>
              <a:rect b="b" l="l" r="r" t="t"/>
              <a:pathLst>
                <a:path extrusionOk="0" h="20975" w="47187">
                  <a:moveTo>
                    <a:pt x="12688" y="21447"/>
                  </a:moveTo>
                  <a:lnTo>
                    <a:pt x="38904" y="21447"/>
                  </a:lnTo>
                  <a:cubicBezTo>
                    <a:pt x="43727" y="21447"/>
                    <a:pt x="47660" y="17514"/>
                    <a:pt x="47660" y="12690"/>
                  </a:cubicBezTo>
                  <a:cubicBezTo>
                    <a:pt x="47660" y="7866"/>
                    <a:pt x="43727" y="3933"/>
                    <a:pt x="38904" y="3933"/>
                  </a:cubicBezTo>
                  <a:lnTo>
                    <a:pt x="12688" y="3933"/>
                  </a:lnTo>
                  <a:cubicBezTo>
                    <a:pt x="7865" y="3933"/>
                    <a:pt x="3932" y="7866"/>
                    <a:pt x="3932" y="12690"/>
                  </a:cubicBezTo>
                  <a:cubicBezTo>
                    <a:pt x="3985" y="17514"/>
                    <a:pt x="7865" y="21447"/>
                    <a:pt x="12688" y="21447"/>
                  </a:cubicBezTo>
                  <a:lnTo>
                    <a:pt x="12688" y="21447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79"/>
            <p:cNvSpPr/>
            <p:nvPr/>
          </p:nvSpPr>
          <p:spPr>
            <a:xfrm>
              <a:off x="2514639" y="1671017"/>
              <a:ext cx="55052" cy="15731"/>
            </a:xfrm>
            <a:custGeom>
              <a:rect b="b" l="l" r="r" t="t"/>
              <a:pathLst>
                <a:path extrusionOk="0" h="20975" w="73403">
                  <a:moveTo>
                    <a:pt x="12688" y="21447"/>
                  </a:moveTo>
                  <a:lnTo>
                    <a:pt x="65119" y="21447"/>
                  </a:lnTo>
                  <a:cubicBezTo>
                    <a:pt x="69943" y="21447"/>
                    <a:pt x="73875" y="17514"/>
                    <a:pt x="73875" y="12690"/>
                  </a:cubicBezTo>
                  <a:cubicBezTo>
                    <a:pt x="73875" y="7866"/>
                    <a:pt x="69943" y="3933"/>
                    <a:pt x="65119" y="3933"/>
                  </a:cubicBezTo>
                  <a:lnTo>
                    <a:pt x="12688" y="3933"/>
                  </a:lnTo>
                  <a:cubicBezTo>
                    <a:pt x="7865" y="3933"/>
                    <a:pt x="3932" y="7866"/>
                    <a:pt x="3932" y="12690"/>
                  </a:cubicBezTo>
                  <a:cubicBezTo>
                    <a:pt x="3985" y="17567"/>
                    <a:pt x="7865" y="21447"/>
                    <a:pt x="12688" y="21447"/>
                  </a:cubicBezTo>
                  <a:lnTo>
                    <a:pt x="12688" y="21447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79"/>
            <p:cNvSpPr/>
            <p:nvPr/>
          </p:nvSpPr>
          <p:spPr>
            <a:xfrm>
              <a:off x="2580191" y="1671056"/>
              <a:ext cx="35390" cy="15731"/>
            </a:xfrm>
            <a:custGeom>
              <a:rect b="b" l="l" r="r" t="t"/>
              <a:pathLst>
                <a:path extrusionOk="0" h="20975" w="47187">
                  <a:moveTo>
                    <a:pt x="3932" y="12690"/>
                  </a:moveTo>
                  <a:cubicBezTo>
                    <a:pt x="3932" y="17514"/>
                    <a:pt x="7865" y="21447"/>
                    <a:pt x="12688" y="21447"/>
                  </a:cubicBezTo>
                  <a:lnTo>
                    <a:pt x="38904" y="21447"/>
                  </a:lnTo>
                  <a:cubicBezTo>
                    <a:pt x="43727" y="21447"/>
                    <a:pt x="47660" y="17514"/>
                    <a:pt x="47660" y="12690"/>
                  </a:cubicBezTo>
                  <a:cubicBezTo>
                    <a:pt x="47660" y="7866"/>
                    <a:pt x="43727" y="3933"/>
                    <a:pt x="38904" y="3933"/>
                  </a:cubicBezTo>
                  <a:lnTo>
                    <a:pt x="12688" y="3933"/>
                  </a:lnTo>
                  <a:cubicBezTo>
                    <a:pt x="7865" y="3933"/>
                    <a:pt x="3932" y="7866"/>
                    <a:pt x="3932" y="12690"/>
                  </a:cubicBezTo>
                  <a:lnTo>
                    <a:pt x="3932" y="12690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79"/>
            <p:cNvSpPr/>
            <p:nvPr/>
          </p:nvSpPr>
          <p:spPr>
            <a:xfrm>
              <a:off x="2455655" y="1697288"/>
              <a:ext cx="90442" cy="62925"/>
            </a:xfrm>
            <a:custGeom>
              <a:rect b="b" l="l" r="r" t="t"/>
              <a:pathLst>
                <a:path extrusionOk="0" h="83900" w="120590">
                  <a:moveTo>
                    <a:pt x="108846" y="3933"/>
                  </a:moveTo>
                  <a:lnTo>
                    <a:pt x="12688" y="3933"/>
                  </a:lnTo>
                  <a:cubicBezTo>
                    <a:pt x="7865" y="3933"/>
                    <a:pt x="3932" y="7866"/>
                    <a:pt x="3932" y="12690"/>
                  </a:cubicBezTo>
                  <a:lnTo>
                    <a:pt x="3932" y="73832"/>
                  </a:lnTo>
                  <a:cubicBezTo>
                    <a:pt x="3932" y="78656"/>
                    <a:pt x="7865" y="82589"/>
                    <a:pt x="12688" y="82589"/>
                  </a:cubicBezTo>
                  <a:lnTo>
                    <a:pt x="108794" y="82589"/>
                  </a:lnTo>
                  <a:cubicBezTo>
                    <a:pt x="113618" y="82589"/>
                    <a:pt x="117550" y="78656"/>
                    <a:pt x="117550" y="73832"/>
                  </a:cubicBezTo>
                  <a:lnTo>
                    <a:pt x="117550" y="12637"/>
                  </a:lnTo>
                  <a:cubicBezTo>
                    <a:pt x="117550" y="7813"/>
                    <a:pt x="113670" y="3933"/>
                    <a:pt x="108846" y="3933"/>
                  </a:cubicBezTo>
                  <a:lnTo>
                    <a:pt x="108846" y="3933"/>
                  </a:lnTo>
                  <a:close/>
                  <a:moveTo>
                    <a:pt x="100090" y="65075"/>
                  </a:moveTo>
                  <a:lnTo>
                    <a:pt x="21444" y="65075"/>
                  </a:lnTo>
                  <a:lnTo>
                    <a:pt x="21444" y="21395"/>
                  </a:lnTo>
                  <a:lnTo>
                    <a:pt x="100090" y="21395"/>
                  </a:lnTo>
                  <a:lnTo>
                    <a:pt x="100090" y="65075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79"/>
            <p:cNvSpPr/>
            <p:nvPr/>
          </p:nvSpPr>
          <p:spPr>
            <a:xfrm>
              <a:off x="2553962" y="1697249"/>
              <a:ext cx="90442" cy="62925"/>
            </a:xfrm>
            <a:custGeom>
              <a:rect b="b" l="l" r="r" t="t"/>
              <a:pathLst>
                <a:path extrusionOk="0" h="83900" w="120590">
                  <a:moveTo>
                    <a:pt x="108846" y="82642"/>
                  </a:moveTo>
                  <a:cubicBezTo>
                    <a:pt x="113670" y="82642"/>
                    <a:pt x="117602" y="78709"/>
                    <a:pt x="117602" y="73885"/>
                  </a:cubicBezTo>
                  <a:lnTo>
                    <a:pt x="117602" y="12690"/>
                  </a:lnTo>
                  <a:cubicBezTo>
                    <a:pt x="117602" y="7866"/>
                    <a:pt x="113670" y="3933"/>
                    <a:pt x="108846" y="3933"/>
                  </a:cubicBezTo>
                  <a:lnTo>
                    <a:pt x="12688" y="3933"/>
                  </a:lnTo>
                  <a:cubicBezTo>
                    <a:pt x="7865" y="3933"/>
                    <a:pt x="3932" y="7866"/>
                    <a:pt x="3932" y="12690"/>
                  </a:cubicBezTo>
                  <a:lnTo>
                    <a:pt x="3932" y="73885"/>
                  </a:lnTo>
                  <a:cubicBezTo>
                    <a:pt x="3932" y="78709"/>
                    <a:pt x="7865" y="82642"/>
                    <a:pt x="12688" y="82642"/>
                  </a:cubicBezTo>
                  <a:lnTo>
                    <a:pt x="108846" y="82642"/>
                  </a:lnTo>
                  <a:close/>
                  <a:moveTo>
                    <a:pt x="21444" y="21447"/>
                  </a:moveTo>
                  <a:lnTo>
                    <a:pt x="100090" y="21447"/>
                  </a:lnTo>
                  <a:lnTo>
                    <a:pt x="100090" y="65128"/>
                  </a:lnTo>
                  <a:lnTo>
                    <a:pt x="21444" y="65128"/>
                  </a:lnTo>
                  <a:lnTo>
                    <a:pt x="21444" y="21447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79"/>
            <p:cNvSpPr/>
            <p:nvPr/>
          </p:nvSpPr>
          <p:spPr>
            <a:xfrm>
              <a:off x="2416371" y="1769376"/>
              <a:ext cx="55052" cy="129783"/>
            </a:xfrm>
            <a:custGeom>
              <a:rect b="b" l="l" r="r" t="t"/>
              <a:pathLst>
                <a:path extrusionOk="0" h="173044" w="73403">
                  <a:moveTo>
                    <a:pt x="38851" y="84215"/>
                  </a:moveTo>
                  <a:lnTo>
                    <a:pt x="38851" y="69480"/>
                  </a:lnTo>
                  <a:lnTo>
                    <a:pt x="70310" y="45883"/>
                  </a:lnTo>
                  <a:cubicBezTo>
                    <a:pt x="72512" y="44257"/>
                    <a:pt x="73823" y="41635"/>
                    <a:pt x="73823" y="38909"/>
                  </a:cubicBezTo>
                  <a:lnTo>
                    <a:pt x="73823" y="12690"/>
                  </a:lnTo>
                  <a:cubicBezTo>
                    <a:pt x="73823" y="7866"/>
                    <a:pt x="69890" y="3933"/>
                    <a:pt x="65067" y="3933"/>
                  </a:cubicBezTo>
                  <a:cubicBezTo>
                    <a:pt x="60243" y="3933"/>
                    <a:pt x="56311" y="7866"/>
                    <a:pt x="56311" y="12690"/>
                  </a:cubicBezTo>
                  <a:lnTo>
                    <a:pt x="56311" y="34556"/>
                  </a:lnTo>
                  <a:lnTo>
                    <a:pt x="24852" y="58153"/>
                  </a:lnTo>
                  <a:cubicBezTo>
                    <a:pt x="22703" y="59779"/>
                    <a:pt x="21392" y="62348"/>
                    <a:pt x="21392" y="65127"/>
                  </a:cubicBezTo>
                  <a:lnTo>
                    <a:pt x="21392" y="84215"/>
                  </a:lnTo>
                  <a:cubicBezTo>
                    <a:pt x="10906" y="87885"/>
                    <a:pt x="3932" y="97744"/>
                    <a:pt x="3932" y="108808"/>
                  </a:cubicBezTo>
                  <a:cubicBezTo>
                    <a:pt x="3932" y="119872"/>
                    <a:pt x="10958" y="129783"/>
                    <a:pt x="21392" y="133401"/>
                  </a:cubicBezTo>
                  <a:lnTo>
                    <a:pt x="21392" y="161246"/>
                  </a:lnTo>
                  <a:cubicBezTo>
                    <a:pt x="21392" y="166070"/>
                    <a:pt x="25324" y="170003"/>
                    <a:pt x="30148" y="170003"/>
                  </a:cubicBezTo>
                  <a:cubicBezTo>
                    <a:pt x="34971" y="170003"/>
                    <a:pt x="38904" y="166070"/>
                    <a:pt x="38904" y="161246"/>
                  </a:cubicBezTo>
                  <a:lnTo>
                    <a:pt x="38904" y="133401"/>
                  </a:lnTo>
                  <a:cubicBezTo>
                    <a:pt x="49390" y="129731"/>
                    <a:pt x="56363" y="119872"/>
                    <a:pt x="56363" y="108808"/>
                  </a:cubicBezTo>
                  <a:cubicBezTo>
                    <a:pt x="56363" y="97744"/>
                    <a:pt x="49337" y="87833"/>
                    <a:pt x="38851" y="84215"/>
                  </a:cubicBezTo>
                  <a:lnTo>
                    <a:pt x="38851" y="84215"/>
                  </a:lnTo>
                  <a:close/>
                  <a:moveTo>
                    <a:pt x="30148" y="117565"/>
                  </a:moveTo>
                  <a:cubicBezTo>
                    <a:pt x="25324" y="117565"/>
                    <a:pt x="21392" y="113632"/>
                    <a:pt x="21392" y="108808"/>
                  </a:cubicBezTo>
                  <a:cubicBezTo>
                    <a:pt x="21392" y="103984"/>
                    <a:pt x="25324" y="100051"/>
                    <a:pt x="30148" y="100051"/>
                  </a:cubicBezTo>
                  <a:cubicBezTo>
                    <a:pt x="34971" y="100051"/>
                    <a:pt x="38904" y="103984"/>
                    <a:pt x="38904" y="108808"/>
                  </a:cubicBezTo>
                  <a:cubicBezTo>
                    <a:pt x="38851" y="113632"/>
                    <a:pt x="34971" y="117565"/>
                    <a:pt x="30148" y="117565"/>
                  </a:cubicBezTo>
                  <a:lnTo>
                    <a:pt x="30148" y="117565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79"/>
            <p:cNvSpPr/>
            <p:nvPr/>
          </p:nvSpPr>
          <p:spPr>
            <a:xfrm>
              <a:off x="2462222" y="1769415"/>
              <a:ext cx="43255" cy="129783"/>
            </a:xfrm>
            <a:custGeom>
              <a:rect b="b" l="l" r="r" t="t"/>
              <a:pathLst>
                <a:path extrusionOk="0" h="173044" w="57673">
                  <a:moveTo>
                    <a:pt x="38904" y="57944"/>
                  </a:moveTo>
                  <a:lnTo>
                    <a:pt x="38904" y="51232"/>
                  </a:lnTo>
                  <a:lnTo>
                    <a:pt x="53846" y="36340"/>
                  </a:lnTo>
                  <a:cubicBezTo>
                    <a:pt x="55472" y="34714"/>
                    <a:pt x="56416" y="32459"/>
                    <a:pt x="56416" y="30152"/>
                  </a:cubicBezTo>
                  <a:lnTo>
                    <a:pt x="56416" y="12690"/>
                  </a:lnTo>
                  <a:cubicBezTo>
                    <a:pt x="56416" y="7866"/>
                    <a:pt x="52483" y="3933"/>
                    <a:pt x="47660" y="3933"/>
                  </a:cubicBezTo>
                  <a:cubicBezTo>
                    <a:pt x="42836" y="3881"/>
                    <a:pt x="38904" y="7814"/>
                    <a:pt x="38904" y="12638"/>
                  </a:cubicBezTo>
                  <a:lnTo>
                    <a:pt x="38904" y="26482"/>
                  </a:lnTo>
                  <a:lnTo>
                    <a:pt x="23961" y="41426"/>
                  </a:lnTo>
                  <a:cubicBezTo>
                    <a:pt x="22336" y="43052"/>
                    <a:pt x="21392" y="45307"/>
                    <a:pt x="21392" y="47614"/>
                  </a:cubicBezTo>
                  <a:lnTo>
                    <a:pt x="21392" y="57944"/>
                  </a:lnTo>
                  <a:cubicBezTo>
                    <a:pt x="10906" y="61615"/>
                    <a:pt x="3932" y="71473"/>
                    <a:pt x="3932" y="82537"/>
                  </a:cubicBezTo>
                  <a:cubicBezTo>
                    <a:pt x="3932" y="93654"/>
                    <a:pt x="10958" y="103512"/>
                    <a:pt x="21392" y="107131"/>
                  </a:cubicBezTo>
                  <a:lnTo>
                    <a:pt x="21392" y="161194"/>
                  </a:lnTo>
                  <a:cubicBezTo>
                    <a:pt x="21392" y="166018"/>
                    <a:pt x="25324" y="169951"/>
                    <a:pt x="30148" y="169951"/>
                  </a:cubicBezTo>
                  <a:cubicBezTo>
                    <a:pt x="34971" y="169951"/>
                    <a:pt x="38904" y="166018"/>
                    <a:pt x="38904" y="161194"/>
                  </a:cubicBezTo>
                  <a:lnTo>
                    <a:pt x="38904" y="107131"/>
                  </a:lnTo>
                  <a:cubicBezTo>
                    <a:pt x="49390" y="103460"/>
                    <a:pt x="56363" y="93602"/>
                    <a:pt x="56363" y="82537"/>
                  </a:cubicBezTo>
                  <a:cubicBezTo>
                    <a:pt x="56363" y="71473"/>
                    <a:pt x="49390" y="61562"/>
                    <a:pt x="38904" y="57944"/>
                  </a:cubicBezTo>
                  <a:lnTo>
                    <a:pt x="38904" y="57944"/>
                  </a:lnTo>
                  <a:close/>
                  <a:moveTo>
                    <a:pt x="30148" y="91294"/>
                  </a:moveTo>
                  <a:cubicBezTo>
                    <a:pt x="25324" y="91294"/>
                    <a:pt x="21392" y="87362"/>
                    <a:pt x="21392" y="82537"/>
                  </a:cubicBezTo>
                  <a:cubicBezTo>
                    <a:pt x="21392" y="77713"/>
                    <a:pt x="25324" y="73780"/>
                    <a:pt x="30148" y="73780"/>
                  </a:cubicBezTo>
                  <a:cubicBezTo>
                    <a:pt x="34971" y="73780"/>
                    <a:pt x="38904" y="77713"/>
                    <a:pt x="38904" y="82537"/>
                  </a:cubicBezTo>
                  <a:cubicBezTo>
                    <a:pt x="38904" y="87362"/>
                    <a:pt x="34971" y="91294"/>
                    <a:pt x="30148" y="91294"/>
                  </a:cubicBezTo>
                  <a:lnTo>
                    <a:pt x="30148" y="9129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79"/>
            <p:cNvSpPr/>
            <p:nvPr/>
          </p:nvSpPr>
          <p:spPr>
            <a:xfrm>
              <a:off x="2501537" y="1775905"/>
              <a:ext cx="43255" cy="121917"/>
            </a:xfrm>
            <a:custGeom>
              <a:rect b="b" l="l" r="r" t="t"/>
              <a:pathLst>
                <a:path extrusionOk="0" h="162556" w="57673">
                  <a:moveTo>
                    <a:pt x="38915" y="110434"/>
                  </a:moveTo>
                  <a:lnTo>
                    <a:pt x="38915" y="12690"/>
                  </a:lnTo>
                  <a:cubicBezTo>
                    <a:pt x="38915" y="7866"/>
                    <a:pt x="34983" y="3933"/>
                    <a:pt x="30159" y="3933"/>
                  </a:cubicBezTo>
                  <a:cubicBezTo>
                    <a:pt x="25336" y="3933"/>
                    <a:pt x="21403" y="7866"/>
                    <a:pt x="21403" y="12690"/>
                  </a:cubicBezTo>
                  <a:lnTo>
                    <a:pt x="21403" y="110434"/>
                  </a:lnTo>
                  <a:cubicBezTo>
                    <a:pt x="9344" y="114681"/>
                    <a:pt x="2161" y="127004"/>
                    <a:pt x="4311" y="139589"/>
                  </a:cubicBezTo>
                  <a:cubicBezTo>
                    <a:pt x="6460" y="152174"/>
                    <a:pt x="17366" y="161351"/>
                    <a:pt x="30159" y="161351"/>
                  </a:cubicBezTo>
                  <a:cubicBezTo>
                    <a:pt x="42952" y="161351"/>
                    <a:pt x="53858" y="152174"/>
                    <a:pt x="56008" y="139589"/>
                  </a:cubicBezTo>
                  <a:cubicBezTo>
                    <a:pt x="58157" y="127004"/>
                    <a:pt x="50974" y="114733"/>
                    <a:pt x="38915" y="110434"/>
                  </a:cubicBezTo>
                  <a:lnTo>
                    <a:pt x="38915" y="110434"/>
                  </a:lnTo>
                  <a:close/>
                  <a:moveTo>
                    <a:pt x="30159" y="143784"/>
                  </a:moveTo>
                  <a:cubicBezTo>
                    <a:pt x="25336" y="143784"/>
                    <a:pt x="21403" y="139851"/>
                    <a:pt x="21403" y="135027"/>
                  </a:cubicBezTo>
                  <a:cubicBezTo>
                    <a:pt x="21403" y="130203"/>
                    <a:pt x="25336" y="126270"/>
                    <a:pt x="30159" y="126270"/>
                  </a:cubicBezTo>
                  <a:cubicBezTo>
                    <a:pt x="34983" y="126270"/>
                    <a:pt x="38915" y="130203"/>
                    <a:pt x="38915" y="135027"/>
                  </a:cubicBezTo>
                  <a:cubicBezTo>
                    <a:pt x="38915" y="139904"/>
                    <a:pt x="34983" y="143784"/>
                    <a:pt x="30159" y="143784"/>
                  </a:cubicBezTo>
                  <a:lnTo>
                    <a:pt x="30159" y="14378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79"/>
            <p:cNvSpPr/>
            <p:nvPr/>
          </p:nvSpPr>
          <p:spPr>
            <a:xfrm>
              <a:off x="2632648" y="1769376"/>
              <a:ext cx="55052" cy="129783"/>
            </a:xfrm>
            <a:custGeom>
              <a:rect b="b" l="l" r="r" t="t"/>
              <a:pathLst>
                <a:path extrusionOk="0" h="173044" w="73403">
                  <a:moveTo>
                    <a:pt x="3932" y="12690"/>
                  </a:moveTo>
                  <a:lnTo>
                    <a:pt x="3932" y="38909"/>
                  </a:lnTo>
                  <a:cubicBezTo>
                    <a:pt x="3932" y="41635"/>
                    <a:pt x="5243" y="44257"/>
                    <a:pt x="7445" y="45883"/>
                  </a:cubicBezTo>
                  <a:lnTo>
                    <a:pt x="38904" y="69480"/>
                  </a:lnTo>
                  <a:lnTo>
                    <a:pt x="38904" y="84215"/>
                  </a:lnTo>
                  <a:cubicBezTo>
                    <a:pt x="28417" y="87833"/>
                    <a:pt x="21392" y="97744"/>
                    <a:pt x="21392" y="108808"/>
                  </a:cubicBezTo>
                  <a:cubicBezTo>
                    <a:pt x="21392" y="119872"/>
                    <a:pt x="28417" y="129783"/>
                    <a:pt x="38851" y="133401"/>
                  </a:cubicBezTo>
                  <a:lnTo>
                    <a:pt x="38851" y="161246"/>
                  </a:lnTo>
                  <a:cubicBezTo>
                    <a:pt x="38851" y="166070"/>
                    <a:pt x="42784" y="170003"/>
                    <a:pt x="47607" y="170003"/>
                  </a:cubicBezTo>
                  <a:cubicBezTo>
                    <a:pt x="52431" y="170003"/>
                    <a:pt x="56363" y="166070"/>
                    <a:pt x="56363" y="161246"/>
                  </a:cubicBezTo>
                  <a:lnTo>
                    <a:pt x="56363" y="133401"/>
                  </a:lnTo>
                  <a:cubicBezTo>
                    <a:pt x="66797" y="129783"/>
                    <a:pt x="73823" y="119872"/>
                    <a:pt x="73823" y="108808"/>
                  </a:cubicBezTo>
                  <a:cubicBezTo>
                    <a:pt x="73823" y="97691"/>
                    <a:pt x="66797" y="87833"/>
                    <a:pt x="56363" y="84215"/>
                  </a:cubicBezTo>
                  <a:lnTo>
                    <a:pt x="56363" y="65127"/>
                  </a:lnTo>
                  <a:cubicBezTo>
                    <a:pt x="56363" y="62348"/>
                    <a:pt x="55052" y="59779"/>
                    <a:pt x="52850" y="58153"/>
                  </a:cubicBezTo>
                  <a:lnTo>
                    <a:pt x="21392" y="34556"/>
                  </a:lnTo>
                  <a:lnTo>
                    <a:pt x="21392" y="12690"/>
                  </a:lnTo>
                  <a:cubicBezTo>
                    <a:pt x="21392" y="7866"/>
                    <a:pt x="17459" y="3933"/>
                    <a:pt x="12636" y="3933"/>
                  </a:cubicBezTo>
                  <a:cubicBezTo>
                    <a:pt x="7812" y="3933"/>
                    <a:pt x="3932" y="7866"/>
                    <a:pt x="3932" y="12690"/>
                  </a:cubicBezTo>
                  <a:lnTo>
                    <a:pt x="3932" y="12690"/>
                  </a:lnTo>
                  <a:close/>
                  <a:moveTo>
                    <a:pt x="47607" y="100051"/>
                  </a:moveTo>
                  <a:cubicBezTo>
                    <a:pt x="52431" y="100051"/>
                    <a:pt x="56363" y="103984"/>
                    <a:pt x="56363" y="108808"/>
                  </a:cubicBezTo>
                  <a:cubicBezTo>
                    <a:pt x="56363" y="113632"/>
                    <a:pt x="52431" y="117565"/>
                    <a:pt x="47607" y="117565"/>
                  </a:cubicBezTo>
                  <a:cubicBezTo>
                    <a:pt x="42784" y="117565"/>
                    <a:pt x="38851" y="113632"/>
                    <a:pt x="38851" y="108808"/>
                  </a:cubicBezTo>
                  <a:cubicBezTo>
                    <a:pt x="38851" y="103984"/>
                    <a:pt x="42784" y="100051"/>
                    <a:pt x="47607" y="100051"/>
                  </a:cubicBezTo>
                  <a:lnTo>
                    <a:pt x="47607" y="100051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79"/>
            <p:cNvSpPr/>
            <p:nvPr/>
          </p:nvSpPr>
          <p:spPr>
            <a:xfrm>
              <a:off x="2599813" y="1769376"/>
              <a:ext cx="43255" cy="129783"/>
            </a:xfrm>
            <a:custGeom>
              <a:rect b="b" l="l" r="r" t="t"/>
              <a:pathLst>
                <a:path extrusionOk="0" h="173044" w="57673">
                  <a:moveTo>
                    <a:pt x="38956" y="57996"/>
                  </a:moveTo>
                  <a:lnTo>
                    <a:pt x="38956" y="47666"/>
                  </a:lnTo>
                  <a:cubicBezTo>
                    <a:pt x="38956" y="45359"/>
                    <a:pt x="38012" y="43104"/>
                    <a:pt x="36387" y="41478"/>
                  </a:cubicBezTo>
                  <a:lnTo>
                    <a:pt x="21444" y="26533"/>
                  </a:lnTo>
                  <a:lnTo>
                    <a:pt x="21444" y="12690"/>
                  </a:lnTo>
                  <a:cubicBezTo>
                    <a:pt x="21444" y="7866"/>
                    <a:pt x="17512" y="3933"/>
                    <a:pt x="12688" y="3933"/>
                  </a:cubicBezTo>
                  <a:cubicBezTo>
                    <a:pt x="7865" y="3933"/>
                    <a:pt x="3932" y="7866"/>
                    <a:pt x="3932" y="12690"/>
                  </a:cubicBezTo>
                  <a:lnTo>
                    <a:pt x="3932" y="30152"/>
                  </a:lnTo>
                  <a:cubicBezTo>
                    <a:pt x="3932" y="32459"/>
                    <a:pt x="4876" y="34714"/>
                    <a:pt x="6501" y="36339"/>
                  </a:cubicBezTo>
                  <a:lnTo>
                    <a:pt x="21444" y="51284"/>
                  </a:lnTo>
                  <a:lnTo>
                    <a:pt x="21444" y="57996"/>
                  </a:lnTo>
                  <a:cubicBezTo>
                    <a:pt x="10958" y="61667"/>
                    <a:pt x="3985" y="71525"/>
                    <a:pt x="3985" y="82589"/>
                  </a:cubicBezTo>
                  <a:cubicBezTo>
                    <a:pt x="3985" y="93706"/>
                    <a:pt x="11010" y="103564"/>
                    <a:pt x="21444" y="107182"/>
                  </a:cubicBezTo>
                  <a:lnTo>
                    <a:pt x="21444" y="161246"/>
                  </a:lnTo>
                  <a:cubicBezTo>
                    <a:pt x="21444" y="166070"/>
                    <a:pt x="25377" y="170003"/>
                    <a:pt x="30200" y="170003"/>
                  </a:cubicBezTo>
                  <a:cubicBezTo>
                    <a:pt x="35024" y="170003"/>
                    <a:pt x="38956" y="166070"/>
                    <a:pt x="38956" y="161246"/>
                  </a:cubicBezTo>
                  <a:lnTo>
                    <a:pt x="38956" y="107182"/>
                  </a:lnTo>
                  <a:cubicBezTo>
                    <a:pt x="49442" y="103512"/>
                    <a:pt x="56416" y="93654"/>
                    <a:pt x="56416" y="82589"/>
                  </a:cubicBezTo>
                  <a:cubicBezTo>
                    <a:pt x="56416" y="71525"/>
                    <a:pt x="49442" y="61614"/>
                    <a:pt x="38956" y="57996"/>
                  </a:cubicBezTo>
                  <a:lnTo>
                    <a:pt x="38956" y="57996"/>
                  </a:lnTo>
                  <a:close/>
                  <a:moveTo>
                    <a:pt x="30200" y="91346"/>
                  </a:moveTo>
                  <a:cubicBezTo>
                    <a:pt x="25377" y="91346"/>
                    <a:pt x="21444" y="87413"/>
                    <a:pt x="21444" y="82589"/>
                  </a:cubicBezTo>
                  <a:cubicBezTo>
                    <a:pt x="21444" y="77765"/>
                    <a:pt x="25377" y="73832"/>
                    <a:pt x="30200" y="73832"/>
                  </a:cubicBezTo>
                  <a:cubicBezTo>
                    <a:pt x="35024" y="73832"/>
                    <a:pt x="38956" y="77765"/>
                    <a:pt x="38956" y="82589"/>
                  </a:cubicBezTo>
                  <a:cubicBezTo>
                    <a:pt x="38956" y="87413"/>
                    <a:pt x="35024" y="91346"/>
                    <a:pt x="30200" y="91346"/>
                  </a:cubicBezTo>
                  <a:lnTo>
                    <a:pt x="30200" y="91346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79"/>
            <p:cNvSpPr/>
            <p:nvPr/>
          </p:nvSpPr>
          <p:spPr>
            <a:xfrm>
              <a:off x="2560574" y="1775905"/>
              <a:ext cx="43255" cy="121917"/>
            </a:xfrm>
            <a:custGeom>
              <a:rect b="b" l="l" r="r" t="t"/>
              <a:pathLst>
                <a:path extrusionOk="0" h="162556" w="57673">
                  <a:moveTo>
                    <a:pt x="56304" y="135079"/>
                  </a:moveTo>
                  <a:cubicBezTo>
                    <a:pt x="56251" y="124015"/>
                    <a:pt x="49278" y="114157"/>
                    <a:pt x="38844" y="110486"/>
                  </a:cubicBezTo>
                  <a:lnTo>
                    <a:pt x="38844" y="12690"/>
                  </a:lnTo>
                  <a:cubicBezTo>
                    <a:pt x="38844" y="7866"/>
                    <a:pt x="34912" y="3933"/>
                    <a:pt x="30088" y="3933"/>
                  </a:cubicBezTo>
                  <a:cubicBezTo>
                    <a:pt x="25265" y="3933"/>
                    <a:pt x="21332" y="7866"/>
                    <a:pt x="21332" y="12690"/>
                  </a:cubicBezTo>
                  <a:lnTo>
                    <a:pt x="21332" y="110434"/>
                  </a:lnTo>
                  <a:cubicBezTo>
                    <a:pt x="8801" y="114891"/>
                    <a:pt x="1618" y="128053"/>
                    <a:pt x="4607" y="141005"/>
                  </a:cubicBezTo>
                  <a:cubicBezTo>
                    <a:pt x="7648" y="153957"/>
                    <a:pt x="19864" y="162609"/>
                    <a:pt x="33129" y="161088"/>
                  </a:cubicBezTo>
                  <a:cubicBezTo>
                    <a:pt x="46394" y="159568"/>
                    <a:pt x="56356" y="148346"/>
                    <a:pt x="56304" y="135079"/>
                  </a:cubicBezTo>
                  <a:lnTo>
                    <a:pt x="56304" y="135079"/>
                  </a:lnTo>
                  <a:close/>
                  <a:moveTo>
                    <a:pt x="30088" y="143784"/>
                  </a:moveTo>
                  <a:cubicBezTo>
                    <a:pt x="25265" y="143784"/>
                    <a:pt x="21332" y="139851"/>
                    <a:pt x="21332" y="135027"/>
                  </a:cubicBezTo>
                  <a:cubicBezTo>
                    <a:pt x="21332" y="130203"/>
                    <a:pt x="25265" y="126270"/>
                    <a:pt x="30088" y="126270"/>
                  </a:cubicBezTo>
                  <a:cubicBezTo>
                    <a:pt x="34912" y="126270"/>
                    <a:pt x="38844" y="130203"/>
                    <a:pt x="38844" y="135027"/>
                  </a:cubicBezTo>
                  <a:cubicBezTo>
                    <a:pt x="38844" y="139904"/>
                    <a:pt x="34912" y="143784"/>
                    <a:pt x="30088" y="143784"/>
                  </a:cubicBezTo>
                  <a:lnTo>
                    <a:pt x="30088" y="14378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2" name="Google Shape;1142;p79"/>
          <p:cNvGrpSpPr/>
          <p:nvPr/>
        </p:nvGrpSpPr>
        <p:grpSpPr>
          <a:xfrm>
            <a:off x="457195" y="2889984"/>
            <a:ext cx="329099" cy="336254"/>
            <a:chOff x="2975957" y="3386045"/>
            <a:chExt cx="391459" cy="399969"/>
          </a:xfrm>
        </p:grpSpPr>
        <p:sp>
          <p:nvSpPr>
            <p:cNvPr id="1143" name="Google Shape;1143;p79"/>
            <p:cNvSpPr/>
            <p:nvPr/>
          </p:nvSpPr>
          <p:spPr>
            <a:xfrm>
              <a:off x="2975957" y="3386045"/>
              <a:ext cx="391459" cy="399969"/>
            </a:xfrm>
            <a:custGeom>
              <a:rect b="b" l="l" r="r" t="t"/>
              <a:pathLst>
                <a:path extrusionOk="0" h="533292" w="521945">
                  <a:moveTo>
                    <a:pt x="504018" y="167930"/>
                  </a:moveTo>
                  <a:cubicBezTo>
                    <a:pt x="504018" y="148414"/>
                    <a:pt x="490742" y="132075"/>
                    <a:pt x="472928" y="127423"/>
                  </a:cubicBezTo>
                  <a:lnTo>
                    <a:pt x="506060" y="93723"/>
                  </a:lnTo>
                  <a:cubicBezTo>
                    <a:pt x="515365" y="84306"/>
                    <a:pt x="520471" y="71711"/>
                    <a:pt x="520471" y="58435"/>
                  </a:cubicBezTo>
                  <a:cubicBezTo>
                    <a:pt x="520471" y="30863"/>
                    <a:pt x="498458" y="8510"/>
                    <a:pt x="471340" y="8510"/>
                  </a:cubicBezTo>
                  <a:cubicBezTo>
                    <a:pt x="458178" y="8510"/>
                    <a:pt x="445923" y="13729"/>
                    <a:pt x="436619" y="23147"/>
                  </a:cubicBezTo>
                  <a:lnTo>
                    <a:pt x="419145" y="40848"/>
                  </a:lnTo>
                  <a:cubicBezTo>
                    <a:pt x="415174" y="31657"/>
                    <a:pt x="406096" y="25303"/>
                    <a:pt x="395657" y="25303"/>
                  </a:cubicBezTo>
                  <a:cubicBezTo>
                    <a:pt x="388850" y="25303"/>
                    <a:pt x="382268" y="28140"/>
                    <a:pt x="377389" y="33019"/>
                  </a:cubicBezTo>
                  <a:lnTo>
                    <a:pt x="329847" y="81356"/>
                  </a:lnTo>
                  <a:cubicBezTo>
                    <a:pt x="324968" y="86348"/>
                    <a:pt x="322245" y="92816"/>
                    <a:pt x="322245" y="99851"/>
                  </a:cubicBezTo>
                  <a:cubicBezTo>
                    <a:pt x="322245" y="110516"/>
                    <a:pt x="328599" y="119707"/>
                    <a:pt x="337563" y="123792"/>
                  </a:cubicBezTo>
                  <a:lnTo>
                    <a:pt x="335293" y="126061"/>
                  </a:lnTo>
                  <a:lnTo>
                    <a:pt x="66264" y="126061"/>
                  </a:lnTo>
                  <a:cubicBezTo>
                    <a:pt x="43458" y="126061"/>
                    <a:pt x="24963" y="144897"/>
                    <a:pt x="24963" y="168044"/>
                  </a:cubicBezTo>
                  <a:lnTo>
                    <a:pt x="24963" y="444902"/>
                  </a:lnTo>
                  <a:lnTo>
                    <a:pt x="8510" y="444902"/>
                  </a:lnTo>
                  <a:lnTo>
                    <a:pt x="8510" y="486885"/>
                  </a:lnTo>
                  <a:cubicBezTo>
                    <a:pt x="8510" y="510032"/>
                    <a:pt x="27005" y="528867"/>
                    <a:pt x="49812" y="528867"/>
                  </a:cubicBezTo>
                  <a:lnTo>
                    <a:pt x="479282" y="528867"/>
                  </a:lnTo>
                  <a:cubicBezTo>
                    <a:pt x="502089" y="528867"/>
                    <a:pt x="520584" y="510032"/>
                    <a:pt x="520584" y="486885"/>
                  </a:cubicBezTo>
                  <a:lnTo>
                    <a:pt x="520584" y="444902"/>
                  </a:lnTo>
                  <a:lnTo>
                    <a:pt x="504018" y="444902"/>
                  </a:lnTo>
                  <a:lnTo>
                    <a:pt x="504018" y="167930"/>
                  </a:lnTo>
                  <a:lnTo>
                    <a:pt x="504018" y="167930"/>
                  </a:lnTo>
                  <a:lnTo>
                    <a:pt x="504018" y="167930"/>
                  </a:lnTo>
                  <a:close/>
                  <a:moveTo>
                    <a:pt x="413926" y="70009"/>
                  </a:moveTo>
                  <a:lnTo>
                    <a:pt x="448419" y="35061"/>
                  </a:lnTo>
                  <a:cubicBezTo>
                    <a:pt x="454547" y="28820"/>
                    <a:pt x="462716" y="25303"/>
                    <a:pt x="471453" y="25303"/>
                  </a:cubicBezTo>
                  <a:cubicBezTo>
                    <a:pt x="489381" y="25303"/>
                    <a:pt x="504018" y="40167"/>
                    <a:pt x="504018" y="58435"/>
                  </a:cubicBezTo>
                  <a:cubicBezTo>
                    <a:pt x="504018" y="67286"/>
                    <a:pt x="500614" y="75569"/>
                    <a:pt x="494487" y="81809"/>
                  </a:cubicBezTo>
                  <a:lnTo>
                    <a:pt x="388396" y="189603"/>
                  </a:lnTo>
                  <a:lnTo>
                    <a:pt x="342215" y="142741"/>
                  </a:lnTo>
                  <a:lnTo>
                    <a:pt x="366270" y="118346"/>
                  </a:lnTo>
                  <a:lnTo>
                    <a:pt x="413926" y="70009"/>
                  </a:lnTo>
                  <a:lnTo>
                    <a:pt x="413926" y="70009"/>
                  </a:lnTo>
                  <a:lnTo>
                    <a:pt x="413926" y="70009"/>
                  </a:lnTo>
                  <a:close/>
                  <a:moveTo>
                    <a:pt x="237372" y="242365"/>
                  </a:moveTo>
                  <a:cubicBezTo>
                    <a:pt x="232720" y="247130"/>
                    <a:pt x="230110" y="253484"/>
                    <a:pt x="230110" y="260179"/>
                  </a:cubicBezTo>
                  <a:cubicBezTo>
                    <a:pt x="230110" y="262335"/>
                    <a:pt x="230450" y="264490"/>
                    <a:pt x="231018" y="266533"/>
                  </a:cubicBezTo>
                  <a:lnTo>
                    <a:pt x="218309" y="283666"/>
                  </a:lnTo>
                  <a:cubicBezTo>
                    <a:pt x="212523" y="291496"/>
                    <a:pt x="208778" y="300800"/>
                    <a:pt x="207417" y="310558"/>
                  </a:cubicBezTo>
                  <a:lnTo>
                    <a:pt x="206736" y="310558"/>
                  </a:lnTo>
                  <a:cubicBezTo>
                    <a:pt x="203786" y="310558"/>
                    <a:pt x="203672" y="310217"/>
                    <a:pt x="201516" y="306473"/>
                  </a:cubicBezTo>
                  <a:cubicBezTo>
                    <a:pt x="198907" y="301707"/>
                    <a:pt x="194481" y="293765"/>
                    <a:pt x="181887" y="293765"/>
                  </a:cubicBezTo>
                  <a:cubicBezTo>
                    <a:pt x="169859" y="293765"/>
                    <a:pt x="163392" y="303069"/>
                    <a:pt x="158626" y="309877"/>
                  </a:cubicBezTo>
                  <a:cubicBezTo>
                    <a:pt x="154314" y="316004"/>
                    <a:pt x="151932" y="318954"/>
                    <a:pt x="148868" y="318954"/>
                  </a:cubicBezTo>
                  <a:cubicBezTo>
                    <a:pt x="147506" y="318954"/>
                    <a:pt x="146826" y="318954"/>
                    <a:pt x="144216" y="311806"/>
                  </a:cubicBezTo>
                  <a:cubicBezTo>
                    <a:pt x="141720" y="305111"/>
                    <a:pt x="137521" y="293765"/>
                    <a:pt x="124132" y="293765"/>
                  </a:cubicBezTo>
                  <a:cubicBezTo>
                    <a:pt x="113126" y="293765"/>
                    <a:pt x="106658" y="299892"/>
                    <a:pt x="101893" y="304431"/>
                  </a:cubicBezTo>
                  <a:cubicBezTo>
                    <a:pt x="97581" y="308515"/>
                    <a:pt x="95312" y="310558"/>
                    <a:pt x="91000" y="310558"/>
                  </a:cubicBezTo>
                  <a:lnTo>
                    <a:pt x="91000" y="327351"/>
                  </a:lnTo>
                  <a:cubicBezTo>
                    <a:pt x="102006" y="327351"/>
                    <a:pt x="108474" y="321224"/>
                    <a:pt x="113240" y="316685"/>
                  </a:cubicBezTo>
                  <a:cubicBezTo>
                    <a:pt x="117551" y="312600"/>
                    <a:pt x="119821" y="310558"/>
                    <a:pt x="124132" y="310558"/>
                  </a:cubicBezTo>
                  <a:cubicBezTo>
                    <a:pt x="125494" y="310558"/>
                    <a:pt x="126175" y="310558"/>
                    <a:pt x="128784" y="317706"/>
                  </a:cubicBezTo>
                  <a:cubicBezTo>
                    <a:pt x="131281" y="324401"/>
                    <a:pt x="135479" y="335747"/>
                    <a:pt x="148868" y="335747"/>
                  </a:cubicBezTo>
                  <a:cubicBezTo>
                    <a:pt x="160895" y="335747"/>
                    <a:pt x="167363" y="326443"/>
                    <a:pt x="172129" y="319635"/>
                  </a:cubicBezTo>
                  <a:cubicBezTo>
                    <a:pt x="176440" y="313508"/>
                    <a:pt x="178823" y="310558"/>
                    <a:pt x="181887" y="310558"/>
                  </a:cubicBezTo>
                  <a:cubicBezTo>
                    <a:pt x="184837" y="310558"/>
                    <a:pt x="184950" y="310898"/>
                    <a:pt x="187106" y="314643"/>
                  </a:cubicBezTo>
                  <a:cubicBezTo>
                    <a:pt x="189716" y="319408"/>
                    <a:pt x="194141" y="327351"/>
                    <a:pt x="206736" y="327351"/>
                  </a:cubicBezTo>
                  <a:lnTo>
                    <a:pt x="215019" y="327351"/>
                  </a:lnTo>
                  <a:cubicBezTo>
                    <a:pt x="227500" y="327351"/>
                    <a:pt x="239755" y="323153"/>
                    <a:pt x="249740" y="315550"/>
                  </a:cubicBezTo>
                  <a:lnTo>
                    <a:pt x="266646" y="302615"/>
                  </a:lnTo>
                  <a:cubicBezTo>
                    <a:pt x="268689" y="303183"/>
                    <a:pt x="270731" y="303523"/>
                    <a:pt x="272887" y="303523"/>
                  </a:cubicBezTo>
                  <a:lnTo>
                    <a:pt x="272887" y="394410"/>
                  </a:lnTo>
                  <a:lnTo>
                    <a:pt x="438094" y="394410"/>
                  </a:lnTo>
                  <a:lnTo>
                    <a:pt x="438094" y="226593"/>
                  </a:lnTo>
                  <a:lnTo>
                    <a:pt x="358894" y="226593"/>
                  </a:lnTo>
                  <a:lnTo>
                    <a:pt x="380226" y="204921"/>
                  </a:lnTo>
                  <a:lnTo>
                    <a:pt x="388509" y="213317"/>
                  </a:lnTo>
                  <a:lnTo>
                    <a:pt x="424932" y="176327"/>
                  </a:lnTo>
                  <a:lnTo>
                    <a:pt x="454547" y="176327"/>
                  </a:lnTo>
                  <a:lnTo>
                    <a:pt x="454547" y="411203"/>
                  </a:lnTo>
                  <a:lnTo>
                    <a:pt x="74547" y="411203"/>
                  </a:lnTo>
                  <a:lnTo>
                    <a:pt x="74547" y="176327"/>
                  </a:lnTo>
                  <a:lnTo>
                    <a:pt x="302388" y="176327"/>
                  </a:lnTo>
                  <a:lnTo>
                    <a:pt x="237372" y="242365"/>
                  </a:lnTo>
                  <a:lnTo>
                    <a:pt x="237372" y="242365"/>
                  </a:lnTo>
                  <a:lnTo>
                    <a:pt x="237372" y="242365"/>
                  </a:lnTo>
                  <a:close/>
                  <a:moveTo>
                    <a:pt x="240662" y="281284"/>
                  </a:moveTo>
                  <a:lnTo>
                    <a:pt x="252009" y="292744"/>
                  </a:lnTo>
                  <a:lnTo>
                    <a:pt x="239755" y="302048"/>
                  </a:lnTo>
                  <a:cubicBezTo>
                    <a:pt x="235216" y="305565"/>
                    <a:pt x="229883" y="308062"/>
                    <a:pt x="224323" y="309310"/>
                  </a:cubicBezTo>
                  <a:cubicBezTo>
                    <a:pt x="225571" y="303636"/>
                    <a:pt x="228068" y="298304"/>
                    <a:pt x="231472" y="293651"/>
                  </a:cubicBezTo>
                  <a:lnTo>
                    <a:pt x="240662" y="281284"/>
                  </a:lnTo>
                  <a:lnTo>
                    <a:pt x="240662" y="281284"/>
                  </a:lnTo>
                  <a:lnTo>
                    <a:pt x="240662" y="281284"/>
                  </a:lnTo>
                  <a:close/>
                  <a:moveTo>
                    <a:pt x="289339" y="377617"/>
                  </a:moveTo>
                  <a:lnTo>
                    <a:pt x="289339" y="297055"/>
                  </a:lnTo>
                  <a:cubicBezTo>
                    <a:pt x="289680" y="296715"/>
                    <a:pt x="290020" y="296488"/>
                    <a:pt x="290361" y="296261"/>
                  </a:cubicBezTo>
                  <a:lnTo>
                    <a:pt x="342328" y="243499"/>
                  </a:lnTo>
                  <a:lnTo>
                    <a:pt x="421528" y="243499"/>
                  </a:lnTo>
                  <a:lnTo>
                    <a:pt x="421528" y="377730"/>
                  </a:lnTo>
                  <a:lnTo>
                    <a:pt x="289339" y="377730"/>
                  </a:lnTo>
                  <a:lnTo>
                    <a:pt x="289339" y="377617"/>
                  </a:lnTo>
                  <a:lnTo>
                    <a:pt x="289339" y="377617"/>
                  </a:lnTo>
                  <a:close/>
                  <a:moveTo>
                    <a:pt x="341534" y="93156"/>
                  </a:moveTo>
                  <a:lnTo>
                    <a:pt x="389076" y="44819"/>
                  </a:lnTo>
                  <a:cubicBezTo>
                    <a:pt x="390778" y="43117"/>
                    <a:pt x="393161" y="42096"/>
                    <a:pt x="395657" y="42096"/>
                  </a:cubicBezTo>
                  <a:cubicBezTo>
                    <a:pt x="400763" y="42096"/>
                    <a:pt x="404962" y="46294"/>
                    <a:pt x="404962" y="51514"/>
                  </a:cubicBezTo>
                  <a:cubicBezTo>
                    <a:pt x="404962" y="54010"/>
                    <a:pt x="404054" y="56393"/>
                    <a:pt x="402239" y="58095"/>
                  </a:cubicBezTo>
                  <a:lnTo>
                    <a:pt x="354696" y="106432"/>
                  </a:lnTo>
                  <a:cubicBezTo>
                    <a:pt x="352994" y="108134"/>
                    <a:pt x="350611" y="109155"/>
                    <a:pt x="348115" y="109155"/>
                  </a:cubicBezTo>
                  <a:cubicBezTo>
                    <a:pt x="343009" y="109155"/>
                    <a:pt x="338811" y="104957"/>
                    <a:pt x="338811" y="99737"/>
                  </a:cubicBezTo>
                  <a:cubicBezTo>
                    <a:pt x="338811" y="97241"/>
                    <a:pt x="339832" y="94858"/>
                    <a:pt x="341534" y="93156"/>
                  </a:cubicBezTo>
                  <a:lnTo>
                    <a:pt x="341534" y="93156"/>
                  </a:lnTo>
                  <a:lnTo>
                    <a:pt x="341534" y="93156"/>
                  </a:lnTo>
                  <a:lnTo>
                    <a:pt x="341534" y="93156"/>
                  </a:lnTo>
                  <a:close/>
                  <a:moveTo>
                    <a:pt x="338811" y="162938"/>
                  </a:moveTo>
                  <a:lnTo>
                    <a:pt x="368426" y="193007"/>
                  </a:lnTo>
                  <a:lnTo>
                    <a:pt x="278560" y="284234"/>
                  </a:lnTo>
                  <a:cubicBezTo>
                    <a:pt x="275383" y="287524"/>
                    <a:pt x="270164" y="287524"/>
                    <a:pt x="266873" y="284234"/>
                  </a:cubicBezTo>
                  <a:lnTo>
                    <a:pt x="249059" y="266079"/>
                  </a:lnTo>
                  <a:cubicBezTo>
                    <a:pt x="247470" y="264490"/>
                    <a:pt x="246676" y="262448"/>
                    <a:pt x="246676" y="260179"/>
                  </a:cubicBezTo>
                  <a:cubicBezTo>
                    <a:pt x="246676" y="257909"/>
                    <a:pt x="247584" y="255867"/>
                    <a:pt x="249059" y="254278"/>
                  </a:cubicBezTo>
                  <a:lnTo>
                    <a:pt x="338811" y="162938"/>
                  </a:lnTo>
                  <a:lnTo>
                    <a:pt x="338811" y="162938"/>
                  </a:lnTo>
                  <a:lnTo>
                    <a:pt x="338811" y="162938"/>
                  </a:lnTo>
                  <a:close/>
                  <a:moveTo>
                    <a:pt x="41529" y="167930"/>
                  </a:moveTo>
                  <a:cubicBezTo>
                    <a:pt x="41529" y="154088"/>
                    <a:pt x="52648" y="142741"/>
                    <a:pt x="66264" y="142741"/>
                  </a:cubicBezTo>
                  <a:lnTo>
                    <a:pt x="318841" y="142741"/>
                  </a:lnTo>
                  <a:lnTo>
                    <a:pt x="327124" y="151137"/>
                  </a:lnTo>
                  <a:lnTo>
                    <a:pt x="318841" y="159534"/>
                  </a:lnTo>
                  <a:lnTo>
                    <a:pt x="74547" y="159534"/>
                  </a:lnTo>
                  <a:cubicBezTo>
                    <a:pt x="65470" y="159534"/>
                    <a:pt x="57981" y="167023"/>
                    <a:pt x="57981" y="176327"/>
                  </a:cubicBezTo>
                  <a:lnTo>
                    <a:pt x="57981" y="411203"/>
                  </a:lnTo>
                  <a:cubicBezTo>
                    <a:pt x="57981" y="420507"/>
                    <a:pt x="65357" y="427996"/>
                    <a:pt x="74547" y="427996"/>
                  </a:cubicBezTo>
                  <a:lnTo>
                    <a:pt x="454433" y="427996"/>
                  </a:lnTo>
                  <a:cubicBezTo>
                    <a:pt x="463510" y="427996"/>
                    <a:pt x="470999" y="420507"/>
                    <a:pt x="470999" y="411203"/>
                  </a:cubicBezTo>
                  <a:lnTo>
                    <a:pt x="470999" y="176327"/>
                  </a:lnTo>
                  <a:cubicBezTo>
                    <a:pt x="470999" y="167023"/>
                    <a:pt x="463624" y="159534"/>
                    <a:pt x="454433" y="159534"/>
                  </a:cubicBezTo>
                  <a:lnTo>
                    <a:pt x="441385" y="159534"/>
                  </a:lnTo>
                  <a:lnTo>
                    <a:pt x="457951" y="142741"/>
                  </a:lnTo>
                  <a:lnTo>
                    <a:pt x="462830" y="142741"/>
                  </a:lnTo>
                  <a:cubicBezTo>
                    <a:pt x="476446" y="142741"/>
                    <a:pt x="487565" y="154088"/>
                    <a:pt x="487565" y="167930"/>
                  </a:cubicBezTo>
                  <a:lnTo>
                    <a:pt x="487565" y="444789"/>
                  </a:lnTo>
                  <a:lnTo>
                    <a:pt x="41529" y="444789"/>
                  </a:lnTo>
                  <a:lnTo>
                    <a:pt x="41529" y="167930"/>
                  </a:lnTo>
                  <a:lnTo>
                    <a:pt x="41529" y="167930"/>
                  </a:lnTo>
                  <a:lnTo>
                    <a:pt x="41529" y="167930"/>
                  </a:lnTo>
                  <a:close/>
                  <a:moveTo>
                    <a:pt x="504018" y="486658"/>
                  </a:moveTo>
                  <a:cubicBezTo>
                    <a:pt x="504018" y="500501"/>
                    <a:pt x="492898" y="511848"/>
                    <a:pt x="479282" y="511848"/>
                  </a:cubicBezTo>
                  <a:lnTo>
                    <a:pt x="49812" y="511848"/>
                  </a:lnTo>
                  <a:cubicBezTo>
                    <a:pt x="36196" y="511848"/>
                    <a:pt x="25076" y="500501"/>
                    <a:pt x="25076" y="486658"/>
                  </a:cubicBezTo>
                  <a:lnTo>
                    <a:pt x="25076" y="461468"/>
                  </a:lnTo>
                  <a:lnTo>
                    <a:pt x="504018" y="461468"/>
                  </a:lnTo>
                  <a:lnTo>
                    <a:pt x="504018" y="486658"/>
                  </a:lnTo>
                  <a:lnTo>
                    <a:pt x="504018" y="486658"/>
                  </a:lnTo>
                  <a:lnTo>
                    <a:pt x="504018" y="486658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79"/>
            <p:cNvSpPr/>
            <p:nvPr/>
          </p:nvSpPr>
          <p:spPr>
            <a:xfrm>
              <a:off x="3013146" y="3738358"/>
              <a:ext cx="17020" cy="17020"/>
            </a:xfrm>
            <a:custGeom>
              <a:rect b="b" l="l" r="r" t="t"/>
              <a:pathLst>
                <a:path extrusionOk="0" h="22693" w="22693">
                  <a:moveTo>
                    <a:pt x="8510" y="8510"/>
                  </a:moveTo>
                  <a:lnTo>
                    <a:pt x="24963" y="8510"/>
                  </a:lnTo>
                  <a:lnTo>
                    <a:pt x="24963" y="25303"/>
                  </a:lnTo>
                  <a:lnTo>
                    <a:pt x="8510" y="25303"/>
                  </a:lnTo>
                  <a:lnTo>
                    <a:pt x="8510" y="8510"/>
                  </a:lnTo>
                  <a:lnTo>
                    <a:pt x="8510" y="8510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79"/>
            <p:cNvSpPr/>
            <p:nvPr/>
          </p:nvSpPr>
          <p:spPr>
            <a:xfrm>
              <a:off x="3037910" y="3738358"/>
              <a:ext cx="17020" cy="17020"/>
            </a:xfrm>
            <a:custGeom>
              <a:rect b="b" l="l" r="r" t="t"/>
              <a:pathLst>
                <a:path extrusionOk="0" h="22693" w="22693">
                  <a:moveTo>
                    <a:pt x="8510" y="8510"/>
                  </a:moveTo>
                  <a:lnTo>
                    <a:pt x="24963" y="8510"/>
                  </a:lnTo>
                  <a:lnTo>
                    <a:pt x="24963" y="25303"/>
                  </a:lnTo>
                  <a:lnTo>
                    <a:pt x="8510" y="25303"/>
                  </a:lnTo>
                  <a:lnTo>
                    <a:pt x="8510" y="8510"/>
                  </a:lnTo>
                  <a:lnTo>
                    <a:pt x="8510" y="8510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79"/>
            <p:cNvSpPr/>
            <p:nvPr/>
          </p:nvSpPr>
          <p:spPr>
            <a:xfrm>
              <a:off x="3062674" y="3738358"/>
              <a:ext cx="17020" cy="17020"/>
            </a:xfrm>
            <a:custGeom>
              <a:rect b="b" l="l" r="r" t="t"/>
              <a:pathLst>
                <a:path extrusionOk="0" h="22693" w="22693">
                  <a:moveTo>
                    <a:pt x="8510" y="8510"/>
                  </a:moveTo>
                  <a:lnTo>
                    <a:pt x="25076" y="8510"/>
                  </a:lnTo>
                  <a:lnTo>
                    <a:pt x="25076" y="25303"/>
                  </a:lnTo>
                  <a:lnTo>
                    <a:pt x="8510" y="25303"/>
                  </a:lnTo>
                  <a:lnTo>
                    <a:pt x="8510" y="8510"/>
                  </a:lnTo>
                  <a:lnTo>
                    <a:pt x="8510" y="8510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79"/>
            <p:cNvSpPr/>
            <p:nvPr/>
          </p:nvSpPr>
          <p:spPr>
            <a:xfrm>
              <a:off x="3279083" y="3438296"/>
              <a:ext cx="25529" cy="25529"/>
            </a:xfrm>
            <a:custGeom>
              <a:rect b="b" l="l" r="r" t="t"/>
              <a:pathLst>
                <a:path extrusionOk="0" h="34039" w="34039">
                  <a:moveTo>
                    <a:pt x="8510" y="19743"/>
                  </a:moveTo>
                  <a:lnTo>
                    <a:pt x="19630" y="8510"/>
                  </a:lnTo>
                  <a:lnTo>
                    <a:pt x="31317" y="20311"/>
                  </a:lnTo>
                  <a:lnTo>
                    <a:pt x="20197" y="31544"/>
                  </a:lnTo>
                  <a:lnTo>
                    <a:pt x="8510" y="19743"/>
                  </a:lnTo>
                  <a:lnTo>
                    <a:pt x="8510" y="19743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p79"/>
            <p:cNvSpPr/>
            <p:nvPr/>
          </p:nvSpPr>
          <p:spPr>
            <a:xfrm>
              <a:off x="3261552" y="3455571"/>
              <a:ext cx="25529" cy="25529"/>
            </a:xfrm>
            <a:custGeom>
              <a:rect b="b" l="l" r="r" t="t"/>
              <a:pathLst>
                <a:path extrusionOk="0" h="34039" w="34039">
                  <a:moveTo>
                    <a:pt x="8510" y="20424"/>
                  </a:moveTo>
                  <a:lnTo>
                    <a:pt x="20197" y="8510"/>
                  </a:lnTo>
                  <a:lnTo>
                    <a:pt x="31884" y="20424"/>
                  </a:lnTo>
                  <a:lnTo>
                    <a:pt x="20197" y="32224"/>
                  </a:lnTo>
                  <a:lnTo>
                    <a:pt x="8510" y="20424"/>
                  </a:lnTo>
                  <a:lnTo>
                    <a:pt x="8510" y="2042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p79"/>
            <p:cNvSpPr/>
            <p:nvPr/>
          </p:nvSpPr>
          <p:spPr>
            <a:xfrm>
              <a:off x="3244107" y="3473357"/>
              <a:ext cx="25529" cy="25529"/>
            </a:xfrm>
            <a:custGeom>
              <a:rect b="b" l="l" r="r" t="t"/>
              <a:pathLst>
                <a:path extrusionOk="0" h="34039" w="34039">
                  <a:moveTo>
                    <a:pt x="8510" y="20424"/>
                  </a:moveTo>
                  <a:lnTo>
                    <a:pt x="20084" y="8510"/>
                  </a:lnTo>
                  <a:lnTo>
                    <a:pt x="31771" y="20424"/>
                  </a:lnTo>
                  <a:lnTo>
                    <a:pt x="20084" y="32224"/>
                  </a:lnTo>
                  <a:lnTo>
                    <a:pt x="8510" y="20424"/>
                  </a:lnTo>
                  <a:lnTo>
                    <a:pt x="8510" y="20424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79"/>
            <p:cNvSpPr/>
            <p:nvPr/>
          </p:nvSpPr>
          <p:spPr>
            <a:xfrm>
              <a:off x="3037910" y="3524417"/>
              <a:ext cx="17020" cy="17020"/>
            </a:xfrm>
            <a:custGeom>
              <a:rect b="b" l="l" r="r" t="t"/>
              <a:pathLst>
                <a:path extrusionOk="0" h="22693" w="22693">
                  <a:moveTo>
                    <a:pt x="8510" y="8510"/>
                  </a:moveTo>
                  <a:lnTo>
                    <a:pt x="24963" y="8510"/>
                  </a:lnTo>
                  <a:lnTo>
                    <a:pt x="24963" y="25303"/>
                  </a:lnTo>
                  <a:lnTo>
                    <a:pt x="8510" y="25303"/>
                  </a:lnTo>
                  <a:lnTo>
                    <a:pt x="8510" y="8510"/>
                  </a:lnTo>
                  <a:lnTo>
                    <a:pt x="8510" y="8510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79"/>
            <p:cNvSpPr/>
            <p:nvPr/>
          </p:nvSpPr>
          <p:spPr>
            <a:xfrm>
              <a:off x="3062674" y="3524417"/>
              <a:ext cx="17020" cy="17020"/>
            </a:xfrm>
            <a:custGeom>
              <a:rect b="b" l="l" r="r" t="t"/>
              <a:pathLst>
                <a:path extrusionOk="0" h="22693" w="22693">
                  <a:moveTo>
                    <a:pt x="8510" y="8510"/>
                  </a:moveTo>
                  <a:lnTo>
                    <a:pt x="25076" y="8510"/>
                  </a:lnTo>
                  <a:lnTo>
                    <a:pt x="25076" y="25303"/>
                  </a:lnTo>
                  <a:lnTo>
                    <a:pt x="8510" y="25303"/>
                  </a:lnTo>
                  <a:lnTo>
                    <a:pt x="8510" y="8510"/>
                  </a:lnTo>
                  <a:lnTo>
                    <a:pt x="8510" y="8510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p79"/>
            <p:cNvSpPr/>
            <p:nvPr/>
          </p:nvSpPr>
          <p:spPr>
            <a:xfrm>
              <a:off x="3087438" y="3524417"/>
              <a:ext cx="17020" cy="17020"/>
            </a:xfrm>
            <a:custGeom>
              <a:rect b="b" l="l" r="r" t="t"/>
              <a:pathLst>
                <a:path extrusionOk="0" h="22693" w="22693">
                  <a:moveTo>
                    <a:pt x="8510" y="8510"/>
                  </a:moveTo>
                  <a:lnTo>
                    <a:pt x="25076" y="8510"/>
                  </a:lnTo>
                  <a:lnTo>
                    <a:pt x="25076" y="25303"/>
                  </a:lnTo>
                  <a:lnTo>
                    <a:pt x="8510" y="25303"/>
                  </a:lnTo>
                  <a:lnTo>
                    <a:pt x="8510" y="8510"/>
                  </a:lnTo>
                  <a:lnTo>
                    <a:pt x="8510" y="8510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p79"/>
            <p:cNvSpPr/>
            <p:nvPr/>
          </p:nvSpPr>
          <p:spPr>
            <a:xfrm>
              <a:off x="3037910" y="3549607"/>
              <a:ext cx="93610" cy="17020"/>
            </a:xfrm>
            <a:custGeom>
              <a:rect b="b" l="l" r="r" t="t"/>
              <a:pathLst>
                <a:path extrusionOk="0" h="22693" w="124813">
                  <a:moveTo>
                    <a:pt x="8510" y="8510"/>
                  </a:moveTo>
                  <a:lnTo>
                    <a:pt x="124132" y="8510"/>
                  </a:lnTo>
                  <a:lnTo>
                    <a:pt x="124132" y="25303"/>
                  </a:lnTo>
                  <a:lnTo>
                    <a:pt x="8510" y="25303"/>
                  </a:lnTo>
                  <a:lnTo>
                    <a:pt x="8510" y="8510"/>
                  </a:lnTo>
                  <a:lnTo>
                    <a:pt x="8510" y="8510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p79"/>
            <p:cNvSpPr/>
            <p:nvPr/>
          </p:nvSpPr>
          <p:spPr>
            <a:xfrm>
              <a:off x="3037910" y="3574796"/>
              <a:ext cx="93610" cy="17020"/>
            </a:xfrm>
            <a:custGeom>
              <a:rect b="b" l="l" r="r" t="t"/>
              <a:pathLst>
                <a:path extrusionOk="0" h="22693" w="124813">
                  <a:moveTo>
                    <a:pt x="8510" y="8510"/>
                  </a:moveTo>
                  <a:lnTo>
                    <a:pt x="124132" y="8510"/>
                  </a:lnTo>
                  <a:lnTo>
                    <a:pt x="124132" y="25303"/>
                  </a:lnTo>
                  <a:lnTo>
                    <a:pt x="8510" y="25303"/>
                  </a:lnTo>
                  <a:lnTo>
                    <a:pt x="8510" y="8510"/>
                  </a:lnTo>
                  <a:lnTo>
                    <a:pt x="8510" y="8510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p79"/>
            <p:cNvSpPr/>
            <p:nvPr/>
          </p:nvSpPr>
          <p:spPr>
            <a:xfrm>
              <a:off x="3037910" y="3662875"/>
              <a:ext cx="17020" cy="17020"/>
            </a:xfrm>
            <a:custGeom>
              <a:rect b="b" l="l" r="r" t="t"/>
              <a:pathLst>
                <a:path extrusionOk="0" h="22693" w="22693">
                  <a:moveTo>
                    <a:pt x="8510" y="8510"/>
                  </a:moveTo>
                  <a:lnTo>
                    <a:pt x="24963" y="8510"/>
                  </a:lnTo>
                  <a:lnTo>
                    <a:pt x="24963" y="25303"/>
                  </a:lnTo>
                  <a:lnTo>
                    <a:pt x="8510" y="25303"/>
                  </a:lnTo>
                  <a:lnTo>
                    <a:pt x="8510" y="8510"/>
                  </a:lnTo>
                  <a:lnTo>
                    <a:pt x="8510" y="8510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1156;p79"/>
            <p:cNvSpPr/>
            <p:nvPr/>
          </p:nvSpPr>
          <p:spPr>
            <a:xfrm>
              <a:off x="3062674" y="3662875"/>
              <a:ext cx="17020" cy="17020"/>
            </a:xfrm>
            <a:custGeom>
              <a:rect b="b" l="l" r="r" t="t"/>
              <a:pathLst>
                <a:path extrusionOk="0" h="22693" w="22693">
                  <a:moveTo>
                    <a:pt x="8510" y="8510"/>
                  </a:moveTo>
                  <a:lnTo>
                    <a:pt x="25076" y="8510"/>
                  </a:lnTo>
                  <a:lnTo>
                    <a:pt x="25076" y="25303"/>
                  </a:lnTo>
                  <a:lnTo>
                    <a:pt x="8510" y="25303"/>
                  </a:lnTo>
                  <a:lnTo>
                    <a:pt x="8510" y="8510"/>
                  </a:lnTo>
                  <a:lnTo>
                    <a:pt x="8510" y="8510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1157;p79"/>
            <p:cNvSpPr/>
            <p:nvPr/>
          </p:nvSpPr>
          <p:spPr>
            <a:xfrm>
              <a:off x="3087438" y="3662875"/>
              <a:ext cx="17020" cy="17020"/>
            </a:xfrm>
            <a:custGeom>
              <a:rect b="b" l="l" r="r" t="t"/>
              <a:pathLst>
                <a:path extrusionOk="0" h="22693" w="22693">
                  <a:moveTo>
                    <a:pt x="8510" y="8510"/>
                  </a:moveTo>
                  <a:lnTo>
                    <a:pt x="25076" y="8510"/>
                  </a:lnTo>
                  <a:lnTo>
                    <a:pt x="25076" y="25303"/>
                  </a:lnTo>
                  <a:lnTo>
                    <a:pt x="8510" y="25303"/>
                  </a:lnTo>
                  <a:lnTo>
                    <a:pt x="8510" y="8510"/>
                  </a:lnTo>
                  <a:lnTo>
                    <a:pt x="8510" y="8510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79"/>
            <p:cNvSpPr/>
            <p:nvPr/>
          </p:nvSpPr>
          <p:spPr>
            <a:xfrm>
              <a:off x="3260872" y="3574796"/>
              <a:ext cx="17020" cy="17020"/>
            </a:xfrm>
            <a:custGeom>
              <a:rect b="b" l="l" r="r" t="t"/>
              <a:pathLst>
                <a:path extrusionOk="0" h="22693" w="22693">
                  <a:moveTo>
                    <a:pt x="8510" y="8510"/>
                  </a:moveTo>
                  <a:lnTo>
                    <a:pt x="25076" y="8510"/>
                  </a:lnTo>
                  <a:lnTo>
                    <a:pt x="25076" y="25303"/>
                  </a:lnTo>
                  <a:lnTo>
                    <a:pt x="8510" y="25303"/>
                  </a:lnTo>
                  <a:lnTo>
                    <a:pt x="8510" y="8510"/>
                  </a:lnTo>
                  <a:lnTo>
                    <a:pt x="8510" y="8510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p79"/>
            <p:cNvSpPr/>
            <p:nvPr/>
          </p:nvSpPr>
          <p:spPr>
            <a:xfrm>
              <a:off x="3260872" y="3599986"/>
              <a:ext cx="17020" cy="17020"/>
            </a:xfrm>
            <a:custGeom>
              <a:rect b="b" l="l" r="r" t="t"/>
              <a:pathLst>
                <a:path extrusionOk="0" h="22693" w="22693">
                  <a:moveTo>
                    <a:pt x="8510" y="8510"/>
                  </a:moveTo>
                  <a:lnTo>
                    <a:pt x="25076" y="8510"/>
                  </a:lnTo>
                  <a:lnTo>
                    <a:pt x="25076" y="25190"/>
                  </a:lnTo>
                  <a:lnTo>
                    <a:pt x="8510" y="25190"/>
                  </a:lnTo>
                  <a:lnTo>
                    <a:pt x="8510" y="8510"/>
                  </a:lnTo>
                  <a:lnTo>
                    <a:pt x="8510" y="8510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1160;p79"/>
            <p:cNvSpPr/>
            <p:nvPr/>
          </p:nvSpPr>
          <p:spPr>
            <a:xfrm>
              <a:off x="3260872" y="3625090"/>
              <a:ext cx="17020" cy="17020"/>
            </a:xfrm>
            <a:custGeom>
              <a:rect b="b" l="l" r="r" t="t"/>
              <a:pathLst>
                <a:path extrusionOk="0" h="22693" w="22693">
                  <a:moveTo>
                    <a:pt x="8510" y="8510"/>
                  </a:moveTo>
                  <a:lnTo>
                    <a:pt x="25076" y="8510"/>
                  </a:lnTo>
                  <a:lnTo>
                    <a:pt x="25076" y="25303"/>
                  </a:lnTo>
                  <a:lnTo>
                    <a:pt x="8510" y="25303"/>
                  </a:lnTo>
                  <a:lnTo>
                    <a:pt x="8510" y="8510"/>
                  </a:lnTo>
                  <a:lnTo>
                    <a:pt x="8510" y="8510"/>
                  </a:lnTo>
                  <a:close/>
                </a:path>
              </a:pathLst>
            </a:custGeom>
            <a:solidFill>
              <a:srgbClr val="0B6E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80"/>
          <p:cNvSpPr txBox="1"/>
          <p:nvPr/>
        </p:nvSpPr>
        <p:spPr>
          <a:xfrm>
            <a:off x="351575" y="220285"/>
            <a:ext cx="57972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Montserrat"/>
              <a:buNone/>
            </a:pPr>
            <a:r>
              <a:rPr b="1" lang="en" sz="5100">
                <a:latin typeface="Montserrat"/>
                <a:ea typeface="Montserrat"/>
                <a:cs typeface="Montserrat"/>
                <a:sym typeface="Montserrat"/>
              </a:rPr>
              <a:t>Развитие СЭМД</a:t>
            </a:r>
            <a:endParaRPr sz="5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6" name="Google Shape;1166;p80"/>
          <p:cNvSpPr txBox="1"/>
          <p:nvPr/>
        </p:nvSpPr>
        <p:spPr>
          <a:xfrm>
            <a:off x="8689249" y="4686950"/>
            <a:ext cx="401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‹#›</a:t>
            </a:fld>
            <a:endParaRPr sz="1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67" name="Google Shape;1167;p80"/>
          <p:cNvSpPr txBox="1"/>
          <p:nvPr/>
        </p:nvSpPr>
        <p:spPr>
          <a:xfrm>
            <a:off x="2693850" y="1909675"/>
            <a:ext cx="51294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Разработка новых и модернизация существующих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в соответствии с планом ЦНИИОИЗ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68" name="Google Shape;1168;p80"/>
          <p:cNvCxnSpPr/>
          <p:nvPr/>
        </p:nvCxnSpPr>
        <p:spPr>
          <a:xfrm>
            <a:off x="7075" y="3915001"/>
            <a:ext cx="9155100" cy="0"/>
          </a:xfrm>
          <a:prstGeom prst="straightConnector1">
            <a:avLst/>
          </a:prstGeom>
          <a:noFill/>
          <a:ln cap="flat" cmpd="sng" w="19050">
            <a:solidFill>
              <a:srgbClr val="0169EC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169" name="Google Shape;1169;p80"/>
          <p:cNvSpPr/>
          <p:nvPr/>
        </p:nvSpPr>
        <p:spPr>
          <a:xfrm>
            <a:off x="458823" y="3851326"/>
            <a:ext cx="120300" cy="120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169E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0" name="Google Shape;1170;p80"/>
          <p:cNvSpPr/>
          <p:nvPr/>
        </p:nvSpPr>
        <p:spPr>
          <a:xfrm>
            <a:off x="2402581" y="3851326"/>
            <a:ext cx="120300" cy="120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169E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80"/>
          <p:cNvSpPr/>
          <p:nvPr/>
        </p:nvSpPr>
        <p:spPr>
          <a:xfrm>
            <a:off x="4378648" y="3851326"/>
            <a:ext cx="120300" cy="120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169E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2" name="Google Shape;1172;p80"/>
          <p:cNvSpPr/>
          <p:nvPr/>
        </p:nvSpPr>
        <p:spPr>
          <a:xfrm>
            <a:off x="6446748" y="3851326"/>
            <a:ext cx="120300" cy="120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169E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p80"/>
          <p:cNvSpPr txBox="1"/>
          <p:nvPr/>
        </p:nvSpPr>
        <p:spPr>
          <a:xfrm>
            <a:off x="360224" y="3524225"/>
            <a:ext cx="6306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 кв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4" name="Google Shape;1174;p80"/>
          <p:cNvSpPr txBox="1"/>
          <p:nvPr/>
        </p:nvSpPr>
        <p:spPr>
          <a:xfrm>
            <a:off x="2308653" y="3524250"/>
            <a:ext cx="5400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II кв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5" name="Google Shape;1175;p80"/>
          <p:cNvSpPr txBox="1"/>
          <p:nvPr/>
        </p:nvSpPr>
        <p:spPr>
          <a:xfrm>
            <a:off x="4289203" y="3524225"/>
            <a:ext cx="6759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III кв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6" name="Google Shape;1176;p80"/>
          <p:cNvSpPr txBox="1"/>
          <p:nvPr/>
        </p:nvSpPr>
        <p:spPr>
          <a:xfrm>
            <a:off x="6357924" y="3524250"/>
            <a:ext cx="6759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IV кв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7" name="Google Shape;1177;p80"/>
          <p:cNvSpPr txBox="1"/>
          <p:nvPr/>
        </p:nvSpPr>
        <p:spPr>
          <a:xfrm>
            <a:off x="396650" y="4065050"/>
            <a:ext cx="742200" cy="5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13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78" name="Google Shape;1178;p80"/>
          <p:cNvSpPr txBox="1"/>
          <p:nvPr/>
        </p:nvSpPr>
        <p:spPr>
          <a:xfrm>
            <a:off x="2286800" y="4065050"/>
            <a:ext cx="825600" cy="5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13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79" name="Google Shape;1179;p80"/>
          <p:cNvSpPr txBox="1"/>
          <p:nvPr/>
        </p:nvSpPr>
        <p:spPr>
          <a:xfrm>
            <a:off x="4328425" y="4065050"/>
            <a:ext cx="742200" cy="5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12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0" name="Google Shape;1180;p80"/>
          <p:cNvSpPr txBox="1"/>
          <p:nvPr/>
        </p:nvSpPr>
        <p:spPr>
          <a:xfrm>
            <a:off x="6401500" y="4065050"/>
            <a:ext cx="825600" cy="5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12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1" name="Google Shape;1181;p80"/>
          <p:cNvSpPr txBox="1"/>
          <p:nvPr/>
        </p:nvSpPr>
        <p:spPr>
          <a:xfrm>
            <a:off x="8092850" y="3600425"/>
            <a:ext cx="6759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1600">
                <a:solidFill>
                  <a:srgbClr val="0061DA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b="1" sz="1600">
              <a:solidFill>
                <a:srgbClr val="0061D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2" name="Google Shape;1182;p80"/>
          <p:cNvSpPr txBox="1"/>
          <p:nvPr/>
        </p:nvSpPr>
        <p:spPr>
          <a:xfrm>
            <a:off x="344300" y="2879575"/>
            <a:ext cx="3582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График разработки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3" name="Google Shape;1183;p80"/>
          <p:cNvSpPr txBox="1"/>
          <p:nvPr/>
        </p:nvSpPr>
        <p:spPr>
          <a:xfrm>
            <a:off x="351575" y="1909675"/>
            <a:ext cx="19353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Уже реализовано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в ЕЦП.МИС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4" name="Google Shape;1184;p80"/>
          <p:cNvSpPr/>
          <p:nvPr/>
        </p:nvSpPr>
        <p:spPr>
          <a:xfrm rot="10800000">
            <a:off x="8298000" y="25"/>
            <a:ext cx="846000" cy="284100"/>
          </a:xfrm>
          <a:prstGeom prst="round1Rect">
            <a:avLst>
              <a:gd fmla="val 38446" name="adj"/>
            </a:avLst>
          </a:prstGeom>
          <a:solidFill>
            <a:srgbClr val="006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p80"/>
          <p:cNvSpPr txBox="1"/>
          <p:nvPr/>
        </p:nvSpPr>
        <p:spPr>
          <a:xfrm>
            <a:off x="8377951" y="-5675"/>
            <a:ext cx="7356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lang="en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ЕЦП.МИС</a:t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86" name="Google Shape;1186;p80"/>
          <p:cNvSpPr txBox="1"/>
          <p:nvPr/>
        </p:nvSpPr>
        <p:spPr>
          <a:xfrm>
            <a:off x="344300" y="1480775"/>
            <a:ext cx="1542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74 СЭМД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7" name="Google Shape;1187;p80"/>
          <p:cNvSpPr txBox="1"/>
          <p:nvPr/>
        </p:nvSpPr>
        <p:spPr>
          <a:xfrm>
            <a:off x="2693850" y="1480775"/>
            <a:ext cx="1542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50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СЭМД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81"/>
          <p:cNvSpPr txBox="1"/>
          <p:nvPr>
            <p:ph idx="12" type="sldNum"/>
          </p:nvPr>
        </p:nvSpPr>
        <p:spPr>
          <a:xfrm>
            <a:off x="8472450" y="4663225"/>
            <a:ext cx="404400" cy="2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3F3F3F"/>
                </a:solidFill>
              </a:rPr>
              <a:t>‹#›</a:t>
            </a:fld>
            <a:endParaRPr sz="1000">
              <a:solidFill>
                <a:srgbClr val="3F3F3F"/>
              </a:solidFill>
            </a:endParaRPr>
          </a:p>
        </p:txBody>
      </p:sp>
      <p:sp>
        <p:nvSpPr>
          <p:cNvPr id="1193" name="Google Shape;1193;p81"/>
          <p:cNvSpPr txBox="1"/>
          <p:nvPr/>
        </p:nvSpPr>
        <p:spPr>
          <a:xfrm>
            <a:off x="387990" y="336892"/>
            <a:ext cx="5039700" cy="10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Montserrat"/>
                <a:ea typeface="Montserrat"/>
                <a:cs typeface="Montserrat"/>
                <a:sym typeface="Montserrat"/>
              </a:rPr>
              <a:t>Ф</a:t>
            </a:r>
            <a:r>
              <a:rPr b="1" lang="en" sz="3200">
                <a:latin typeface="Montserrat"/>
                <a:ea typeface="Montserrat"/>
                <a:cs typeface="Montserrat"/>
                <a:sym typeface="Montserrat"/>
              </a:rPr>
              <a:t>едеральные </a:t>
            </a:r>
            <a:endParaRPr b="1" sz="3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Montserrat"/>
                <a:ea typeface="Montserrat"/>
                <a:cs typeface="Montserrat"/>
                <a:sym typeface="Montserrat"/>
              </a:rPr>
              <a:t>сервисы</a:t>
            </a:r>
            <a:r>
              <a:rPr b="1" lang="en" sz="3200">
                <a:latin typeface="Montserrat"/>
                <a:ea typeface="Montserrat"/>
                <a:cs typeface="Montserrat"/>
                <a:sym typeface="Montserrat"/>
              </a:rPr>
              <a:t> и </a:t>
            </a:r>
            <a:r>
              <a:rPr b="1" lang="en" sz="3200">
                <a:latin typeface="Montserrat"/>
                <a:ea typeface="Montserrat"/>
                <a:cs typeface="Montserrat"/>
                <a:sym typeface="Montserrat"/>
              </a:rPr>
              <a:t>регистры</a:t>
            </a:r>
            <a:endParaRPr b="1"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194" name="Google Shape;1194;p81"/>
          <p:cNvGraphicFramePr/>
          <p:nvPr/>
        </p:nvGraphicFramePr>
        <p:xfrm>
          <a:off x="388600" y="17615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{95240E82-973B-4F60-8033-14FEA8BAFB9A}</a:tableStyleId>
              </a:tblPr>
              <a:tblGrid>
                <a:gridCol w="2008200"/>
                <a:gridCol w="2008200"/>
                <a:gridCol w="2008200"/>
                <a:gridCol w="2008200"/>
              </a:tblGrid>
              <a:tr h="579125">
                <a:tc>
                  <a:txBody>
                    <a:bodyPr/>
                    <a:lstStyle/>
                    <a:p>
                      <a:pPr indent="0" lvl="0" marL="34290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КУ ФЭР </a:t>
                      </a:r>
                      <a:endParaRPr sz="10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34290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(ЗНП, ВНД, ЗНПМО)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297180" lvl="0" marL="4572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ВИМИС АкиНео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354330" lvl="0" marL="4572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ФРЛЛО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411480" lvl="0" marL="4572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ФРБТ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9125">
                <a:tc>
                  <a:txBody>
                    <a:bodyPr/>
                    <a:lstStyle/>
                    <a:p>
                      <a:pPr indent="0" lvl="0" marL="342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Витрина данных </a:t>
                      </a:r>
                      <a:endParaRPr sz="10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342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ФЭР 2.0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297180" lvl="0" marL="4572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ВИМИС Онкология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40005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Регистр вакцинированных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411480" lvl="0" marL="4572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ФРВИЧ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9125">
                <a:tc>
                  <a:txBody>
                    <a:bodyPr/>
                    <a:lstStyle/>
                    <a:p>
                      <a:pPr indent="0" lvl="0" marL="342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РЭМД</a:t>
                      </a:r>
                      <a:endParaRPr sz="10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297180" lvl="0" marL="4572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ВИМИС ССЗ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40005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Регистр COVID-19 </a:t>
                      </a:r>
                      <a:endParaRPr sz="10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40005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(3 версии)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411480" lvl="0" marL="4572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14ВЗН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297180" lvl="0" marL="4572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ИЭМК</a:t>
                      </a:r>
                      <a:endParaRPr sz="10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34290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ВИМИС Профилактика </a:t>
                      </a:r>
                      <a:endParaRPr sz="10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34290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(в т.ч. Инфекционные заболевания)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354330" lvl="0" marL="4572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ФСС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ФГИС ФРИ</a:t>
                      </a:r>
                      <a:endParaRPr sz="10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5375">
                <a:tc>
                  <a:txBody>
                    <a:bodyPr/>
                    <a:lstStyle/>
                    <a:p>
                      <a:pPr indent="342900" lvl="0" marL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ФРМО/ФРМР</a:t>
                      </a:r>
                      <a:endParaRPr sz="10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ООГУСЗ (прикрепление/</a:t>
                      </a:r>
                      <a:endParaRPr sz="10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идентификация)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195" name="Google Shape;119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7558" y="4161509"/>
            <a:ext cx="179175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863809"/>
            <a:ext cx="179175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438221"/>
            <a:ext cx="179175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3012634"/>
            <a:ext cx="179175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3587034"/>
            <a:ext cx="179175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161421"/>
            <a:ext cx="179175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4812" y="1863809"/>
            <a:ext cx="179175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4812" y="2438234"/>
            <a:ext cx="179175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4812" y="3012659"/>
            <a:ext cx="179175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4812" y="3587084"/>
            <a:ext cx="179175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2552" y="1863809"/>
            <a:ext cx="179175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2552" y="2438234"/>
            <a:ext cx="179175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2552" y="3012646"/>
            <a:ext cx="179175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2552" y="3587084"/>
            <a:ext cx="179175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7558" y="1863809"/>
            <a:ext cx="179175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7558" y="2438234"/>
            <a:ext cx="179175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7558" y="3012659"/>
            <a:ext cx="179175" cy="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7558" y="3587084"/>
            <a:ext cx="179175" cy="179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3" name="Google Shape;1213;p81"/>
          <p:cNvCxnSpPr/>
          <p:nvPr/>
        </p:nvCxnSpPr>
        <p:spPr>
          <a:xfrm>
            <a:off x="458990" y="1511550"/>
            <a:ext cx="8210700" cy="0"/>
          </a:xfrm>
          <a:prstGeom prst="straightConnector1">
            <a:avLst/>
          </a:prstGeom>
          <a:noFill/>
          <a:ln cap="flat" cmpd="sng" w="19050">
            <a:solidFill>
              <a:srgbClr val="0069E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14" name="Google Shape;1214;p81"/>
          <p:cNvSpPr/>
          <p:nvPr/>
        </p:nvSpPr>
        <p:spPr>
          <a:xfrm rot="10800000">
            <a:off x="8298000" y="25"/>
            <a:ext cx="846000" cy="284100"/>
          </a:xfrm>
          <a:prstGeom prst="round1Rect">
            <a:avLst>
              <a:gd fmla="val 38446" name="adj"/>
            </a:avLst>
          </a:prstGeom>
          <a:solidFill>
            <a:srgbClr val="006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5" name="Google Shape;1215;p81"/>
          <p:cNvSpPr txBox="1"/>
          <p:nvPr/>
        </p:nvSpPr>
        <p:spPr>
          <a:xfrm>
            <a:off x="8377951" y="-5675"/>
            <a:ext cx="7356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lang="en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ЕЦП.МИС</a:t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82"/>
          <p:cNvSpPr/>
          <p:nvPr/>
        </p:nvSpPr>
        <p:spPr>
          <a:xfrm>
            <a:off x="6360400" y="125"/>
            <a:ext cx="2783100" cy="5143500"/>
          </a:xfrm>
          <a:prstGeom prst="rect">
            <a:avLst/>
          </a:prstGeom>
          <a:solidFill>
            <a:srgbClr val="016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Google Shape;1221;p82"/>
          <p:cNvSpPr/>
          <p:nvPr/>
        </p:nvSpPr>
        <p:spPr>
          <a:xfrm rot="567466">
            <a:off x="4086111" y="-165327"/>
            <a:ext cx="3715302" cy="613936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82"/>
          <p:cNvSpPr/>
          <p:nvPr/>
        </p:nvSpPr>
        <p:spPr>
          <a:xfrm>
            <a:off x="5726431" y="3390276"/>
            <a:ext cx="2419500" cy="558900"/>
          </a:xfrm>
          <a:prstGeom prst="roundRect">
            <a:avLst>
              <a:gd fmla="val 16667" name="adj"/>
            </a:avLst>
          </a:prstGeom>
          <a:solidFill>
            <a:srgbClr val="F0F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Google Shape;1223;p82"/>
          <p:cNvSpPr/>
          <p:nvPr/>
        </p:nvSpPr>
        <p:spPr>
          <a:xfrm>
            <a:off x="5714381" y="2070626"/>
            <a:ext cx="2419500" cy="558900"/>
          </a:xfrm>
          <a:prstGeom prst="roundRect">
            <a:avLst>
              <a:gd fmla="val 16667" name="adj"/>
            </a:avLst>
          </a:prstGeom>
          <a:solidFill>
            <a:srgbClr val="F0F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224" name="Google Shape;1224;p82"/>
          <p:cNvSpPr txBox="1"/>
          <p:nvPr/>
        </p:nvSpPr>
        <p:spPr>
          <a:xfrm>
            <a:off x="6185906" y="2105001"/>
            <a:ext cx="19239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Единое региональное информационное пространство с результатами исследований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25" name="Google Shape;1225;p82"/>
          <p:cNvSpPr txBox="1"/>
          <p:nvPr/>
        </p:nvSpPr>
        <p:spPr>
          <a:xfrm>
            <a:off x="6197956" y="3415951"/>
            <a:ext cx="18066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Автоматизировано 62 540 рабочих мест в 1 005 медорганизациях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26" name="Google Shape;1226;p82"/>
          <p:cNvGrpSpPr/>
          <p:nvPr/>
        </p:nvGrpSpPr>
        <p:grpSpPr>
          <a:xfrm>
            <a:off x="5864035" y="2157343"/>
            <a:ext cx="259896" cy="367565"/>
            <a:chOff x="3640913" y="1323381"/>
            <a:chExt cx="611521" cy="864453"/>
          </a:xfrm>
        </p:grpSpPr>
        <p:sp>
          <p:nvSpPr>
            <p:cNvPr id="1227" name="Google Shape;1227;p82"/>
            <p:cNvSpPr/>
            <p:nvPr/>
          </p:nvSpPr>
          <p:spPr>
            <a:xfrm>
              <a:off x="3640913" y="1323381"/>
              <a:ext cx="611521" cy="864453"/>
            </a:xfrm>
            <a:custGeom>
              <a:rect b="b" l="l" r="r" t="t"/>
              <a:pathLst>
                <a:path extrusionOk="0" h="864453" w="611521">
                  <a:moveTo>
                    <a:pt x="26644" y="128453"/>
                  </a:moveTo>
                  <a:lnTo>
                    <a:pt x="26644" y="735204"/>
                  </a:lnTo>
                  <a:lnTo>
                    <a:pt x="98874" y="735204"/>
                  </a:lnTo>
                  <a:lnTo>
                    <a:pt x="98874" y="722397"/>
                  </a:lnTo>
                  <a:cubicBezTo>
                    <a:pt x="98874" y="665535"/>
                    <a:pt x="98874" y="608652"/>
                    <a:pt x="98874" y="551747"/>
                  </a:cubicBezTo>
                  <a:cubicBezTo>
                    <a:pt x="98874" y="548226"/>
                    <a:pt x="97913" y="543680"/>
                    <a:pt x="99674" y="541406"/>
                  </a:cubicBezTo>
                  <a:cubicBezTo>
                    <a:pt x="102876" y="537308"/>
                    <a:pt x="107647" y="532249"/>
                    <a:pt x="112001" y="532025"/>
                  </a:cubicBezTo>
                  <a:cubicBezTo>
                    <a:pt x="115747" y="531801"/>
                    <a:pt x="120741" y="537148"/>
                    <a:pt x="123431" y="541182"/>
                  </a:cubicBezTo>
                  <a:cubicBezTo>
                    <a:pt x="125288" y="543936"/>
                    <a:pt x="124263" y="548674"/>
                    <a:pt x="124263" y="552516"/>
                  </a:cubicBezTo>
                  <a:cubicBezTo>
                    <a:pt x="124263" y="643807"/>
                    <a:pt x="124263" y="735076"/>
                    <a:pt x="124263" y="826324"/>
                  </a:cubicBezTo>
                  <a:cubicBezTo>
                    <a:pt x="124263" y="839354"/>
                    <a:pt x="124263" y="839354"/>
                    <a:pt x="137614" y="839354"/>
                  </a:cubicBezTo>
                  <a:lnTo>
                    <a:pt x="317933" y="839354"/>
                  </a:lnTo>
                  <a:cubicBezTo>
                    <a:pt x="321135" y="839354"/>
                    <a:pt x="325265" y="838298"/>
                    <a:pt x="327346" y="839867"/>
                  </a:cubicBezTo>
                  <a:cubicBezTo>
                    <a:pt x="331508" y="843069"/>
                    <a:pt x="337271" y="847679"/>
                    <a:pt x="337303" y="851745"/>
                  </a:cubicBezTo>
                  <a:cubicBezTo>
                    <a:pt x="337335" y="855811"/>
                    <a:pt x="331668" y="860518"/>
                    <a:pt x="327698" y="863976"/>
                  </a:cubicBezTo>
                  <a:cubicBezTo>
                    <a:pt x="325969" y="865448"/>
                    <a:pt x="322127" y="864520"/>
                    <a:pt x="319214" y="864520"/>
                  </a:cubicBezTo>
                  <a:cubicBezTo>
                    <a:pt x="256888" y="864520"/>
                    <a:pt x="194540" y="864520"/>
                    <a:pt x="132171" y="864520"/>
                  </a:cubicBezTo>
                  <a:cubicBezTo>
                    <a:pt x="110048" y="864520"/>
                    <a:pt x="99002" y="853570"/>
                    <a:pt x="98906" y="831446"/>
                  </a:cubicBezTo>
                  <a:cubicBezTo>
                    <a:pt x="98906" y="810860"/>
                    <a:pt x="98682" y="790305"/>
                    <a:pt x="98906" y="769718"/>
                  </a:cubicBezTo>
                  <a:cubicBezTo>
                    <a:pt x="98906" y="763315"/>
                    <a:pt x="96857" y="761362"/>
                    <a:pt x="90582" y="761426"/>
                  </a:cubicBezTo>
                  <a:cubicBezTo>
                    <a:pt x="66473" y="761714"/>
                    <a:pt x="42364" y="761618"/>
                    <a:pt x="18256" y="761426"/>
                  </a:cubicBezTo>
                  <a:cubicBezTo>
                    <a:pt x="4713" y="761426"/>
                    <a:pt x="807" y="757552"/>
                    <a:pt x="807" y="744297"/>
                  </a:cubicBezTo>
                  <a:cubicBezTo>
                    <a:pt x="807" y="537980"/>
                    <a:pt x="807" y="331653"/>
                    <a:pt x="807" y="125316"/>
                  </a:cubicBezTo>
                  <a:cubicBezTo>
                    <a:pt x="807" y="112125"/>
                    <a:pt x="4328" y="106586"/>
                    <a:pt x="14734" y="102744"/>
                  </a:cubicBezTo>
                  <a:cubicBezTo>
                    <a:pt x="102759" y="70322"/>
                    <a:pt x="190762" y="37899"/>
                    <a:pt x="278744" y="5477"/>
                  </a:cubicBezTo>
                  <a:cubicBezTo>
                    <a:pt x="308520" y="-5441"/>
                    <a:pt x="319534" y="2275"/>
                    <a:pt x="319662" y="34004"/>
                  </a:cubicBezTo>
                  <a:cubicBezTo>
                    <a:pt x="319662" y="56160"/>
                    <a:pt x="319662" y="78315"/>
                    <a:pt x="319662" y="101623"/>
                  </a:cubicBezTo>
                  <a:cubicBezTo>
                    <a:pt x="323920" y="101816"/>
                    <a:pt x="327634" y="102136"/>
                    <a:pt x="331380" y="102136"/>
                  </a:cubicBezTo>
                  <a:lnTo>
                    <a:pt x="466363" y="102136"/>
                  </a:lnTo>
                  <a:cubicBezTo>
                    <a:pt x="484997" y="102136"/>
                    <a:pt x="491816" y="108987"/>
                    <a:pt x="491976" y="127749"/>
                  </a:cubicBezTo>
                  <a:cubicBezTo>
                    <a:pt x="491976" y="148624"/>
                    <a:pt x="491976" y="169371"/>
                    <a:pt x="491976" y="190406"/>
                  </a:cubicBezTo>
                  <a:lnTo>
                    <a:pt x="491976" y="201964"/>
                  </a:lnTo>
                  <a:lnTo>
                    <a:pt x="519927" y="201964"/>
                  </a:lnTo>
                  <a:cubicBezTo>
                    <a:pt x="539842" y="201964"/>
                    <a:pt x="559788" y="201964"/>
                    <a:pt x="579702" y="201964"/>
                  </a:cubicBezTo>
                  <a:cubicBezTo>
                    <a:pt x="600289" y="202124"/>
                    <a:pt x="611239" y="213074"/>
                    <a:pt x="611239" y="233661"/>
                  </a:cubicBezTo>
                  <a:cubicBezTo>
                    <a:pt x="611239" y="433253"/>
                    <a:pt x="611239" y="632825"/>
                    <a:pt x="611239" y="832375"/>
                  </a:cubicBezTo>
                  <a:cubicBezTo>
                    <a:pt x="611239" y="852993"/>
                    <a:pt x="600097" y="864231"/>
                    <a:pt x="579798" y="864231"/>
                  </a:cubicBezTo>
                  <a:cubicBezTo>
                    <a:pt x="516181" y="864231"/>
                    <a:pt x="452532" y="864424"/>
                    <a:pt x="388914" y="863944"/>
                  </a:cubicBezTo>
                  <a:cubicBezTo>
                    <a:pt x="383113" y="863573"/>
                    <a:pt x="377708" y="860871"/>
                    <a:pt x="373930" y="856452"/>
                  </a:cubicBezTo>
                  <a:cubicBezTo>
                    <a:pt x="369000" y="850048"/>
                    <a:pt x="374539" y="840796"/>
                    <a:pt x="383119" y="839386"/>
                  </a:cubicBezTo>
                  <a:cubicBezTo>
                    <a:pt x="386307" y="839017"/>
                    <a:pt x="389520" y="838921"/>
                    <a:pt x="392724" y="839098"/>
                  </a:cubicBezTo>
                  <a:cubicBezTo>
                    <a:pt x="453140" y="839099"/>
                    <a:pt x="513556" y="838906"/>
                    <a:pt x="574003" y="839099"/>
                  </a:cubicBezTo>
                  <a:cubicBezTo>
                    <a:pt x="582968" y="839099"/>
                    <a:pt x="586138" y="837081"/>
                    <a:pt x="586138" y="827476"/>
                  </a:cubicBezTo>
                  <a:cubicBezTo>
                    <a:pt x="585839" y="631107"/>
                    <a:pt x="585839" y="434737"/>
                    <a:pt x="586138" y="238367"/>
                  </a:cubicBezTo>
                  <a:cubicBezTo>
                    <a:pt x="586138" y="229499"/>
                    <a:pt x="583737" y="226873"/>
                    <a:pt x="574836" y="226905"/>
                  </a:cubicBezTo>
                  <a:cubicBezTo>
                    <a:pt x="428583" y="227118"/>
                    <a:pt x="282373" y="227118"/>
                    <a:pt x="136206" y="226905"/>
                  </a:cubicBezTo>
                  <a:cubicBezTo>
                    <a:pt x="126953" y="226905"/>
                    <a:pt x="124199" y="229531"/>
                    <a:pt x="124263" y="238847"/>
                  </a:cubicBezTo>
                  <a:cubicBezTo>
                    <a:pt x="124584" y="316616"/>
                    <a:pt x="124455" y="394385"/>
                    <a:pt x="124455" y="472154"/>
                  </a:cubicBezTo>
                  <a:cubicBezTo>
                    <a:pt x="124455" y="474747"/>
                    <a:pt x="124455" y="477308"/>
                    <a:pt x="124455" y="479870"/>
                  </a:cubicBezTo>
                  <a:cubicBezTo>
                    <a:pt x="124263" y="490948"/>
                    <a:pt x="119813" y="496518"/>
                    <a:pt x="111393" y="496295"/>
                  </a:cubicBezTo>
                  <a:cubicBezTo>
                    <a:pt x="102972" y="496071"/>
                    <a:pt x="99130" y="490852"/>
                    <a:pt x="99098" y="480094"/>
                  </a:cubicBezTo>
                  <a:cubicBezTo>
                    <a:pt x="99098" y="429956"/>
                    <a:pt x="99098" y="379796"/>
                    <a:pt x="99098" y="329615"/>
                  </a:cubicBezTo>
                  <a:cubicBezTo>
                    <a:pt x="99098" y="298110"/>
                    <a:pt x="99098" y="266606"/>
                    <a:pt x="99098" y="235134"/>
                  </a:cubicBezTo>
                  <a:cubicBezTo>
                    <a:pt x="99098" y="215251"/>
                    <a:pt x="106206" y="207119"/>
                    <a:pt x="125288" y="201580"/>
                  </a:cubicBezTo>
                  <a:cubicBezTo>
                    <a:pt x="206141" y="178101"/>
                    <a:pt x="286909" y="154515"/>
                    <a:pt x="367591" y="130823"/>
                  </a:cubicBezTo>
                  <a:cubicBezTo>
                    <a:pt x="369453" y="130023"/>
                    <a:pt x="371260" y="129104"/>
                    <a:pt x="373002" y="128069"/>
                  </a:cubicBezTo>
                  <a:close/>
                  <a:moveTo>
                    <a:pt x="224700" y="199531"/>
                  </a:moveTo>
                  <a:lnTo>
                    <a:pt x="225020" y="201195"/>
                  </a:lnTo>
                  <a:lnTo>
                    <a:pt x="466043" y="201195"/>
                  </a:lnTo>
                  <a:lnTo>
                    <a:pt x="466043" y="128805"/>
                  </a:lnTo>
                  <a:close/>
                  <a:moveTo>
                    <a:pt x="294145" y="26832"/>
                  </a:moveTo>
                  <a:lnTo>
                    <a:pt x="97433" y="99542"/>
                  </a:lnTo>
                  <a:lnTo>
                    <a:pt x="98042" y="101463"/>
                  </a:lnTo>
                  <a:lnTo>
                    <a:pt x="294145" y="101463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8" name="Google Shape;1228;p82"/>
            <p:cNvGrpSpPr/>
            <p:nvPr/>
          </p:nvGrpSpPr>
          <p:grpSpPr>
            <a:xfrm>
              <a:off x="3827830" y="1605317"/>
              <a:ext cx="333028" cy="495651"/>
              <a:chOff x="3827830" y="1605317"/>
              <a:chExt cx="333028" cy="495651"/>
            </a:xfrm>
          </p:grpSpPr>
          <p:sp>
            <p:nvSpPr>
              <p:cNvPr id="1229" name="Google Shape;1229;p82"/>
              <p:cNvSpPr/>
              <p:nvPr/>
            </p:nvSpPr>
            <p:spPr>
              <a:xfrm>
                <a:off x="3838521" y="1605317"/>
                <a:ext cx="313764" cy="313764"/>
              </a:xfrm>
              <a:custGeom>
                <a:rect b="b" l="l" r="r" t="t"/>
                <a:pathLst>
                  <a:path extrusionOk="0" h="313764" w="313764">
                    <a:moveTo>
                      <a:pt x="157465" y="313611"/>
                    </a:moveTo>
                    <a:cubicBezTo>
                      <a:pt x="71114" y="313382"/>
                      <a:pt x="1141" y="243494"/>
                      <a:pt x="807" y="157144"/>
                    </a:cubicBezTo>
                    <a:cubicBezTo>
                      <a:pt x="1246" y="70772"/>
                      <a:pt x="71315" y="946"/>
                      <a:pt x="157689" y="807"/>
                    </a:cubicBezTo>
                    <a:cubicBezTo>
                      <a:pt x="244026" y="1122"/>
                      <a:pt x="313972" y="70968"/>
                      <a:pt x="314411" y="157305"/>
                    </a:cubicBezTo>
                    <a:cubicBezTo>
                      <a:pt x="313919" y="243675"/>
                      <a:pt x="243837" y="313471"/>
                      <a:pt x="157465" y="313611"/>
                    </a:cubicBezTo>
                    <a:close/>
                    <a:moveTo>
                      <a:pt x="157465" y="288221"/>
                    </a:moveTo>
                    <a:cubicBezTo>
                      <a:pt x="229898" y="288116"/>
                      <a:pt x="288655" y="229545"/>
                      <a:pt x="288990" y="157112"/>
                    </a:cubicBezTo>
                    <a:cubicBezTo>
                      <a:pt x="288536" y="85053"/>
                      <a:pt x="230260" y="26734"/>
                      <a:pt x="158201" y="26228"/>
                    </a:cubicBezTo>
                    <a:cubicBezTo>
                      <a:pt x="85768" y="26084"/>
                      <a:pt x="26797" y="84426"/>
                      <a:pt x="26164" y="156856"/>
                    </a:cubicBezTo>
                    <a:cubicBezTo>
                      <a:pt x="26339" y="229307"/>
                      <a:pt x="84982" y="288021"/>
                      <a:pt x="157433" y="288286"/>
                    </a:cubicBezTo>
                    <a:close/>
                  </a:path>
                </a:pathLst>
              </a:custGeom>
              <a:solidFill>
                <a:srgbClr val="0169EC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272F3D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0" name="Google Shape;1230;p82"/>
              <p:cNvSpPr/>
              <p:nvPr/>
            </p:nvSpPr>
            <p:spPr>
              <a:xfrm>
                <a:off x="3827830" y="2075355"/>
                <a:ext cx="332974" cy="25613"/>
              </a:xfrm>
              <a:custGeom>
                <a:rect b="b" l="l" r="r" t="t"/>
                <a:pathLst>
                  <a:path extrusionOk="0" h="25613" w="332974">
                    <a:moveTo>
                      <a:pt x="167964" y="26261"/>
                    </a:moveTo>
                    <a:lnTo>
                      <a:pt x="20494" y="26261"/>
                    </a:lnTo>
                    <a:cubicBezTo>
                      <a:pt x="17590" y="26374"/>
                      <a:pt x="14682" y="26310"/>
                      <a:pt x="11786" y="26068"/>
                    </a:cubicBezTo>
                    <a:cubicBezTo>
                      <a:pt x="5655" y="25877"/>
                      <a:pt x="810" y="20804"/>
                      <a:pt x="900" y="14670"/>
                    </a:cubicBezTo>
                    <a:cubicBezTo>
                      <a:pt x="98" y="8267"/>
                      <a:pt x="4541" y="2389"/>
                      <a:pt x="10921" y="1415"/>
                    </a:cubicBezTo>
                    <a:cubicBezTo>
                      <a:pt x="13454" y="950"/>
                      <a:pt x="16034" y="788"/>
                      <a:pt x="18605" y="935"/>
                    </a:cubicBezTo>
                    <a:lnTo>
                      <a:pt x="317450" y="935"/>
                    </a:lnTo>
                    <a:cubicBezTo>
                      <a:pt x="320652" y="935"/>
                      <a:pt x="325006" y="263"/>
                      <a:pt x="326735" y="1992"/>
                    </a:cubicBezTo>
                    <a:cubicBezTo>
                      <a:pt x="330449" y="5674"/>
                      <a:pt x="335028" y="10764"/>
                      <a:pt x="334931" y="15215"/>
                    </a:cubicBezTo>
                    <a:cubicBezTo>
                      <a:pt x="334931" y="18897"/>
                      <a:pt x="329008" y="23059"/>
                      <a:pt x="324910" y="25780"/>
                    </a:cubicBezTo>
                    <a:cubicBezTo>
                      <a:pt x="322637" y="27285"/>
                      <a:pt x="318507" y="26261"/>
                      <a:pt x="315305" y="26261"/>
                    </a:cubicBezTo>
                    <a:close/>
                  </a:path>
                </a:pathLst>
              </a:custGeom>
              <a:solidFill>
                <a:srgbClr val="0169EC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272F3D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82"/>
              <p:cNvSpPr/>
              <p:nvPr/>
            </p:nvSpPr>
            <p:spPr>
              <a:xfrm>
                <a:off x="3827884" y="2017128"/>
                <a:ext cx="332974" cy="25613"/>
              </a:xfrm>
              <a:custGeom>
                <a:rect b="b" l="l" r="r" t="t"/>
                <a:pathLst>
                  <a:path extrusionOk="0" h="25613" w="332974">
                    <a:moveTo>
                      <a:pt x="169222" y="1051"/>
                    </a:moveTo>
                    <a:lnTo>
                      <a:pt x="315891" y="1051"/>
                    </a:lnTo>
                    <a:cubicBezTo>
                      <a:pt x="319413" y="1051"/>
                      <a:pt x="323896" y="123"/>
                      <a:pt x="326233" y="1884"/>
                    </a:cubicBezTo>
                    <a:cubicBezTo>
                      <a:pt x="330171" y="4797"/>
                      <a:pt x="335422" y="9728"/>
                      <a:pt x="335165" y="13474"/>
                    </a:cubicBezTo>
                    <a:cubicBezTo>
                      <a:pt x="334845" y="17828"/>
                      <a:pt x="329691" y="22439"/>
                      <a:pt x="325560" y="25704"/>
                    </a:cubicBezTo>
                    <a:cubicBezTo>
                      <a:pt x="323575" y="27337"/>
                      <a:pt x="319349" y="26312"/>
                      <a:pt x="316147" y="26312"/>
                    </a:cubicBezTo>
                    <a:lnTo>
                      <a:pt x="20184" y="26312"/>
                    </a:lnTo>
                    <a:cubicBezTo>
                      <a:pt x="17300" y="26436"/>
                      <a:pt x="14411" y="26350"/>
                      <a:pt x="11540" y="26056"/>
                    </a:cubicBezTo>
                    <a:cubicBezTo>
                      <a:pt x="5172" y="25600"/>
                      <a:pt x="381" y="20069"/>
                      <a:pt x="837" y="13702"/>
                    </a:cubicBezTo>
                    <a:cubicBezTo>
                      <a:pt x="847" y="13551"/>
                      <a:pt x="861" y="13400"/>
                      <a:pt x="878" y="13250"/>
                    </a:cubicBezTo>
                    <a:cubicBezTo>
                      <a:pt x="490" y="7120"/>
                      <a:pt x="5068" y="1803"/>
                      <a:pt x="11187" y="1276"/>
                    </a:cubicBezTo>
                    <a:cubicBezTo>
                      <a:pt x="14372" y="875"/>
                      <a:pt x="17586" y="746"/>
                      <a:pt x="20792" y="891"/>
                    </a:cubicBezTo>
                    <a:close/>
                  </a:path>
                </a:pathLst>
              </a:custGeom>
              <a:solidFill>
                <a:srgbClr val="0169EC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272F3D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82"/>
              <p:cNvSpPr/>
              <p:nvPr/>
            </p:nvSpPr>
            <p:spPr>
              <a:xfrm>
                <a:off x="3874449" y="1959153"/>
                <a:ext cx="240126" cy="25613"/>
              </a:xfrm>
              <a:custGeom>
                <a:rect b="b" l="l" r="r" t="t"/>
                <a:pathLst>
                  <a:path extrusionOk="0" h="25613" w="240126">
                    <a:moveTo>
                      <a:pt x="120704" y="852"/>
                    </a:moveTo>
                    <a:lnTo>
                      <a:pt x="222838" y="852"/>
                    </a:lnTo>
                    <a:cubicBezTo>
                      <a:pt x="225722" y="739"/>
                      <a:pt x="228611" y="836"/>
                      <a:pt x="231482" y="1140"/>
                    </a:cubicBezTo>
                    <a:cubicBezTo>
                      <a:pt x="237586" y="1515"/>
                      <a:pt x="242320" y="6616"/>
                      <a:pt x="242240" y="12730"/>
                    </a:cubicBezTo>
                    <a:cubicBezTo>
                      <a:pt x="242907" y="18861"/>
                      <a:pt x="238708" y="24461"/>
                      <a:pt x="232635" y="25537"/>
                    </a:cubicBezTo>
                    <a:cubicBezTo>
                      <a:pt x="229474" y="26161"/>
                      <a:pt x="226244" y="26366"/>
                      <a:pt x="223030" y="26145"/>
                    </a:cubicBezTo>
                    <a:lnTo>
                      <a:pt x="19755" y="26145"/>
                    </a:lnTo>
                    <a:cubicBezTo>
                      <a:pt x="17192" y="26317"/>
                      <a:pt x="14617" y="26231"/>
                      <a:pt x="12071" y="25889"/>
                    </a:cubicBezTo>
                    <a:cubicBezTo>
                      <a:pt x="4931" y="24480"/>
                      <a:pt x="417" y="20351"/>
                      <a:pt x="833" y="12634"/>
                    </a:cubicBezTo>
                    <a:cubicBezTo>
                      <a:pt x="776" y="6322"/>
                      <a:pt x="5847" y="1158"/>
                      <a:pt x="12159" y="1101"/>
                    </a:cubicBezTo>
                    <a:cubicBezTo>
                      <a:pt x="12332" y="1100"/>
                      <a:pt x="12506" y="1102"/>
                      <a:pt x="12679" y="1108"/>
                    </a:cubicBezTo>
                    <a:cubicBezTo>
                      <a:pt x="20683" y="660"/>
                      <a:pt x="28688" y="916"/>
                      <a:pt x="36756" y="916"/>
                    </a:cubicBezTo>
                    <a:close/>
                  </a:path>
                </a:pathLst>
              </a:custGeom>
              <a:solidFill>
                <a:srgbClr val="0169EC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272F3D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82"/>
              <p:cNvSpPr/>
              <p:nvPr/>
            </p:nvSpPr>
            <p:spPr>
              <a:xfrm>
                <a:off x="3914785" y="1681357"/>
                <a:ext cx="160084" cy="160084"/>
              </a:xfrm>
              <a:custGeom>
                <a:rect b="b" l="l" r="r" t="t"/>
                <a:pathLst>
                  <a:path extrusionOk="0" h="160084" w="160084">
                    <a:moveTo>
                      <a:pt x="41884" y="118885"/>
                    </a:moveTo>
                    <a:cubicBezTo>
                      <a:pt x="35193" y="118885"/>
                      <a:pt x="27925" y="118885"/>
                      <a:pt x="20625" y="118885"/>
                    </a:cubicBezTo>
                    <a:cubicBezTo>
                      <a:pt x="6602" y="118692"/>
                      <a:pt x="967" y="113057"/>
                      <a:pt x="807" y="98842"/>
                    </a:cubicBezTo>
                    <a:cubicBezTo>
                      <a:pt x="807" y="86964"/>
                      <a:pt x="807" y="75085"/>
                      <a:pt x="807" y="63207"/>
                    </a:cubicBezTo>
                    <a:cubicBezTo>
                      <a:pt x="807" y="49600"/>
                      <a:pt x="6698" y="43997"/>
                      <a:pt x="20017" y="43709"/>
                    </a:cubicBezTo>
                    <a:cubicBezTo>
                      <a:pt x="26740" y="43709"/>
                      <a:pt x="33496" y="43709"/>
                      <a:pt x="40219" y="43421"/>
                    </a:cubicBezTo>
                    <a:cubicBezTo>
                      <a:pt x="41331" y="43157"/>
                      <a:pt x="42406" y="42760"/>
                      <a:pt x="43421" y="42236"/>
                    </a:cubicBezTo>
                    <a:cubicBezTo>
                      <a:pt x="43421" y="34936"/>
                      <a:pt x="43421" y="27028"/>
                      <a:pt x="43421" y="19152"/>
                    </a:cubicBezTo>
                    <a:cubicBezTo>
                      <a:pt x="43741" y="7466"/>
                      <a:pt x="49824" y="1255"/>
                      <a:pt x="61254" y="999"/>
                    </a:cubicBezTo>
                    <a:cubicBezTo>
                      <a:pt x="74402" y="743"/>
                      <a:pt x="87561" y="743"/>
                      <a:pt x="100731" y="999"/>
                    </a:cubicBezTo>
                    <a:cubicBezTo>
                      <a:pt x="112449" y="1255"/>
                      <a:pt x="118180" y="7210"/>
                      <a:pt x="118724" y="18992"/>
                    </a:cubicBezTo>
                    <a:cubicBezTo>
                      <a:pt x="118724" y="19633"/>
                      <a:pt x="118724" y="20273"/>
                      <a:pt x="118724" y="20913"/>
                    </a:cubicBezTo>
                    <a:cubicBezTo>
                      <a:pt x="119141" y="43325"/>
                      <a:pt x="119141" y="43325"/>
                      <a:pt x="142097" y="43677"/>
                    </a:cubicBezTo>
                    <a:cubicBezTo>
                      <a:pt x="155608" y="43965"/>
                      <a:pt x="161307" y="49536"/>
                      <a:pt x="161307" y="63239"/>
                    </a:cubicBezTo>
                    <a:cubicBezTo>
                      <a:pt x="161478" y="75406"/>
                      <a:pt x="161478" y="87593"/>
                      <a:pt x="161307" y="99802"/>
                    </a:cubicBezTo>
                    <a:cubicBezTo>
                      <a:pt x="161115" y="112865"/>
                      <a:pt x="155352" y="118468"/>
                      <a:pt x="142513" y="119012"/>
                    </a:cubicBezTo>
                    <a:cubicBezTo>
                      <a:pt x="134925" y="119269"/>
                      <a:pt x="124487" y="117091"/>
                      <a:pt x="120581" y="121126"/>
                    </a:cubicBezTo>
                    <a:cubicBezTo>
                      <a:pt x="116675" y="125160"/>
                      <a:pt x="118949" y="135565"/>
                      <a:pt x="118628" y="143185"/>
                    </a:cubicBezTo>
                    <a:cubicBezTo>
                      <a:pt x="118116" y="155448"/>
                      <a:pt x="112225" y="161435"/>
                      <a:pt x="100091" y="161659"/>
                    </a:cubicBezTo>
                    <a:cubicBezTo>
                      <a:pt x="87284" y="161872"/>
                      <a:pt x="74477" y="161872"/>
                      <a:pt x="61671" y="161659"/>
                    </a:cubicBezTo>
                    <a:cubicBezTo>
                      <a:pt x="49568" y="161435"/>
                      <a:pt x="43645" y="155256"/>
                      <a:pt x="43357" y="142993"/>
                    </a:cubicBezTo>
                    <a:cubicBezTo>
                      <a:pt x="43165" y="135949"/>
                      <a:pt x="43133" y="128906"/>
                      <a:pt x="42973" y="121830"/>
                    </a:cubicBezTo>
                    <a:cubicBezTo>
                      <a:pt x="43293" y="121190"/>
                      <a:pt x="42749" y="120645"/>
                      <a:pt x="41884" y="118885"/>
                    </a:cubicBezTo>
                    <a:close/>
                    <a:moveTo>
                      <a:pt x="68938" y="27380"/>
                    </a:moveTo>
                    <a:lnTo>
                      <a:pt x="68938" y="42076"/>
                    </a:lnTo>
                    <a:cubicBezTo>
                      <a:pt x="68938" y="68618"/>
                      <a:pt x="68618" y="68778"/>
                      <a:pt x="42012" y="69002"/>
                    </a:cubicBezTo>
                    <a:cubicBezTo>
                      <a:pt x="24851" y="69162"/>
                      <a:pt x="26004" y="65352"/>
                      <a:pt x="26004" y="85811"/>
                    </a:cubicBezTo>
                    <a:cubicBezTo>
                      <a:pt x="26004" y="86131"/>
                      <a:pt x="26004" y="86452"/>
                      <a:pt x="26004" y="86772"/>
                    </a:cubicBezTo>
                    <a:cubicBezTo>
                      <a:pt x="25588" y="91670"/>
                      <a:pt x="27701" y="93783"/>
                      <a:pt x="32727" y="93623"/>
                    </a:cubicBezTo>
                    <a:cubicBezTo>
                      <a:pt x="39451" y="93367"/>
                      <a:pt x="46206" y="93623"/>
                      <a:pt x="52962" y="93623"/>
                    </a:cubicBezTo>
                    <a:cubicBezTo>
                      <a:pt x="64520" y="93847"/>
                      <a:pt x="68618" y="97881"/>
                      <a:pt x="68810" y="109343"/>
                    </a:cubicBezTo>
                    <a:cubicBezTo>
                      <a:pt x="68970" y="117892"/>
                      <a:pt x="68810" y="126473"/>
                      <a:pt x="68810" y="134765"/>
                    </a:cubicBezTo>
                    <a:cubicBezTo>
                      <a:pt x="92183" y="139407"/>
                      <a:pt x="93399" y="138511"/>
                      <a:pt x="93399" y="117444"/>
                    </a:cubicBezTo>
                    <a:cubicBezTo>
                      <a:pt x="93399" y="114562"/>
                      <a:pt x="93399" y="111681"/>
                      <a:pt x="93399" y="108799"/>
                    </a:cubicBezTo>
                    <a:cubicBezTo>
                      <a:pt x="93783" y="97913"/>
                      <a:pt x="97817" y="93879"/>
                      <a:pt x="108863" y="93655"/>
                    </a:cubicBezTo>
                    <a:cubicBezTo>
                      <a:pt x="117732" y="93655"/>
                      <a:pt x="126601" y="93655"/>
                      <a:pt x="135309" y="93655"/>
                    </a:cubicBezTo>
                    <a:lnTo>
                      <a:pt x="135309" y="69963"/>
                    </a:lnTo>
                    <a:cubicBezTo>
                      <a:pt x="134423" y="69605"/>
                      <a:pt x="133499" y="69347"/>
                      <a:pt x="132556" y="69194"/>
                    </a:cubicBezTo>
                    <a:cubicBezTo>
                      <a:pt x="124872" y="69194"/>
                      <a:pt x="117156" y="69194"/>
                      <a:pt x="109440" y="68970"/>
                    </a:cubicBezTo>
                    <a:cubicBezTo>
                      <a:pt x="97753" y="68746"/>
                      <a:pt x="93751" y="64808"/>
                      <a:pt x="93431" y="53442"/>
                    </a:cubicBezTo>
                    <a:cubicBezTo>
                      <a:pt x="93431" y="51201"/>
                      <a:pt x="93431" y="48928"/>
                      <a:pt x="93431" y="46687"/>
                    </a:cubicBezTo>
                    <a:cubicBezTo>
                      <a:pt x="93527" y="24115"/>
                      <a:pt x="93527" y="24115"/>
                      <a:pt x="68906" y="27380"/>
                    </a:cubicBezTo>
                    <a:close/>
                  </a:path>
                </a:pathLst>
              </a:custGeom>
              <a:solidFill>
                <a:srgbClr val="0169EC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272F3D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34" name="Google Shape;1234;p82"/>
          <p:cNvGrpSpPr/>
          <p:nvPr/>
        </p:nvGrpSpPr>
        <p:grpSpPr>
          <a:xfrm>
            <a:off x="5847357" y="3493539"/>
            <a:ext cx="321589" cy="338702"/>
            <a:chOff x="7155518" y="2069591"/>
            <a:chExt cx="353084" cy="371833"/>
          </a:xfrm>
        </p:grpSpPr>
        <p:sp>
          <p:nvSpPr>
            <p:cNvPr id="1235" name="Google Shape;1235;p82"/>
            <p:cNvSpPr/>
            <p:nvPr/>
          </p:nvSpPr>
          <p:spPr>
            <a:xfrm>
              <a:off x="7247387" y="2093880"/>
              <a:ext cx="92869" cy="92869"/>
            </a:xfrm>
            <a:custGeom>
              <a:rect b="b" l="l" r="r" t="t"/>
              <a:pathLst>
                <a:path extrusionOk="0" h="123825" w="123825">
                  <a:moveTo>
                    <a:pt x="31623" y="88106"/>
                  </a:moveTo>
                  <a:lnTo>
                    <a:pt x="39815" y="88106"/>
                  </a:lnTo>
                  <a:lnTo>
                    <a:pt x="39815" y="96203"/>
                  </a:lnTo>
                  <a:cubicBezTo>
                    <a:pt x="39815" y="109633"/>
                    <a:pt x="50768" y="120491"/>
                    <a:pt x="64294" y="120491"/>
                  </a:cubicBezTo>
                  <a:cubicBezTo>
                    <a:pt x="77819" y="120491"/>
                    <a:pt x="88773" y="109633"/>
                    <a:pt x="88773" y="96203"/>
                  </a:cubicBezTo>
                  <a:lnTo>
                    <a:pt x="88773" y="88106"/>
                  </a:lnTo>
                  <a:lnTo>
                    <a:pt x="96965" y="88106"/>
                  </a:lnTo>
                  <a:cubicBezTo>
                    <a:pt x="110490" y="88106"/>
                    <a:pt x="121444" y="77248"/>
                    <a:pt x="121444" y="63818"/>
                  </a:cubicBezTo>
                  <a:cubicBezTo>
                    <a:pt x="121444" y="50387"/>
                    <a:pt x="110490" y="39529"/>
                    <a:pt x="96965" y="39529"/>
                  </a:cubicBezTo>
                  <a:lnTo>
                    <a:pt x="88773" y="39529"/>
                  </a:lnTo>
                  <a:lnTo>
                    <a:pt x="88773" y="31432"/>
                  </a:lnTo>
                  <a:cubicBezTo>
                    <a:pt x="88773" y="18002"/>
                    <a:pt x="77819" y="7144"/>
                    <a:pt x="64294" y="7144"/>
                  </a:cubicBezTo>
                  <a:cubicBezTo>
                    <a:pt x="50768" y="7144"/>
                    <a:pt x="39815" y="18002"/>
                    <a:pt x="39815" y="31432"/>
                  </a:cubicBezTo>
                  <a:lnTo>
                    <a:pt x="39815" y="39529"/>
                  </a:lnTo>
                  <a:lnTo>
                    <a:pt x="31623" y="39529"/>
                  </a:lnTo>
                  <a:cubicBezTo>
                    <a:pt x="18098" y="39529"/>
                    <a:pt x="7144" y="50387"/>
                    <a:pt x="7144" y="63818"/>
                  </a:cubicBezTo>
                  <a:cubicBezTo>
                    <a:pt x="7144" y="77248"/>
                    <a:pt x="18098" y="88106"/>
                    <a:pt x="31623" y="88106"/>
                  </a:cubicBezTo>
                  <a:lnTo>
                    <a:pt x="31623" y="88106"/>
                  </a:lnTo>
                  <a:close/>
                  <a:moveTo>
                    <a:pt x="31623" y="55721"/>
                  </a:moveTo>
                  <a:lnTo>
                    <a:pt x="47911" y="55721"/>
                  </a:lnTo>
                  <a:cubicBezTo>
                    <a:pt x="52483" y="55721"/>
                    <a:pt x="56102" y="52102"/>
                    <a:pt x="56102" y="47625"/>
                  </a:cubicBezTo>
                  <a:lnTo>
                    <a:pt x="56102" y="31432"/>
                  </a:lnTo>
                  <a:cubicBezTo>
                    <a:pt x="56102" y="26956"/>
                    <a:pt x="59722" y="23336"/>
                    <a:pt x="64294" y="23336"/>
                  </a:cubicBezTo>
                  <a:cubicBezTo>
                    <a:pt x="68771" y="23336"/>
                    <a:pt x="72485" y="26956"/>
                    <a:pt x="72485" y="31432"/>
                  </a:cubicBezTo>
                  <a:lnTo>
                    <a:pt x="72485" y="47625"/>
                  </a:lnTo>
                  <a:cubicBezTo>
                    <a:pt x="72485" y="52102"/>
                    <a:pt x="76105" y="55721"/>
                    <a:pt x="80677" y="55721"/>
                  </a:cubicBezTo>
                  <a:lnTo>
                    <a:pt x="96965" y="55721"/>
                  </a:lnTo>
                  <a:cubicBezTo>
                    <a:pt x="101441" y="55721"/>
                    <a:pt x="105156" y="59341"/>
                    <a:pt x="105156" y="63818"/>
                  </a:cubicBezTo>
                  <a:cubicBezTo>
                    <a:pt x="105156" y="68294"/>
                    <a:pt x="101537" y="71914"/>
                    <a:pt x="96965" y="71914"/>
                  </a:cubicBezTo>
                  <a:lnTo>
                    <a:pt x="80582" y="71914"/>
                  </a:lnTo>
                  <a:cubicBezTo>
                    <a:pt x="76105" y="71914"/>
                    <a:pt x="72390" y="75533"/>
                    <a:pt x="72390" y="80010"/>
                  </a:cubicBezTo>
                  <a:lnTo>
                    <a:pt x="72390" y="96203"/>
                  </a:lnTo>
                  <a:cubicBezTo>
                    <a:pt x="72390" y="100679"/>
                    <a:pt x="68771" y="104299"/>
                    <a:pt x="64199" y="104299"/>
                  </a:cubicBezTo>
                  <a:cubicBezTo>
                    <a:pt x="59722" y="104299"/>
                    <a:pt x="56007" y="100679"/>
                    <a:pt x="56007" y="96203"/>
                  </a:cubicBezTo>
                  <a:lnTo>
                    <a:pt x="56007" y="80010"/>
                  </a:lnTo>
                  <a:cubicBezTo>
                    <a:pt x="56007" y="75533"/>
                    <a:pt x="52388" y="71914"/>
                    <a:pt x="47815" y="71914"/>
                  </a:cubicBezTo>
                  <a:lnTo>
                    <a:pt x="31528" y="71914"/>
                  </a:lnTo>
                  <a:cubicBezTo>
                    <a:pt x="27051" y="71914"/>
                    <a:pt x="23336" y="68294"/>
                    <a:pt x="23336" y="63818"/>
                  </a:cubicBezTo>
                  <a:cubicBezTo>
                    <a:pt x="23432" y="59341"/>
                    <a:pt x="27146" y="55721"/>
                    <a:pt x="31623" y="55721"/>
                  </a:cubicBezTo>
                  <a:lnTo>
                    <a:pt x="31623" y="55721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82"/>
            <p:cNvSpPr/>
            <p:nvPr/>
          </p:nvSpPr>
          <p:spPr>
            <a:xfrm>
              <a:off x="7155518" y="2069591"/>
              <a:ext cx="278606" cy="371475"/>
            </a:xfrm>
            <a:custGeom>
              <a:rect b="b" l="l" r="r" t="t"/>
              <a:pathLst>
                <a:path extrusionOk="0" h="495300" w="371475">
                  <a:moveTo>
                    <a:pt x="325565" y="71914"/>
                  </a:moveTo>
                  <a:lnTo>
                    <a:pt x="273082" y="71914"/>
                  </a:lnTo>
                  <a:cubicBezTo>
                    <a:pt x="262223" y="33623"/>
                    <a:pt x="226886" y="7144"/>
                    <a:pt x="186785" y="7144"/>
                  </a:cubicBezTo>
                  <a:cubicBezTo>
                    <a:pt x="146685" y="7144"/>
                    <a:pt x="111347" y="33623"/>
                    <a:pt x="100489" y="71914"/>
                  </a:cubicBezTo>
                  <a:lnTo>
                    <a:pt x="48006" y="71914"/>
                  </a:lnTo>
                  <a:cubicBezTo>
                    <a:pt x="25432" y="71914"/>
                    <a:pt x="7144" y="90107"/>
                    <a:pt x="7144" y="112395"/>
                  </a:cubicBezTo>
                  <a:lnTo>
                    <a:pt x="7144" y="452533"/>
                  </a:lnTo>
                  <a:cubicBezTo>
                    <a:pt x="7144" y="474917"/>
                    <a:pt x="25432" y="493014"/>
                    <a:pt x="48006" y="493014"/>
                  </a:cubicBezTo>
                  <a:lnTo>
                    <a:pt x="325565" y="493014"/>
                  </a:lnTo>
                  <a:cubicBezTo>
                    <a:pt x="348139" y="493014"/>
                    <a:pt x="366332" y="474917"/>
                    <a:pt x="366427" y="452533"/>
                  </a:cubicBezTo>
                  <a:lnTo>
                    <a:pt x="366427" y="112395"/>
                  </a:lnTo>
                  <a:cubicBezTo>
                    <a:pt x="366332" y="90107"/>
                    <a:pt x="348139" y="71914"/>
                    <a:pt x="325565" y="71914"/>
                  </a:cubicBezTo>
                  <a:lnTo>
                    <a:pt x="325565" y="71914"/>
                  </a:lnTo>
                  <a:close/>
                  <a:moveTo>
                    <a:pt x="186785" y="185261"/>
                  </a:moveTo>
                  <a:cubicBezTo>
                    <a:pt x="226886" y="185166"/>
                    <a:pt x="262128" y="158782"/>
                    <a:pt x="273082" y="120491"/>
                  </a:cubicBezTo>
                  <a:lnTo>
                    <a:pt x="317373" y="120491"/>
                  </a:lnTo>
                  <a:lnTo>
                    <a:pt x="317373" y="444437"/>
                  </a:lnTo>
                  <a:lnTo>
                    <a:pt x="56102" y="444437"/>
                  </a:lnTo>
                  <a:lnTo>
                    <a:pt x="56102" y="120491"/>
                  </a:lnTo>
                  <a:lnTo>
                    <a:pt x="100394" y="120491"/>
                  </a:lnTo>
                  <a:cubicBezTo>
                    <a:pt x="111443" y="158782"/>
                    <a:pt x="146685" y="185261"/>
                    <a:pt x="186785" y="185261"/>
                  </a:cubicBezTo>
                  <a:lnTo>
                    <a:pt x="186785" y="185261"/>
                  </a:lnTo>
                  <a:close/>
                  <a:moveTo>
                    <a:pt x="186785" y="23336"/>
                  </a:moveTo>
                  <a:cubicBezTo>
                    <a:pt x="227362" y="23336"/>
                    <a:pt x="260223" y="56007"/>
                    <a:pt x="260223" y="96203"/>
                  </a:cubicBezTo>
                  <a:cubicBezTo>
                    <a:pt x="260223" y="136493"/>
                    <a:pt x="227362" y="169069"/>
                    <a:pt x="186785" y="169069"/>
                  </a:cubicBezTo>
                  <a:cubicBezTo>
                    <a:pt x="146209" y="169069"/>
                    <a:pt x="113348" y="136398"/>
                    <a:pt x="113348" y="96203"/>
                  </a:cubicBezTo>
                  <a:cubicBezTo>
                    <a:pt x="113348" y="56007"/>
                    <a:pt x="146209" y="23432"/>
                    <a:pt x="186785" y="23336"/>
                  </a:cubicBezTo>
                  <a:lnTo>
                    <a:pt x="186785" y="23336"/>
                  </a:lnTo>
                  <a:close/>
                  <a:moveTo>
                    <a:pt x="350044" y="452533"/>
                  </a:moveTo>
                  <a:cubicBezTo>
                    <a:pt x="350044" y="465963"/>
                    <a:pt x="339090" y="476822"/>
                    <a:pt x="325565" y="476822"/>
                  </a:cubicBezTo>
                  <a:lnTo>
                    <a:pt x="48006" y="476822"/>
                  </a:lnTo>
                  <a:cubicBezTo>
                    <a:pt x="34481" y="476822"/>
                    <a:pt x="23527" y="465963"/>
                    <a:pt x="23527" y="452533"/>
                  </a:cubicBezTo>
                  <a:lnTo>
                    <a:pt x="23527" y="112395"/>
                  </a:lnTo>
                  <a:cubicBezTo>
                    <a:pt x="23527" y="98965"/>
                    <a:pt x="34481" y="88106"/>
                    <a:pt x="48006" y="88106"/>
                  </a:cubicBezTo>
                  <a:lnTo>
                    <a:pt x="97441" y="88106"/>
                  </a:lnTo>
                  <a:cubicBezTo>
                    <a:pt x="97155" y="90773"/>
                    <a:pt x="96965" y="93440"/>
                    <a:pt x="96965" y="96203"/>
                  </a:cubicBezTo>
                  <a:cubicBezTo>
                    <a:pt x="96965" y="98965"/>
                    <a:pt x="97155" y="101632"/>
                    <a:pt x="97346" y="104299"/>
                  </a:cubicBezTo>
                  <a:lnTo>
                    <a:pt x="56102" y="104299"/>
                  </a:lnTo>
                  <a:cubicBezTo>
                    <a:pt x="47054" y="104299"/>
                    <a:pt x="39815" y="111538"/>
                    <a:pt x="39815" y="120491"/>
                  </a:cubicBezTo>
                  <a:lnTo>
                    <a:pt x="39815" y="444437"/>
                  </a:lnTo>
                  <a:cubicBezTo>
                    <a:pt x="39815" y="453390"/>
                    <a:pt x="47149" y="460629"/>
                    <a:pt x="56102" y="460629"/>
                  </a:cubicBezTo>
                  <a:lnTo>
                    <a:pt x="317373" y="460629"/>
                  </a:lnTo>
                  <a:cubicBezTo>
                    <a:pt x="326422" y="460629"/>
                    <a:pt x="333661" y="453390"/>
                    <a:pt x="333661" y="444437"/>
                  </a:cubicBezTo>
                  <a:lnTo>
                    <a:pt x="333661" y="120491"/>
                  </a:lnTo>
                  <a:cubicBezTo>
                    <a:pt x="333661" y="111538"/>
                    <a:pt x="326326" y="104299"/>
                    <a:pt x="317373" y="104299"/>
                  </a:cubicBezTo>
                  <a:lnTo>
                    <a:pt x="276130" y="104299"/>
                  </a:lnTo>
                  <a:cubicBezTo>
                    <a:pt x="276416" y="101632"/>
                    <a:pt x="276511" y="98965"/>
                    <a:pt x="276511" y="96203"/>
                  </a:cubicBezTo>
                  <a:cubicBezTo>
                    <a:pt x="276511" y="93440"/>
                    <a:pt x="276320" y="90773"/>
                    <a:pt x="276130" y="88106"/>
                  </a:cubicBezTo>
                  <a:lnTo>
                    <a:pt x="325565" y="88106"/>
                  </a:lnTo>
                  <a:cubicBezTo>
                    <a:pt x="339090" y="88106"/>
                    <a:pt x="350044" y="98965"/>
                    <a:pt x="350044" y="112395"/>
                  </a:cubicBezTo>
                  <a:lnTo>
                    <a:pt x="350044" y="452533"/>
                  </a:lnTo>
                  <a:lnTo>
                    <a:pt x="350044" y="452533"/>
                  </a:lnTo>
                  <a:lnTo>
                    <a:pt x="350044" y="452533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p82"/>
            <p:cNvSpPr/>
            <p:nvPr/>
          </p:nvSpPr>
          <p:spPr>
            <a:xfrm>
              <a:off x="7204525" y="2215324"/>
              <a:ext cx="57150" cy="57150"/>
            </a:xfrm>
            <a:custGeom>
              <a:rect b="b" l="l" r="r" t="t"/>
              <a:pathLst>
                <a:path extrusionOk="0" h="76200" w="76200">
                  <a:moveTo>
                    <a:pt x="23431" y="71914"/>
                  </a:moveTo>
                  <a:cubicBezTo>
                    <a:pt x="27908" y="71914"/>
                    <a:pt x="31623" y="68294"/>
                    <a:pt x="31623" y="63818"/>
                  </a:cubicBezTo>
                  <a:cubicBezTo>
                    <a:pt x="31623" y="59341"/>
                    <a:pt x="28004" y="55721"/>
                    <a:pt x="23431" y="55721"/>
                  </a:cubicBezTo>
                  <a:lnTo>
                    <a:pt x="23431" y="23336"/>
                  </a:lnTo>
                  <a:lnTo>
                    <a:pt x="64294" y="23336"/>
                  </a:lnTo>
                  <a:cubicBezTo>
                    <a:pt x="68771" y="23336"/>
                    <a:pt x="72485" y="19717"/>
                    <a:pt x="72485" y="15240"/>
                  </a:cubicBezTo>
                  <a:cubicBezTo>
                    <a:pt x="72485" y="10763"/>
                    <a:pt x="68866" y="7144"/>
                    <a:pt x="64294" y="7144"/>
                  </a:cubicBezTo>
                  <a:lnTo>
                    <a:pt x="23431" y="7144"/>
                  </a:lnTo>
                  <a:cubicBezTo>
                    <a:pt x="14383" y="7144"/>
                    <a:pt x="7144" y="14383"/>
                    <a:pt x="7144" y="23336"/>
                  </a:cubicBezTo>
                  <a:lnTo>
                    <a:pt x="7144" y="55721"/>
                  </a:lnTo>
                  <a:cubicBezTo>
                    <a:pt x="7144" y="64675"/>
                    <a:pt x="14478" y="71914"/>
                    <a:pt x="23431" y="71914"/>
                  </a:cubicBezTo>
                  <a:lnTo>
                    <a:pt x="23431" y="71914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82"/>
            <p:cNvSpPr/>
            <p:nvPr/>
          </p:nvSpPr>
          <p:spPr>
            <a:xfrm>
              <a:off x="7229081" y="2221477"/>
              <a:ext cx="64294" cy="50006"/>
            </a:xfrm>
            <a:custGeom>
              <a:rect b="b" l="l" r="r" t="t"/>
              <a:pathLst>
                <a:path extrusionOk="0" h="66675" w="85725">
                  <a:moveTo>
                    <a:pt x="20979" y="33707"/>
                  </a:moveTo>
                  <a:cubicBezTo>
                    <a:pt x="17741" y="30659"/>
                    <a:pt x="12693" y="30659"/>
                    <a:pt x="9549" y="33802"/>
                  </a:cubicBezTo>
                  <a:cubicBezTo>
                    <a:pt x="6406" y="36945"/>
                    <a:pt x="6311" y="41993"/>
                    <a:pt x="9454" y="45137"/>
                  </a:cubicBezTo>
                  <a:lnTo>
                    <a:pt x="25742" y="61329"/>
                  </a:lnTo>
                  <a:cubicBezTo>
                    <a:pt x="28885" y="64472"/>
                    <a:pt x="34124" y="64472"/>
                    <a:pt x="37267" y="61329"/>
                  </a:cubicBezTo>
                  <a:lnTo>
                    <a:pt x="78129" y="20848"/>
                  </a:lnTo>
                  <a:cubicBezTo>
                    <a:pt x="81177" y="17705"/>
                    <a:pt x="81177" y="12656"/>
                    <a:pt x="78034" y="9513"/>
                  </a:cubicBezTo>
                  <a:cubicBezTo>
                    <a:pt x="74891" y="6370"/>
                    <a:pt x="69843" y="6370"/>
                    <a:pt x="66604" y="9418"/>
                  </a:cubicBezTo>
                  <a:lnTo>
                    <a:pt x="31552" y="44184"/>
                  </a:lnTo>
                  <a:lnTo>
                    <a:pt x="20979" y="33707"/>
                  </a:lnTo>
                  <a:lnTo>
                    <a:pt x="20979" y="33707"/>
                  </a:lnTo>
                  <a:lnTo>
                    <a:pt x="20979" y="33707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82"/>
            <p:cNvSpPr/>
            <p:nvPr/>
          </p:nvSpPr>
          <p:spPr>
            <a:xfrm>
              <a:off x="7357543" y="2221396"/>
              <a:ext cx="28575" cy="21431"/>
            </a:xfrm>
            <a:custGeom>
              <a:rect b="b" l="l" r="r" t="t"/>
              <a:pathLst>
                <a:path extrusionOk="0" h="28575" w="38100">
                  <a:moveTo>
                    <a:pt x="15335" y="23336"/>
                  </a:moveTo>
                  <a:lnTo>
                    <a:pt x="23527" y="23336"/>
                  </a:lnTo>
                  <a:cubicBezTo>
                    <a:pt x="28003" y="23336"/>
                    <a:pt x="31718" y="19717"/>
                    <a:pt x="31718" y="15240"/>
                  </a:cubicBezTo>
                  <a:cubicBezTo>
                    <a:pt x="31718" y="10763"/>
                    <a:pt x="28099" y="7144"/>
                    <a:pt x="23527" y="7144"/>
                  </a:cubicBezTo>
                  <a:lnTo>
                    <a:pt x="15335" y="7144"/>
                  </a:lnTo>
                  <a:cubicBezTo>
                    <a:pt x="10858" y="7144"/>
                    <a:pt x="7144" y="10763"/>
                    <a:pt x="7144" y="15240"/>
                  </a:cubicBezTo>
                  <a:cubicBezTo>
                    <a:pt x="7239" y="19717"/>
                    <a:pt x="10858" y="23336"/>
                    <a:pt x="15335" y="23336"/>
                  </a:cubicBezTo>
                  <a:lnTo>
                    <a:pt x="15335" y="23336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82"/>
            <p:cNvSpPr/>
            <p:nvPr/>
          </p:nvSpPr>
          <p:spPr>
            <a:xfrm>
              <a:off x="7302465" y="2221396"/>
              <a:ext cx="50006" cy="21431"/>
            </a:xfrm>
            <a:custGeom>
              <a:rect b="b" l="l" r="r" t="t"/>
              <a:pathLst>
                <a:path extrusionOk="0" h="28575" w="66675">
                  <a:moveTo>
                    <a:pt x="15335" y="23336"/>
                  </a:moveTo>
                  <a:lnTo>
                    <a:pt x="56197" y="23336"/>
                  </a:lnTo>
                  <a:cubicBezTo>
                    <a:pt x="60674" y="23336"/>
                    <a:pt x="64389" y="19717"/>
                    <a:pt x="64389" y="15240"/>
                  </a:cubicBezTo>
                  <a:cubicBezTo>
                    <a:pt x="64389" y="10763"/>
                    <a:pt x="60770" y="7144"/>
                    <a:pt x="56197" y="7144"/>
                  </a:cubicBezTo>
                  <a:lnTo>
                    <a:pt x="15335" y="7144"/>
                  </a:lnTo>
                  <a:cubicBezTo>
                    <a:pt x="10858" y="7144"/>
                    <a:pt x="7144" y="10763"/>
                    <a:pt x="7144" y="15240"/>
                  </a:cubicBezTo>
                  <a:cubicBezTo>
                    <a:pt x="7144" y="19717"/>
                    <a:pt x="10858" y="23336"/>
                    <a:pt x="15335" y="23336"/>
                  </a:cubicBezTo>
                  <a:lnTo>
                    <a:pt x="15335" y="23336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82"/>
            <p:cNvSpPr/>
            <p:nvPr/>
          </p:nvSpPr>
          <p:spPr>
            <a:xfrm>
              <a:off x="7302465" y="2245685"/>
              <a:ext cx="71438" cy="21431"/>
            </a:xfrm>
            <a:custGeom>
              <a:rect b="b" l="l" r="r" t="t"/>
              <a:pathLst>
                <a:path extrusionOk="0" h="28575" w="95250">
                  <a:moveTo>
                    <a:pt x="15335" y="23336"/>
                  </a:moveTo>
                  <a:lnTo>
                    <a:pt x="80677" y="23336"/>
                  </a:lnTo>
                  <a:cubicBezTo>
                    <a:pt x="85154" y="23336"/>
                    <a:pt x="88868" y="19717"/>
                    <a:pt x="88868" y="15240"/>
                  </a:cubicBezTo>
                  <a:cubicBezTo>
                    <a:pt x="88868" y="10763"/>
                    <a:pt x="85249" y="7144"/>
                    <a:pt x="80677" y="7144"/>
                  </a:cubicBezTo>
                  <a:lnTo>
                    <a:pt x="15335" y="7144"/>
                  </a:lnTo>
                  <a:cubicBezTo>
                    <a:pt x="10858" y="7144"/>
                    <a:pt x="7144" y="10763"/>
                    <a:pt x="7144" y="15240"/>
                  </a:cubicBezTo>
                  <a:cubicBezTo>
                    <a:pt x="7144" y="19717"/>
                    <a:pt x="10858" y="23336"/>
                    <a:pt x="15335" y="23336"/>
                  </a:cubicBezTo>
                  <a:lnTo>
                    <a:pt x="15335" y="23336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82"/>
            <p:cNvSpPr/>
            <p:nvPr/>
          </p:nvSpPr>
          <p:spPr>
            <a:xfrm>
              <a:off x="7204525" y="2276117"/>
              <a:ext cx="57150" cy="57150"/>
            </a:xfrm>
            <a:custGeom>
              <a:rect b="b" l="l" r="r" t="t"/>
              <a:pathLst>
                <a:path extrusionOk="0" h="76200" w="76200">
                  <a:moveTo>
                    <a:pt x="23431" y="71914"/>
                  </a:moveTo>
                  <a:cubicBezTo>
                    <a:pt x="27908" y="71914"/>
                    <a:pt x="31623" y="68294"/>
                    <a:pt x="31623" y="63818"/>
                  </a:cubicBezTo>
                  <a:cubicBezTo>
                    <a:pt x="31623" y="59341"/>
                    <a:pt x="28004" y="55721"/>
                    <a:pt x="23431" y="55721"/>
                  </a:cubicBezTo>
                  <a:lnTo>
                    <a:pt x="23431" y="23336"/>
                  </a:lnTo>
                  <a:lnTo>
                    <a:pt x="64294" y="23336"/>
                  </a:lnTo>
                  <a:cubicBezTo>
                    <a:pt x="68771" y="23336"/>
                    <a:pt x="72485" y="19717"/>
                    <a:pt x="72485" y="15240"/>
                  </a:cubicBezTo>
                  <a:cubicBezTo>
                    <a:pt x="72485" y="10763"/>
                    <a:pt x="68866" y="7144"/>
                    <a:pt x="64294" y="7144"/>
                  </a:cubicBezTo>
                  <a:lnTo>
                    <a:pt x="23431" y="7144"/>
                  </a:lnTo>
                  <a:cubicBezTo>
                    <a:pt x="14383" y="7144"/>
                    <a:pt x="7144" y="14383"/>
                    <a:pt x="7144" y="23336"/>
                  </a:cubicBezTo>
                  <a:lnTo>
                    <a:pt x="7144" y="55721"/>
                  </a:lnTo>
                  <a:cubicBezTo>
                    <a:pt x="7144" y="64579"/>
                    <a:pt x="14478" y="71914"/>
                    <a:pt x="23431" y="71914"/>
                  </a:cubicBezTo>
                  <a:lnTo>
                    <a:pt x="23431" y="71914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82"/>
            <p:cNvSpPr/>
            <p:nvPr/>
          </p:nvSpPr>
          <p:spPr>
            <a:xfrm>
              <a:off x="7229081" y="2282225"/>
              <a:ext cx="64294" cy="50006"/>
            </a:xfrm>
            <a:custGeom>
              <a:rect b="b" l="l" r="r" t="t"/>
              <a:pathLst>
                <a:path extrusionOk="0" h="66675" w="85725">
                  <a:moveTo>
                    <a:pt x="66604" y="9383"/>
                  </a:moveTo>
                  <a:lnTo>
                    <a:pt x="31552" y="44149"/>
                  </a:lnTo>
                  <a:lnTo>
                    <a:pt x="20979" y="33671"/>
                  </a:lnTo>
                  <a:cubicBezTo>
                    <a:pt x="17741" y="30623"/>
                    <a:pt x="12693" y="30623"/>
                    <a:pt x="9549" y="33767"/>
                  </a:cubicBezTo>
                  <a:cubicBezTo>
                    <a:pt x="6406" y="36910"/>
                    <a:pt x="6311" y="41958"/>
                    <a:pt x="9454" y="45101"/>
                  </a:cubicBezTo>
                  <a:lnTo>
                    <a:pt x="25742" y="61294"/>
                  </a:lnTo>
                  <a:cubicBezTo>
                    <a:pt x="28885" y="64437"/>
                    <a:pt x="34124" y="64437"/>
                    <a:pt x="37267" y="61294"/>
                  </a:cubicBezTo>
                  <a:lnTo>
                    <a:pt x="78129" y="20813"/>
                  </a:lnTo>
                  <a:cubicBezTo>
                    <a:pt x="81177" y="17669"/>
                    <a:pt x="81177" y="12621"/>
                    <a:pt x="78034" y="9478"/>
                  </a:cubicBezTo>
                  <a:cubicBezTo>
                    <a:pt x="74891" y="6430"/>
                    <a:pt x="69747" y="6335"/>
                    <a:pt x="66604" y="9383"/>
                  </a:cubicBezTo>
                  <a:lnTo>
                    <a:pt x="66604" y="9383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p82"/>
            <p:cNvSpPr/>
            <p:nvPr/>
          </p:nvSpPr>
          <p:spPr>
            <a:xfrm>
              <a:off x="7357543" y="2282189"/>
              <a:ext cx="28575" cy="21431"/>
            </a:xfrm>
            <a:custGeom>
              <a:rect b="b" l="l" r="r" t="t"/>
              <a:pathLst>
                <a:path extrusionOk="0" h="28575" w="38100">
                  <a:moveTo>
                    <a:pt x="23527" y="7144"/>
                  </a:moveTo>
                  <a:lnTo>
                    <a:pt x="15335" y="7144"/>
                  </a:lnTo>
                  <a:cubicBezTo>
                    <a:pt x="10858" y="7144"/>
                    <a:pt x="7144" y="10763"/>
                    <a:pt x="7144" y="15240"/>
                  </a:cubicBezTo>
                  <a:cubicBezTo>
                    <a:pt x="7144" y="19717"/>
                    <a:pt x="10763" y="23336"/>
                    <a:pt x="15335" y="23336"/>
                  </a:cubicBezTo>
                  <a:lnTo>
                    <a:pt x="23527" y="23336"/>
                  </a:lnTo>
                  <a:cubicBezTo>
                    <a:pt x="28003" y="23336"/>
                    <a:pt x="31718" y="19717"/>
                    <a:pt x="31718" y="15240"/>
                  </a:cubicBezTo>
                  <a:cubicBezTo>
                    <a:pt x="31718" y="10763"/>
                    <a:pt x="28099" y="7144"/>
                    <a:pt x="23527" y="7144"/>
                  </a:cubicBezTo>
                  <a:lnTo>
                    <a:pt x="23527" y="7144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82"/>
            <p:cNvSpPr/>
            <p:nvPr/>
          </p:nvSpPr>
          <p:spPr>
            <a:xfrm>
              <a:off x="7302465" y="2282118"/>
              <a:ext cx="50006" cy="21431"/>
            </a:xfrm>
            <a:custGeom>
              <a:rect b="b" l="l" r="r" t="t"/>
              <a:pathLst>
                <a:path extrusionOk="0" h="28575" w="66675">
                  <a:moveTo>
                    <a:pt x="15335" y="23336"/>
                  </a:moveTo>
                  <a:lnTo>
                    <a:pt x="56197" y="23336"/>
                  </a:lnTo>
                  <a:cubicBezTo>
                    <a:pt x="60674" y="23336"/>
                    <a:pt x="64389" y="19717"/>
                    <a:pt x="64389" y="15240"/>
                  </a:cubicBezTo>
                  <a:cubicBezTo>
                    <a:pt x="64389" y="10763"/>
                    <a:pt x="60770" y="7144"/>
                    <a:pt x="56197" y="7144"/>
                  </a:cubicBezTo>
                  <a:lnTo>
                    <a:pt x="15335" y="7144"/>
                  </a:lnTo>
                  <a:cubicBezTo>
                    <a:pt x="10858" y="7144"/>
                    <a:pt x="7144" y="10763"/>
                    <a:pt x="7144" y="15240"/>
                  </a:cubicBezTo>
                  <a:cubicBezTo>
                    <a:pt x="7144" y="19717"/>
                    <a:pt x="10858" y="23336"/>
                    <a:pt x="15335" y="23336"/>
                  </a:cubicBezTo>
                  <a:lnTo>
                    <a:pt x="15335" y="23336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82"/>
            <p:cNvSpPr/>
            <p:nvPr/>
          </p:nvSpPr>
          <p:spPr>
            <a:xfrm>
              <a:off x="7302465" y="2306407"/>
              <a:ext cx="71438" cy="21431"/>
            </a:xfrm>
            <a:custGeom>
              <a:rect b="b" l="l" r="r" t="t"/>
              <a:pathLst>
                <a:path extrusionOk="0" h="28575" w="95250">
                  <a:moveTo>
                    <a:pt x="15335" y="23336"/>
                  </a:moveTo>
                  <a:lnTo>
                    <a:pt x="80677" y="23336"/>
                  </a:lnTo>
                  <a:cubicBezTo>
                    <a:pt x="85154" y="23336"/>
                    <a:pt x="88868" y="19717"/>
                    <a:pt x="88868" y="15240"/>
                  </a:cubicBezTo>
                  <a:cubicBezTo>
                    <a:pt x="88868" y="10763"/>
                    <a:pt x="85249" y="7144"/>
                    <a:pt x="80677" y="7144"/>
                  </a:cubicBezTo>
                  <a:lnTo>
                    <a:pt x="15335" y="7144"/>
                  </a:lnTo>
                  <a:cubicBezTo>
                    <a:pt x="10858" y="7144"/>
                    <a:pt x="7144" y="10763"/>
                    <a:pt x="7144" y="15240"/>
                  </a:cubicBezTo>
                  <a:cubicBezTo>
                    <a:pt x="7144" y="19717"/>
                    <a:pt x="10858" y="23336"/>
                    <a:pt x="15335" y="23336"/>
                  </a:cubicBezTo>
                  <a:lnTo>
                    <a:pt x="15335" y="23336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82"/>
            <p:cNvSpPr/>
            <p:nvPr/>
          </p:nvSpPr>
          <p:spPr>
            <a:xfrm>
              <a:off x="7204525" y="2336839"/>
              <a:ext cx="57150" cy="57150"/>
            </a:xfrm>
            <a:custGeom>
              <a:rect b="b" l="l" r="r" t="t"/>
              <a:pathLst>
                <a:path extrusionOk="0" h="76200" w="76200">
                  <a:moveTo>
                    <a:pt x="23431" y="71914"/>
                  </a:moveTo>
                  <a:cubicBezTo>
                    <a:pt x="27908" y="71914"/>
                    <a:pt x="31623" y="68294"/>
                    <a:pt x="31623" y="63818"/>
                  </a:cubicBezTo>
                  <a:cubicBezTo>
                    <a:pt x="31623" y="59341"/>
                    <a:pt x="28004" y="55721"/>
                    <a:pt x="23431" y="55721"/>
                  </a:cubicBezTo>
                  <a:lnTo>
                    <a:pt x="23431" y="23336"/>
                  </a:lnTo>
                  <a:lnTo>
                    <a:pt x="64294" y="23336"/>
                  </a:lnTo>
                  <a:cubicBezTo>
                    <a:pt x="68771" y="23336"/>
                    <a:pt x="72485" y="19717"/>
                    <a:pt x="72485" y="15240"/>
                  </a:cubicBezTo>
                  <a:cubicBezTo>
                    <a:pt x="72485" y="10763"/>
                    <a:pt x="68866" y="7144"/>
                    <a:pt x="64294" y="7144"/>
                  </a:cubicBezTo>
                  <a:lnTo>
                    <a:pt x="23431" y="7144"/>
                  </a:lnTo>
                  <a:cubicBezTo>
                    <a:pt x="14383" y="7144"/>
                    <a:pt x="7144" y="14383"/>
                    <a:pt x="7144" y="23336"/>
                  </a:cubicBezTo>
                  <a:lnTo>
                    <a:pt x="7144" y="55721"/>
                  </a:lnTo>
                  <a:cubicBezTo>
                    <a:pt x="7144" y="64675"/>
                    <a:pt x="14478" y="71914"/>
                    <a:pt x="23431" y="71914"/>
                  </a:cubicBezTo>
                  <a:lnTo>
                    <a:pt x="23431" y="71914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82"/>
            <p:cNvSpPr/>
            <p:nvPr/>
          </p:nvSpPr>
          <p:spPr>
            <a:xfrm>
              <a:off x="7229081" y="2342965"/>
              <a:ext cx="64294" cy="50006"/>
            </a:xfrm>
            <a:custGeom>
              <a:rect b="b" l="l" r="r" t="t"/>
              <a:pathLst>
                <a:path extrusionOk="0" h="66675" w="85725">
                  <a:moveTo>
                    <a:pt x="66604" y="9454"/>
                  </a:moveTo>
                  <a:lnTo>
                    <a:pt x="31552" y="44220"/>
                  </a:lnTo>
                  <a:lnTo>
                    <a:pt x="20979" y="33743"/>
                  </a:lnTo>
                  <a:cubicBezTo>
                    <a:pt x="17741" y="30695"/>
                    <a:pt x="12693" y="30695"/>
                    <a:pt x="9549" y="33838"/>
                  </a:cubicBezTo>
                  <a:cubicBezTo>
                    <a:pt x="6406" y="36981"/>
                    <a:pt x="6311" y="42030"/>
                    <a:pt x="9454" y="45173"/>
                  </a:cubicBezTo>
                  <a:lnTo>
                    <a:pt x="25742" y="61365"/>
                  </a:lnTo>
                  <a:cubicBezTo>
                    <a:pt x="28885" y="64509"/>
                    <a:pt x="34124" y="64509"/>
                    <a:pt x="37267" y="61365"/>
                  </a:cubicBezTo>
                  <a:lnTo>
                    <a:pt x="78129" y="20884"/>
                  </a:lnTo>
                  <a:cubicBezTo>
                    <a:pt x="81177" y="17741"/>
                    <a:pt x="81177" y="12693"/>
                    <a:pt x="78034" y="9549"/>
                  </a:cubicBezTo>
                  <a:cubicBezTo>
                    <a:pt x="74891" y="6406"/>
                    <a:pt x="69747" y="6311"/>
                    <a:pt x="66604" y="9454"/>
                  </a:cubicBezTo>
                  <a:lnTo>
                    <a:pt x="66604" y="9454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p82"/>
            <p:cNvSpPr/>
            <p:nvPr/>
          </p:nvSpPr>
          <p:spPr>
            <a:xfrm>
              <a:off x="7357543" y="2342912"/>
              <a:ext cx="28575" cy="21431"/>
            </a:xfrm>
            <a:custGeom>
              <a:rect b="b" l="l" r="r" t="t"/>
              <a:pathLst>
                <a:path extrusionOk="0" h="28575" w="38100">
                  <a:moveTo>
                    <a:pt x="23527" y="7144"/>
                  </a:moveTo>
                  <a:lnTo>
                    <a:pt x="15335" y="7144"/>
                  </a:lnTo>
                  <a:cubicBezTo>
                    <a:pt x="10858" y="7144"/>
                    <a:pt x="7144" y="10763"/>
                    <a:pt x="7144" y="15240"/>
                  </a:cubicBezTo>
                  <a:cubicBezTo>
                    <a:pt x="7144" y="19717"/>
                    <a:pt x="10763" y="23336"/>
                    <a:pt x="15335" y="23336"/>
                  </a:cubicBezTo>
                  <a:lnTo>
                    <a:pt x="23527" y="23336"/>
                  </a:lnTo>
                  <a:cubicBezTo>
                    <a:pt x="28003" y="23336"/>
                    <a:pt x="31718" y="19717"/>
                    <a:pt x="31718" y="15240"/>
                  </a:cubicBezTo>
                  <a:cubicBezTo>
                    <a:pt x="31718" y="10763"/>
                    <a:pt x="28099" y="7144"/>
                    <a:pt x="23527" y="7144"/>
                  </a:cubicBezTo>
                  <a:lnTo>
                    <a:pt x="23527" y="7144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1250;p82"/>
            <p:cNvSpPr/>
            <p:nvPr/>
          </p:nvSpPr>
          <p:spPr>
            <a:xfrm>
              <a:off x="7302465" y="2342912"/>
              <a:ext cx="50006" cy="21431"/>
            </a:xfrm>
            <a:custGeom>
              <a:rect b="b" l="l" r="r" t="t"/>
              <a:pathLst>
                <a:path extrusionOk="0" h="28575" w="66675">
                  <a:moveTo>
                    <a:pt x="15335" y="23336"/>
                  </a:moveTo>
                  <a:lnTo>
                    <a:pt x="56197" y="23336"/>
                  </a:lnTo>
                  <a:cubicBezTo>
                    <a:pt x="60674" y="23336"/>
                    <a:pt x="64389" y="19717"/>
                    <a:pt x="64389" y="15240"/>
                  </a:cubicBezTo>
                  <a:cubicBezTo>
                    <a:pt x="64389" y="10763"/>
                    <a:pt x="60770" y="7144"/>
                    <a:pt x="56197" y="7144"/>
                  </a:cubicBezTo>
                  <a:lnTo>
                    <a:pt x="15335" y="7144"/>
                  </a:lnTo>
                  <a:cubicBezTo>
                    <a:pt x="10858" y="7144"/>
                    <a:pt x="7144" y="10763"/>
                    <a:pt x="7144" y="15240"/>
                  </a:cubicBezTo>
                  <a:cubicBezTo>
                    <a:pt x="7144" y="19717"/>
                    <a:pt x="10858" y="23336"/>
                    <a:pt x="15335" y="23336"/>
                  </a:cubicBezTo>
                  <a:lnTo>
                    <a:pt x="15335" y="23336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82"/>
            <p:cNvSpPr/>
            <p:nvPr/>
          </p:nvSpPr>
          <p:spPr>
            <a:xfrm>
              <a:off x="7302465" y="2367200"/>
              <a:ext cx="71438" cy="21431"/>
            </a:xfrm>
            <a:custGeom>
              <a:rect b="b" l="l" r="r" t="t"/>
              <a:pathLst>
                <a:path extrusionOk="0" h="28575" w="95250">
                  <a:moveTo>
                    <a:pt x="15335" y="23336"/>
                  </a:moveTo>
                  <a:lnTo>
                    <a:pt x="80677" y="23336"/>
                  </a:lnTo>
                  <a:cubicBezTo>
                    <a:pt x="85154" y="23336"/>
                    <a:pt x="88868" y="19717"/>
                    <a:pt x="88868" y="15240"/>
                  </a:cubicBezTo>
                  <a:cubicBezTo>
                    <a:pt x="88868" y="10763"/>
                    <a:pt x="85249" y="7144"/>
                    <a:pt x="80677" y="7144"/>
                  </a:cubicBezTo>
                  <a:lnTo>
                    <a:pt x="15335" y="7144"/>
                  </a:lnTo>
                  <a:cubicBezTo>
                    <a:pt x="10858" y="7144"/>
                    <a:pt x="7144" y="10763"/>
                    <a:pt x="7144" y="15240"/>
                  </a:cubicBezTo>
                  <a:cubicBezTo>
                    <a:pt x="7144" y="19717"/>
                    <a:pt x="10858" y="23336"/>
                    <a:pt x="15335" y="23336"/>
                  </a:cubicBezTo>
                  <a:lnTo>
                    <a:pt x="15335" y="23336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82"/>
            <p:cNvSpPr/>
            <p:nvPr/>
          </p:nvSpPr>
          <p:spPr>
            <a:xfrm>
              <a:off x="7437164" y="2148530"/>
              <a:ext cx="71438" cy="292894"/>
            </a:xfrm>
            <a:custGeom>
              <a:rect b="b" l="l" r="r" t="t"/>
              <a:pathLst>
                <a:path extrusionOk="0" h="390525" w="95250">
                  <a:moveTo>
                    <a:pt x="67575" y="7144"/>
                  </a:moveTo>
                  <a:lnTo>
                    <a:pt x="28428" y="7144"/>
                  </a:lnTo>
                  <a:cubicBezTo>
                    <a:pt x="15855" y="8096"/>
                    <a:pt x="6425" y="18955"/>
                    <a:pt x="7187" y="31433"/>
                  </a:cubicBezTo>
                  <a:lnTo>
                    <a:pt x="7187" y="298609"/>
                  </a:lnTo>
                  <a:cubicBezTo>
                    <a:pt x="7187" y="299466"/>
                    <a:pt x="7377" y="300419"/>
                    <a:pt x="7663" y="301276"/>
                  </a:cubicBezTo>
                  <a:lnTo>
                    <a:pt x="34238" y="377190"/>
                  </a:lnTo>
                  <a:cubicBezTo>
                    <a:pt x="35857" y="383381"/>
                    <a:pt x="41477" y="387668"/>
                    <a:pt x="47954" y="387668"/>
                  </a:cubicBezTo>
                  <a:cubicBezTo>
                    <a:pt x="54431" y="387668"/>
                    <a:pt x="60051" y="383381"/>
                    <a:pt x="61765" y="377285"/>
                  </a:cubicBezTo>
                  <a:lnTo>
                    <a:pt x="88435" y="301276"/>
                  </a:lnTo>
                  <a:cubicBezTo>
                    <a:pt x="88721" y="300419"/>
                    <a:pt x="88911" y="299561"/>
                    <a:pt x="88911" y="298609"/>
                  </a:cubicBezTo>
                  <a:lnTo>
                    <a:pt x="88911" y="31433"/>
                  </a:lnTo>
                  <a:cubicBezTo>
                    <a:pt x="89673" y="18955"/>
                    <a:pt x="80244" y="8096"/>
                    <a:pt x="67575" y="7144"/>
                  </a:cubicBezTo>
                  <a:lnTo>
                    <a:pt x="67575" y="7144"/>
                  </a:lnTo>
                  <a:close/>
                  <a:moveTo>
                    <a:pt x="62813" y="324898"/>
                  </a:moveTo>
                  <a:cubicBezTo>
                    <a:pt x="53097" y="322421"/>
                    <a:pt x="42906" y="322421"/>
                    <a:pt x="33095" y="324898"/>
                  </a:cubicBezTo>
                  <a:lnTo>
                    <a:pt x="26713" y="306800"/>
                  </a:lnTo>
                  <a:lnTo>
                    <a:pt x="69099" y="306800"/>
                  </a:lnTo>
                  <a:lnTo>
                    <a:pt x="62813" y="324898"/>
                  </a:lnTo>
                  <a:lnTo>
                    <a:pt x="62813" y="324898"/>
                  </a:lnTo>
                  <a:lnTo>
                    <a:pt x="62813" y="324898"/>
                  </a:lnTo>
                  <a:close/>
                  <a:moveTo>
                    <a:pt x="23475" y="104299"/>
                  </a:moveTo>
                  <a:lnTo>
                    <a:pt x="23475" y="80010"/>
                  </a:lnTo>
                  <a:lnTo>
                    <a:pt x="72433" y="80010"/>
                  </a:lnTo>
                  <a:lnTo>
                    <a:pt x="72433" y="104299"/>
                  </a:lnTo>
                  <a:lnTo>
                    <a:pt x="23475" y="104299"/>
                  </a:lnTo>
                  <a:lnTo>
                    <a:pt x="23475" y="104299"/>
                  </a:lnTo>
                  <a:lnTo>
                    <a:pt x="23475" y="104299"/>
                  </a:lnTo>
                  <a:close/>
                  <a:moveTo>
                    <a:pt x="56145" y="290608"/>
                  </a:moveTo>
                  <a:lnTo>
                    <a:pt x="56145" y="185357"/>
                  </a:lnTo>
                  <a:cubicBezTo>
                    <a:pt x="56145" y="180880"/>
                    <a:pt x="52526" y="177260"/>
                    <a:pt x="47954" y="177260"/>
                  </a:cubicBezTo>
                  <a:cubicBezTo>
                    <a:pt x="43477" y="177260"/>
                    <a:pt x="39762" y="180880"/>
                    <a:pt x="39762" y="185357"/>
                  </a:cubicBezTo>
                  <a:lnTo>
                    <a:pt x="39762" y="290608"/>
                  </a:lnTo>
                  <a:lnTo>
                    <a:pt x="23475" y="290608"/>
                  </a:lnTo>
                  <a:lnTo>
                    <a:pt x="23475" y="120491"/>
                  </a:lnTo>
                  <a:lnTo>
                    <a:pt x="39762" y="120491"/>
                  </a:lnTo>
                  <a:lnTo>
                    <a:pt x="39762" y="152876"/>
                  </a:lnTo>
                  <a:cubicBezTo>
                    <a:pt x="39762" y="157353"/>
                    <a:pt x="43382" y="160973"/>
                    <a:pt x="47954" y="160973"/>
                  </a:cubicBezTo>
                  <a:cubicBezTo>
                    <a:pt x="52431" y="160973"/>
                    <a:pt x="56145" y="157353"/>
                    <a:pt x="56145" y="152876"/>
                  </a:cubicBezTo>
                  <a:lnTo>
                    <a:pt x="56145" y="120491"/>
                  </a:lnTo>
                  <a:lnTo>
                    <a:pt x="72433" y="120491"/>
                  </a:lnTo>
                  <a:lnTo>
                    <a:pt x="72433" y="290513"/>
                  </a:lnTo>
                  <a:lnTo>
                    <a:pt x="56145" y="290513"/>
                  </a:lnTo>
                  <a:lnTo>
                    <a:pt x="56145" y="290608"/>
                  </a:lnTo>
                  <a:lnTo>
                    <a:pt x="56145" y="290608"/>
                  </a:lnTo>
                  <a:close/>
                  <a:moveTo>
                    <a:pt x="28428" y="23336"/>
                  </a:moveTo>
                  <a:lnTo>
                    <a:pt x="67575" y="23336"/>
                  </a:lnTo>
                  <a:cubicBezTo>
                    <a:pt x="69861" y="23336"/>
                    <a:pt x="72433" y="26765"/>
                    <a:pt x="72433" y="31433"/>
                  </a:cubicBezTo>
                  <a:lnTo>
                    <a:pt x="72433" y="63818"/>
                  </a:lnTo>
                  <a:lnTo>
                    <a:pt x="23475" y="63818"/>
                  </a:lnTo>
                  <a:lnTo>
                    <a:pt x="23475" y="31433"/>
                  </a:lnTo>
                  <a:cubicBezTo>
                    <a:pt x="23475" y="26860"/>
                    <a:pt x="26142" y="23336"/>
                    <a:pt x="28428" y="23336"/>
                  </a:cubicBezTo>
                  <a:lnTo>
                    <a:pt x="28428" y="23336"/>
                  </a:lnTo>
                  <a:close/>
                  <a:moveTo>
                    <a:pt x="48049" y="367189"/>
                  </a:moveTo>
                  <a:lnTo>
                    <a:pt x="38619" y="340138"/>
                  </a:lnTo>
                  <a:cubicBezTo>
                    <a:pt x="44906" y="338804"/>
                    <a:pt x="51288" y="338804"/>
                    <a:pt x="57574" y="340138"/>
                  </a:cubicBezTo>
                  <a:lnTo>
                    <a:pt x="48049" y="367189"/>
                  </a:lnTo>
                  <a:lnTo>
                    <a:pt x="48049" y="367189"/>
                  </a:lnTo>
                  <a:lnTo>
                    <a:pt x="48049" y="367189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3" name="Google Shape;1253;p82"/>
          <p:cNvSpPr/>
          <p:nvPr/>
        </p:nvSpPr>
        <p:spPr>
          <a:xfrm>
            <a:off x="5714381" y="4050101"/>
            <a:ext cx="2419500" cy="558900"/>
          </a:xfrm>
          <a:prstGeom prst="roundRect">
            <a:avLst>
              <a:gd fmla="val 16667" name="adj"/>
            </a:avLst>
          </a:prstGeom>
          <a:solidFill>
            <a:srgbClr val="F0F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4" name="Google Shape;1254;p82"/>
          <p:cNvSpPr txBox="1"/>
          <p:nvPr/>
        </p:nvSpPr>
        <p:spPr>
          <a:xfrm>
            <a:off x="6138456" y="4158076"/>
            <a:ext cx="194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4 340 подключенных прибора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55" name="Google Shape;1255;p82"/>
          <p:cNvGrpSpPr/>
          <p:nvPr/>
        </p:nvGrpSpPr>
        <p:grpSpPr>
          <a:xfrm>
            <a:off x="5826962" y="4147348"/>
            <a:ext cx="290681" cy="334621"/>
            <a:chOff x="3555845" y="2535995"/>
            <a:chExt cx="662747" cy="662747"/>
          </a:xfrm>
        </p:grpSpPr>
        <p:sp>
          <p:nvSpPr>
            <p:cNvPr id="1256" name="Google Shape;1256;p82"/>
            <p:cNvSpPr/>
            <p:nvPr/>
          </p:nvSpPr>
          <p:spPr>
            <a:xfrm>
              <a:off x="3555845" y="2535995"/>
              <a:ext cx="662747" cy="662747"/>
            </a:xfrm>
            <a:custGeom>
              <a:rect b="b" l="l" r="r" t="t"/>
              <a:pathLst>
                <a:path extrusionOk="0" h="662747" w="662747">
                  <a:moveTo>
                    <a:pt x="299779" y="577480"/>
                  </a:moveTo>
                  <a:lnTo>
                    <a:pt x="838" y="577480"/>
                  </a:lnTo>
                  <a:lnTo>
                    <a:pt x="838" y="569155"/>
                  </a:lnTo>
                  <a:cubicBezTo>
                    <a:pt x="838" y="419956"/>
                    <a:pt x="838" y="270769"/>
                    <a:pt x="838" y="121592"/>
                  </a:cubicBezTo>
                  <a:cubicBezTo>
                    <a:pt x="536" y="116783"/>
                    <a:pt x="2390" y="112089"/>
                    <a:pt x="5897" y="108785"/>
                  </a:cubicBezTo>
                  <a:cubicBezTo>
                    <a:pt x="40539" y="74399"/>
                    <a:pt x="74925" y="39789"/>
                    <a:pt x="109632" y="5499"/>
                  </a:cubicBezTo>
                  <a:cubicBezTo>
                    <a:pt x="112475" y="2827"/>
                    <a:pt x="116173" y="1251"/>
                    <a:pt x="120069" y="1049"/>
                  </a:cubicBezTo>
                  <a:cubicBezTo>
                    <a:pt x="248947" y="814"/>
                    <a:pt x="377804" y="750"/>
                    <a:pt x="506640" y="857"/>
                  </a:cubicBezTo>
                  <a:cubicBezTo>
                    <a:pt x="508625" y="857"/>
                    <a:pt x="510578" y="857"/>
                    <a:pt x="513043" y="1145"/>
                  </a:cubicBezTo>
                  <a:lnTo>
                    <a:pt x="513043" y="193022"/>
                  </a:lnTo>
                  <a:lnTo>
                    <a:pt x="521656" y="193022"/>
                  </a:lnTo>
                  <a:cubicBezTo>
                    <a:pt x="549873" y="193022"/>
                    <a:pt x="578080" y="193022"/>
                    <a:pt x="606276" y="193022"/>
                  </a:cubicBezTo>
                  <a:cubicBezTo>
                    <a:pt x="640182" y="193022"/>
                    <a:pt x="662722" y="215433"/>
                    <a:pt x="662754" y="249499"/>
                  </a:cubicBezTo>
                  <a:cubicBezTo>
                    <a:pt x="662754" y="368452"/>
                    <a:pt x="662754" y="487395"/>
                    <a:pt x="662754" y="606327"/>
                  </a:cubicBezTo>
                  <a:cubicBezTo>
                    <a:pt x="662754" y="640200"/>
                    <a:pt x="640342" y="662740"/>
                    <a:pt x="606276" y="662772"/>
                  </a:cubicBezTo>
                  <a:cubicBezTo>
                    <a:pt x="522905" y="662772"/>
                    <a:pt x="439543" y="662772"/>
                    <a:pt x="356193" y="662772"/>
                  </a:cubicBezTo>
                  <a:cubicBezTo>
                    <a:pt x="322287" y="662772"/>
                    <a:pt x="299843" y="640200"/>
                    <a:pt x="299747" y="606263"/>
                  </a:cubicBezTo>
                  <a:cubicBezTo>
                    <a:pt x="299779" y="597042"/>
                    <a:pt x="299779" y="587725"/>
                    <a:pt x="299779" y="577480"/>
                  </a:cubicBezTo>
                  <a:close/>
                  <a:moveTo>
                    <a:pt x="22802" y="129244"/>
                  </a:moveTo>
                  <a:lnTo>
                    <a:pt x="22802" y="555644"/>
                  </a:lnTo>
                  <a:lnTo>
                    <a:pt x="299779" y="555644"/>
                  </a:lnTo>
                  <a:lnTo>
                    <a:pt x="299779" y="546263"/>
                  </a:lnTo>
                  <a:cubicBezTo>
                    <a:pt x="299779" y="447651"/>
                    <a:pt x="299779" y="349029"/>
                    <a:pt x="299779" y="250396"/>
                  </a:cubicBezTo>
                  <a:cubicBezTo>
                    <a:pt x="299779" y="215401"/>
                    <a:pt x="322031" y="193150"/>
                    <a:pt x="356961" y="193118"/>
                  </a:cubicBezTo>
                  <a:cubicBezTo>
                    <a:pt x="399160" y="193118"/>
                    <a:pt x="441347" y="193118"/>
                    <a:pt x="483524" y="193118"/>
                  </a:cubicBezTo>
                  <a:lnTo>
                    <a:pt x="491496" y="193118"/>
                  </a:lnTo>
                  <a:lnTo>
                    <a:pt x="491496" y="22884"/>
                  </a:lnTo>
                  <a:lnTo>
                    <a:pt x="129290" y="22884"/>
                  </a:lnTo>
                  <a:lnTo>
                    <a:pt x="129290" y="43823"/>
                  </a:lnTo>
                  <a:lnTo>
                    <a:pt x="469853" y="43823"/>
                  </a:lnTo>
                  <a:lnTo>
                    <a:pt x="469853" y="171346"/>
                  </a:lnTo>
                  <a:lnTo>
                    <a:pt x="43133" y="171346"/>
                  </a:lnTo>
                  <a:lnTo>
                    <a:pt x="43133" y="129277"/>
                  </a:lnTo>
                  <a:close/>
                  <a:moveTo>
                    <a:pt x="65128" y="149863"/>
                  </a:moveTo>
                  <a:lnTo>
                    <a:pt x="448593" y="149863"/>
                  </a:lnTo>
                  <a:lnTo>
                    <a:pt x="448593" y="65434"/>
                  </a:lnTo>
                  <a:lnTo>
                    <a:pt x="128842" y="65434"/>
                  </a:lnTo>
                  <a:lnTo>
                    <a:pt x="128842" y="129468"/>
                  </a:lnTo>
                  <a:lnTo>
                    <a:pt x="65128" y="129468"/>
                  </a:lnTo>
                  <a:close/>
                  <a:moveTo>
                    <a:pt x="470013" y="491835"/>
                  </a:moveTo>
                  <a:lnTo>
                    <a:pt x="470013" y="364408"/>
                  </a:lnTo>
                  <a:lnTo>
                    <a:pt x="321743" y="364408"/>
                  </a:lnTo>
                  <a:lnTo>
                    <a:pt x="321743" y="491835"/>
                  </a:lnTo>
                  <a:close/>
                  <a:moveTo>
                    <a:pt x="492585" y="364151"/>
                  </a:moveTo>
                  <a:lnTo>
                    <a:pt x="492585" y="491578"/>
                  </a:lnTo>
                  <a:lnTo>
                    <a:pt x="640822" y="491578"/>
                  </a:lnTo>
                  <a:lnTo>
                    <a:pt x="640822" y="364151"/>
                  </a:lnTo>
                  <a:close/>
                  <a:moveTo>
                    <a:pt x="321263" y="341996"/>
                  </a:moveTo>
                  <a:lnTo>
                    <a:pt x="469949" y="341996"/>
                  </a:lnTo>
                  <a:lnTo>
                    <a:pt x="469949" y="214537"/>
                  </a:lnTo>
                  <a:cubicBezTo>
                    <a:pt x="430184" y="214537"/>
                    <a:pt x="391091" y="214281"/>
                    <a:pt x="351999" y="214537"/>
                  </a:cubicBezTo>
                  <a:cubicBezTo>
                    <a:pt x="335614" y="214573"/>
                    <a:pt x="322157" y="227494"/>
                    <a:pt x="321455" y="243864"/>
                  </a:cubicBezTo>
                  <a:cubicBezTo>
                    <a:pt x="320686" y="276458"/>
                    <a:pt x="321135" y="308954"/>
                    <a:pt x="321135" y="342028"/>
                  </a:cubicBezTo>
                  <a:close/>
                  <a:moveTo>
                    <a:pt x="641431" y="342156"/>
                  </a:moveTo>
                  <a:lnTo>
                    <a:pt x="641431" y="334920"/>
                  </a:lnTo>
                  <a:cubicBezTo>
                    <a:pt x="641431" y="306489"/>
                    <a:pt x="641431" y="278059"/>
                    <a:pt x="641431" y="249595"/>
                  </a:cubicBezTo>
                  <a:cubicBezTo>
                    <a:pt x="641431" y="227600"/>
                    <a:pt x="628304" y="214537"/>
                    <a:pt x="606212" y="214377"/>
                  </a:cubicBezTo>
                  <a:cubicBezTo>
                    <a:pt x="570674" y="214377"/>
                    <a:pt x="535124" y="214377"/>
                    <a:pt x="499564" y="214377"/>
                  </a:cubicBezTo>
                  <a:cubicBezTo>
                    <a:pt x="497131" y="214377"/>
                    <a:pt x="494698" y="214601"/>
                    <a:pt x="492264" y="214729"/>
                  </a:cubicBezTo>
                  <a:lnTo>
                    <a:pt x="492264" y="342028"/>
                  </a:lnTo>
                  <a:close/>
                  <a:moveTo>
                    <a:pt x="321263" y="513798"/>
                  </a:moveTo>
                  <a:lnTo>
                    <a:pt x="321263" y="521098"/>
                  </a:lnTo>
                  <a:cubicBezTo>
                    <a:pt x="321263" y="549529"/>
                    <a:pt x="321263" y="577971"/>
                    <a:pt x="321263" y="606422"/>
                  </a:cubicBezTo>
                  <a:cubicBezTo>
                    <a:pt x="321263" y="628322"/>
                    <a:pt x="334454" y="641449"/>
                    <a:pt x="356481" y="641481"/>
                  </a:cubicBezTo>
                  <a:cubicBezTo>
                    <a:pt x="392041" y="641481"/>
                    <a:pt x="427590" y="641481"/>
                    <a:pt x="463129" y="641481"/>
                  </a:cubicBezTo>
                  <a:lnTo>
                    <a:pt x="470397" y="641481"/>
                  </a:lnTo>
                  <a:lnTo>
                    <a:pt x="470397" y="513766"/>
                  </a:lnTo>
                  <a:close/>
                  <a:moveTo>
                    <a:pt x="492456" y="641513"/>
                  </a:moveTo>
                  <a:lnTo>
                    <a:pt x="499788" y="641513"/>
                  </a:lnTo>
                  <a:cubicBezTo>
                    <a:pt x="535348" y="641513"/>
                    <a:pt x="570898" y="641513"/>
                    <a:pt x="606436" y="641513"/>
                  </a:cubicBezTo>
                  <a:cubicBezTo>
                    <a:pt x="628336" y="641513"/>
                    <a:pt x="641463" y="628322"/>
                    <a:pt x="641655" y="606295"/>
                  </a:cubicBezTo>
                  <a:cubicBezTo>
                    <a:pt x="641655" y="577864"/>
                    <a:pt x="641655" y="549433"/>
                    <a:pt x="641655" y="520970"/>
                  </a:cubicBezTo>
                  <a:lnTo>
                    <a:pt x="641655" y="513798"/>
                  </a:lnTo>
                  <a:lnTo>
                    <a:pt x="492617" y="513798"/>
                  </a:lnTo>
                  <a:close/>
                  <a:moveTo>
                    <a:pt x="107134" y="41518"/>
                  </a:moveTo>
                  <a:lnTo>
                    <a:pt x="41020" y="107184"/>
                  </a:lnTo>
                  <a:lnTo>
                    <a:pt x="107134" y="107184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82"/>
            <p:cNvSpPr/>
            <p:nvPr/>
          </p:nvSpPr>
          <p:spPr>
            <a:xfrm>
              <a:off x="3599131" y="2728466"/>
              <a:ext cx="233722" cy="19210"/>
            </a:xfrm>
            <a:custGeom>
              <a:rect b="b" l="l" r="r" t="t"/>
              <a:pathLst>
                <a:path extrusionOk="0" h="19210" w="233722">
                  <a:moveTo>
                    <a:pt x="807" y="807"/>
                  </a:moveTo>
                  <a:lnTo>
                    <a:pt x="234529" y="807"/>
                  </a:lnTo>
                  <a:lnTo>
                    <a:pt x="234529" y="21521"/>
                  </a:lnTo>
                  <a:lnTo>
                    <a:pt x="807" y="21521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82"/>
            <p:cNvSpPr/>
            <p:nvPr/>
          </p:nvSpPr>
          <p:spPr>
            <a:xfrm>
              <a:off x="3598683" y="2814367"/>
              <a:ext cx="233722" cy="19210"/>
            </a:xfrm>
            <a:custGeom>
              <a:rect b="b" l="l" r="r" t="t"/>
              <a:pathLst>
                <a:path extrusionOk="0" h="19210" w="233722">
                  <a:moveTo>
                    <a:pt x="807" y="21041"/>
                  </a:moveTo>
                  <a:lnTo>
                    <a:pt x="807" y="807"/>
                  </a:lnTo>
                  <a:lnTo>
                    <a:pt x="234913" y="807"/>
                  </a:lnTo>
                  <a:lnTo>
                    <a:pt x="234913" y="21041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82"/>
            <p:cNvSpPr/>
            <p:nvPr/>
          </p:nvSpPr>
          <p:spPr>
            <a:xfrm>
              <a:off x="3641682" y="2771433"/>
              <a:ext cx="192100" cy="19210"/>
            </a:xfrm>
            <a:custGeom>
              <a:rect b="b" l="l" r="r" t="t"/>
              <a:pathLst>
                <a:path extrusionOk="0" h="19210" w="192100">
                  <a:moveTo>
                    <a:pt x="192107" y="807"/>
                  </a:moveTo>
                  <a:lnTo>
                    <a:pt x="192107" y="21233"/>
                  </a:lnTo>
                  <a:lnTo>
                    <a:pt x="807" y="21233"/>
                  </a:lnTo>
                  <a:lnTo>
                    <a:pt x="807" y="807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82"/>
            <p:cNvSpPr/>
            <p:nvPr/>
          </p:nvSpPr>
          <p:spPr>
            <a:xfrm>
              <a:off x="3599067" y="2856950"/>
              <a:ext cx="192100" cy="19210"/>
            </a:xfrm>
            <a:custGeom>
              <a:rect b="b" l="l" r="r" t="t"/>
              <a:pathLst>
                <a:path extrusionOk="0" h="19210" w="192100">
                  <a:moveTo>
                    <a:pt x="192011" y="807"/>
                  </a:moveTo>
                  <a:lnTo>
                    <a:pt x="192011" y="21297"/>
                  </a:lnTo>
                  <a:lnTo>
                    <a:pt x="807" y="21297"/>
                  </a:lnTo>
                  <a:lnTo>
                    <a:pt x="807" y="807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82"/>
            <p:cNvSpPr/>
            <p:nvPr/>
          </p:nvSpPr>
          <p:spPr>
            <a:xfrm>
              <a:off x="3598683" y="3026639"/>
              <a:ext cx="169689" cy="44823"/>
            </a:xfrm>
            <a:custGeom>
              <a:rect b="b" l="l" r="r" t="t"/>
              <a:pathLst>
                <a:path extrusionOk="0" h="44823" w="169689">
                  <a:moveTo>
                    <a:pt x="807" y="20465"/>
                  </a:moveTo>
                  <a:lnTo>
                    <a:pt x="807" y="807"/>
                  </a:lnTo>
                  <a:cubicBezTo>
                    <a:pt x="6005" y="1763"/>
                    <a:pt x="11098" y="3222"/>
                    <a:pt x="16015" y="5161"/>
                  </a:cubicBezTo>
                  <a:cubicBezTo>
                    <a:pt x="20721" y="7734"/>
                    <a:pt x="25034" y="10968"/>
                    <a:pt x="28821" y="14766"/>
                  </a:cubicBezTo>
                  <a:cubicBezTo>
                    <a:pt x="40667" y="25812"/>
                    <a:pt x="46142" y="25940"/>
                    <a:pt x="57861" y="14766"/>
                  </a:cubicBezTo>
                  <a:cubicBezTo>
                    <a:pt x="76558" y="-3067"/>
                    <a:pt x="95864" y="-3067"/>
                    <a:pt x="114594" y="15150"/>
                  </a:cubicBezTo>
                  <a:cubicBezTo>
                    <a:pt x="119617" y="20603"/>
                    <a:pt x="126819" y="23516"/>
                    <a:pt x="134221" y="23090"/>
                  </a:cubicBezTo>
                  <a:cubicBezTo>
                    <a:pt x="146323" y="22514"/>
                    <a:pt x="158489" y="23090"/>
                    <a:pt x="171072" y="23090"/>
                  </a:cubicBezTo>
                  <a:lnTo>
                    <a:pt x="171072" y="44478"/>
                  </a:lnTo>
                  <a:cubicBezTo>
                    <a:pt x="160730" y="44478"/>
                    <a:pt x="150197" y="44637"/>
                    <a:pt x="139663" y="44478"/>
                  </a:cubicBezTo>
                  <a:cubicBezTo>
                    <a:pt x="132876" y="44478"/>
                    <a:pt x="125576" y="44990"/>
                    <a:pt x="119397" y="42781"/>
                  </a:cubicBezTo>
                  <a:cubicBezTo>
                    <a:pt x="112384" y="40037"/>
                    <a:pt x="105945" y="36009"/>
                    <a:pt x="100411" y="30903"/>
                  </a:cubicBezTo>
                  <a:cubicBezTo>
                    <a:pt x="88597" y="20593"/>
                    <a:pt x="82994" y="20049"/>
                    <a:pt x="71916" y="31158"/>
                  </a:cubicBezTo>
                  <a:cubicBezTo>
                    <a:pt x="60102" y="43037"/>
                    <a:pt x="46655" y="48160"/>
                    <a:pt x="30550" y="41852"/>
                  </a:cubicBezTo>
                  <a:cubicBezTo>
                    <a:pt x="25383" y="39251"/>
                    <a:pt x="20555" y="36025"/>
                    <a:pt x="16175" y="32247"/>
                  </a:cubicBezTo>
                  <a:cubicBezTo>
                    <a:pt x="11212" y="28437"/>
                    <a:pt x="6538" y="24755"/>
                    <a:pt x="807" y="20465"/>
                  </a:cubicBez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82"/>
            <p:cNvSpPr/>
            <p:nvPr/>
          </p:nvSpPr>
          <p:spPr>
            <a:xfrm>
              <a:off x="3599003" y="2985177"/>
              <a:ext cx="105655" cy="19210"/>
            </a:xfrm>
            <a:custGeom>
              <a:rect b="b" l="l" r="r" t="t"/>
              <a:pathLst>
                <a:path extrusionOk="0" h="19210" w="105655">
                  <a:moveTo>
                    <a:pt x="106462" y="21233"/>
                  </a:moveTo>
                  <a:lnTo>
                    <a:pt x="807" y="21233"/>
                  </a:lnTo>
                  <a:lnTo>
                    <a:pt x="807" y="807"/>
                  </a:lnTo>
                  <a:lnTo>
                    <a:pt x="106462" y="807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82"/>
            <p:cNvSpPr/>
            <p:nvPr/>
          </p:nvSpPr>
          <p:spPr>
            <a:xfrm>
              <a:off x="3598939" y="2771433"/>
              <a:ext cx="19210" cy="19210"/>
            </a:xfrm>
            <a:custGeom>
              <a:rect b="b" l="l" r="r" t="t"/>
              <a:pathLst>
                <a:path extrusionOk="0" h="19210" w="19210">
                  <a:moveTo>
                    <a:pt x="21361" y="807"/>
                  </a:moveTo>
                  <a:lnTo>
                    <a:pt x="21361" y="21233"/>
                  </a:lnTo>
                  <a:lnTo>
                    <a:pt x="807" y="21233"/>
                  </a:lnTo>
                  <a:lnTo>
                    <a:pt x="807" y="807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82"/>
            <p:cNvSpPr/>
            <p:nvPr/>
          </p:nvSpPr>
          <p:spPr>
            <a:xfrm>
              <a:off x="3598939" y="2942274"/>
              <a:ext cx="19210" cy="19210"/>
            </a:xfrm>
            <a:custGeom>
              <a:rect b="b" l="l" r="r" t="t"/>
              <a:pathLst>
                <a:path extrusionOk="0" h="19210" w="19210">
                  <a:moveTo>
                    <a:pt x="21073" y="21458"/>
                  </a:moveTo>
                  <a:lnTo>
                    <a:pt x="807" y="21458"/>
                  </a:lnTo>
                  <a:lnTo>
                    <a:pt x="807" y="807"/>
                  </a:lnTo>
                  <a:lnTo>
                    <a:pt x="21073" y="807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82"/>
            <p:cNvSpPr/>
            <p:nvPr/>
          </p:nvSpPr>
          <p:spPr>
            <a:xfrm>
              <a:off x="3641650" y="2942274"/>
              <a:ext cx="19210" cy="19210"/>
            </a:xfrm>
            <a:custGeom>
              <a:rect b="b" l="l" r="r" t="t"/>
              <a:pathLst>
                <a:path extrusionOk="0" h="19210" w="19210">
                  <a:moveTo>
                    <a:pt x="21073" y="21458"/>
                  </a:moveTo>
                  <a:lnTo>
                    <a:pt x="807" y="21458"/>
                  </a:lnTo>
                  <a:lnTo>
                    <a:pt x="807" y="807"/>
                  </a:lnTo>
                  <a:lnTo>
                    <a:pt x="21073" y="807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p82"/>
            <p:cNvSpPr/>
            <p:nvPr/>
          </p:nvSpPr>
          <p:spPr>
            <a:xfrm>
              <a:off x="3684040" y="2942466"/>
              <a:ext cx="19210" cy="19210"/>
            </a:xfrm>
            <a:custGeom>
              <a:rect b="b" l="l" r="r" t="t"/>
              <a:pathLst>
                <a:path extrusionOk="0" h="19210" w="19210">
                  <a:moveTo>
                    <a:pt x="807" y="21073"/>
                  </a:moveTo>
                  <a:lnTo>
                    <a:pt x="807" y="807"/>
                  </a:lnTo>
                  <a:lnTo>
                    <a:pt x="21457" y="807"/>
                  </a:lnTo>
                  <a:lnTo>
                    <a:pt x="21457" y="21073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1267;p82"/>
            <p:cNvSpPr/>
            <p:nvPr/>
          </p:nvSpPr>
          <p:spPr>
            <a:xfrm>
              <a:off x="3812459" y="2856853"/>
              <a:ext cx="19210" cy="19210"/>
            </a:xfrm>
            <a:custGeom>
              <a:rect b="b" l="l" r="r" t="t"/>
              <a:pathLst>
                <a:path extrusionOk="0" h="19210" w="19210">
                  <a:moveTo>
                    <a:pt x="21361" y="807"/>
                  </a:moveTo>
                  <a:lnTo>
                    <a:pt x="21361" y="21202"/>
                  </a:lnTo>
                  <a:lnTo>
                    <a:pt x="807" y="21202"/>
                  </a:lnTo>
                  <a:lnTo>
                    <a:pt x="807" y="807"/>
                  </a:ln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82"/>
            <p:cNvSpPr/>
            <p:nvPr/>
          </p:nvSpPr>
          <p:spPr>
            <a:xfrm>
              <a:off x="3897683" y="2920502"/>
              <a:ext cx="105655" cy="86445"/>
            </a:xfrm>
            <a:custGeom>
              <a:rect b="b" l="l" r="r" t="t"/>
              <a:pathLst>
                <a:path extrusionOk="0" h="86445" w="105655">
                  <a:moveTo>
                    <a:pt x="53992" y="86357"/>
                  </a:moveTo>
                  <a:cubicBezTo>
                    <a:pt x="37727" y="85620"/>
                    <a:pt x="22967" y="81170"/>
                    <a:pt x="11345" y="69035"/>
                  </a:cubicBezTo>
                  <a:cubicBezTo>
                    <a:pt x="-2766" y="54838"/>
                    <a:pt x="-2697" y="31891"/>
                    <a:pt x="11499" y="17780"/>
                  </a:cubicBezTo>
                  <a:cubicBezTo>
                    <a:pt x="11565" y="17714"/>
                    <a:pt x="11631" y="17649"/>
                    <a:pt x="11697" y="17584"/>
                  </a:cubicBezTo>
                  <a:cubicBezTo>
                    <a:pt x="33437" y="-4604"/>
                    <a:pt x="74034" y="-4827"/>
                    <a:pt x="95998" y="17168"/>
                  </a:cubicBezTo>
                  <a:cubicBezTo>
                    <a:pt x="110539" y="30949"/>
                    <a:pt x="111156" y="53908"/>
                    <a:pt x="97376" y="68450"/>
                  </a:cubicBezTo>
                  <a:cubicBezTo>
                    <a:pt x="96979" y="68869"/>
                    <a:pt x="96573" y="69277"/>
                    <a:pt x="96158" y="69676"/>
                  </a:cubicBezTo>
                  <a:cubicBezTo>
                    <a:pt x="84408" y="81394"/>
                    <a:pt x="70000" y="85652"/>
                    <a:pt x="53992" y="86357"/>
                  </a:cubicBezTo>
                  <a:close/>
                  <a:moveTo>
                    <a:pt x="54344" y="20050"/>
                  </a:moveTo>
                  <a:cubicBezTo>
                    <a:pt x="45635" y="23507"/>
                    <a:pt x="37055" y="25525"/>
                    <a:pt x="30043" y="30007"/>
                  </a:cubicBezTo>
                  <a:cubicBezTo>
                    <a:pt x="19445" y="36827"/>
                    <a:pt x="19702" y="48833"/>
                    <a:pt x="29339" y="56869"/>
                  </a:cubicBezTo>
                  <a:cubicBezTo>
                    <a:pt x="42145" y="67371"/>
                    <a:pt x="66798" y="67243"/>
                    <a:pt x="79125" y="56549"/>
                  </a:cubicBezTo>
                  <a:cubicBezTo>
                    <a:pt x="88186" y="48705"/>
                    <a:pt x="88730" y="37339"/>
                    <a:pt x="78869" y="30711"/>
                  </a:cubicBezTo>
                  <a:cubicBezTo>
                    <a:pt x="71665" y="25908"/>
                    <a:pt x="62860" y="23699"/>
                    <a:pt x="54184" y="20050"/>
                  </a:cubicBez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82"/>
            <p:cNvSpPr/>
            <p:nvPr/>
          </p:nvSpPr>
          <p:spPr>
            <a:xfrm>
              <a:off x="4068359" y="2920509"/>
              <a:ext cx="105655" cy="86445"/>
            </a:xfrm>
            <a:custGeom>
              <a:rect b="b" l="l" r="r" t="t"/>
              <a:pathLst>
                <a:path extrusionOk="0" h="86445" w="105655">
                  <a:moveTo>
                    <a:pt x="53709" y="86349"/>
                  </a:moveTo>
                  <a:cubicBezTo>
                    <a:pt x="37701" y="85549"/>
                    <a:pt x="23197" y="81162"/>
                    <a:pt x="11671" y="69348"/>
                  </a:cubicBezTo>
                  <a:cubicBezTo>
                    <a:pt x="-2626" y="55314"/>
                    <a:pt x="-2840" y="32348"/>
                    <a:pt x="11194" y="18050"/>
                  </a:cubicBezTo>
                  <a:cubicBezTo>
                    <a:pt x="11414" y="17825"/>
                    <a:pt x="11637" y="17603"/>
                    <a:pt x="11863" y="17384"/>
                  </a:cubicBezTo>
                  <a:cubicBezTo>
                    <a:pt x="33347" y="-4258"/>
                    <a:pt x="73047" y="-4802"/>
                    <a:pt x="95107" y="16296"/>
                  </a:cubicBezTo>
                  <a:cubicBezTo>
                    <a:pt x="111564" y="32017"/>
                    <a:pt x="111468" y="55293"/>
                    <a:pt x="94883" y="70949"/>
                  </a:cubicBezTo>
                  <a:cubicBezTo>
                    <a:pt x="83293" y="81835"/>
                    <a:pt x="69013" y="85741"/>
                    <a:pt x="53709" y="86349"/>
                  </a:cubicBezTo>
                  <a:close/>
                  <a:moveTo>
                    <a:pt x="53709" y="20043"/>
                  </a:moveTo>
                  <a:cubicBezTo>
                    <a:pt x="45033" y="23660"/>
                    <a:pt x="36228" y="25869"/>
                    <a:pt x="29152" y="30672"/>
                  </a:cubicBezTo>
                  <a:cubicBezTo>
                    <a:pt x="19291" y="37332"/>
                    <a:pt x="19803" y="48698"/>
                    <a:pt x="28864" y="56542"/>
                  </a:cubicBezTo>
                  <a:cubicBezTo>
                    <a:pt x="41191" y="67203"/>
                    <a:pt x="65972" y="67395"/>
                    <a:pt x="78650" y="56862"/>
                  </a:cubicBezTo>
                  <a:cubicBezTo>
                    <a:pt x="88255" y="48826"/>
                    <a:pt x="88576" y="36884"/>
                    <a:pt x="77978" y="30032"/>
                  </a:cubicBezTo>
                  <a:cubicBezTo>
                    <a:pt x="71094" y="25518"/>
                    <a:pt x="62610" y="23500"/>
                    <a:pt x="53805" y="20043"/>
                  </a:cubicBez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82"/>
            <p:cNvSpPr/>
            <p:nvPr/>
          </p:nvSpPr>
          <p:spPr>
            <a:xfrm>
              <a:off x="3897449" y="2770921"/>
              <a:ext cx="105655" cy="86445"/>
            </a:xfrm>
            <a:custGeom>
              <a:rect b="b" l="l" r="r" t="t"/>
              <a:pathLst>
                <a:path extrusionOk="0" h="86445" w="105655">
                  <a:moveTo>
                    <a:pt x="54385" y="807"/>
                  </a:moveTo>
                  <a:cubicBezTo>
                    <a:pt x="70394" y="1543"/>
                    <a:pt x="85314" y="5961"/>
                    <a:pt x="96904" y="18127"/>
                  </a:cubicBezTo>
                  <a:cubicBezTo>
                    <a:pt x="110775" y="32261"/>
                    <a:pt x="110775" y="54900"/>
                    <a:pt x="96904" y="69034"/>
                  </a:cubicBezTo>
                  <a:cubicBezTo>
                    <a:pt x="75068" y="92182"/>
                    <a:pt x="32870" y="92054"/>
                    <a:pt x="11035" y="68810"/>
                  </a:cubicBezTo>
                  <a:cubicBezTo>
                    <a:pt x="-2909" y="54425"/>
                    <a:pt x="-2551" y="31459"/>
                    <a:pt x="11834" y="17516"/>
                  </a:cubicBezTo>
                  <a:cubicBezTo>
                    <a:pt x="11877" y="17475"/>
                    <a:pt x="11920" y="17433"/>
                    <a:pt x="11963" y="17392"/>
                  </a:cubicBezTo>
                  <a:cubicBezTo>
                    <a:pt x="23713" y="5769"/>
                    <a:pt x="38217" y="1415"/>
                    <a:pt x="54385" y="807"/>
                  </a:cubicBezTo>
                  <a:close/>
                  <a:moveTo>
                    <a:pt x="54193" y="20208"/>
                  </a:moveTo>
                  <a:cubicBezTo>
                    <a:pt x="45613" y="23634"/>
                    <a:pt x="37032" y="25652"/>
                    <a:pt x="30053" y="30166"/>
                  </a:cubicBezTo>
                  <a:cubicBezTo>
                    <a:pt x="19487" y="37017"/>
                    <a:pt x="19775" y="49023"/>
                    <a:pt x="29476" y="57027"/>
                  </a:cubicBezTo>
                  <a:cubicBezTo>
                    <a:pt x="41963" y="67305"/>
                    <a:pt x="66136" y="67369"/>
                    <a:pt x="78686" y="57027"/>
                  </a:cubicBezTo>
                  <a:cubicBezTo>
                    <a:pt x="88451" y="49055"/>
                    <a:pt x="88868" y="37113"/>
                    <a:pt x="78302" y="30198"/>
                  </a:cubicBezTo>
                  <a:cubicBezTo>
                    <a:pt x="71354" y="25715"/>
                    <a:pt x="62774" y="23666"/>
                    <a:pt x="54225" y="20208"/>
                  </a:cubicBez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82"/>
            <p:cNvSpPr/>
            <p:nvPr/>
          </p:nvSpPr>
          <p:spPr>
            <a:xfrm>
              <a:off x="4068384" y="2771076"/>
              <a:ext cx="105655" cy="86445"/>
            </a:xfrm>
            <a:custGeom>
              <a:rect b="b" l="l" r="r" t="t"/>
              <a:pathLst>
                <a:path extrusionOk="0" h="86445" w="105655">
                  <a:moveTo>
                    <a:pt x="54228" y="86296"/>
                  </a:moveTo>
                  <a:cubicBezTo>
                    <a:pt x="37963" y="85623"/>
                    <a:pt x="23171" y="81237"/>
                    <a:pt x="11517" y="69167"/>
                  </a:cubicBezTo>
                  <a:cubicBezTo>
                    <a:pt x="-2682" y="55084"/>
                    <a:pt x="-2775" y="32156"/>
                    <a:pt x="11308" y="17957"/>
                  </a:cubicBezTo>
                  <a:cubicBezTo>
                    <a:pt x="11377" y="17887"/>
                    <a:pt x="11447" y="17817"/>
                    <a:pt x="11517" y="17748"/>
                  </a:cubicBezTo>
                  <a:cubicBezTo>
                    <a:pt x="33321" y="-4664"/>
                    <a:pt x="74462" y="-4920"/>
                    <a:pt x="96362" y="17460"/>
                  </a:cubicBezTo>
                  <a:cubicBezTo>
                    <a:pt x="110720" y="31457"/>
                    <a:pt x="111013" y="54444"/>
                    <a:pt x="97015" y="68802"/>
                  </a:cubicBezTo>
                  <a:cubicBezTo>
                    <a:pt x="96800" y="69022"/>
                    <a:pt x="96582" y="69240"/>
                    <a:pt x="96362" y="69455"/>
                  </a:cubicBezTo>
                  <a:cubicBezTo>
                    <a:pt x="84772" y="81237"/>
                    <a:pt x="70204" y="85528"/>
                    <a:pt x="54228" y="86296"/>
                  </a:cubicBezTo>
                  <a:close/>
                  <a:moveTo>
                    <a:pt x="54228" y="66862"/>
                  </a:moveTo>
                  <a:cubicBezTo>
                    <a:pt x="62808" y="63404"/>
                    <a:pt x="71389" y="61355"/>
                    <a:pt x="78336" y="56776"/>
                  </a:cubicBezTo>
                  <a:cubicBezTo>
                    <a:pt x="88870" y="49861"/>
                    <a:pt x="88422" y="37919"/>
                    <a:pt x="78625" y="29946"/>
                  </a:cubicBezTo>
                  <a:cubicBezTo>
                    <a:pt x="65978" y="19701"/>
                    <a:pt x="41901" y="19765"/>
                    <a:pt x="29415" y="29946"/>
                  </a:cubicBezTo>
                  <a:cubicBezTo>
                    <a:pt x="19810" y="37951"/>
                    <a:pt x="19490" y="49957"/>
                    <a:pt x="30087" y="56808"/>
                  </a:cubicBezTo>
                  <a:cubicBezTo>
                    <a:pt x="36971" y="61451"/>
                    <a:pt x="45583" y="63532"/>
                    <a:pt x="54132" y="66734"/>
                  </a:cubicBez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82"/>
            <p:cNvSpPr/>
            <p:nvPr/>
          </p:nvSpPr>
          <p:spPr>
            <a:xfrm>
              <a:off x="3897535" y="3069925"/>
              <a:ext cx="105655" cy="86445"/>
            </a:xfrm>
            <a:custGeom>
              <a:rect b="b" l="l" r="r" t="t"/>
              <a:pathLst>
                <a:path extrusionOk="0" h="86445" w="105655">
                  <a:moveTo>
                    <a:pt x="53883" y="86388"/>
                  </a:moveTo>
                  <a:cubicBezTo>
                    <a:pt x="37874" y="85652"/>
                    <a:pt x="23339" y="81297"/>
                    <a:pt x="11781" y="69515"/>
                  </a:cubicBezTo>
                  <a:cubicBezTo>
                    <a:pt x="-2568" y="55559"/>
                    <a:pt x="-2888" y="32614"/>
                    <a:pt x="11068" y="18265"/>
                  </a:cubicBezTo>
                  <a:cubicBezTo>
                    <a:pt x="11302" y="18024"/>
                    <a:pt x="11540" y="17786"/>
                    <a:pt x="11781" y="17552"/>
                  </a:cubicBezTo>
                  <a:cubicBezTo>
                    <a:pt x="33584" y="-4604"/>
                    <a:pt x="74182" y="-4860"/>
                    <a:pt x="96081" y="17295"/>
                  </a:cubicBezTo>
                  <a:cubicBezTo>
                    <a:pt x="110589" y="31162"/>
                    <a:pt x="111110" y="54165"/>
                    <a:pt x="97243" y="68673"/>
                  </a:cubicBezTo>
                  <a:cubicBezTo>
                    <a:pt x="96864" y="69069"/>
                    <a:pt x="96477" y="69456"/>
                    <a:pt x="96081" y="69835"/>
                  </a:cubicBezTo>
                  <a:cubicBezTo>
                    <a:pt x="84427" y="81650"/>
                    <a:pt x="69859" y="85716"/>
                    <a:pt x="53883" y="86388"/>
                  </a:cubicBezTo>
                  <a:close/>
                  <a:moveTo>
                    <a:pt x="54331" y="20113"/>
                  </a:moveTo>
                  <a:cubicBezTo>
                    <a:pt x="45623" y="23539"/>
                    <a:pt x="37042" y="25556"/>
                    <a:pt x="30030" y="30038"/>
                  </a:cubicBezTo>
                  <a:cubicBezTo>
                    <a:pt x="19433" y="36858"/>
                    <a:pt x="19689" y="48864"/>
                    <a:pt x="29326" y="56901"/>
                  </a:cubicBezTo>
                  <a:cubicBezTo>
                    <a:pt x="42133" y="67434"/>
                    <a:pt x="66786" y="67274"/>
                    <a:pt x="79112" y="56612"/>
                  </a:cubicBezTo>
                  <a:cubicBezTo>
                    <a:pt x="88173" y="48736"/>
                    <a:pt x="88717" y="37402"/>
                    <a:pt x="78856" y="30743"/>
                  </a:cubicBezTo>
                  <a:cubicBezTo>
                    <a:pt x="71812" y="25941"/>
                    <a:pt x="63008" y="23731"/>
                    <a:pt x="54331" y="20113"/>
                  </a:cubicBez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82"/>
            <p:cNvSpPr/>
            <p:nvPr/>
          </p:nvSpPr>
          <p:spPr>
            <a:xfrm>
              <a:off x="4068377" y="3069937"/>
              <a:ext cx="105655" cy="86445"/>
            </a:xfrm>
            <a:custGeom>
              <a:rect b="b" l="l" r="r" t="t"/>
              <a:pathLst>
                <a:path extrusionOk="0" h="86445" w="105655">
                  <a:moveTo>
                    <a:pt x="53915" y="86376"/>
                  </a:moveTo>
                  <a:cubicBezTo>
                    <a:pt x="37906" y="85640"/>
                    <a:pt x="23339" y="81317"/>
                    <a:pt x="11781" y="69535"/>
                  </a:cubicBezTo>
                  <a:cubicBezTo>
                    <a:pt x="-2568" y="55579"/>
                    <a:pt x="-2888" y="32634"/>
                    <a:pt x="11068" y="18285"/>
                  </a:cubicBezTo>
                  <a:cubicBezTo>
                    <a:pt x="11302" y="18044"/>
                    <a:pt x="11540" y="17806"/>
                    <a:pt x="11781" y="17572"/>
                  </a:cubicBezTo>
                  <a:cubicBezTo>
                    <a:pt x="33584" y="-4616"/>
                    <a:pt x="74182" y="-4840"/>
                    <a:pt x="96081" y="17251"/>
                  </a:cubicBezTo>
                  <a:cubicBezTo>
                    <a:pt x="110589" y="31118"/>
                    <a:pt x="111109" y="54121"/>
                    <a:pt x="97243" y="68629"/>
                  </a:cubicBezTo>
                  <a:cubicBezTo>
                    <a:pt x="96864" y="69025"/>
                    <a:pt x="96477" y="69412"/>
                    <a:pt x="96081" y="69791"/>
                  </a:cubicBezTo>
                  <a:cubicBezTo>
                    <a:pt x="84427" y="81638"/>
                    <a:pt x="69859" y="85704"/>
                    <a:pt x="53915" y="86376"/>
                  </a:cubicBezTo>
                  <a:close/>
                  <a:moveTo>
                    <a:pt x="53915" y="66877"/>
                  </a:moveTo>
                  <a:cubicBezTo>
                    <a:pt x="62367" y="63676"/>
                    <a:pt x="70948" y="61595"/>
                    <a:pt x="77960" y="57272"/>
                  </a:cubicBezTo>
                  <a:cubicBezTo>
                    <a:pt x="88845" y="50261"/>
                    <a:pt x="88429" y="38062"/>
                    <a:pt x="78216" y="29963"/>
                  </a:cubicBezTo>
                  <a:cubicBezTo>
                    <a:pt x="65569" y="20005"/>
                    <a:pt x="42165" y="20069"/>
                    <a:pt x="29646" y="30122"/>
                  </a:cubicBezTo>
                  <a:cubicBezTo>
                    <a:pt x="19561" y="38191"/>
                    <a:pt x="19337" y="50453"/>
                    <a:pt x="30287" y="57433"/>
                  </a:cubicBezTo>
                  <a:cubicBezTo>
                    <a:pt x="36978" y="61627"/>
                    <a:pt x="45430" y="63548"/>
                    <a:pt x="53915" y="66877"/>
                  </a:cubicBezTo>
                  <a:close/>
                </a:path>
              </a:pathLst>
            </a:custGeom>
            <a:solidFill>
              <a:srgbClr val="0169E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72F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82"/>
          <p:cNvSpPr txBox="1"/>
          <p:nvPr/>
        </p:nvSpPr>
        <p:spPr>
          <a:xfrm>
            <a:off x="329801" y="293025"/>
            <a:ext cx="70938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Montserrat"/>
                <a:ea typeface="Montserrat"/>
                <a:cs typeface="Montserrat"/>
                <a:sym typeface="Montserrat"/>
              </a:rPr>
              <a:t>ЕЦП.ЛИС</a:t>
            </a:r>
            <a:r>
              <a:rPr b="1" lang="en" sz="32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3200">
                <a:solidFill>
                  <a:srgbClr val="272F3D"/>
                </a:solidFill>
                <a:latin typeface="Montserrat"/>
                <a:ea typeface="Montserrat"/>
                <a:cs typeface="Montserrat"/>
                <a:sym typeface="Montserrat"/>
              </a:rPr>
              <a:t>—</a:t>
            </a:r>
            <a:r>
              <a:rPr b="1" lang="en" sz="3200">
                <a:latin typeface="Montserrat"/>
                <a:ea typeface="Montserrat"/>
                <a:cs typeface="Montserrat"/>
                <a:sym typeface="Montserrat"/>
              </a:rPr>
              <a:t> лабораторная информационная система </a:t>
            </a:r>
            <a:r>
              <a:rPr b="1" lang="en" sz="32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5" name="Google Shape;1275;p82"/>
          <p:cNvSpPr/>
          <p:nvPr/>
        </p:nvSpPr>
        <p:spPr>
          <a:xfrm>
            <a:off x="5714381" y="2730451"/>
            <a:ext cx="2419500" cy="558900"/>
          </a:xfrm>
          <a:prstGeom prst="roundRect">
            <a:avLst>
              <a:gd fmla="val 16667" name="adj"/>
            </a:avLst>
          </a:prstGeom>
          <a:solidFill>
            <a:srgbClr val="F0F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276" name="Google Shape;1276;p82"/>
          <p:cNvSpPr txBox="1"/>
          <p:nvPr/>
        </p:nvSpPr>
        <p:spPr>
          <a:xfrm>
            <a:off x="6185906" y="2768701"/>
            <a:ext cx="19239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19 регионов внедрения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277" name="Google Shape;1277;p82"/>
          <p:cNvGrpSpPr/>
          <p:nvPr/>
        </p:nvGrpSpPr>
        <p:grpSpPr>
          <a:xfrm>
            <a:off x="5850772" y="2826134"/>
            <a:ext cx="290659" cy="367536"/>
            <a:chOff x="3468290" y="1894463"/>
            <a:chExt cx="319511" cy="377386"/>
          </a:xfrm>
        </p:grpSpPr>
        <p:sp>
          <p:nvSpPr>
            <p:cNvPr id="1278" name="Google Shape;1278;p82"/>
            <p:cNvSpPr/>
            <p:nvPr/>
          </p:nvSpPr>
          <p:spPr>
            <a:xfrm>
              <a:off x="3468290" y="1894463"/>
              <a:ext cx="139556" cy="207396"/>
            </a:xfrm>
            <a:custGeom>
              <a:rect b="b" l="l" r="r" t="t"/>
              <a:pathLst>
                <a:path extrusionOk="0" h="207396" w="139556">
                  <a:moveTo>
                    <a:pt x="38458" y="150833"/>
                  </a:moveTo>
                  <a:lnTo>
                    <a:pt x="24153" y="122166"/>
                  </a:lnTo>
                  <a:cubicBezTo>
                    <a:pt x="17892" y="109567"/>
                    <a:pt x="11166" y="97182"/>
                    <a:pt x="5409" y="84350"/>
                  </a:cubicBezTo>
                  <a:cubicBezTo>
                    <a:pt x="-10426" y="49035"/>
                    <a:pt x="12174" y="7245"/>
                    <a:pt x="50378" y="1217"/>
                  </a:cubicBezTo>
                  <a:cubicBezTo>
                    <a:pt x="74122" y="-2543"/>
                    <a:pt x="93970" y="5210"/>
                    <a:pt x="108391" y="24380"/>
                  </a:cubicBezTo>
                  <a:cubicBezTo>
                    <a:pt x="123044" y="43763"/>
                    <a:pt x="124692" y="65316"/>
                    <a:pt x="114206" y="87277"/>
                  </a:cubicBezTo>
                  <a:cubicBezTo>
                    <a:pt x="104689" y="107203"/>
                    <a:pt x="94532" y="126838"/>
                    <a:pt x="84686" y="146608"/>
                  </a:cubicBezTo>
                  <a:cubicBezTo>
                    <a:pt x="84065" y="147829"/>
                    <a:pt x="83523" y="149109"/>
                    <a:pt x="82883" y="150485"/>
                  </a:cubicBezTo>
                  <a:cubicBezTo>
                    <a:pt x="88231" y="152336"/>
                    <a:pt x="93467" y="154498"/>
                    <a:pt x="98564" y="156959"/>
                  </a:cubicBezTo>
                  <a:cubicBezTo>
                    <a:pt x="102933" y="159457"/>
                    <a:pt x="106959" y="162513"/>
                    <a:pt x="110543" y="166049"/>
                  </a:cubicBezTo>
                  <a:cubicBezTo>
                    <a:pt x="114261" y="169669"/>
                    <a:pt x="116025" y="174848"/>
                    <a:pt x="115292" y="179985"/>
                  </a:cubicBezTo>
                  <a:cubicBezTo>
                    <a:pt x="115020" y="182331"/>
                    <a:pt x="115853" y="183222"/>
                    <a:pt x="118083" y="183649"/>
                  </a:cubicBezTo>
                  <a:cubicBezTo>
                    <a:pt x="123199" y="184637"/>
                    <a:pt x="128278" y="185820"/>
                    <a:pt x="133337" y="187002"/>
                  </a:cubicBezTo>
                  <a:cubicBezTo>
                    <a:pt x="139016" y="188301"/>
                    <a:pt x="141652" y="191751"/>
                    <a:pt x="140644" y="196403"/>
                  </a:cubicBezTo>
                  <a:cubicBezTo>
                    <a:pt x="139733" y="200686"/>
                    <a:pt x="135721" y="202663"/>
                    <a:pt x="130294" y="201481"/>
                  </a:cubicBezTo>
                  <a:cubicBezTo>
                    <a:pt x="123006" y="199892"/>
                    <a:pt x="115737" y="198225"/>
                    <a:pt x="108430" y="196771"/>
                  </a:cubicBezTo>
                  <a:cubicBezTo>
                    <a:pt x="106986" y="196379"/>
                    <a:pt x="105451" y="196502"/>
                    <a:pt x="104088" y="197120"/>
                  </a:cubicBezTo>
                  <a:cubicBezTo>
                    <a:pt x="91295" y="205377"/>
                    <a:pt x="76952" y="207955"/>
                    <a:pt x="62202" y="208187"/>
                  </a:cubicBezTo>
                  <a:cubicBezTo>
                    <a:pt x="48401" y="208401"/>
                    <a:pt x="34910" y="206540"/>
                    <a:pt x="22486" y="200144"/>
                  </a:cubicBezTo>
                  <a:cubicBezTo>
                    <a:pt x="18601" y="198172"/>
                    <a:pt x="15028" y="195638"/>
                    <a:pt x="11883" y="192623"/>
                  </a:cubicBezTo>
                  <a:cubicBezTo>
                    <a:pt x="3084" y="184056"/>
                    <a:pt x="3607" y="171864"/>
                    <a:pt x="12659" y="163549"/>
                  </a:cubicBezTo>
                  <a:cubicBezTo>
                    <a:pt x="18795" y="158342"/>
                    <a:pt x="25981" y="154521"/>
                    <a:pt x="33728" y="152345"/>
                  </a:cubicBezTo>
                  <a:close/>
                  <a:moveTo>
                    <a:pt x="60534" y="161223"/>
                  </a:moveTo>
                  <a:cubicBezTo>
                    <a:pt x="61194" y="160118"/>
                    <a:pt x="61658" y="159459"/>
                    <a:pt x="62027" y="158722"/>
                  </a:cubicBezTo>
                  <a:cubicBezTo>
                    <a:pt x="75226" y="132303"/>
                    <a:pt x="88543" y="105943"/>
                    <a:pt x="101568" y="79427"/>
                  </a:cubicBezTo>
                  <a:cubicBezTo>
                    <a:pt x="106146" y="70241"/>
                    <a:pt x="107174" y="59688"/>
                    <a:pt x="104457" y="49791"/>
                  </a:cubicBezTo>
                  <a:cubicBezTo>
                    <a:pt x="99708" y="31687"/>
                    <a:pt x="88058" y="20057"/>
                    <a:pt x="69819" y="16161"/>
                  </a:cubicBezTo>
                  <a:cubicBezTo>
                    <a:pt x="51580" y="12265"/>
                    <a:pt x="36229" y="18100"/>
                    <a:pt x="24851" y="32676"/>
                  </a:cubicBezTo>
                  <a:cubicBezTo>
                    <a:pt x="13473" y="47251"/>
                    <a:pt x="11825" y="63688"/>
                    <a:pt x="19947" y="80299"/>
                  </a:cubicBezTo>
                  <a:cubicBezTo>
                    <a:pt x="32545" y="106234"/>
                    <a:pt x="45610" y="131935"/>
                    <a:pt x="58480" y="157831"/>
                  </a:cubicBezTo>
                  <a:cubicBezTo>
                    <a:pt x="59023" y="158819"/>
                    <a:pt x="59720" y="159827"/>
                    <a:pt x="60534" y="161223"/>
                  </a:cubicBezTo>
                  <a:close/>
                  <a:moveTo>
                    <a:pt x="63267" y="193418"/>
                  </a:moveTo>
                  <a:cubicBezTo>
                    <a:pt x="68228" y="193232"/>
                    <a:pt x="73159" y="192584"/>
                    <a:pt x="77999" y="191479"/>
                  </a:cubicBezTo>
                  <a:cubicBezTo>
                    <a:pt x="84704" y="189597"/>
                    <a:pt x="91145" y="186875"/>
                    <a:pt x="97169" y="183377"/>
                  </a:cubicBezTo>
                  <a:cubicBezTo>
                    <a:pt x="102072" y="180489"/>
                    <a:pt x="101975" y="176245"/>
                    <a:pt x="97052" y="173415"/>
                  </a:cubicBezTo>
                  <a:cubicBezTo>
                    <a:pt x="90887" y="170166"/>
                    <a:pt x="84478" y="167405"/>
                    <a:pt x="77882" y="165157"/>
                  </a:cubicBezTo>
                  <a:cubicBezTo>
                    <a:pt x="77087" y="164847"/>
                    <a:pt x="75071" y="166069"/>
                    <a:pt x="74490" y="167096"/>
                  </a:cubicBezTo>
                  <a:cubicBezTo>
                    <a:pt x="72087" y="171379"/>
                    <a:pt x="69974" y="175837"/>
                    <a:pt x="67842" y="180257"/>
                  </a:cubicBezTo>
                  <a:cubicBezTo>
                    <a:pt x="66330" y="183397"/>
                    <a:pt x="64159" y="185645"/>
                    <a:pt x="60476" y="185645"/>
                  </a:cubicBezTo>
                  <a:cubicBezTo>
                    <a:pt x="57281" y="185575"/>
                    <a:pt x="54457" y="183550"/>
                    <a:pt x="53363" y="180547"/>
                  </a:cubicBezTo>
                  <a:cubicBezTo>
                    <a:pt x="51173" y="176148"/>
                    <a:pt x="48847" y="171806"/>
                    <a:pt x="46773" y="167348"/>
                  </a:cubicBezTo>
                  <a:cubicBezTo>
                    <a:pt x="45745" y="165119"/>
                    <a:pt x="44447" y="164479"/>
                    <a:pt x="42159" y="165409"/>
                  </a:cubicBezTo>
                  <a:cubicBezTo>
                    <a:pt x="37585" y="167154"/>
                    <a:pt x="32778" y="168433"/>
                    <a:pt x="28417" y="170604"/>
                  </a:cubicBezTo>
                  <a:cubicBezTo>
                    <a:pt x="25025" y="172271"/>
                    <a:pt x="20529" y="173996"/>
                    <a:pt x="20664" y="178629"/>
                  </a:cubicBezTo>
                  <a:cubicBezTo>
                    <a:pt x="20799" y="183261"/>
                    <a:pt x="25025" y="184870"/>
                    <a:pt x="28515" y="186692"/>
                  </a:cubicBezTo>
                  <a:cubicBezTo>
                    <a:pt x="38535" y="191925"/>
                    <a:pt x="49409" y="193166"/>
                    <a:pt x="63267" y="193418"/>
                  </a:cubicBezTo>
                  <a:close/>
                </a:path>
              </a:pathLst>
            </a:custGeom>
            <a:solidFill>
              <a:srgbClr val="0069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82"/>
            <p:cNvSpPr/>
            <p:nvPr/>
          </p:nvSpPr>
          <p:spPr>
            <a:xfrm>
              <a:off x="3652121" y="2088069"/>
              <a:ext cx="135680" cy="77531"/>
            </a:xfrm>
            <a:custGeom>
              <a:rect b="b" l="l" r="r" t="t"/>
              <a:pathLst>
                <a:path extrusionOk="0" h="77531" w="135680">
                  <a:moveTo>
                    <a:pt x="26067" y="25533"/>
                  </a:moveTo>
                  <a:cubicBezTo>
                    <a:pt x="20059" y="24234"/>
                    <a:pt x="14438" y="23032"/>
                    <a:pt x="8816" y="21792"/>
                  </a:cubicBezTo>
                  <a:cubicBezTo>
                    <a:pt x="2304" y="20338"/>
                    <a:pt x="-526" y="17101"/>
                    <a:pt x="501" y="12333"/>
                  </a:cubicBezTo>
                  <a:cubicBezTo>
                    <a:pt x="1528" y="7565"/>
                    <a:pt x="5541" y="5820"/>
                    <a:pt x="11995" y="7293"/>
                  </a:cubicBezTo>
                  <a:cubicBezTo>
                    <a:pt x="18450" y="8766"/>
                    <a:pt x="25428" y="10375"/>
                    <a:pt x="32173" y="11713"/>
                  </a:cubicBezTo>
                  <a:cubicBezTo>
                    <a:pt x="33893" y="12140"/>
                    <a:pt x="35707" y="11984"/>
                    <a:pt x="37329" y="11267"/>
                  </a:cubicBezTo>
                  <a:cubicBezTo>
                    <a:pt x="50664" y="2796"/>
                    <a:pt x="65511" y="257"/>
                    <a:pt x="80882" y="296"/>
                  </a:cubicBezTo>
                  <a:cubicBezTo>
                    <a:pt x="93927" y="296"/>
                    <a:pt x="106719" y="2234"/>
                    <a:pt x="118485" y="8301"/>
                  </a:cubicBezTo>
                  <a:cubicBezTo>
                    <a:pt x="122241" y="10189"/>
                    <a:pt x="125712" y="12597"/>
                    <a:pt x="128797" y="15453"/>
                  </a:cubicBezTo>
                  <a:cubicBezTo>
                    <a:pt x="138042" y="24234"/>
                    <a:pt x="137887" y="36368"/>
                    <a:pt x="128603" y="45187"/>
                  </a:cubicBezTo>
                  <a:cubicBezTo>
                    <a:pt x="120850" y="52533"/>
                    <a:pt x="111158" y="55944"/>
                    <a:pt x="101040" y="57960"/>
                  </a:cubicBezTo>
                  <a:cubicBezTo>
                    <a:pt x="89693" y="60155"/>
                    <a:pt x="78073" y="60574"/>
                    <a:pt x="66597" y="59201"/>
                  </a:cubicBezTo>
                  <a:cubicBezTo>
                    <a:pt x="64486" y="59143"/>
                    <a:pt x="62436" y="59908"/>
                    <a:pt x="60879" y="61333"/>
                  </a:cubicBezTo>
                  <a:cubicBezTo>
                    <a:pt x="56072" y="65830"/>
                    <a:pt x="51653" y="70772"/>
                    <a:pt x="46962" y="75424"/>
                  </a:cubicBezTo>
                  <a:cubicBezTo>
                    <a:pt x="42969" y="79398"/>
                    <a:pt x="38666" y="79766"/>
                    <a:pt x="35429" y="76684"/>
                  </a:cubicBezTo>
                  <a:cubicBezTo>
                    <a:pt x="32192" y="73602"/>
                    <a:pt x="32483" y="69280"/>
                    <a:pt x="36359" y="65151"/>
                  </a:cubicBezTo>
                  <a:cubicBezTo>
                    <a:pt x="39713" y="61604"/>
                    <a:pt x="43124" y="58115"/>
                    <a:pt x="46788" y="54316"/>
                  </a:cubicBezTo>
                  <a:cubicBezTo>
                    <a:pt x="34906" y="48152"/>
                    <a:pt x="24149" y="41620"/>
                    <a:pt x="26067" y="25533"/>
                  </a:cubicBezTo>
                  <a:close/>
                  <a:moveTo>
                    <a:pt x="82161" y="45206"/>
                  </a:moveTo>
                  <a:cubicBezTo>
                    <a:pt x="92677" y="45359"/>
                    <a:pt x="103086" y="43077"/>
                    <a:pt x="112573" y="38538"/>
                  </a:cubicBezTo>
                  <a:cubicBezTo>
                    <a:pt x="116159" y="36736"/>
                    <a:pt x="120598" y="34798"/>
                    <a:pt x="120520" y="30107"/>
                  </a:cubicBezTo>
                  <a:cubicBezTo>
                    <a:pt x="120443" y="25416"/>
                    <a:pt x="116159" y="23400"/>
                    <a:pt x="112437" y="21792"/>
                  </a:cubicBezTo>
                  <a:cubicBezTo>
                    <a:pt x="92322" y="12690"/>
                    <a:pt x="69273" y="12633"/>
                    <a:pt x="49113" y="21637"/>
                  </a:cubicBezTo>
                  <a:cubicBezTo>
                    <a:pt x="45237" y="23284"/>
                    <a:pt x="40702" y="25513"/>
                    <a:pt x="40779" y="30223"/>
                  </a:cubicBezTo>
                  <a:cubicBezTo>
                    <a:pt x="40856" y="34933"/>
                    <a:pt x="45431" y="36930"/>
                    <a:pt x="49211" y="38771"/>
                  </a:cubicBezTo>
                  <a:cubicBezTo>
                    <a:pt x="58999" y="43559"/>
                    <a:pt x="69524" y="45109"/>
                    <a:pt x="82161" y="45206"/>
                  </a:cubicBezTo>
                  <a:close/>
                </a:path>
              </a:pathLst>
            </a:custGeom>
            <a:solidFill>
              <a:srgbClr val="0069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82"/>
            <p:cNvSpPr/>
            <p:nvPr/>
          </p:nvSpPr>
          <p:spPr>
            <a:xfrm>
              <a:off x="3555991" y="2194318"/>
              <a:ext cx="110482" cy="77531"/>
            </a:xfrm>
            <a:custGeom>
              <a:rect b="b" l="l" r="r" t="t"/>
              <a:pathLst>
                <a:path extrusionOk="0" h="77531" w="110482">
                  <a:moveTo>
                    <a:pt x="88084" y="23796"/>
                  </a:moveTo>
                  <a:cubicBezTo>
                    <a:pt x="93394" y="27111"/>
                    <a:pt x="97290" y="29088"/>
                    <a:pt x="100682" y="31743"/>
                  </a:cubicBezTo>
                  <a:cubicBezTo>
                    <a:pt x="113456" y="41784"/>
                    <a:pt x="113572" y="55798"/>
                    <a:pt x="100915" y="65954"/>
                  </a:cubicBezTo>
                  <a:cubicBezTo>
                    <a:pt x="91728" y="73339"/>
                    <a:pt x="80718" y="76324"/>
                    <a:pt x="69302" y="77778"/>
                  </a:cubicBezTo>
                  <a:cubicBezTo>
                    <a:pt x="51682" y="80026"/>
                    <a:pt x="34412" y="78883"/>
                    <a:pt x="18131" y="71091"/>
                  </a:cubicBezTo>
                  <a:cubicBezTo>
                    <a:pt x="14076" y="69151"/>
                    <a:pt x="10338" y="66609"/>
                    <a:pt x="7043" y="63551"/>
                  </a:cubicBezTo>
                  <a:cubicBezTo>
                    <a:pt x="-2066" y="55022"/>
                    <a:pt x="-1872" y="42792"/>
                    <a:pt x="7141" y="34089"/>
                  </a:cubicBezTo>
                  <a:cubicBezTo>
                    <a:pt x="14622" y="26898"/>
                    <a:pt x="23965" y="23448"/>
                    <a:pt x="33831" y="21374"/>
                  </a:cubicBezTo>
                  <a:cubicBezTo>
                    <a:pt x="45695" y="18808"/>
                    <a:pt x="57919" y="18355"/>
                    <a:pt x="69941" y="20036"/>
                  </a:cubicBezTo>
                  <a:cubicBezTo>
                    <a:pt x="71651" y="20110"/>
                    <a:pt x="73320" y="19496"/>
                    <a:pt x="74573" y="18330"/>
                  </a:cubicBezTo>
                  <a:cubicBezTo>
                    <a:pt x="79749" y="13349"/>
                    <a:pt x="84556" y="7999"/>
                    <a:pt x="89712" y="3018"/>
                  </a:cubicBezTo>
                  <a:cubicBezTo>
                    <a:pt x="93801" y="-955"/>
                    <a:pt x="98880" y="-490"/>
                    <a:pt x="101593" y="3832"/>
                  </a:cubicBezTo>
                  <a:cubicBezTo>
                    <a:pt x="103656" y="6752"/>
                    <a:pt x="103115" y="10769"/>
                    <a:pt x="100353" y="13039"/>
                  </a:cubicBezTo>
                  <a:cubicBezTo>
                    <a:pt x="96593" y="16644"/>
                    <a:pt x="92503" y="19939"/>
                    <a:pt x="88084" y="23796"/>
                  </a:cubicBezTo>
                  <a:close/>
                  <a:moveTo>
                    <a:pt x="55481" y="63880"/>
                  </a:moveTo>
                  <a:cubicBezTo>
                    <a:pt x="66569" y="63880"/>
                    <a:pt x="77384" y="62291"/>
                    <a:pt x="87367" y="57135"/>
                  </a:cubicBezTo>
                  <a:cubicBezTo>
                    <a:pt x="90836" y="55332"/>
                    <a:pt x="95003" y="53433"/>
                    <a:pt x="95120" y="48955"/>
                  </a:cubicBezTo>
                  <a:cubicBezTo>
                    <a:pt x="95236" y="44478"/>
                    <a:pt x="90933" y="42152"/>
                    <a:pt x="87231" y="40524"/>
                  </a:cubicBezTo>
                  <a:cubicBezTo>
                    <a:pt x="67100" y="31378"/>
                    <a:pt x="44011" y="31314"/>
                    <a:pt x="23829" y="40349"/>
                  </a:cubicBezTo>
                  <a:cubicBezTo>
                    <a:pt x="19952" y="41978"/>
                    <a:pt x="15495" y="44071"/>
                    <a:pt x="15553" y="48955"/>
                  </a:cubicBezTo>
                  <a:cubicBezTo>
                    <a:pt x="15611" y="53840"/>
                    <a:pt x="20011" y="55487"/>
                    <a:pt x="23616" y="57309"/>
                  </a:cubicBezTo>
                  <a:cubicBezTo>
                    <a:pt x="33598" y="62465"/>
                    <a:pt x="44414" y="63880"/>
                    <a:pt x="55481" y="63880"/>
                  </a:cubicBezTo>
                  <a:close/>
                </a:path>
              </a:pathLst>
            </a:custGeom>
            <a:solidFill>
              <a:srgbClr val="0069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p82"/>
            <p:cNvSpPr/>
            <p:nvPr/>
          </p:nvSpPr>
          <p:spPr>
            <a:xfrm>
              <a:off x="3623265" y="2087915"/>
              <a:ext cx="13568" cy="13568"/>
            </a:xfrm>
            <a:custGeom>
              <a:rect b="b" l="l" r="r" t="t"/>
              <a:pathLst>
                <a:path extrusionOk="0" h="13568" w="13568">
                  <a:moveTo>
                    <a:pt x="14782" y="7467"/>
                  </a:moveTo>
                  <a:cubicBezTo>
                    <a:pt x="14838" y="11433"/>
                    <a:pt x="11728" y="14723"/>
                    <a:pt x="7765" y="14891"/>
                  </a:cubicBezTo>
                  <a:cubicBezTo>
                    <a:pt x="3802" y="14980"/>
                    <a:pt x="491" y="11892"/>
                    <a:pt x="302" y="7932"/>
                  </a:cubicBezTo>
                  <a:cubicBezTo>
                    <a:pt x="131" y="3890"/>
                    <a:pt x="3269" y="473"/>
                    <a:pt x="7312" y="301"/>
                  </a:cubicBezTo>
                  <a:cubicBezTo>
                    <a:pt x="7379" y="299"/>
                    <a:pt x="7446" y="297"/>
                    <a:pt x="7513" y="296"/>
                  </a:cubicBezTo>
                  <a:cubicBezTo>
                    <a:pt x="11473" y="336"/>
                    <a:pt x="14688" y="3508"/>
                    <a:pt x="14781" y="7467"/>
                  </a:cubicBezTo>
                  <a:close/>
                </a:path>
              </a:pathLst>
            </a:custGeom>
            <a:solidFill>
              <a:srgbClr val="0069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82"/>
            <p:cNvSpPr/>
            <p:nvPr/>
          </p:nvSpPr>
          <p:spPr>
            <a:xfrm>
              <a:off x="3664461" y="2173199"/>
              <a:ext cx="13568" cy="13568"/>
            </a:xfrm>
            <a:custGeom>
              <a:rect b="b" l="l" r="r" t="t"/>
              <a:pathLst>
                <a:path extrusionOk="0" h="13568" w="13568">
                  <a:moveTo>
                    <a:pt x="7487" y="14755"/>
                  </a:moveTo>
                  <a:cubicBezTo>
                    <a:pt x="3483" y="14723"/>
                    <a:pt x="264" y="11452"/>
                    <a:pt x="296" y="7448"/>
                  </a:cubicBezTo>
                  <a:cubicBezTo>
                    <a:pt x="296" y="7448"/>
                    <a:pt x="296" y="7448"/>
                    <a:pt x="296" y="7448"/>
                  </a:cubicBezTo>
                  <a:cubicBezTo>
                    <a:pt x="391" y="3455"/>
                    <a:pt x="3667" y="273"/>
                    <a:pt x="7661" y="296"/>
                  </a:cubicBezTo>
                  <a:cubicBezTo>
                    <a:pt x="11633" y="338"/>
                    <a:pt x="14818" y="3591"/>
                    <a:pt x="14776" y="7562"/>
                  </a:cubicBezTo>
                  <a:cubicBezTo>
                    <a:pt x="14776" y="7589"/>
                    <a:pt x="14776" y="7615"/>
                    <a:pt x="14775" y="7642"/>
                  </a:cubicBezTo>
                  <a:cubicBezTo>
                    <a:pt x="14809" y="11538"/>
                    <a:pt x="11678" y="14725"/>
                    <a:pt x="7782" y="14759"/>
                  </a:cubicBezTo>
                  <a:cubicBezTo>
                    <a:pt x="7683" y="14760"/>
                    <a:pt x="7585" y="14758"/>
                    <a:pt x="7487" y="14755"/>
                  </a:cubicBezTo>
                  <a:close/>
                </a:path>
              </a:pathLst>
            </a:custGeom>
            <a:solidFill>
              <a:srgbClr val="0069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82"/>
            <p:cNvSpPr/>
            <p:nvPr/>
          </p:nvSpPr>
          <p:spPr>
            <a:xfrm>
              <a:off x="3498155" y="1924187"/>
              <a:ext cx="60086" cy="60086"/>
            </a:xfrm>
            <a:custGeom>
              <a:rect b="b" l="l" r="r" t="t"/>
              <a:pathLst>
                <a:path extrusionOk="0" h="60086" w="60086">
                  <a:moveTo>
                    <a:pt x="30320" y="60945"/>
                  </a:moveTo>
                  <a:cubicBezTo>
                    <a:pt x="13752" y="60661"/>
                    <a:pt x="430" y="47220"/>
                    <a:pt x="296" y="30649"/>
                  </a:cubicBezTo>
                  <a:cubicBezTo>
                    <a:pt x="495" y="13924"/>
                    <a:pt x="14040" y="432"/>
                    <a:pt x="30766" y="296"/>
                  </a:cubicBezTo>
                  <a:cubicBezTo>
                    <a:pt x="47502" y="487"/>
                    <a:pt x="60959" y="14126"/>
                    <a:pt x="60926" y="30862"/>
                  </a:cubicBezTo>
                  <a:cubicBezTo>
                    <a:pt x="60745" y="47605"/>
                    <a:pt x="47063" y="61052"/>
                    <a:pt x="30320" y="60945"/>
                  </a:cubicBezTo>
                  <a:close/>
                  <a:moveTo>
                    <a:pt x="46039" y="30862"/>
                  </a:moveTo>
                  <a:cubicBezTo>
                    <a:pt x="46243" y="22397"/>
                    <a:pt x="39545" y="15370"/>
                    <a:pt x="31080" y="15167"/>
                  </a:cubicBezTo>
                  <a:cubicBezTo>
                    <a:pt x="30968" y="15164"/>
                    <a:pt x="30858" y="15162"/>
                    <a:pt x="30746" y="15162"/>
                  </a:cubicBezTo>
                  <a:cubicBezTo>
                    <a:pt x="22182" y="15162"/>
                    <a:pt x="15240" y="22105"/>
                    <a:pt x="15240" y="30669"/>
                  </a:cubicBezTo>
                  <a:cubicBezTo>
                    <a:pt x="15132" y="39125"/>
                    <a:pt x="21900" y="46067"/>
                    <a:pt x="30356" y="46175"/>
                  </a:cubicBezTo>
                  <a:cubicBezTo>
                    <a:pt x="30357" y="46175"/>
                    <a:pt x="30358" y="46175"/>
                    <a:pt x="30359" y="46175"/>
                  </a:cubicBezTo>
                  <a:cubicBezTo>
                    <a:pt x="38736" y="46454"/>
                    <a:pt x="45754" y="39888"/>
                    <a:pt x="46032" y="31511"/>
                  </a:cubicBezTo>
                  <a:cubicBezTo>
                    <a:pt x="46039" y="31295"/>
                    <a:pt x="46041" y="31079"/>
                    <a:pt x="46039" y="30862"/>
                  </a:cubicBezTo>
                  <a:close/>
                </a:path>
              </a:pathLst>
            </a:custGeom>
            <a:solidFill>
              <a:srgbClr val="0069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4" name="Google Shape;1284;p82"/>
          <p:cNvSpPr txBox="1"/>
          <p:nvPr/>
        </p:nvSpPr>
        <p:spPr>
          <a:xfrm>
            <a:off x="356275" y="1276427"/>
            <a:ext cx="5563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автоматизирует рабочие процессы лабораторий</a:t>
            </a:r>
            <a:endParaRPr sz="16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85" name="Google Shape;1285;p82"/>
          <p:cNvSpPr/>
          <p:nvPr/>
        </p:nvSpPr>
        <p:spPr>
          <a:xfrm flipH="1">
            <a:off x="-102160" y="1852550"/>
            <a:ext cx="5368500" cy="3291000"/>
          </a:xfrm>
          <a:prstGeom prst="round2SameRect">
            <a:avLst>
              <a:gd fmla="val 1677" name="adj1"/>
              <a:gd fmla="val 0" name="adj2"/>
            </a:avLst>
          </a:prstGeom>
          <a:solidFill>
            <a:srgbClr val="172B4D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6" name="Google Shape;1286;p82"/>
          <p:cNvSpPr/>
          <p:nvPr/>
        </p:nvSpPr>
        <p:spPr>
          <a:xfrm flipH="1">
            <a:off x="-93575" y="5085149"/>
            <a:ext cx="5507400" cy="585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7" name="Google Shape;1287;p82"/>
          <p:cNvPicPr preferRelativeResize="0"/>
          <p:nvPr/>
        </p:nvPicPr>
        <p:blipFill rotWithShape="1">
          <a:blip r:embed="rId3">
            <a:alphaModFix/>
          </a:blip>
          <a:srcRect b="26756" l="-300" r="300" t="0"/>
          <a:stretch/>
        </p:blipFill>
        <p:spPr>
          <a:xfrm>
            <a:off x="-27121" y="1934492"/>
            <a:ext cx="5211600" cy="225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82"/>
          <p:cNvPicPr preferRelativeResize="0"/>
          <p:nvPr/>
        </p:nvPicPr>
        <p:blipFill rotWithShape="1">
          <a:blip r:embed="rId3">
            <a:alphaModFix/>
          </a:blip>
          <a:srcRect b="0" l="-300" r="300" t="70954"/>
          <a:stretch/>
        </p:blipFill>
        <p:spPr>
          <a:xfrm>
            <a:off x="-27121" y="4183167"/>
            <a:ext cx="5211600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Google Shape;1289;p82"/>
          <p:cNvSpPr txBox="1"/>
          <p:nvPr/>
        </p:nvSpPr>
        <p:spPr>
          <a:xfrm>
            <a:off x="8689249" y="4686950"/>
            <a:ext cx="401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‹#›</a:t>
            </a:fld>
            <a:endParaRPr sz="9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РТ МИС новая">
  <a:themeElements>
    <a:clrScheme name="Другая 1">
      <a:dk1>
        <a:srgbClr val="000000"/>
      </a:dk1>
      <a:lt1>
        <a:srgbClr val="FFFFFF"/>
      </a:lt1>
      <a:dk2>
        <a:srgbClr val="3F3F3F"/>
      </a:dk2>
      <a:lt2>
        <a:srgbClr val="E7E6E6"/>
      </a:lt2>
      <a:accent1>
        <a:srgbClr val="C2DFFD"/>
      </a:accent1>
      <a:accent2>
        <a:srgbClr val="85C0FB"/>
      </a:accent2>
      <a:accent3>
        <a:srgbClr val="48A1FA"/>
      </a:accent3>
      <a:accent4>
        <a:srgbClr val="034A90"/>
      </a:accent4>
      <a:accent5>
        <a:srgbClr val="023160"/>
      </a:accent5>
      <a:accent6>
        <a:srgbClr val="0563C1"/>
      </a:accent6>
      <a:hlink>
        <a:srgbClr val="0070C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F240B0BDCCD0C408D086272E48D6CA2" ma:contentTypeVersion="19" ma:contentTypeDescription="Создание документа." ma:contentTypeScope="" ma:versionID="14cb662fa9cea13624fb069372b3c4a3">
  <xsd:schema xmlns:xsd="http://www.w3.org/2001/XMLSchema" xmlns:xs="http://www.w3.org/2001/XMLSchema" xmlns:p="http://schemas.microsoft.com/office/2006/metadata/properties" xmlns:ns2="de64f757-952f-4f9f-9907-a8a08290807c" xmlns:ns3="1e4fc3dd-90e7-4ac6-92a2-1af62a3c9e97" targetNamespace="http://schemas.microsoft.com/office/2006/metadata/properties" ma:root="true" ma:fieldsID="63b3cf843c6e80f027586bcbd3c748f2" ns2:_="" ns3:_="">
    <xsd:import namespace="de64f757-952f-4f9f-9907-a8a08290807c"/>
    <xsd:import namespace="1e4fc3dd-90e7-4ac6-92a2-1af62a3c9e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64f757-952f-4f9f-9907-a8a0829080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760da6b1-fecc-404d-9b9a-bb1367fb08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fc3dd-90e7-4ac6-92a2-1af62a3c9e9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281d1da-5d22-4814-9803-3cffeddcab19}" ma:internalName="TaxCatchAll" ma:showField="CatchAllData" ma:web="1e4fc3dd-90e7-4ac6-92a2-1af62a3c9e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6ECC4E-C9D1-41CD-BC5E-5ED5C32F7282}"/>
</file>

<file path=customXml/itemProps2.xml><?xml version="1.0" encoding="utf-8"?>
<ds:datastoreItem xmlns:ds="http://schemas.openxmlformats.org/officeDocument/2006/customXml" ds:itemID="{B021ECF1-EA0C-4C09-A757-927B0C738FBE}"/>
</file>